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9" r:id="rId5"/>
    <p:sldId id="261" r:id="rId6"/>
    <p:sldId id="256" r:id="rId7"/>
    <p:sldId id="257" r:id="rId8"/>
    <p:sldId id="260"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CEE127-28F1-4462-A08F-E326DD6AA7A5}" v="37" dt="2024-12-20T11:59:50.8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1" d="100"/>
          <a:sy n="61" d="100"/>
        </p:scale>
        <p:origin x="7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Salter" userId="92499741-9430-47f8-85a5-26a9902441a6" providerId="ADAL" clId="{10AADA79-64B7-44EF-B294-00685AE0C534}"/>
    <pc:docChg chg="custSel addSld modSld">
      <pc:chgData name="Ellen Salter" userId="92499741-9430-47f8-85a5-26a9902441a6" providerId="ADAL" clId="{10AADA79-64B7-44EF-B294-00685AE0C534}" dt="2024-03-13T15:15:58.792" v="1100" actId="1076"/>
      <pc:docMkLst>
        <pc:docMk/>
      </pc:docMkLst>
      <pc:sldChg chg="modSp mod">
        <pc:chgData name="Ellen Salter" userId="92499741-9430-47f8-85a5-26a9902441a6" providerId="ADAL" clId="{10AADA79-64B7-44EF-B294-00685AE0C534}" dt="2024-03-13T14:43:00.353" v="1" actId="13926"/>
        <pc:sldMkLst>
          <pc:docMk/>
          <pc:sldMk cId="1674372303" sldId="257"/>
        </pc:sldMkLst>
      </pc:sldChg>
      <pc:sldChg chg="modSp mod">
        <pc:chgData name="Ellen Salter" userId="92499741-9430-47f8-85a5-26a9902441a6" providerId="ADAL" clId="{10AADA79-64B7-44EF-B294-00685AE0C534}" dt="2024-03-13T15:01:03.789" v="21" actId="20577"/>
        <pc:sldMkLst>
          <pc:docMk/>
          <pc:sldMk cId="426320592" sldId="259"/>
        </pc:sldMkLst>
      </pc:sldChg>
      <pc:sldChg chg="modSp mod">
        <pc:chgData name="Ellen Salter" userId="92499741-9430-47f8-85a5-26a9902441a6" providerId="ADAL" clId="{10AADA79-64B7-44EF-B294-00685AE0C534}" dt="2024-03-13T15:15:58.792" v="1100" actId="1076"/>
        <pc:sldMkLst>
          <pc:docMk/>
          <pc:sldMk cId="1437549975" sldId="260"/>
        </pc:sldMkLst>
      </pc:sldChg>
      <pc:sldChg chg="addSp modSp add mod">
        <pc:chgData name="Ellen Salter" userId="92499741-9430-47f8-85a5-26a9902441a6" providerId="ADAL" clId="{10AADA79-64B7-44EF-B294-00685AE0C534}" dt="2024-03-13T15:04:02.245" v="152"/>
        <pc:sldMkLst>
          <pc:docMk/>
          <pc:sldMk cId="2660602206" sldId="261"/>
        </pc:sldMkLst>
      </pc:sldChg>
    </pc:docChg>
  </pc:docChgLst>
  <pc:docChgLst>
    <pc:chgData name="Tamsin Miles" userId="d9190893-1cda-4854-91bc-752e08c15deb" providerId="ADAL" clId="{C4CEE127-28F1-4462-A08F-E326DD6AA7A5}"/>
    <pc:docChg chg="undo custSel modSld modMainMaster">
      <pc:chgData name="Tamsin Miles" userId="d9190893-1cda-4854-91bc-752e08c15deb" providerId="ADAL" clId="{C4CEE127-28F1-4462-A08F-E326DD6AA7A5}" dt="2024-12-20T11:59:50.846" v="1842"/>
      <pc:docMkLst>
        <pc:docMk/>
      </pc:docMkLst>
      <pc:sldChg chg="addSp delSp modSp mod">
        <pc:chgData name="Tamsin Miles" userId="d9190893-1cda-4854-91bc-752e08c15deb" providerId="ADAL" clId="{C4CEE127-28F1-4462-A08F-E326DD6AA7A5}" dt="2024-12-20T11:59:44.144" v="1838" actId="1076"/>
        <pc:sldMkLst>
          <pc:docMk/>
          <pc:sldMk cId="2290472160" sldId="256"/>
        </pc:sldMkLst>
        <pc:spChg chg="add mod">
          <ac:chgData name="Tamsin Miles" userId="d9190893-1cda-4854-91bc-752e08c15deb" providerId="ADAL" clId="{C4CEE127-28F1-4462-A08F-E326DD6AA7A5}" dt="2024-12-20T11:59:44.144" v="1838" actId="1076"/>
          <ac:spMkLst>
            <pc:docMk/>
            <pc:sldMk cId="2290472160" sldId="256"/>
            <ac:spMk id="2" creationId="{227ABD72-E1CA-7AD4-B710-48116AFC9A94}"/>
          </ac:spMkLst>
        </pc:spChg>
        <pc:spChg chg="del">
          <ac:chgData name="Tamsin Miles" userId="d9190893-1cda-4854-91bc-752e08c15deb" providerId="ADAL" clId="{C4CEE127-28F1-4462-A08F-E326DD6AA7A5}" dt="2024-12-20T09:48:50.780" v="1036" actId="478"/>
          <ac:spMkLst>
            <pc:docMk/>
            <pc:sldMk cId="2290472160" sldId="256"/>
            <ac:spMk id="2" creationId="{816959DB-77B6-F8F6-B62D-C6816098F6D9}"/>
          </ac:spMkLst>
        </pc:spChg>
        <pc:spChg chg="add del mod">
          <ac:chgData name="Tamsin Miles" userId="d9190893-1cda-4854-91bc-752e08c15deb" providerId="ADAL" clId="{C4CEE127-28F1-4462-A08F-E326DD6AA7A5}" dt="2024-12-20T11:59:40.763" v="1836" actId="478"/>
          <ac:spMkLst>
            <pc:docMk/>
            <pc:sldMk cId="2290472160" sldId="256"/>
            <ac:spMk id="3" creationId="{099EE2A8-E657-6DE4-4DFC-8B3812EDB5A0}"/>
          </ac:spMkLst>
        </pc:spChg>
        <pc:spChg chg="mod">
          <ac:chgData name="Tamsin Miles" userId="d9190893-1cda-4854-91bc-752e08c15deb" providerId="ADAL" clId="{C4CEE127-28F1-4462-A08F-E326DD6AA7A5}" dt="2024-12-20T09:47:41.738" v="999" actId="2711"/>
          <ac:spMkLst>
            <pc:docMk/>
            <pc:sldMk cId="2290472160" sldId="256"/>
            <ac:spMk id="15" creationId="{9F873826-5A04-CF0B-485E-E53D31F82BE3}"/>
          </ac:spMkLst>
        </pc:spChg>
        <pc:spChg chg="mod">
          <ac:chgData name="Tamsin Miles" userId="d9190893-1cda-4854-91bc-752e08c15deb" providerId="ADAL" clId="{C4CEE127-28F1-4462-A08F-E326DD6AA7A5}" dt="2024-12-20T09:47:33.782" v="997" actId="2711"/>
          <ac:spMkLst>
            <pc:docMk/>
            <pc:sldMk cId="2290472160" sldId="256"/>
            <ac:spMk id="16" creationId="{9EB51087-9F6D-A2BF-94DE-467C8ECCDA55}"/>
          </ac:spMkLst>
        </pc:spChg>
        <pc:spChg chg="mod">
          <ac:chgData name="Tamsin Miles" userId="d9190893-1cda-4854-91bc-752e08c15deb" providerId="ADAL" clId="{C4CEE127-28F1-4462-A08F-E326DD6AA7A5}" dt="2024-12-20T09:49:35.170" v="1062" actId="2711"/>
          <ac:spMkLst>
            <pc:docMk/>
            <pc:sldMk cId="2290472160" sldId="256"/>
            <ac:spMk id="17" creationId="{F76D9993-F6AA-C18C-7892-1B62D3EFE909}"/>
          </ac:spMkLst>
        </pc:spChg>
        <pc:spChg chg="mod">
          <ac:chgData name="Tamsin Miles" userId="d9190893-1cda-4854-91bc-752e08c15deb" providerId="ADAL" clId="{C4CEE127-28F1-4462-A08F-E326DD6AA7A5}" dt="2024-12-20T09:47:22.382" v="993" actId="2711"/>
          <ac:spMkLst>
            <pc:docMk/>
            <pc:sldMk cId="2290472160" sldId="256"/>
            <ac:spMk id="18" creationId="{66D071F0-3828-3558-9AA2-892960B10FEF}"/>
          </ac:spMkLst>
        </pc:spChg>
        <pc:spChg chg="mod">
          <ac:chgData name="Tamsin Miles" userId="d9190893-1cda-4854-91bc-752e08c15deb" providerId="ADAL" clId="{C4CEE127-28F1-4462-A08F-E326DD6AA7A5}" dt="2024-12-20T09:47:30.852" v="996" actId="404"/>
          <ac:spMkLst>
            <pc:docMk/>
            <pc:sldMk cId="2290472160" sldId="256"/>
            <ac:spMk id="19" creationId="{3EB9A303-B876-1008-E59F-722184516DDA}"/>
          </ac:spMkLst>
        </pc:spChg>
        <pc:spChg chg="mod">
          <ac:chgData name="Tamsin Miles" userId="d9190893-1cda-4854-91bc-752e08c15deb" providerId="ADAL" clId="{C4CEE127-28F1-4462-A08F-E326DD6AA7A5}" dt="2024-12-20T09:48:24.457" v="1030" actId="2711"/>
          <ac:spMkLst>
            <pc:docMk/>
            <pc:sldMk cId="2290472160" sldId="256"/>
            <ac:spMk id="21" creationId="{12AC070A-C948-4065-2BDC-BFDB30A0302D}"/>
          </ac:spMkLst>
        </pc:spChg>
        <pc:spChg chg="mod">
          <ac:chgData name="Tamsin Miles" userId="d9190893-1cda-4854-91bc-752e08c15deb" providerId="ADAL" clId="{C4CEE127-28F1-4462-A08F-E326DD6AA7A5}" dt="2024-12-20T09:50:04.199" v="1075" actId="2711"/>
          <ac:spMkLst>
            <pc:docMk/>
            <pc:sldMk cId="2290472160" sldId="256"/>
            <ac:spMk id="23" creationId="{E4C32510-270C-58E3-233B-22D83DC3200E}"/>
          </ac:spMkLst>
        </pc:spChg>
        <pc:spChg chg="mod">
          <ac:chgData name="Tamsin Miles" userId="d9190893-1cda-4854-91bc-752e08c15deb" providerId="ADAL" clId="{C4CEE127-28F1-4462-A08F-E326DD6AA7A5}" dt="2024-12-20T09:47:44.659" v="1000" actId="2711"/>
          <ac:spMkLst>
            <pc:docMk/>
            <pc:sldMk cId="2290472160" sldId="256"/>
            <ac:spMk id="24" creationId="{228223C7-AD66-E98D-36C2-3B87272FB219}"/>
          </ac:spMkLst>
        </pc:spChg>
        <pc:spChg chg="mod">
          <ac:chgData name="Tamsin Miles" userId="d9190893-1cda-4854-91bc-752e08c15deb" providerId="ADAL" clId="{C4CEE127-28F1-4462-A08F-E326DD6AA7A5}" dt="2024-12-20T09:47:47.721" v="1001" actId="2711"/>
          <ac:spMkLst>
            <pc:docMk/>
            <pc:sldMk cId="2290472160" sldId="256"/>
            <ac:spMk id="25" creationId="{DD5DC391-AF5A-ABA1-3C22-AC3BD91F1D6A}"/>
          </ac:spMkLst>
        </pc:spChg>
        <pc:spChg chg="mod">
          <ac:chgData name="Tamsin Miles" userId="d9190893-1cda-4854-91bc-752e08c15deb" providerId="ADAL" clId="{C4CEE127-28F1-4462-A08F-E326DD6AA7A5}" dt="2024-12-20T09:49:55.407" v="1068" actId="2711"/>
          <ac:spMkLst>
            <pc:docMk/>
            <pc:sldMk cId="2290472160" sldId="256"/>
            <ac:spMk id="26" creationId="{83A7DAB4-A1CE-49C9-4EFA-16450043D4CE}"/>
          </ac:spMkLst>
        </pc:spChg>
        <pc:spChg chg="mod">
          <ac:chgData name="Tamsin Miles" userId="d9190893-1cda-4854-91bc-752e08c15deb" providerId="ADAL" clId="{C4CEE127-28F1-4462-A08F-E326DD6AA7A5}" dt="2024-12-20T09:49:38.577" v="1063" actId="2711"/>
          <ac:spMkLst>
            <pc:docMk/>
            <pc:sldMk cId="2290472160" sldId="256"/>
            <ac:spMk id="27" creationId="{10EE69F7-5E5A-4B41-B742-24E38B915286}"/>
          </ac:spMkLst>
        </pc:spChg>
        <pc:spChg chg="mod">
          <ac:chgData name="Tamsin Miles" userId="d9190893-1cda-4854-91bc-752e08c15deb" providerId="ADAL" clId="{C4CEE127-28F1-4462-A08F-E326DD6AA7A5}" dt="2024-12-20T09:48:00.110" v="1004" actId="404"/>
          <ac:spMkLst>
            <pc:docMk/>
            <pc:sldMk cId="2290472160" sldId="256"/>
            <ac:spMk id="28" creationId="{0A25165F-4506-A74B-37A5-AFA9503E6EE8}"/>
          </ac:spMkLst>
        </pc:spChg>
        <pc:spChg chg="mod">
          <ac:chgData name="Tamsin Miles" userId="d9190893-1cda-4854-91bc-752e08c15deb" providerId="ADAL" clId="{C4CEE127-28F1-4462-A08F-E326DD6AA7A5}" dt="2024-12-20T09:49:51.104" v="1067" actId="404"/>
          <ac:spMkLst>
            <pc:docMk/>
            <pc:sldMk cId="2290472160" sldId="256"/>
            <ac:spMk id="29" creationId="{9D930AA8-9B1C-CF14-C1ED-A8AA2477FE68}"/>
          </ac:spMkLst>
        </pc:spChg>
        <pc:spChg chg="mod">
          <ac:chgData name="Tamsin Miles" userId="d9190893-1cda-4854-91bc-752e08c15deb" providerId="ADAL" clId="{C4CEE127-28F1-4462-A08F-E326DD6AA7A5}" dt="2024-12-20T09:48:12.646" v="1027" actId="20577"/>
          <ac:spMkLst>
            <pc:docMk/>
            <pc:sldMk cId="2290472160" sldId="256"/>
            <ac:spMk id="30" creationId="{02E7A779-D24B-D6AF-F1B2-A7BB472CC156}"/>
          </ac:spMkLst>
        </pc:spChg>
        <pc:spChg chg="mod">
          <ac:chgData name="Tamsin Miles" userId="d9190893-1cda-4854-91bc-752e08c15deb" providerId="ADAL" clId="{C4CEE127-28F1-4462-A08F-E326DD6AA7A5}" dt="2024-12-20T09:50:08.244" v="1076" actId="2711"/>
          <ac:spMkLst>
            <pc:docMk/>
            <pc:sldMk cId="2290472160" sldId="256"/>
            <ac:spMk id="31" creationId="{2AFAA15B-0F36-76D4-1E84-95B4580D2934}"/>
          </ac:spMkLst>
        </pc:spChg>
        <pc:spChg chg="mod">
          <ac:chgData name="Tamsin Miles" userId="d9190893-1cda-4854-91bc-752e08c15deb" providerId="ADAL" clId="{C4CEE127-28F1-4462-A08F-E326DD6AA7A5}" dt="2024-12-20T09:49:42.096" v="1064" actId="2711"/>
          <ac:spMkLst>
            <pc:docMk/>
            <pc:sldMk cId="2290472160" sldId="256"/>
            <ac:spMk id="32" creationId="{0EF7454A-D8FE-9DA8-C635-874A709F83CA}"/>
          </ac:spMkLst>
        </pc:spChg>
        <pc:spChg chg="mod">
          <ac:chgData name="Tamsin Miles" userId="d9190893-1cda-4854-91bc-752e08c15deb" providerId="ADAL" clId="{C4CEE127-28F1-4462-A08F-E326DD6AA7A5}" dt="2024-12-20T09:48:16.499" v="1028" actId="2711"/>
          <ac:spMkLst>
            <pc:docMk/>
            <pc:sldMk cId="2290472160" sldId="256"/>
            <ac:spMk id="33" creationId="{977458B5-AE53-09CF-4327-104D99CE1B57}"/>
          </ac:spMkLst>
        </pc:spChg>
        <pc:spChg chg="mod">
          <ac:chgData name="Tamsin Miles" userId="d9190893-1cda-4854-91bc-752e08c15deb" providerId="ADAL" clId="{C4CEE127-28F1-4462-A08F-E326DD6AA7A5}" dt="2024-12-20T09:50:52.203" v="1087" actId="2711"/>
          <ac:spMkLst>
            <pc:docMk/>
            <pc:sldMk cId="2290472160" sldId="256"/>
            <ac:spMk id="34" creationId="{0D9C2B42-6F0A-6651-4AE7-DEC821B88252}"/>
          </ac:spMkLst>
        </pc:spChg>
        <pc:spChg chg="mod">
          <ac:chgData name="Tamsin Miles" userId="d9190893-1cda-4854-91bc-752e08c15deb" providerId="ADAL" clId="{C4CEE127-28F1-4462-A08F-E326DD6AA7A5}" dt="2024-12-20T09:50:41.437" v="1084" actId="404"/>
          <ac:spMkLst>
            <pc:docMk/>
            <pc:sldMk cId="2290472160" sldId="256"/>
            <ac:spMk id="35" creationId="{C0519F87-CCC8-CF68-213E-999860468789}"/>
          </ac:spMkLst>
        </pc:spChg>
        <pc:spChg chg="mod">
          <ac:chgData name="Tamsin Miles" userId="d9190893-1cda-4854-91bc-752e08c15deb" providerId="ADAL" clId="{C4CEE127-28F1-4462-A08F-E326DD6AA7A5}" dt="2024-12-20T09:50:32.288" v="1081" actId="404"/>
          <ac:spMkLst>
            <pc:docMk/>
            <pc:sldMk cId="2290472160" sldId="256"/>
            <ac:spMk id="36" creationId="{FA2E065E-EF47-579F-F412-444AD1D42CD6}"/>
          </ac:spMkLst>
        </pc:spChg>
        <pc:spChg chg="mod">
          <ac:chgData name="Tamsin Miles" userId="d9190893-1cda-4854-91bc-752e08c15deb" providerId="ADAL" clId="{C4CEE127-28F1-4462-A08F-E326DD6AA7A5}" dt="2024-12-20T09:47:12.235" v="990" actId="2711"/>
          <ac:spMkLst>
            <pc:docMk/>
            <pc:sldMk cId="2290472160" sldId="256"/>
            <ac:spMk id="37" creationId="{59E3FC29-0B0B-F1E8-7A84-96DAEEE14072}"/>
          </ac:spMkLst>
        </pc:spChg>
        <pc:spChg chg="mod">
          <ac:chgData name="Tamsin Miles" userId="d9190893-1cda-4854-91bc-752e08c15deb" providerId="ADAL" clId="{C4CEE127-28F1-4462-A08F-E326DD6AA7A5}" dt="2024-12-20T09:50:11.027" v="1077" actId="2711"/>
          <ac:spMkLst>
            <pc:docMk/>
            <pc:sldMk cId="2290472160" sldId="256"/>
            <ac:spMk id="38" creationId="{FD306793-652D-8FB2-64F8-3D4D03888765}"/>
          </ac:spMkLst>
        </pc:spChg>
        <pc:spChg chg="mod">
          <ac:chgData name="Tamsin Miles" userId="d9190893-1cda-4854-91bc-752e08c15deb" providerId="ADAL" clId="{C4CEE127-28F1-4462-A08F-E326DD6AA7A5}" dt="2024-12-20T10:07:42.572" v="1730" actId="20577"/>
          <ac:spMkLst>
            <pc:docMk/>
            <pc:sldMk cId="2290472160" sldId="256"/>
            <ac:spMk id="39" creationId="{4BA1D215-CE7D-2108-9C15-05F8A0A633FB}"/>
          </ac:spMkLst>
        </pc:spChg>
        <pc:spChg chg="mod">
          <ac:chgData name="Tamsin Miles" userId="d9190893-1cda-4854-91bc-752e08c15deb" providerId="ADAL" clId="{C4CEE127-28F1-4462-A08F-E326DD6AA7A5}" dt="2024-12-20T09:50:38.978" v="1083" actId="2711"/>
          <ac:spMkLst>
            <pc:docMk/>
            <pc:sldMk cId="2290472160" sldId="256"/>
            <ac:spMk id="40" creationId="{CBE1E569-42C8-1E58-FD89-8E9667F95F09}"/>
          </ac:spMkLst>
        </pc:spChg>
        <pc:spChg chg="mod">
          <ac:chgData name="Tamsin Miles" userId="d9190893-1cda-4854-91bc-752e08c15deb" providerId="ADAL" clId="{C4CEE127-28F1-4462-A08F-E326DD6AA7A5}" dt="2024-12-20T09:48:20.897" v="1029" actId="2711"/>
          <ac:spMkLst>
            <pc:docMk/>
            <pc:sldMk cId="2290472160" sldId="256"/>
            <ac:spMk id="41" creationId="{3AB96482-1ED8-D09A-1B5B-C2988CCAA1D3}"/>
          </ac:spMkLst>
        </pc:spChg>
        <pc:spChg chg="mod">
          <ac:chgData name="Tamsin Miles" userId="d9190893-1cda-4854-91bc-752e08c15deb" providerId="ADAL" clId="{C4CEE127-28F1-4462-A08F-E326DD6AA7A5}" dt="2024-12-20T09:47:16.251" v="991" actId="2711"/>
          <ac:spMkLst>
            <pc:docMk/>
            <pc:sldMk cId="2290472160" sldId="256"/>
            <ac:spMk id="43" creationId="{BD0A735C-2133-BB22-3782-04D26EEC64A6}"/>
          </ac:spMkLst>
        </pc:spChg>
        <pc:spChg chg="mod">
          <ac:chgData name="Tamsin Miles" userId="d9190893-1cda-4854-91bc-752e08c15deb" providerId="ADAL" clId="{C4CEE127-28F1-4462-A08F-E326DD6AA7A5}" dt="2024-12-20T09:46:40.641" v="963" actId="20577"/>
          <ac:spMkLst>
            <pc:docMk/>
            <pc:sldMk cId="2290472160" sldId="256"/>
            <ac:spMk id="44" creationId="{9B83B89A-E521-EA6D-6539-D2BC96C59A6C}"/>
          </ac:spMkLst>
        </pc:spChg>
        <pc:spChg chg="mod">
          <ac:chgData name="Tamsin Miles" userId="d9190893-1cda-4854-91bc-752e08c15deb" providerId="ADAL" clId="{C4CEE127-28F1-4462-A08F-E326DD6AA7A5}" dt="2024-12-20T09:47:36.497" v="998" actId="2711"/>
          <ac:spMkLst>
            <pc:docMk/>
            <pc:sldMk cId="2290472160" sldId="256"/>
            <ac:spMk id="45" creationId="{478D89D7-6BE3-FE31-D7FA-8ACBFBA04607}"/>
          </ac:spMkLst>
        </pc:spChg>
        <pc:spChg chg="mod">
          <ac:chgData name="Tamsin Miles" userId="d9190893-1cda-4854-91bc-752e08c15deb" providerId="ADAL" clId="{C4CEE127-28F1-4462-A08F-E326DD6AA7A5}" dt="2024-12-20T09:47:52.721" v="1002" actId="2711"/>
          <ac:spMkLst>
            <pc:docMk/>
            <pc:sldMk cId="2290472160" sldId="256"/>
            <ac:spMk id="46" creationId="{67BB8120-9991-AF31-4D96-CE84A814B817}"/>
          </ac:spMkLst>
        </pc:spChg>
        <pc:spChg chg="mod">
          <ac:chgData name="Tamsin Miles" userId="d9190893-1cda-4854-91bc-752e08c15deb" providerId="ADAL" clId="{C4CEE127-28F1-4462-A08F-E326DD6AA7A5}" dt="2024-12-20T09:46:06.464" v="898" actId="20577"/>
          <ac:spMkLst>
            <pc:docMk/>
            <pc:sldMk cId="2290472160" sldId="256"/>
            <ac:spMk id="47" creationId="{DD17886A-1F86-F9B8-2C5F-A1F40DD7C768}"/>
          </ac:spMkLst>
        </pc:spChg>
        <pc:spChg chg="mod">
          <ac:chgData name="Tamsin Miles" userId="d9190893-1cda-4854-91bc-752e08c15deb" providerId="ADAL" clId="{C4CEE127-28F1-4462-A08F-E326DD6AA7A5}" dt="2024-12-20T09:48:44.012" v="1035" actId="2711"/>
          <ac:spMkLst>
            <pc:docMk/>
            <pc:sldMk cId="2290472160" sldId="256"/>
            <ac:spMk id="49" creationId="{5677E0A9-E39D-8A9B-D704-5FD5ACE856A5}"/>
          </ac:spMkLst>
        </pc:spChg>
        <pc:spChg chg="mod">
          <ac:chgData name="Tamsin Miles" userId="d9190893-1cda-4854-91bc-752e08c15deb" providerId="ADAL" clId="{C4CEE127-28F1-4462-A08F-E326DD6AA7A5}" dt="2024-12-20T09:47:25.664" v="994" actId="2711"/>
          <ac:spMkLst>
            <pc:docMk/>
            <pc:sldMk cId="2290472160" sldId="256"/>
            <ac:spMk id="52" creationId="{EE6AB859-6717-8966-5392-A321A5C0DB48}"/>
          </ac:spMkLst>
        </pc:spChg>
        <pc:spChg chg="mod">
          <ac:chgData name="Tamsin Miles" userId="d9190893-1cda-4854-91bc-752e08c15deb" providerId="ADAL" clId="{C4CEE127-28F1-4462-A08F-E326DD6AA7A5}" dt="2024-12-20T09:49:15.922" v="1043" actId="2711"/>
          <ac:spMkLst>
            <pc:docMk/>
            <pc:sldMk cId="2290472160" sldId="256"/>
            <ac:spMk id="53" creationId="{D63ACD7B-D279-2A21-CC10-6D5C6A0EB72E}"/>
          </ac:spMkLst>
        </pc:spChg>
        <pc:spChg chg="mod">
          <ac:chgData name="Tamsin Miles" userId="d9190893-1cda-4854-91bc-752e08c15deb" providerId="ADAL" clId="{C4CEE127-28F1-4462-A08F-E326DD6AA7A5}" dt="2024-12-20T09:49:13.521" v="1042" actId="2711"/>
          <ac:spMkLst>
            <pc:docMk/>
            <pc:sldMk cId="2290472160" sldId="256"/>
            <ac:spMk id="54" creationId="{F2D41B33-CE8E-2DD7-5860-E20BFF24C684}"/>
          </ac:spMkLst>
        </pc:spChg>
        <pc:spChg chg="mod">
          <ac:chgData name="Tamsin Miles" userId="d9190893-1cda-4854-91bc-752e08c15deb" providerId="ADAL" clId="{C4CEE127-28F1-4462-A08F-E326DD6AA7A5}" dt="2024-12-20T09:49:10.553" v="1041" actId="2711"/>
          <ac:spMkLst>
            <pc:docMk/>
            <pc:sldMk cId="2290472160" sldId="256"/>
            <ac:spMk id="55" creationId="{FCE261EB-A2AB-2544-4C77-0BD5D38220A0}"/>
          </ac:spMkLst>
        </pc:spChg>
        <pc:spChg chg="mod">
          <ac:chgData name="Tamsin Miles" userId="d9190893-1cda-4854-91bc-752e08c15deb" providerId="ADAL" clId="{C4CEE127-28F1-4462-A08F-E326DD6AA7A5}" dt="2024-12-20T09:48:36.413" v="1033" actId="1076"/>
          <ac:spMkLst>
            <pc:docMk/>
            <pc:sldMk cId="2290472160" sldId="256"/>
            <ac:spMk id="56" creationId="{9C2526E9-B181-948E-6E71-3759FFD49F71}"/>
          </ac:spMkLst>
        </pc:spChg>
        <pc:spChg chg="mod">
          <ac:chgData name="Tamsin Miles" userId="d9190893-1cda-4854-91bc-752e08c15deb" providerId="ADAL" clId="{C4CEE127-28F1-4462-A08F-E326DD6AA7A5}" dt="2024-12-20T09:49:26.278" v="1060" actId="20577"/>
          <ac:spMkLst>
            <pc:docMk/>
            <pc:sldMk cId="2290472160" sldId="256"/>
            <ac:spMk id="57" creationId="{B8629BF5-1EA0-80C9-EBFE-166A479C5381}"/>
          </ac:spMkLst>
        </pc:spChg>
        <pc:spChg chg="mod">
          <ac:chgData name="Tamsin Miles" userId="d9190893-1cda-4854-91bc-752e08c15deb" providerId="ADAL" clId="{C4CEE127-28F1-4462-A08F-E326DD6AA7A5}" dt="2024-12-20T09:49:31.118" v="1061" actId="2711"/>
          <ac:spMkLst>
            <pc:docMk/>
            <pc:sldMk cId="2290472160" sldId="256"/>
            <ac:spMk id="58" creationId="{B9582866-030A-B702-7B64-24DBB2005179}"/>
          </ac:spMkLst>
        </pc:spChg>
        <pc:spChg chg="mod">
          <ac:chgData name="Tamsin Miles" userId="d9190893-1cda-4854-91bc-752e08c15deb" providerId="ADAL" clId="{C4CEE127-28F1-4462-A08F-E326DD6AA7A5}" dt="2024-12-20T09:47:19.040" v="992" actId="2711"/>
          <ac:spMkLst>
            <pc:docMk/>
            <pc:sldMk cId="2290472160" sldId="256"/>
            <ac:spMk id="59" creationId="{08384BA4-54F7-2157-9F24-E5A3D9F8D36A}"/>
          </ac:spMkLst>
        </pc:spChg>
        <pc:spChg chg="mod">
          <ac:chgData name="Tamsin Miles" userId="d9190893-1cda-4854-91bc-752e08c15deb" providerId="ADAL" clId="{C4CEE127-28F1-4462-A08F-E326DD6AA7A5}" dt="2024-12-20T09:49:45.125" v="1065" actId="2711"/>
          <ac:spMkLst>
            <pc:docMk/>
            <pc:sldMk cId="2290472160" sldId="256"/>
            <ac:spMk id="60" creationId="{500AA6AE-8B00-B515-FF59-38DC153431E4}"/>
          </ac:spMkLst>
        </pc:spChg>
        <pc:spChg chg="mod">
          <ac:chgData name="Tamsin Miles" userId="d9190893-1cda-4854-91bc-752e08c15deb" providerId="ADAL" clId="{C4CEE127-28F1-4462-A08F-E326DD6AA7A5}" dt="2024-12-20T09:50:59.909" v="1089" actId="2711"/>
          <ac:spMkLst>
            <pc:docMk/>
            <pc:sldMk cId="2290472160" sldId="256"/>
            <ac:spMk id="61" creationId="{CC18219F-03FC-68F8-4FB6-C912D5507132}"/>
          </ac:spMkLst>
        </pc:spChg>
        <pc:spChg chg="mod">
          <ac:chgData name="Tamsin Miles" userId="d9190893-1cda-4854-91bc-752e08c15deb" providerId="ADAL" clId="{C4CEE127-28F1-4462-A08F-E326DD6AA7A5}" dt="2024-12-20T09:50:47.385" v="1086" actId="404"/>
          <ac:spMkLst>
            <pc:docMk/>
            <pc:sldMk cId="2290472160" sldId="256"/>
            <ac:spMk id="62" creationId="{0B0EF9BF-0252-B03D-D6C8-FE07D5EA1CCB}"/>
          </ac:spMkLst>
        </pc:spChg>
        <pc:spChg chg="mod">
          <ac:chgData name="Tamsin Miles" userId="d9190893-1cda-4854-91bc-752e08c15deb" providerId="ADAL" clId="{C4CEE127-28F1-4462-A08F-E326DD6AA7A5}" dt="2024-12-20T09:48:40.053" v="1034" actId="2711"/>
          <ac:spMkLst>
            <pc:docMk/>
            <pc:sldMk cId="2290472160" sldId="256"/>
            <ac:spMk id="63" creationId="{35FED5A8-725F-E150-3B59-C82F4DF54B86}"/>
          </ac:spMkLst>
        </pc:spChg>
        <pc:picChg chg="mod">
          <ac:chgData name="Tamsin Miles" userId="d9190893-1cda-4854-91bc-752e08c15deb" providerId="ADAL" clId="{C4CEE127-28F1-4462-A08F-E326DD6AA7A5}" dt="2024-12-20T09:50:16.754" v="1079" actId="1076"/>
          <ac:picMkLst>
            <pc:docMk/>
            <pc:sldMk cId="2290472160" sldId="256"/>
            <ac:picMk id="11" creationId="{1D1E9083-E9B7-FAD4-9460-9974E0DEFB34}"/>
          </ac:picMkLst>
        </pc:picChg>
      </pc:sldChg>
      <pc:sldChg chg="addSp delSp modSp mod">
        <pc:chgData name="Tamsin Miles" userId="d9190893-1cda-4854-91bc-752e08c15deb" providerId="ADAL" clId="{C4CEE127-28F1-4462-A08F-E326DD6AA7A5}" dt="2024-12-20T11:59:47.798" v="1840"/>
        <pc:sldMkLst>
          <pc:docMk/>
          <pc:sldMk cId="1674372303" sldId="257"/>
        </pc:sldMkLst>
        <pc:spChg chg="add mod">
          <ac:chgData name="Tamsin Miles" userId="d9190893-1cda-4854-91bc-752e08c15deb" providerId="ADAL" clId="{C4CEE127-28F1-4462-A08F-E326DD6AA7A5}" dt="2024-12-20T11:59:47.798" v="1840"/>
          <ac:spMkLst>
            <pc:docMk/>
            <pc:sldMk cId="1674372303" sldId="257"/>
            <ac:spMk id="2" creationId="{6F58D415-3D9E-CF9A-4518-1A0F4D6B3A0B}"/>
          </ac:spMkLst>
        </pc:spChg>
        <pc:spChg chg="del">
          <ac:chgData name="Tamsin Miles" userId="d9190893-1cda-4854-91bc-752e08c15deb" providerId="ADAL" clId="{C4CEE127-28F1-4462-A08F-E326DD6AA7A5}" dt="2024-12-20T10:05:24.489" v="1655" actId="478"/>
          <ac:spMkLst>
            <pc:docMk/>
            <pc:sldMk cId="1674372303" sldId="257"/>
            <ac:spMk id="2" creationId="{EDC195FE-9228-3D58-4A51-4E63B934F227}"/>
          </ac:spMkLst>
        </pc:spChg>
        <pc:spChg chg="del">
          <ac:chgData name="Tamsin Miles" userId="d9190893-1cda-4854-91bc-752e08c15deb" providerId="ADAL" clId="{C4CEE127-28F1-4462-A08F-E326DD6AA7A5}" dt="2024-12-20T10:05:16.637" v="1654" actId="478"/>
          <ac:spMkLst>
            <pc:docMk/>
            <pc:sldMk cId="1674372303" sldId="257"/>
            <ac:spMk id="3" creationId="{1B4142DC-C59F-83E0-4629-92B3A400D152}"/>
          </ac:spMkLst>
        </pc:spChg>
        <pc:spChg chg="mod">
          <ac:chgData name="Tamsin Miles" userId="d9190893-1cda-4854-91bc-752e08c15deb" providerId="ADAL" clId="{C4CEE127-28F1-4462-A08F-E326DD6AA7A5}" dt="2024-12-20T09:51:27.073" v="1091" actId="14100"/>
          <ac:spMkLst>
            <pc:docMk/>
            <pc:sldMk cId="1674372303" sldId="257"/>
            <ac:spMk id="4" creationId="{4152900C-2FF4-913D-F024-9066D7B80602}"/>
          </ac:spMkLst>
        </pc:spChg>
        <pc:spChg chg="mod">
          <ac:chgData name="Tamsin Miles" userId="d9190893-1cda-4854-91bc-752e08c15deb" providerId="ADAL" clId="{C4CEE127-28F1-4462-A08F-E326DD6AA7A5}" dt="2024-12-20T10:05:51.008" v="1670" actId="20577"/>
          <ac:spMkLst>
            <pc:docMk/>
            <pc:sldMk cId="1674372303" sldId="257"/>
            <ac:spMk id="6" creationId="{A90900FF-EEAD-E0C2-EEE2-FA321CE44B0E}"/>
          </ac:spMkLst>
        </pc:spChg>
        <pc:spChg chg="add del mod">
          <ac:chgData name="Tamsin Miles" userId="d9190893-1cda-4854-91bc-752e08c15deb" providerId="ADAL" clId="{C4CEE127-28F1-4462-A08F-E326DD6AA7A5}" dt="2024-12-20T11:59:47.617" v="1839" actId="478"/>
          <ac:spMkLst>
            <pc:docMk/>
            <pc:sldMk cId="1674372303" sldId="257"/>
            <ac:spMk id="8" creationId="{30173B68-13F8-2916-F67A-3E1EA4FD0EEF}"/>
          </ac:spMkLst>
        </pc:spChg>
        <pc:graphicFrameChg chg="mod modGraphic">
          <ac:chgData name="Tamsin Miles" userId="d9190893-1cda-4854-91bc-752e08c15deb" providerId="ADAL" clId="{C4CEE127-28F1-4462-A08F-E326DD6AA7A5}" dt="2024-12-20T10:05:05.312" v="1653" actId="20577"/>
          <ac:graphicFrameMkLst>
            <pc:docMk/>
            <pc:sldMk cId="1674372303" sldId="257"/>
            <ac:graphicFrameMk id="5" creationId="{6FE17521-ACC0-3BDD-DE0F-C43C19E336DA}"/>
          </ac:graphicFrameMkLst>
        </pc:graphicFrameChg>
        <pc:picChg chg="add mod">
          <ac:chgData name="Tamsin Miles" userId="d9190893-1cda-4854-91bc-752e08c15deb" providerId="ADAL" clId="{C4CEE127-28F1-4462-A08F-E326DD6AA7A5}" dt="2024-12-20T09:51:31.354" v="1092"/>
          <ac:picMkLst>
            <pc:docMk/>
            <pc:sldMk cId="1674372303" sldId="257"/>
            <ac:picMk id="7" creationId="{9E051466-B250-E9BE-3E24-A5A8ACB68255}"/>
          </ac:picMkLst>
        </pc:picChg>
      </pc:sldChg>
      <pc:sldChg chg="addSp delSp modSp mod">
        <pc:chgData name="Tamsin Miles" userId="d9190893-1cda-4854-91bc-752e08c15deb" providerId="ADAL" clId="{C4CEE127-28F1-4462-A08F-E326DD6AA7A5}" dt="2024-12-20T11:59:30.065" v="1833" actId="122"/>
        <pc:sldMkLst>
          <pc:docMk/>
          <pc:sldMk cId="426320592" sldId="259"/>
        </pc:sldMkLst>
        <pc:spChg chg="mod">
          <ac:chgData name="Tamsin Miles" userId="d9190893-1cda-4854-91bc-752e08c15deb" providerId="ADAL" clId="{C4CEE127-28F1-4462-A08F-E326DD6AA7A5}" dt="2024-12-20T09:42:39.172" v="785" actId="1076"/>
          <ac:spMkLst>
            <pc:docMk/>
            <pc:sldMk cId="426320592" sldId="259"/>
            <ac:spMk id="2" creationId="{46552DF9-AC66-A146-79CB-B775B983935C}"/>
          </ac:spMkLst>
        </pc:spChg>
        <pc:spChg chg="add del mod">
          <ac:chgData name="Tamsin Miles" userId="d9190893-1cda-4854-91bc-752e08c15deb" providerId="ADAL" clId="{C4CEE127-28F1-4462-A08F-E326DD6AA7A5}" dt="2024-12-20T10:15:02.439" v="1826" actId="20577"/>
          <ac:spMkLst>
            <pc:docMk/>
            <pc:sldMk cId="426320592" sldId="259"/>
            <ac:spMk id="3" creationId="{7E149494-E622-6E17-761A-07C3A381425F}"/>
          </ac:spMkLst>
        </pc:spChg>
        <pc:spChg chg="del mod">
          <ac:chgData name="Tamsin Miles" userId="d9190893-1cda-4854-91bc-752e08c15deb" providerId="ADAL" clId="{C4CEE127-28F1-4462-A08F-E326DD6AA7A5}" dt="2024-12-20T09:44:27.418" v="884" actId="478"/>
          <ac:spMkLst>
            <pc:docMk/>
            <pc:sldMk cId="426320592" sldId="259"/>
            <ac:spMk id="4" creationId="{53FA0AB2-7559-2D85-3149-DA617987EB33}"/>
          </ac:spMkLst>
        </pc:spChg>
        <pc:spChg chg="add mod">
          <ac:chgData name="Tamsin Miles" userId="d9190893-1cda-4854-91bc-752e08c15deb" providerId="ADAL" clId="{C4CEE127-28F1-4462-A08F-E326DD6AA7A5}" dt="2024-12-20T09:44:14.097" v="882"/>
          <ac:spMkLst>
            <pc:docMk/>
            <pc:sldMk cId="426320592" sldId="259"/>
            <ac:spMk id="6" creationId="{32092300-4F72-0C49-81FE-F9759C5FEBF4}"/>
          </ac:spMkLst>
        </pc:spChg>
        <pc:spChg chg="add mod">
          <ac:chgData name="Tamsin Miles" userId="d9190893-1cda-4854-91bc-752e08c15deb" providerId="ADAL" clId="{C4CEE127-28F1-4462-A08F-E326DD6AA7A5}" dt="2024-12-20T11:59:30.065" v="1833" actId="122"/>
          <ac:spMkLst>
            <pc:docMk/>
            <pc:sldMk cId="426320592" sldId="259"/>
            <ac:spMk id="7" creationId="{1E733CD5-EB27-7773-95F5-98204CD5BA36}"/>
          </ac:spMkLst>
        </pc:spChg>
        <pc:picChg chg="add mod">
          <ac:chgData name="Tamsin Miles" userId="d9190893-1cda-4854-91bc-752e08c15deb" providerId="ADAL" clId="{C4CEE127-28F1-4462-A08F-E326DD6AA7A5}" dt="2024-12-20T09:42:49.106" v="787" actId="1076"/>
          <ac:picMkLst>
            <pc:docMk/>
            <pc:sldMk cId="426320592" sldId="259"/>
            <ac:picMk id="5" creationId="{7E541131-F072-4BEE-8E7C-E3BD1A96EFD6}"/>
          </ac:picMkLst>
        </pc:picChg>
        <pc:picChg chg="del">
          <ac:chgData name="Tamsin Miles" userId="d9190893-1cda-4854-91bc-752e08c15deb" providerId="ADAL" clId="{C4CEE127-28F1-4462-A08F-E326DD6AA7A5}" dt="2024-12-20T09:27:27.022" v="0" actId="478"/>
          <ac:picMkLst>
            <pc:docMk/>
            <pc:sldMk cId="426320592" sldId="259"/>
            <ac:picMk id="50" creationId="{BC5F6133-05AC-8797-53FC-190387D37262}"/>
          </ac:picMkLst>
        </pc:picChg>
      </pc:sldChg>
      <pc:sldChg chg="addSp delSp modSp mod">
        <pc:chgData name="Tamsin Miles" userId="d9190893-1cda-4854-91bc-752e08c15deb" providerId="ADAL" clId="{C4CEE127-28F1-4462-A08F-E326DD6AA7A5}" dt="2024-12-20T11:59:50.846" v="1842"/>
        <pc:sldMkLst>
          <pc:docMk/>
          <pc:sldMk cId="1437549975" sldId="260"/>
        </pc:sldMkLst>
        <pc:spChg chg="mod">
          <ac:chgData name="Tamsin Miles" userId="d9190893-1cda-4854-91bc-752e08c15deb" providerId="ADAL" clId="{C4CEE127-28F1-4462-A08F-E326DD6AA7A5}" dt="2024-12-20T10:05:46.482" v="1669" actId="20577"/>
          <ac:spMkLst>
            <pc:docMk/>
            <pc:sldMk cId="1437549975" sldId="260"/>
            <ac:spMk id="2" creationId="{B05CF7F2-62E4-93BE-467C-CE78FA7E86A7}"/>
          </ac:spMkLst>
        </pc:spChg>
        <pc:spChg chg="add mod">
          <ac:chgData name="Tamsin Miles" userId="d9190893-1cda-4854-91bc-752e08c15deb" providerId="ADAL" clId="{C4CEE127-28F1-4462-A08F-E326DD6AA7A5}" dt="2024-12-20T11:59:50.846" v="1842"/>
          <ac:spMkLst>
            <pc:docMk/>
            <pc:sldMk cId="1437549975" sldId="260"/>
            <ac:spMk id="3" creationId="{A937F3D2-C943-B63C-68FC-7EDBDD99257E}"/>
          </ac:spMkLst>
        </pc:spChg>
        <pc:spChg chg="del">
          <ac:chgData name="Tamsin Miles" userId="d9190893-1cda-4854-91bc-752e08c15deb" providerId="ADAL" clId="{C4CEE127-28F1-4462-A08F-E326DD6AA7A5}" dt="2024-12-20T10:05:27.973" v="1657" actId="478"/>
          <ac:spMkLst>
            <pc:docMk/>
            <pc:sldMk cId="1437549975" sldId="260"/>
            <ac:spMk id="3" creationId="{AF4C49B7-BFFC-A1DD-6345-A06502E38F43}"/>
          </ac:spMkLst>
        </pc:spChg>
        <pc:spChg chg="mod">
          <ac:chgData name="Tamsin Miles" userId="d9190893-1cda-4854-91bc-752e08c15deb" providerId="ADAL" clId="{C4CEE127-28F1-4462-A08F-E326DD6AA7A5}" dt="2024-12-20T10:05:34.963" v="1660" actId="2711"/>
          <ac:spMkLst>
            <pc:docMk/>
            <pc:sldMk cId="1437549975" sldId="260"/>
            <ac:spMk id="4" creationId="{4152900C-2FF4-913D-F024-9066D7B80602}"/>
          </ac:spMkLst>
        </pc:spChg>
        <pc:spChg chg="add del mod">
          <ac:chgData name="Tamsin Miles" userId="d9190893-1cda-4854-91bc-752e08c15deb" providerId="ADAL" clId="{C4CEE127-28F1-4462-A08F-E326DD6AA7A5}" dt="2024-12-20T11:59:50.662" v="1841" actId="478"/>
          <ac:spMkLst>
            <pc:docMk/>
            <pc:sldMk cId="1437549975" sldId="260"/>
            <ac:spMk id="6" creationId="{C37A8DBD-2D6E-80A1-2254-28787F812003}"/>
          </ac:spMkLst>
        </pc:spChg>
        <pc:graphicFrameChg chg="mod modGraphic">
          <ac:chgData name="Tamsin Miles" userId="d9190893-1cda-4854-91bc-752e08c15deb" providerId="ADAL" clId="{C4CEE127-28F1-4462-A08F-E326DD6AA7A5}" dt="2024-12-20T10:07:57.490" v="1736" actId="20577"/>
          <ac:graphicFrameMkLst>
            <pc:docMk/>
            <pc:sldMk cId="1437549975" sldId="260"/>
            <ac:graphicFrameMk id="5" creationId="{6FE17521-ACC0-3BDD-DE0F-C43C19E336DA}"/>
          </ac:graphicFrameMkLst>
        </pc:graphicFrameChg>
        <pc:picChg chg="add mod">
          <ac:chgData name="Tamsin Miles" userId="d9190893-1cda-4854-91bc-752e08c15deb" providerId="ADAL" clId="{C4CEE127-28F1-4462-A08F-E326DD6AA7A5}" dt="2024-12-20T10:05:32.601" v="1659"/>
          <ac:picMkLst>
            <pc:docMk/>
            <pc:sldMk cId="1437549975" sldId="260"/>
            <ac:picMk id="7" creationId="{A442A4A7-4270-C6FB-7F59-2208057D126B}"/>
          </ac:picMkLst>
        </pc:picChg>
      </pc:sldChg>
      <pc:sldChg chg="addSp delSp modSp mod">
        <pc:chgData name="Tamsin Miles" userId="d9190893-1cda-4854-91bc-752e08c15deb" providerId="ADAL" clId="{C4CEE127-28F1-4462-A08F-E326DD6AA7A5}" dt="2024-12-20T11:59:37.102" v="1835"/>
        <pc:sldMkLst>
          <pc:docMk/>
          <pc:sldMk cId="2660602206" sldId="261"/>
        </pc:sldMkLst>
        <pc:spChg chg="del mod">
          <ac:chgData name="Tamsin Miles" userId="d9190893-1cda-4854-91bc-752e08c15deb" providerId="ADAL" clId="{C4CEE127-28F1-4462-A08F-E326DD6AA7A5}" dt="2024-12-20T09:44:42.594" v="889" actId="478"/>
          <ac:spMkLst>
            <pc:docMk/>
            <pc:sldMk cId="2660602206" sldId="261"/>
            <ac:spMk id="2" creationId="{46552DF9-AC66-A146-79CB-B775B983935C}"/>
          </ac:spMkLst>
        </pc:spChg>
        <pc:spChg chg="add mod">
          <ac:chgData name="Tamsin Miles" userId="d9190893-1cda-4854-91bc-752e08c15deb" providerId="ADAL" clId="{C4CEE127-28F1-4462-A08F-E326DD6AA7A5}" dt="2024-12-20T11:59:37.102" v="1835"/>
          <ac:spMkLst>
            <pc:docMk/>
            <pc:sldMk cId="2660602206" sldId="261"/>
            <ac:spMk id="2" creationId="{8BAB9D16-E7EC-482B-34DF-F819B6E4F3AA}"/>
          </ac:spMkLst>
        </pc:spChg>
        <pc:spChg chg="mod">
          <ac:chgData name="Tamsin Miles" userId="d9190893-1cda-4854-91bc-752e08c15deb" providerId="ADAL" clId="{C4CEE127-28F1-4462-A08F-E326DD6AA7A5}" dt="2024-12-20T09:44:50.984" v="891" actId="2711"/>
          <ac:spMkLst>
            <pc:docMk/>
            <pc:sldMk cId="2660602206" sldId="261"/>
            <ac:spMk id="3" creationId="{7E149494-E622-6E17-761A-07C3A381425F}"/>
          </ac:spMkLst>
        </pc:spChg>
        <pc:spChg chg="del">
          <ac:chgData name="Tamsin Miles" userId="d9190893-1cda-4854-91bc-752e08c15deb" providerId="ADAL" clId="{C4CEE127-28F1-4462-A08F-E326DD6AA7A5}" dt="2024-12-20T09:43:47.225" v="872" actId="478"/>
          <ac:spMkLst>
            <pc:docMk/>
            <pc:sldMk cId="2660602206" sldId="261"/>
            <ac:spMk id="4" creationId="{53FA0AB2-7559-2D85-3149-DA617987EB33}"/>
          </ac:spMkLst>
        </pc:spChg>
        <pc:spChg chg="mod">
          <ac:chgData name="Tamsin Miles" userId="d9190893-1cda-4854-91bc-752e08c15deb" providerId="ADAL" clId="{C4CEE127-28F1-4462-A08F-E326DD6AA7A5}" dt="2024-12-20T09:45:47.925" v="896" actId="1076"/>
          <ac:spMkLst>
            <pc:docMk/>
            <pc:sldMk cId="2660602206" sldId="261"/>
            <ac:spMk id="6" creationId="{022D6572-3A57-3032-1AAF-BCF3EA9E26E1}"/>
          </ac:spMkLst>
        </pc:spChg>
        <pc:spChg chg="add del mod">
          <ac:chgData name="Tamsin Miles" userId="d9190893-1cda-4854-91bc-752e08c15deb" providerId="ADAL" clId="{C4CEE127-28F1-4462-A08F-E326DD6AA7A5}" dt="2024-12-20T11:59:36.953" v="1834" actId="478"/>
          <ac:spMkLst>
            <pc:docMk/>
            <pc:sldMk cId="2660602206" sldId="261"/>
            <ac:spMk id="8" creationId="{7C18DAE1-FAB4-BA0A-82BA-BC664BA89DD0}"/>
          </ac:spMkLst>
        </pc:spChg>
        <pc:spChg chg="add mod">
          <ac:chgData name="Tamsin Miles" userId="d9190893-1cda-4854-91bc-752e08c15deb" providerId="ADAL" clId="{C4CEE127-28F1-4462-A08F-E326DD6AA7A5}" dt="2024-12-20T09:44:46.105" v="890" actId="1076"/>
          <ac:spMkLst>
            <pc:docMk/>
            <pc:sldMk cId="2660602206" sldId="261"/>
            <ac:spMk id="9" creationId="{C230FC12-EE65-3532-E81F-A411E5D1D8EA}"/>
          </ac:spMkLst>
        </pc:spChg>
        <pc:graphicFrameChg chg="mod modGraphic">
          <ac:chgData name="Tamsin Miles" userId="d9190893-1cda-4854-91bc-752e08c15deb" providerId="ADAL" clId="{C4CEE127-28F1-4462-A08F-E326DD6AA7A5}" dt="2024-12-20T09:45:44.633" v="895" actId="1076"/>
          <ac:graphicFrameMkLst>
            <pc:docMk/>
            <pc:sldMk cId="2660602206" sldId="261"/>
            <ac:graphicFrameMk id="5" creationId="{542A3D85-0569-5C4E-4F6B-ABD9CF23DFA0}"/>
          </ac:graphicFrameMkLst>
        </pc:graphicFrameChg>
        <pc:picChg chg="add mod">
          <ac:chgData name="Tamsin Miles" userId="d9190893-1cda-4854-91bc-752e08c15deb" providerId="ADAL" clId="{C4CEE127-28F1-4462-A08F-E326DD6AA7A5}" dt="2024-12-20T09:43:50.908" v="873"/>
          <ac:picMkLst>
            <pc:docMk/>
            <pc:sldMk cId="2660602206" sldId="261"/>
            <ac:picMk id="7" creationId="{3D52A17F-5769-C89B-E61E-7766579A4D62}"/>
          </ac:picMkLst>
        </pc:picChg>
        <pc:picChg chg="del">
          <ac:chgData name="Tamsin Miles" userId="d9190893-1cda-4854-91bc-752e08c15deb" providerId="ADAL" clId="{C4CEE127-28F1-4462-A08F-E326DD6AA7A5}" dt="2024-12-20T09:43:44.549" v="871" actId="478"/>
          <ac:picMkLst>
            <pc:docMk/>
            <pc:sldMk cId="2660602206" sldId="261"/>
            <ac:picMk id="50" creationId="{BC5F6133-05AC-8797-53FC-190387D37262}"/>
          </ac:picMkLst>
        </pc:picChg>
      </pc:sldChg>
      <pc:sldMasterChg chg="addSp delSp modSp mod modSldLayout">
        <pc:chgData name="Tamsin Miles" userId="d9190893-1cda-4854-91bc-752e08c15deb" providerId="ADAL" clId="{C4CEE127-28F1-4462-A08F-E326DD6AA7A5}" dt="2024-12-20T10:09:30.472" v="1824"/>
        <pc:sldMasterMkLst>
          <pc:docMk/>
          <pc:sldMasterMk cId="2397294955" sldId="2147483648"/>
        </pc:sldMasterMkLst>
        <pc:spChg chg="del">
          <ac:chgData name="Tamsin Miles" userId="d9190893-1cda-4854-91bc-752e08c15deb" providerId="ADAL" clId="{C4CEE127-28F1-4462-A08F-E326DD6AA7A5}" dt="2024-12-20T10:08:51.944" v="1811" actId="478"/>
          <ac:spMkLst>
            <pc:docMk/>
            <pc:sldMasterMk cId="2397294955" sldId="2147483648"/>
            <ac:spMk id="5" creationId="{82851072-582A-DA23-9AEA-4A6A37B70E98}"/>
          </ac:spMkLst>
        </pc:spChg>
        <pc:spChg chg="add mod">
          <ac:chgData name="Tamsin Miles" userId="d9190893-1cda-4854-91bc-752e08c15deb" providerId="ADAL" clId="{C4CEE127-28F1-4462-A08F-E326DD6AA7A5}" dt="2024-12-20T10:08:52.047" v="1812"/>
          <ac:spMkLst>
            <pc:docMk/>
            <pc:sldMasterMk cId="2397294955" sldId="2147483648"/>
            <ac:spMk id="7" creationId="{D9C05729-5DDE-9AB1-2286-07B775B723E2}"/>
          </ac:spMkLst>
        </pc:spChg>
        <pc:spChg chg="add mod">
          <ac:chgData name="Tamsin Miles" userId="d9190893-1cda-4854-91bc-752e08c15deb" providerId="ADAL" clId="{C4CEE127-28F1-4462-A08F-E326DD6AA7A5}" dt="2024-12-20T10:09:00.018" v="1814" actId="108"/>
          <ac:spMkLst>
            <pc:docMk/>
            <pc:sldMasterMk cId="2397294955" sldId="2147483648"/>
            <ac:spMk id="8" creationId="{F1F4C304-3859-B051-0885-D15404995355}"/>
          </ac:spMkLst>
        </pc:spChg>
        <pc:sldLayoutChg chg="modSp mod">
          <pc:chgData name="Tamsin Miles" userId="d9190893-1cda-4854-91bc-752e08c15deb" providerId="ADAL" clId="{C4CEE127-28F1-4462-A08F-E326DD6AA7A5}" dt="2024-12-20T10:09:08.022" v="1815"/>
          <pc:sldLayoutMkLst>
            <pc:docMk/>
            <pc:sldMasterMk cId="2397294955" sldId="2147483648"/>
            <pc:sldLayoutMk cId="35235717" sldId="2147483649"/>
          </pc:sldLayoutMkLst>
          <pc:spChg chg="mod">
            <ac:chgData name="Tamsin Miles" userId="d9190893-1cda-4854-91bc-752e08c15deb" providerId="ADAL" clId="{C4CEE127-28F1-4462-A08F-E326DD6AA7A5}" dt="2024-12-20T10:09:08.022" v="1815"/>
            <ac:spMkLst>
              <pc:docMk/>
              <pc:sldMasterMk cId="2397294955" sldId="2147483648"/>
              <pc:sldLayoutMk cId="35235717" sldId="2147483649"/>
              <ac:spMk id="5" creationId="{F493C2D3-D3F4-8B3C-AC42-9A545A4284E1}"/>
            </ac:spMkLst>
          </pc:spChg>
        </pc:sldLayoutChg>
        <pc:sldLayoutChg chg="modSp mod">
          <pc:chgData name="Tamsin Miles" userId="d9190893-1cda-4854-91bc-752e08c15deb" providerId="ADAL" clId="{C4CEE127-28F1-4462-A08F-E326DD6AA7A5}" dt="2024-12-20T10:09:11.225" v="1816"/>
          <pc:sldLayoutMkLst>
            <pc:docMk/>
            <pc:sldMasterMk cId="2397294955" sldId="2147483648"/>
            <pc:sldLayoutMk cId="520741790" sldId="2147483650"/>
          </pc:sldLayoutMkLst>
          <pc:spChg chg="mod">
            <ac:chgData name="Tamsin Miles" userId="d9190893-1cda-4854-91bc-752e08c15deb" providerId="ADAL" clId="{C4CEE127-28F1-4462-A08F-E326DD6AA7A5}" dt="2024-12-20T10:09:11.225" v="1816"/>
            <ac:spMkLst>
              <pc:docMk/>
              <pc:sldMasterMk cId="2397294955" sldId="2147483648"/>
              <pc:sldLayoutMk cId="520741790" sldId="2147483650"/>
              <ac:spMk id="5" creationId="{7DC4FDFA-56A6-D97E-BC72-E1D0195741B1}"/>
            </ac:spMkLst>
          </pc:spChg>
        </pc:sldLayoutChg>
        <pc:sldLayoutChg chg="modSp mod">
          <pc:chgData name="Tamsin Miles" userId="d9190893-1cda-4854-91bc-752e08c15deb" providerId="ADAL" clId="{C4CEE127-28F1-4462-A08F-E326DD6AA7A5}" dt="2024-12-20T10:09:13.400" v="1817"/>
          <pc:sldLayoutMkLst>
            <pc:docMk/>
            <pc:sldMasterMk cId="2397294955" sldId="2147483648"/>
            <pc:sldLayoutMk cId="3302542555" sldId="2147483651"/>
          </pc:sldLayoutMkLst>
          <pc:spChg chg="mod">
            <ac:chgData name="Tamsin Miles" userId="d9190893-1cda-4854-91bc-752e08c15deb" providerId="ADAL" clId="{C4CEE127-28F1-4462-A08F-E326DD6AA7A5}" dt="2024-12-20T10:09:13.400" v="1817"/>
            <ac:spMkLst>
              <pc:docMk/>
              <pc:sldMasterMk cId="2397294955" sldId="2147483648"/>
              <pc:sldLayoutMk cId="3302542555" sldId="2147483651"/>
              <ac:spMk id="5" creationId="{904A98B4-004A-B7FD-E16E-7D3653856C5C}"/>
            </ac:spMkLst>
          </pc:spChg>
        </pc:sldLayoutChg>
        <pc:sldLayoutChg chg="modSp mod">
          <pc:chgData name="Tamsin Miles" userId="d9190893-1cda-4854-91bc-752e08c15deb" providerId="ADAL" clId="{C4CEE127-28F1-4462-A08F-E326DD6AA7A5}" dt="2024-12-20T10:09:15.362" v="1818"/>
          <pc:sldLayoutMkLst>
            <pc:docMk/>
            <pc:sldMasterMk cId="2397294955" sldId="2147483648"/>
            <pc:sldLayoutMk cId="2744866993" sldId="2147483652"/>
          </pc:sldLayoutMkLst>
          <pc:spChg chg="mod">
            <ac:chgData name="Tamsin Miles" userId="d9190893-1cda-4854-91bc-752e08c15deb" providerId="ADAL" clId="{C4CEE127-28F1-4462-A08F-E326DD6AA7A5}" dt="2024-12-20T10:09:15.362" v="1818"/>
            <ac:spMkLst>
              <pc:docMk/>
              <pc:sldMasterMk cId="2397294955" sldId="2147483648"/>
              <pc:sldLayoutMk cId="2744866993" sldId="2147483652"/>
              <ac:spMk id="6" creationId="{77E8E245-442E-593A-CC9B-AF4649161776}"/>
            </ac:spMkLst>
          </pc:spChg>
        </pc:sldLayoutChg>
        <pc:sldLayoutChg chg="modSp mod">
          <pc:chgData name="Tamsin Miles" userId="d9190893-1cda-4854-91bc-752e08c15deb" providerId="ADAL" clId="{C4CEE127-28F1-4462-A08F-E326DD6AA7A5}" dt="2024-12-20T10:09:17.404" v="1819"/>
          <pc:sldLayoutMkLst>
            <pc:docMk/>
            <pc:sldMasterMk cId="2397294955" sldId="2147483648"/>
            <pc:sldLayoutMk cId="1708099495" sldId="2147483653"/>
          </pc:sldLayoutMkLst>
          <pc:spChg chg="mod">
            <ac:chgData name="Tamsin Miles" userId="d9190893-1cda-4854-91bc-752e08c15deb" providerId="ADAL" clId="{C4CEE127-28F1-4462-A08F-E326DD6AA7A5}" dt="2024-12-20T10:09:17.404" v="1819"/>
            <ac:spMkLst>
              <pc:docMk/>
              <pc:sldMasterMk cId="2397294955" sldId="2147483648"/>
              <pc:sldLayoutMk cId="1708099495" sldId="2147483653"/>
              <ac:spMk id="8" creationId="{DF921B22-101D-D292-5352-A624C32B0970}"/>
            </ac:spMkLst>
          </pc:spChg>
        </pc:sldLayoutChg>
        <pc:sldLayoutChg chg="modSp mod">
          <pc:chgData name="Tamsin Miles" userId="d9190893-1cda-4854-91bc-752e08c15deb" providerId="ADAL" clId="{C4CEE127-28F1-4462-A08F-E326DD6AA7A5}" dt="2024-12-20T10:09:19.720" v="1820"/>
          <pc:sldLayoutMkLst>
            <pc:docMk/>
            <pc:sldMasterMk cId="2397294955" sldId="2147483648"/>
            <pc:sldLayoutMk cId="130295727" sldId="2147483654"/>
          </pc:sldLayoutMkLst>
          <pc:spChg chg="mod">
            <ac:chgData name="Tamsin Miles" userId="d9190893-1cda-4854-91bc-752e08c15deb" providerId="ADAL" clId="{C4CEE127-28F1-4462-A08F-E326DD6AA7A5}" dt="2024-12-20T10:09:19.720" v="1820"/>
            <ac:spMkLst>
              <pc:docMk/>
              <pc:sldMasterMk cId="2397294955" sldId="2147483648"/>
              <pc:sldLayoutMk cId="130295727" sldId="2147483654"/>
              <ac:spMk id="4" creationId="{43AA23D5-E385-7F31-CEEB-4F7F9242D3B8}"/>
            </ac:spMkLst>
          </pc:spChg>
        </pc:sldLayoutChg>
        <pc:sldLayoutChg chg="modSp mod">
          <pc:chgData name="Tamsin Miles" userId="d9190893-1cda-4854-91bc-752e08c15deb" providerId="ADAL" clId="{C4CEE127-28F1-4462-A08F-E326DD6AA7A5}" dt="2024-12-20T10:09:22.736" v="1821"/>
          <pc:sldLayoutMkLst>
            <pc:docMk/>
            <pc:sldMasterMk cId="2397294955" sldId="2147483648"/>
            <pc:sldLayoutMk cId="394335803" sldId="2147483655"/>
          </pc:sldLayoutMkLst>
          <pc:spChg chg="mod">
            <ac:chgData name="Tamsin Miles" userId="d9190893-1cda-4854-91bc-752e08c15deb" providerId="ADAL" clId="{C4CEE127-28F1-4462-A08F-E326DD6AA7A5}" dt="2024-12-20T10:09:22.736" v="1821"/>
            <ac:spMkLst>
              <pc:docMk/>
              <pc:sldMasterMk cId="2397294955" sldId="2147483648"/>
              <pc:sldLayoutMk cId="394335803" sldId="2147483655"/>
              <ac:spMk id="3" creationId="{11E48EC2-E41B-5095-B7EB-084808458C05}"/>
            </ac:spMkLst>
          </pc:spChg>
        </pc:sldLayoutChg>
        <pc:sldLayoutChg chg="modSp mod">
          <pc:chgData name="Tamsin Miles" userId="d9190893-1cda-4854-91bc-752e08c15deb" providerId="ADAL" clId="{C4CEE127-28F1-4462-A08F-E326DD6AA7A5}" dt="2024-12-20T10:09:26.486" v="1822"/>
          <pc:sldLayoutMkLst>
            <pc:docMk/>
            <pc:sldMasterMk cId="2397294955" sldId="2147483648"/>
            <pc:sldLayoutMk cId="3546434175" sldId="2147483656"/>
          </pc:sldLayoutMkLst>
          <pc:spChg chg="mod">
            <ac:chgData name="Tamsin Miles" userId="d9190893-1cda-4854-91bc-752e08c15deb" providerId="ADAL" clId="{C4CEE127-28F1-4462-A08F-E326DD6AA7A5}" dt="2024-12-20T10:09:26.486" v="1822"/>
            <ac:spMkLst>
              <pc:docMk/>
              <pc:sldMasterMk cId="2397294955" sldId="2147483648"/>
              <pc:sldLayoutMk cId="3546434175" sldId="2147483656"/>
              <ac:spMk id="6" creationId="{2F8E2068-77C8-2B1A-0761-35F1B9BC4A65}"/>
            </ac:spMkLst>
          </pc:spChg>
        </pc:sldLayoutChg>
        <pc:sldLayoutChg chg="modSp mod">
          <pc:chgData name="Tamsin Miles" userId="d9190893-1cda-4854-91bc-752e08c15deb" providerId="ADAL" clId="{C4CEE127-28F1-4462-A08F-E326DD6AA7A5}" dt="2024-12-20T10:09:28.537" v="1823"/>
          <pc:sldLayoutMkLst>
            <pc:docMk/>
            <pc:sldMasterMk cId="2397294955" sldId="2147483648"/>
            <pc:sldLayoutMk cId="2326164693" sldId="2147483657"/>
          </pc:sldLayoutMkLst>
          <pc:spChg chg="mod">
            <ac:chgData name="Tamsin Miles" userId="d9190893-1cda-4854-91bc-752e08c15deb" providerId="ADAL" clId="{C4CEE127-28F1-4462-A08F-E326DD6AA7A5}" dt="2024-12-20T10:09:28.537" v="1823"/>
            <ac:spMkLst>
              <pc:docMk/>
              <pc:sldMasterMk cId="2397294955" sldId="2147483648"/>
              <pc:sldLayoutMk cId="2326164693" sldId="2147483657"/>
              <ac:spMk id="6" creationId="{62CF9D7A-6741-6C35-ACAA-8029571245BB}"/>
            </ac:spMkLst>
          </pc:spChg>
        </pc:sldLayoutChg>
        <pc:sldLayoutChg chg="modSp mod">
          <pc:chgData name="Tamsin Miles" userId="d9190893-1cda-4854-91bc-752e08c15deb" providerId="ADAL" clId="{C4CEE127-28F1-4462-A08F-E326DD6AA7A5}" dt="2024-12-20T10:09:30.472" v="1824"/>
          <pc:sldLayoutMkLst>
            <pc:docMk/>
            <pc:sldMasterMk cId="2397294955" sldId="2147483648"/>
            <pc:sldLayoutMk cId="2011403652" sldId="2147483658"/>
          </pc:sldLayoutMkLst>
          <pc:spChg chg="mod">
            <ac:chgData name="Tamsin Miles" userId="d9190893-1cda-4854-91bc-752e08c15deb" providerId="ADAL" clId="{C4CEE127-28F1-4462-A08F-E326DD6AA7A5}" dt="2024-12-20T10:09:30.472" v="1824"/>
            <ac:spMkLst>
              <pc:docMk/>
              <pc:sldMasterMk cId="2397294955" sldId="2147483648"/>
              <pc:sldLayoutMk cId="2011403652" sldId="2147483658"/>
              <ac:spMk id="5" creationId="{218DD4AE-6F2A-C292-73F9-B30D26988561}"/>
            </ac:spMkLst>
          </pc:spChg>
        </pc:sldLayoutChg>
        <pc:sldLayoutChg chg="modSp mod">
          <pc:chgData name="Tamsin Miles" userId="d9190893-1cda-4854-91bc-752e08c15deb" providerId="ADAL" clId="{C4CEE127-28F1-4462-A08F-E326DD6AA7A5}" dt="2024-12-20T10:08:40.785" v="1810" actId="1076"/>
          <pc:sldLayoutMkLst>
            <pc:docMk/>
            <pc:sldMasterMk cId="2397294955" sldId="2147483648"/>
            <pc:sldLayoutMk cId="1244387070" sldId="2147483659"/>
          </pc:sldLayoutMkLst>
          <pc:spChg chg="mod">
            <ac:chgData name="Tamsin Miles" userId="d9190893-1cda-4854-91bc-752e08c15deb" providerId="ADAL" clId="{C4CEE127-28F1-4462-A08F-E326DD6AA7A5}" dt="2024-12-20T10:08:40.785" v="1810" actId="1076"/>
            <ac:spMkLst>
              <pc:docMk/>
              <pc:sldMasterMk cId="2397294955" sldId="2147483648"/>
              <pc:sldLayoutMk cId="1244387070" sldId="2147483659"/>
              <ac:spMk id="5" creationId="{F1C68544-FB8F-E7B3-0D9E-832C263C5923}"/>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1D15A-DF53-48E1-B05D-EE3AA6D31185}" type="datetimeFigureOut">
              <a:rPr lang="en-GB" smtClean="0"/>
              <a:t>22/01/2025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96280-DD14-48D3-BCFC-D42A7EFF6667}" type="slidenum">
              <a:rPr lang="en-GB" smtClean="0"/>
              <a:t>‹#›</a:t>
            </a:fld>
            <a:endParaRPr lang="en-GB"/>
          </a:p>
        </p:txBody>
      </p:sp>
    </p:spTree>
    <p:extLst>
      <p:ext uri="{BB962C8B-B14F-4D97-AF65-F5344CB8AC3E}">
        <p14:creationId xmlns:p14="http://schemas.microsoft.com/office/powerpoint/2010/main" val="1818574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03E0-D4DA-CAD0-7855-C1F5E00DA8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94C7838-864F-F823-1EDC-848789F553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2125E02-9F1A-6882-5F6E-763C3A0BC37B}"/>
              </a:ext>
            </a:extLst>
          </p:cNvPr>
          <p:cNvSpPr>
            <a:spLocks noGrp="1"/>
          </p:cNvSpPr>
          <p:nvPr>
            <p:ph type="dt" sz="half" idx="10"/>
          </p:nvPr>
        </p:nvSpPr>
        <p:spPr/>
        <p:txBody>
          <a:bodyPr/>
          <a:lstStyle/>
          <a:p>
            <a:fld id="{D6761489-C7EC-488D-8654-F12C277D8B6B}" type="datetime1">
              <a:rPr lang="en-GB" smtClean="0"/>
              <a:t>22/01/2025</a:t>
            </a:fld>
            <a:endParaRPr lang="en-GB"/>
          </a:p>
        </p:txBody>
      </p:sp>
      <p:sp>
        <p:nvSpPr>
          <p:cNvPr id="5" name="Footer Placeholder 4">
            <a:extLst>
              <a:ext uri="{FF2B5EF4-FFF2-40B4-BE49-F238E27FC236}">
                <a16:creationId xmlns:a16="http://schemas.microsoft.com/office/drawing/2014/main" id="{F493C2D3-D3F4-8B3C-AC42-9A545A4284E1}"/>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6" name="Slide Number Placeholder 5">
            <a:extLst>
              <a:ext uri="{FF2B5EF4-FFF2-40B4-BE49-F238E27FC236}">
                <a16:creationId xmlns:a16="http://schemas.microsoft.com/office/drawing/2014/main" id="{6A1B3A5D-25BB-ABF9-172E-6546991B0287}"/>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35235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35A57-87BF-9A40-F3C7-D26449A540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426425-90C5-B6EC-CCF1-D1C0974179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D12721-B160-6915-34C3-A69F5D55A41F}"/>
              </a:ext>
            </a:extLst>
          </p:cNvPr>
          <p:cNvSpPr>
            <a:spLocks noGrp="1"/>
          </p:cNvSpPr>
          <p:nvPr>
            <p:ph type="dt" sz="half" idx="10"/>
          </p:nvPr>
        </p:nvSpPr>
        <p:spPr/>
        <p:txBody>
          <a:bodyPr/>
          <a:lstStyle/>
          <a:p>
            <a:fld id="{A75D4DE2-C776-4B30-83A1-5E87DFE6CD27}" type="datetime1">
              <a:rPr lang="en-GB" smtClean="0"/>
              <a:t>22/01/2025</a:t>
            </a:fld>
            <a:endParaRPr lang="en-GB"/>
          </a:p>
        </p:txBody>
      </p:sp>
      <p:sp>
        <p:nvSpPr>
          <p:cNvPr id="5" name="Footer Placeholder 4">
            <a:extLst>
              <a:ext uri="{FF2B5EF4-FFF2-40B4-BE49-F238E27FC236}">
                <a16:creationId xmlns:a16="http://schemas.microsoft.com/office/drawing/2014/main" id="{218DD4AE-6F2A-C292-73F9-B30D26988561}"/>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6" name="Slide Number Placeholder 5">
            <a:extLst>
              <a:ext uri="{FF2B5EF4-FFF2-40B4-BE49-F238E27FC236}">
                <a16:creationId xmlns:a16="http://schemas.microsoft.com/office/drawing/2014/main" id="{FDDE59B7-F48A-FAA4-F690-C6F533EDDCA1}"/>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201140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E72367-882B-7926-6A6E-C047F5798B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4E9851-33BC-DD05-B234-3D60E865D0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F5EDCA-CCF8-1D2F-531D-BE86A94E4E72}"/>
              </a:ext>
            </a:extLst>
          </p:cNvPr>
          <p:cNvSpPr>
            <a:spLocks noGrp="1"/>
          </p:cNvSpPr>
          <p:nvPr>
            <p:ph type="dt" sz="half" idx="10"/>
          </p:nvPr>
        </p:nvSpPr>
        <p:spPr/>
        <p:txBody>
          <a:bodyPr/>
          <a:lstStyle/>
          <a:p>
            <a:fld id="{CB66F540-ABCD-4A91-9CDB-F836A1362681}" type="datetime1">
              <a:rPr lang="en-GB" smtClean="0"/>
              <a:t>22/01/2025</a:t>
            </a:fld>
            <a:endParaRPr lang="en-GB"/>
          </a:p>
        </p:txBody>
      </p:sp>
      <p:sp>
        <p:nvSpPr>
          <p:cNvPr id="5" name="Footer Placeholder 4">
            <a:extLst>
              <a:ext uri="{FF2B5EF4-FFF2-40B4-BE49-F238E27FC236}">
                <a16:creationId xmlns:a16="http://schemas.microsoft.com/office/drawing/2014/main" id="{F1C68544-FB8F-E7B3-0D9E-832C263C5923}"/>
              </a:ext>
            </a:extLst>
          </p:cNvPr>
          <p:cNvSpPr>
            <a:spLocks noGrp="1"/>
          </p:cNvSpPr>
          <p:nvPr>
            <p:ph type="ftr" sz="quarter" idx="11"/>
          </p:nvPr>
        </p:nvSpPr>
        <p:spPr>
          <a:xfrm>
            <a:off x="3873500" y="6362700"/>
            <a:ext cx="4445000" cy="365125"/>
          </a:xfrm>
          <a:prstGeom prst="rect">
            <a:avLst/>
          </a:prstGeom>
        </p:spPr>
        <p:txBody>
          <a:bodyPr/>
          <a:lstStyle>
            <a:lvl1pPr>
              <a:defRPr>
                <a:latin typeface="Mulish" pitchFamily="2" charset="0"/>
              </a:defRPr>
            </a:lvl1pPr>
          </a:lstStyle>
          <a:p>
            <a:r>
              <a:rPr lang="en-GB" dirty="0"/>
              <a:t>Special Olympics / Think Beyond Stakeholder Identification and Engagement Plan template – v1 December 2024</a:t>
            </a:r>
          </a:p>
        </p:txBody>
      </p:sp>
      <p:sp>
        <p:nvSpPr>
          <p:cNvPr id="6" name="Slide Number Placeholder 5">
            <a:extLst>
              <a:ext uri="{FF2B5EF4-FFF2-40B4-BE49-F238E27FC236}">
                <a16:creationId xmlns:a16="http://schemas.microsoft.com/office/drawing/2014/main" id="{96F5D798-5EF9-AA11-9F4A-92F26766DAEB}"/>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124438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ADD92-54A3-FB52-FB52-4441BC2875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94643-D5BC-9DA7-34CC-32835ADF6B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8F2106-3C9B-A5BE-D117-68D86BC11AA6}"/>
              </a:ext>
            </a:extLst>
          </p:cNvPr>
          <p:cNvSpPr>
            <a:spLocks noGrp="1"/>
          </p:cNvSpPr>
          <p:nvPr>
            <p:ph type="dt" sz="half" idx="10"/>
          </p:nvPr>
        </p:nvSpPr>
        <p:spPr/>
        <p:txBody>
          <a:bodyPr/>
          <a:lstStyle/>
          <a:p>
            <a:fld id="{D36D18DC-7F0E-4AF5-9F07-027D11C5FFD2}" type="datetime1">
              <a:rPr lang="en-GB" smtClean="0"/>
              <a:t>22/01/2025</a:t>
            </a:fld>
            <a:endParaRPr lang="en-GB"/>
          </a:p>
        </p:txBody>
      </p:sp>
      <p:sp>
        <p:nvSpPr>
          <p:cNvPr id="5" name="Footer Placeholder 4">
            <a:extLst>
              <a:ext uri="{FF2B5EF4-FFF2-40B4-BE49-F238E27FC236}">
                <a16:creationId xmlns:a16="http://schemas.microsoft.com/office/drawing/2014/main" id="{7DC4FDFA-56A6-D97E-BC72-E1D0195741B1}"/>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6" name="Slide Number Placeholder 5">
            <a:extLst>
              <a:ext uri="{FF2B5EF4-FFF2-40B4-BE49-F238E27FC236}">
                <a16:creationId xmlns:a16="http://schemas.microsoft.com/office/drawing/2014/main" id="{DA8B6755-B304-9295-39FF-9BA49B733244}"/>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52074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1167-7EDA-179E-7623-9F11D95865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A7FE904-3F26-EF5C-109D-F1199071D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C89FE0-DCBD-0BD2-C4DB-54B6AFDB16B6}"/>
              </a:ext>
            </a:extLst>
          </p:cNvPr>
          <p:cNvSpPr>
            <a:spLocks noGrp="1"/>
          </p:cNvSpPr>
          <p:nvPr>
            <p:ph type="dt" sz="half" idx="10"/>
          </p:nvPr>
        </p:nvSpPr>
        <p:spPr/>
        <p:txBody>
          <a:bodyPr/>
          <a:lstStyle/>
          <a:p>
            <a:fld id="{905E1B9A-8646-4F68-9464-8160714A3C3C}" type="datetime1">
              <a:rPr lang="en-GB" smtClean="0"/>
              <a:t>22/01/2025</a:t>
            </a:fld>
            <a:endParaRPr lang="en-GB"/>
          </a:p>
        </p:txBody>
      </p:sp>
      <p:sp>
        <p:nvSpPr>
          <p:cNvPr id="5" name="Footer Placeholder 4">
            <a:extLst>
              <a:ext uri="{FF2B5EF4-FFF2-40B4-BE49-F238E27FC236}">
                <a16:creationId xmlns:a16="http://schemas.microsoft.com/office/drawing/2014/main" id="{904A98B4-004A-B7FD-E16E-7D3653856C5C}"/>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6" name="Slide Number Placeholder 5">
            <a:extLst>
              <a:ext uri="{FF2B5EF4-FFF2-40B4-BE49-F238E27FC236}">
                <a16:creationId xmlns:a16="http://schemas.microsoft.com/office/drawing/2014/main" id="{5EA60639-3A54-2F50-90FF-C43F355F37D2}"/>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3302542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D219-8E99-5EDE-7A8E-7AA495E0F1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D7CBF0-F0FB-9EEF-C997-B1E384EE77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63A222-8871-23CD-6BC4-0FEE3171E2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8AF5B64-C170-D496-118C-CA4F3E9101F4}"/>
              </a:ext>
            </a:extLst>
          </p:cNvPr>
          <p:cNvSpPr>
            <a:spLocks noGrp="1"/>
          </p:cNvSpPr>
          <p:nvPr>
            <p:ph type="dt" sz="half" idx="10"/>
          </p:nvPr>
        </p:nvSpPr>
        <p:spPr/>
        <p:txBody>
          <a:bodyPr/>
          <a:lstStyle/>
          <a:p>
            <a:fld id="{0CCE653B-84F0-4234-AF52-F08C319FB2E3}" type="datetime1">
              <a:rPr lang="en-GB" smtClean="0"/>
              <a:t>22/01/2025</a:t>
            </a:fld>
            <a:endParaRPr lang="en-GB"/>
          </a:p>
        </p:txBody>
      </p:sp>
      <p:sp>
        <p:nvSpPr>
          <p:cNvPr id="6" name="Footer Placeholder 5">
            <a:extLst>
              <a:ext uri="{FF2B5EF4-FFF2-40B4-BE49-F238E27FC236}">
                <a16:creationId xmlns:a16="http://schemas.microsoft.com/office/drawing/2014/main" id="{77E8E245-442E-593A-CC9B-AF4649161776}"/>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7" name="Slide Number Placeholder 6">
            <a:extLst>
              <a:ext uri="{FF2B5EF4-FFF2-40B4-BE49-F238E27FC236}">
                <a16:creationId xmlns:a16="http://schemas.microsoft.com/office/drawing/2014/main" id="{4CF34AF7-4391-8522-6104-C7EADF6E3CAB}"/>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2744866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DA899-52D5-5FC3-20F8-A02AA7A1B9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C20AE8-FCB2-89AD-8277-C1030222C7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5AE559-FDFB-8681-5755-8ACB8D3152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9E8DE7-0AC1-4C8B-60A9-5E4BC21523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B900E9-676F-2E9E-D92A-DC1BFBE187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D69474C-AD59-468D-B08B-E0933C890E4E}"/>
              </a:ext>
            </a:extLst>
          </p:cNvPr>
          <p:cNvSpPr>
            <a:spLocks noGrp="1"/>
          </p:cNvSpPr>
          <p:nvPr>
            <p:ph type="dt" sz="half" idx="10"/>
          </p:nvPr>
        </p:nvSpPr>
        <p:spPr/>
        <p:txBody>
          <a:bodyPr/>
          <a:lstStyle/>
          <a:p>
            <a:fld id="{35D0B884-C06C-417C-BD50-7C65D084F4E8}" type="datetime1">
              <a:rPr lang="en-GB" smtClean="0"/>
              <a:t>22/01/2025</a:t>
            </a:fld>
            <a:endParaRPr lang="en-GB"/>
          </a:p>
        </p:txBody>
      </p:sp>
      <p:sp>
        <p:nvSpPr>
          <p:cNvPr id="8" name="Footer Placeholder 7">
            <a:extLst>
              <a:ext uri="{FF2B5EF4-FFF2-40B4-BE49-F238E27FC236}">
                <a16:creationId xmlns:a16="http://schemas.microsoft.com/office/drawing/2014/main" id="{DF921B22-101D-D292-5352-A624C32B0970}"/>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9" name="Slide Number Placeholder 8">
            <a:extLst>
              <a:ext uri="{FF2B5EF4-FFF2-40B4-BE49-F238E27FC236}">
                <a16:creationId xmlns:a16="http://schemas.microsoft.com/office/drawing/2014/main" id="{989C2231-E327-58F3-AE58-68030F53C8D8}"/>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170809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FEFFB-AB39-B9C5-ECBA-A5B5F1B94C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47B4933-B17F-4FE6-981B-7F410C39A931}"/>
              </a:ext>
            </a:extLst>
          </p:cNvPr>
          <p:cNvSpPr>
            <a:spLocks noGrp="1"/>
          </p:cNvSpPr>
          <p:nvPr>
            <p:ph type="dt" sz="half" idx="10"/>
          </p:nvPr>
        </p:nvSpPr>
        <p:spPr/>
        <p:txBody>
          <a:bodyPr/>
          <a:lstStyle/>
          <a:p>
            <a:fld id="{0C9FEB72-5231-48C3-9552-BF164AE734CE}" type="datetime1">
              <a:rPr lang="en-GB" smtClean="0"/>
              <a:t>22/01/2025</a:t>
            </a:fld>
            <a:endParaRPr lang="en-GB"/>
          </a:p>
        </p:txBody>
      </p:sp>
      <p:sp>
        <p:nvSpPr>
          <p:cNvPr id="4" name="Footer Placeholder 3">
            <a:extLst>
              <a:ext uri="{FF2B5EF4-FFF2-40B4-BE49-F238E27FC236}">
                <a16:creationId xmlns:a16="http://schemas.microsoft.com/office/drawing/2014/main" id="{43AA23D5-E385-7F31-CEEB-4F7F9242D3B8}"/>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5" name="Slide Number Placeholder 4">
            <a:extLst>
              <a:ext uri="{FF2B5EF4-FFF2-40B4-BE49-F238E27FC236}">
                <a16:creationId xmlns:a16="http://schemas.microsoft.com/office/drawing/2014/main" id="{CDA65F8B-F695-1171-0E76-262B8A68C3C4}"/>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13029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73D134-1E70-FC4E-421D-6C730407A7A0}"/>
              </a:ext>
            </a:extLst>
          </p:cNvPr>
          <p:cNvSpPr>
            <a:spLocks noGrp="1"/>
          </p:cNvSpPr>
          <p:nvPr>
            <p:ph type="dt" sz="half" idx="10"/>
          </p:nvPr>
        </p:nvSpPr>
        <p:spPr/>
        <p:txBody>
          <a:bodyPr/>
          <a:lstStyle/>
          <a:p>
            <a:fld id="{3A3BBBDD-F1FA-4EA8-8516-60337FB40D5C}" type="datetime1">
              <a:rPr lang="en-GB" smtClean="0"/>
              <a:t>22/01/2025</a:t>
            </a:fld>
            <a:endParaRPr lang="en-GB"/>
          </a:p>
        </p:txBody>
      </p:sp>
      <p:sp>
        <p:nvSpPr>
          <p:cNvPr id="3" name="Footer Placeholder 2">
            <a:extLst>
              <a:ext uri="{FF2B5EF4-FFF2-40B4-BE49-F238E27FC236}">
                <a16:creationId xmlns:a16="http://schemas.microsoft.com/office/drawing/2014/main" id="{11E48EC2-E41B-5095-B7EB-084808458C05}"/>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4" name="Slide Number Placeholder 3">
            <a:extLst>
              <a:ext uri="{FF2B5EF4-FFF2-40B4-BE49-F238E27FC236}">
                <a16:creationId xmlns:a16="http://schemas.microsoft.com/office/drawing/2014/main" id="{2CE5E90A-DCA8-B10E-3503-42E1F5202187}"/>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394335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A38B2-CB74-8780-F021-CEE9DB55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A7562D-81DD-636A-DEBF-9D178158CE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8E283D7-E71A-2089-B089-4315BF2FC8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D0DEB-575C-BA6B-15E3-C4B2C374E06E}"/>
              </a:ext>
            </a:extLst>
          </p:cNvPr>
          <p:cNvSpPr>
            <a:spLocks noGrp="1"/>
          </p:cNvSpPr>
          <p:nvPr>
            <p:ph type="dt" sz="half" idx="10"/>
          </p:nvPr>
        </p:nvSpPr>
        <p:spPr/>
        <p:txBody>
          <a:bodyPr/>
          <a:lstStyle/>
          <a:p>
            <a:fld id="{89A0D7F4-D658-478B-B34F-DAC388DB6C5B}" type="datetime1">
              <a:rPr lang="en-GB" smtClean="0"/>
              <a:t>22/01/2025</a:t>
            </a:fld>
            <a:endParaRPr lang="en-GB"/>
          </a:p>
        </p:txBody>
      </p:sp>
      <p:sp>
        <p:nvSpPr>
          <p:cNvPr id="6" name="Footer Placeholder 5">
            <a:extLst>
              <a:ext uri="{FF2B5EF4-FFF2-40B4-BE49-F238E27FC236}">
                <a16:creationId xmlns:a16="http://schemas.microsoft.com/office/drawing/2014/main" id="{2F8E2068-77C8-2B1A-0761-35F1B9BC4A65}"/>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7" name="Slide Number Placeholder 6">
            <a:extLst>
              <a:ext uri="{FF2B5EF4-FFF2-40B4-BE49-F238E27FC236}">
                <a16:creationId xmlns:a16="http://schemas.microsoft.com/office/drawing/2014/main" id="{AD765292-2254-0B37-5D73-90289B7D1284}"/>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354643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1D52D-1CB1-246A-ACC1-FB65246F9D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F942F7-AD6D-3A5B-5FE6-59E688C8D9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C72C794-487D-FF57-6EF1-DCAC73342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418392-2998-6A8C-C481-317F83E40F9F}"/>
              </a:ext>
            </a:extLst>
          </p:cNvPr>
          <p:cNvSpPr>
            <a:spLocks noGrp="1"/>
          </p:cNvSpPr>
          <p:nvPr>
            <p:ph type="dt" sz="half" idx="10"/>
          </p:nvPr>
        </p:nvSpPr>
        <p:spPr/>
        <p:txBody>
          <a:bodyPr/>
          <a:lstStyle/>
          <a:p>
            <a:fld id="{77803E17-3C17-48E0-AC73-DADB1369E21D}" type="datetime1">
              <a:rPr lang="en-GB" smtClean="0"/>
              <a:t>22/01/2025</a:t>
            </a:fld>
            <a:endParaRPr lang="en-GB"/>
          </a:p>
        </p:txBody>
      </p:sp>
      <p:sp>
        <p:nvSpPr>
          <p:cNvPr id="6" name="Footer Placeholder 5">
            <a:extLst>
              <a:ext uri="{FF2B5EF4-FFF2-40B4-BE49-F238E27FC236}">
                <a16:creationId xmlns:a16="http://schemas.microsoft.com/office/drawing/2014/main" id="{62CF9D7A-6741-6C35-ACAA-8029571245BB}"/>
              </a:ext>
            </a:extLst>
          </p:cNvPr>
          <p:cNvSpPr>
            <a:spLocks noGrp="1"/>
          </p:cNvSpPr>
          <p:nvPr>
            <p:ph type="ftr" sz="quarter" idx="11"/>
          </p:nvPr>
        </p:nvSpPr>
        <p:spPr>
          <a:xfrm>
            <a:off x="4038600" y="6356350"/>
            <a:ext cx="4114800" cy="365125"/>
          </a:xfrm>
          <a:prstGeom prst="rect">
            <a:avLst/>
          </a:prstGeom>
        </p:spPr>
        <p:txBody>
          <a:bodyPr/>
          <a:lstStyle/>
          <a:p>
            <a:r>
              <a:rPr lang="en-GB" dirty="0"/>
              <a:t>Special Olympics / Think Beyond Stakeholder Identification and Engagement Plan template – v1 December 2024</a:t>
            </a:r>
          </a:p>
        </p:txBody>
      </p:sp>
      <p:sp>
        <p:nvSpPr>
          <p:cNvPr id="7" name="Slide Number Placeholder 6">
            <a:extLst>
              <a:ext uri="{FF2B5EF4-FFF2-40B4-BE49-F238E27FC236}">
                <a16:creationId xmlns:a16="http://schemas.microsoft.com/office/drawing/2014/main" id="{09A1D191-18B9-79B1-379D-B46D069612C4}"/>
              </a:ext>
            </a:extLst>
          </p:cNvPr>
          <p:cNvSpPr>
            <a:spLocks noGrp="1"/>
          </p:cNvSpPr>
          <p:nvPr>
            <p:ph type="sldNum" sz="quarter" idx="12"/>
          </p:nvPr>
        </p:nvSpPr>
        <p:spPr/>
        <p:txBody>
          <a:bodyPr/>
          <a:lstStyle/>
          <a:p>
            <a:fld id="{9D7EB82D-4CE4-46CE-81BB-94EC6DD716E9}" type="slidenum">
              <a:rPr lang="en-GB" smtClean="0"/>
              <a:t>‹#›</a:t>
            </a:fld>
            <a:endParaRPr lang="en-GB"/>
          </a:p>
        </p:txBody>
      </p:sp>
    </p:spTree>
    <p:extLst>
      <p:ext uri="{BB962C8B-B14F-4D97-AF65-F5344CB8AC3E}">
        <p14:creationId xmlns:p14="http://schemas.microsoft.com/office/powerpoint/2010/main" val="2326164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A561FC-FFB8-922E-251B-0F1750CC3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6A6CBA-DC30-A5A4-3833-8D1191E648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B31F36-8116-42DE-5812-C189E54F1C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629FA-85B8-4AC2-988B-7BB54F51CC46}" type="datetime1">
              <a:rPr lang="en-GB" smtClean="0"/>
              <a:t>22/01/2025</a:t>
            </a:fld>
            <a:endParaRPr lang="en-GB" dirty="0"/>
          </a:p>
        </p:txBody>
      </p:sp>
      <p:sp>
        <p:nvSpPr>
          <p:cNvPr id="6" name="Slide Number Placeholder 5">
            <a:extLst>
              <a:ext uri="{FF2B5EF4-FFF2-40B4-BE49-F238E27FC236}">
                <a16:creationId xmlns:a16="http://schemas.microsoft.com/office/drawing/2014/main" id="{273BB8B1-418F-7639-BDD4-6A5EA50CCC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EB82D-4CE4-46CE-81BB-94EC6DD716E9}" type="slidenum">
              <a:rPr lang="en-GB" smtClean="0"/>
              <a:t>‹#›</a:t>
            </a:fld>
            <a:endParaRPr lang="en-GB"/>
          </a:p>
        </p:txBody>
      </p:sp>
      <p:sp>
        <p:nvSpPr>
          <p:cNvPr id="8" name="Footer Placeholder 4">
            <a:extLst>
              <a:ext uri="{FF2B5EF4-FFF2-40B4-BE49-F238E27FC236}">
                <a16:creationId xmlns:a16="http://schemas.microsoft.com/office/drawing/2014/main" id="{F1F4C304-3859-B051-0885-D15404995355}"/>
              </a:ext>
            </a:extLst>
          </p:cNvPr>
          <p:cNvSpPr>
            <a:spLocks noGrp="1"/>
          </p:cNvSpPr>
          <p:nvPr>
            <p:ph type="ftr" sz="quarter" idx="3"/>
          </p:nvPr>
        </p:nvSpPr>
        <p:spPr>
          <a:xfrm>
            <a:off x="3873500" y="6362700"/>
            <a:ext cx="4445000" cy="365125"/>
          </a:xfrm>
          <a:prstGeom prst="rect">
            <a:avLst/>
          </a:prstGeom>
        </p:spPr>
        <p:txBody>
          <a:bodyPr/>
          <a:lstStyle>
            <a:lvl1pPr>
              <a:defRPr lang="en-GB" sz="1200" kern="1200" dirty="0" smtClean="0">
                <a:solidFill>
                  <a:schemeClr val="tx1">
                    <a:tint val="75000"/>
                  </a:schemeClr>
                </a:solidFill>
                <a:latin typeface="+mn-lt"/>
                <a:ea typeface="+mn-ea"/>
                <a:cs typeface="+mn-cs"/>
              </a:defRPr>
            </a:lvl1pPr>
          </a:lstStyle>
          <a:p>
            <a:r>
              <a:rPr lang="en-GB" dirty="0"/>
              <a:t>Special Olympics / Think Beyond Stakeholder Identification and Engagement Plan template – v1 December 2024</a:t>
            </a:r>
          </a:p>
        </p:txBody>
      </p:sp>
    </p:spTree>
    <p:extLst>
      <p:ext uri="{BB962C8B-B14F-4D97-AF65-F5344CB8AC3E}">
        <p14:creationId xmlns:p14="http://schemas.microsoft.com/office/powerpoint/2010/main" val="2397294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kenny@specialolympics.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552DF9-AC66-A146-79CB-B775B983935C}"/>
              </a:ext>
            </a:extLst>
          </p:cNvPr>
          <p:cNvSpPr txBox="1"/>
          <p:nvPr/>
        </p:nvSpPr>
        <p:spPr>
          <a:xfrm>
            <a:off x="669302" y="7158"/>
            <a:ext cx="8397580" cy="400110"/>
          </a:xfrm>
          <a:prstGeom prst="rect">
            <a:avLst/>
          </a:prstGeom>
          <a:noFill/>
        </p:spPr>
        <p:txBody>
          <a:bodyPr wrap="square" rtlCol="0">
            <a:spAutoFit/>
          </a:bodyPr>
          <a:lstStyle/>
          <a:p>
            <a:r>
              <a:rPr lang="en-GB" sz="2000" b="1" dirty="0">
                <a:latin typeface="Mulish" pitchFamily="2" charset="0"/>
              </a:rPr>
              <a:t>Stakeholder Identification and Engagement Plan - Template </a:t>
            </a:r>
          </a:p>
        </p:txBody>
      </p:sp>
      <p:sp>
        <p:nvSpPr>
          <p:cNvPr id="3" name="TextBox 2">
            <a:extLst>
              <a:ext uri="{FF2B5EF4-FFF2-40B4-BE49-F238E27FC236}">
                <a16:creationId xmlns:a16="http://schemas.microsoft.com/office/drawing/2014/main" id="{7E149494-E622-6E17-761A-07C3A381425F}"/>
              </a:ext>
            </a:extLst>
          </p:cNvPr>
          <p:cNvSpPr txBox="1"/>
          <p:nvPr/>
        </p:nvSpPr>
        <p:spPr>
          <a:xfrm>
            <a:off x="801649" y="727811"/>
            <a:ext cx="9414406" cy="5616922"/>
          </a:xfrm>
          <a:prstGeom prst="rect">
            <a:avLst/>
          </a:prstGeom>
          <a:noFill/>
        </p:spPr>
        <p:txBody>
          <a:bodyPr wrap="square" rtlCol="0">
            <a:spAutoFit/>
          </a:bodyPr>
          <a:lstStyle/>
          <a:p>
            <a:r>
              <a:rPr lang="en-GB" sz="1200" b="1" dirty="0">
                <a:latin typeface="Mulish" pitchFamily="2" charset="0"/>
              </a:rPr>
              <a:t>Reference: SPG3 Stakeholder Identification and Engagement Plan</a:t>
            </a:r>
          </a:p>
          <a:p>
            <a:endParaRPr lang="en-GB" sz="1200" dirty="0">
              <a:latin typeface="Mulish" pitchFamily="2" charset="0"/>
            </a:endParaRPr>
          </a:p>
          <a:p>
            <a:r>
              <a:rPr lang="en-GB" sz="1200" dirty="0">
                <a:latin typeface="Mulish" pitchFamily="2" charset="0"/>
              </a:rPr>
              <a:t>This document is part of the SO Europe Eurasia Foundation Sport Environmental Sustainability Framework guidance to support event organizers to:</a:t>
            </a:r>
          </a:p>
          <a:p>
            <a:pPr marL="171450" indent="-171450">
              <a:buFont typeface="Arial" panose="020B0604020202020204" pitchFamily="34" charset="0"/>
              <a:buChar char="•"/>
            </a:pPr>
            <a:r>
              <a:rPr lang="en-GB" sz="1200" dirty="0">
                <a:latin typeface="Mulish" pitchFamily="2" charset="0"/>
              </a:rPr>
              <a:t>Identify key stakeholders and local communities so that appropriate engagement can occur to ensure that the event meets their needs and promotes environmental sustainability</a:t>
            </a:r>
          </a:p>
          <a:p>
            <a:pPr marL="171450" indent="-171450">
              <a:buFont typeface="Arial" panose="020B0604020202020204" pitchFamily="34" charset="0"/>
              <a:buChar char="•"/>
            </a:pPr>
            <a:r>
              <a:rPr lang="en-GB" sz="1200" dirty="0">
                <a:latin typeface="Mulish" pitchFamily="2" charset="0"/>
              </a:rPr>
              <a:t>Enable two-way communication between event organizers and key stakeholders</a:t>
            </a:r>
          </a:p>
          <a:p>
            <a:pPr marL="171450" indent="-171450">
              <a:buFont typeface="Arial" panose="020B0604020202020204" pitchFamily="34" charset="0"/>
              <a:buChar char="•"/>
            </a:pPr>
            <a:r>
              <a:rPr lang="en-GB" sz="1200" dirty="0">
                <a:latin typeface="Mulish" pitchFamily="2" charset="0"/>
              </a:rPr>
              <a:t>Consider mixed methods of communication to ensure all groups, including those that are typically excluded, are adequately engaged with and supported.</a:t>
            </a:r>
          </a:p>
          <a:p>
            <a:endParaRPr lang="en-GB" sz="1200" dirty="0">
              <a:latin typeface="Mulish" pitchFamily="2" charset="0"/>
            </a:endParaRPr>
          </a:p>
          <a:p>
            <a:r>
              <a:rPr lang="en-GB" sz="1200" dirty="0">
                <a:latin typeface="Mulish" pitchFamily="2" charset="0"/>
              </a:rPr>
              <a:t>This stakeholder identification and engagement plan will identify the event’s key stakeholders, their expectations and impact on delivering sustainability strategy and actions.</a:t>
            </a:r>
          </a:p>
          <a:p>
            <a:endParaRPr lang="en-GB" sz="1200" dirty="0">
              <a:latin typeface="Mulish" pitchFamily="2" charset="0"/>
            </a:endParaRPr>
          </a:p>
          <a:p>
            <a:r>
              <a:rPr lang="en-GB" sz="1200" dirty="0">
                <a:latin typeface="Mulish" pitchFamily="2" charset="0"/>
              </a:rPr>
              <a:t>Identify stakeholder groups, their expectations and means of communicating with them, facilitating an environment to raise questions, concerns and for collaboration. Stakeholders that should be engaged may include:</a:t>
            </a:r>
          </a:p>
          <a:p>
            <a:pPr marL="171450" indent="-171450">
              <a:buFont typeface="Arial" panose="020B0604020202020204" pitchFamily="34" charset="0"/>
              <a:buChar char="•"/>
            </a:pPr>
            <a:r>
              <a:rPr lang="en-GB" sz="1200" dirty="0">
                <a:latin typeface="Mulish" pitchFamily="2" charset="0"/>
              </a:rPr>
              <a:t>Local planning authorities</a:t>
            </a:r>
          </a:p>
          <a:p>
            <a:pPr marL="171450" indent="-171450">
              <a:buFont typeface="Arial" panose="020B0604020202020204" pitchFamily="34" charset="0"/>
              <a:buChar char="•"/>
            </a:pPr>
            <a:r>
              <a:rPr lang="en-GB" sz="1200" dirty="0">
                <a:latin typeface="Mulish" pitchFamily="2" charset="0"/>
              </a:rPr>
              <a:t>Local businesses impacted by tourism</a:t>
            </a:r>
          </a:p>
          <a:p>
            <a:pPr marL="171450" indent="-171450">
              <a:buFont typeface="Arial" panose="020B0604020202020204" pitchFamily="34" charset="0"/>
              <a:buChar char="•"/>
            </a:pPr>
            <a:r>
              <a:rPr lang="en-GB" sz="1200" dirty="0">
                <a:latin typeface="Mulish" pitchFamily="2" charset="0"/>
              </a:rPr>
              <a:t>Local populations impacted by traffic congestion</a:t>
            </a:r>
          </a:p>
          <a:p>
            <a:pPr marL="171450" indent="-171450">
              <a:buFont typeface="Arial" panose="020B0604020202020204" pitchFamily="34" charset="0"/>
              <a:buChar char="•"/>
            </a:pPr>
            <a:r>
              <a:rPr lang="en-GB" sz="1200" dirty="0">
                <a:latin typeface="Mulish" pitchFamily="2" charset="0"/>
              </a:rPr>
              <a:t>Suppliers and contractors</a:t>
            </a:r>
          </a:p>
          <a:p>
            <a:pPr marL="171450" indent="-171450">
              <a:buFont typeface="Arial" panose="020B0604020202020204" pitchFamily="34" charset="0"/>
              <a:buChar char="•"/>
            </a:pPr>
            <a:r>
              <a:rPr lang="en-GB" sz="1200" dirty="0">
                <a:latin typeface="Mulish" pitchFamily="2" charset="0"/>
              </a:rPr>
              <a:t>Local neighbourhoods</a:t>
            </a:r>
          </a:p>
          <a:p>
            <a:pPr marL="171450" indent="-171450">
              <a:buFont typeface="Arial" panose="020B0604020202020204" pitchFamily="34" charset="0"/>
              <a:buChar char="•"/>
            </a:pPr>
            <a:r>
              <a:rPr lang="en-GB" sz="1200" dirty="0">
                <a:latin typeface="Mulish" pitchFamily="2" charset="0"/>
              </a:rPr>
              <a:t>Local emergency services</a:t>
            </a:r>
          </a:p>
          <a:p>
            <a:pPr marL="171450" indent="-171450">
              <a:buFont typeface="Arial" panose="020B0604020202020204" pitchFamily="34" charset="0"/>
              <a:buChar char="•"/>
            </a:pPr>
            <a:r>
              <a:rPr lang="en-GB" sz="1200" dirty="0">
                <a:latin typeface="Mulish" pitchFamily="2" charset="0"/>
              </a:rPr>
              <a:t>Groups representing disadvantaged populations, e.g. ID nonprofits</a:t>
            </a:r>
          </a:p>
          <a:p>
            <a:pPr marL="171450" indent="-171450">
              <a:buFont typeface="Arial" panose="020B0604020202020204" pitchFamily="34" charset="0"/>
              <a:buChar char="•"/>
            </a:pPr>
            <a:endParaRPr lang="en-GB" sz="1200" dirty="0">
              <a:latin typeface="Mulish" pitchFamily="2" charset="0"/>
            </a:endParaRPr>
          </a:p>
          <a:p>
            <a:r>
              <a:rPr lang="en-GB" sz="1200" b="1" dirty="0">
                <a:latin typeface="Mulish" pitchFamily="2" charset="0"/>
              </a:rPr>
              <a:t>Key Guidance</a:t>
            </a:r>
          </a:p>
          <a:p>
            <a:endParaRPr lang="en-GB" sz="1200" dirty="0">
              <a:latin typeface="Mulish" pitchFamily="2" charset="0"/>
            </a:endParaRPr>
          </a:p>
          <a:p>
            <a:r>
              <a:rPr lang="en-GB" sz="1200" dirty="0">
                <a:latin typeface="Mulish" pitchFamily="2" charset="0"/>
              </a:rPr>
              <a:t>Undertake a stakeholder mapping exercise with event management team to identify all stakeholder groups. Understand how they are communicated with and who is responsible for each stakeholder group.  </a:t>
            </a:r>
          </a:p>
          <a:p>
            <a:pPr marL="171450" indent="-171450">
              <a:buFont typeface="Arial" panose="020B0604020202020204" pitchFamily="34" charset="0"/>
              <a:buChar char="•"/>
            </a:pPr>
            <a:r>
              <a:rPr lang="en-GB" sz="1200" dirty="0">
                <a:latin typeface="Mulish" pitchFamily="2" charset="0"/>
              </a:rPr>
              <a:t>How can they support the event sustainability goals?  </a:t>
            </a:r>
          </a:p>
          <a:p>
            <a:pPr marL="171450" indent="-171450">
              <a:buFont typeface="Arial" panose="020B0604020202020204" pitchFamily="34" charset="0"/>
              <a:buChar char="•"/>
            </a:pPr>
            <a:r>
              <a:rPr lang="en-GB" sz="1200" dirty="0">
                <a:latin typeface="Mulish" pitchFamily="2" charset="0"/>
              </a:rPr>
              <a:t>How do these stakeholders impact the event's ability to deliver those goals?</a:t>
            </a:r>
          </a:p>
          <a:p>
            <a:pPr marL="171450" indent="-171450">
              <a:buFont typeface="Arial" panose="020B0604020202020204" pitchFamily="34" charset="0"/>
              <a:buChar char="•"/>
            </a:pPr>
            <a:endParaRPr lang="en-GB" sz="1200" dirty="0">
              <a:latin typeface="Mulish" pitchFamily="2" charset="0"/>
            </a:endParaRPr>
          </a:p>
          <a:p>
            <a:r>
              <a:rPr lang="en-GB" sz="1100" kern="100" dirty="0">
                <a:effectLst/>
                <a:latin typeface="Mulish" pitchFamily="2" charset="0"/>
                <a:ea typeface="Calibri" panose="020F0502020204030204" pitchFamily="34" charset="0"/>
                <a:cs typeface="Calibri" panose="020F0502020204030204" pitchFamily="34" charset="0"/>
              </a:rPr>
              <a:t>Further information can be found by contacting Colin Kenny, Senior Manager of Projects and Grants at SOEEF, </a:t>
            </a:r>
            <a:r>
              <a:rPr lang="en-GB" sz="1100" kern="100" dirty="0">
                <a:effectLst/>
                <a:latin typeface="Mulish" pitchFamily="2" charset="0"/>
                <a:ea typeface="Calibri" panose="020F0502020204030204" pitchFamily="34" charset="0"/>
                <a:cs typeface="Calibri" panose="020F0502020204030204" pitchFamily="34" charset="0"/>
                <a:hlinkClick r:id="rId2"/>
              </a:rPr>
              <a:t>ckenny@specialolympics.org</a:t>
            </a:r>
            <a:r>
              <a:rPr lang="en-GB" sz="1100" kern="100" dirty="0">
                <a:effectLst/>
                <a:latin typeface="Mulish" pitchFamily="2" charset="0"/>
                <a:ea typeface="Calibri" panose="020F0502020204030204" pitchFamily="34" charset="0"/>
                <a:cs typeface="Calibri" panose="020F0502020204030204" pitchFamily="34" charset="0"/>
              </a:rPr>
              <a:t>.</a:t>
            </a:r>
            <a:endParaRPr lang="en-GB" sz="1200" dirty="0"/>
          </a:p>
        </p:txBody>
      </p:sp>
      <p:pic>
        <p:nvPicPr>
          <p:cNvPr id="5" name="Picture 4" descr="A black background with white text&#10;&#10;Description automatically generated">
            <a:extLst>
              <a:ext uri="{FF2B5EF4-FFF2-40B4-BE49-F238E27FC236}">
                <a16:creationId xmlns:a16="http://schemas.microsoft.com/office/drawing/2014/main" id="{7E541131-F072-4BEE-8E7C-E3BD1A96EF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5066" y="42048"/>
            <a:ext cx="2350376" cy="557042"/>
          </a:xfrm>
          <a:prstGeom prst="rect">
            <a:avLst/>
          </a:prstGeom>
        </p:spPr>
      </p:pic>
      <p:sp>
        <p:nvSpPr>
          <p:cNvPr id="7" name="Footer Placeholder 3">
            <a:extLst>
              <a:ext uri="{FF2B5EF4-FFF2-40B4-BE49-F238E27FC236}">
                <a16:creationId xmlns:a16="http://schemas.microsoft.com/office/drawing/2014/main" id="{1E733CD5-EB27-7773-95F5-98204CD5BA36}"/>
              </a:ext>
            </a:extLst>
          </p:cNvPr>
          <p:cNvSpPr>
            <a:spLocks noGrp="1"/>
          </p:cNvSpPr>
          <p:nvPr>
            <p:ph type="ftr" sz="quarter" idx="11"/>
          </p:nvPr>
        </p:nvSpPr>
        <p:spPr>
          <a:xfrm>
            <a:off x="1893293" y="6331897"/>
            <a:ext cx="8405413" cy="365125"/>
          </a:xfrm>
        </p:spPr>
        <p:txBody>
          <a:bodyPr/>
          <a:lstStyle/>
          <a:p>
            <a:pPr algn="ctr"/>
            <a:r>
              <a:rPr lang="en-GB" dirty="0">
                <a:latin typeface="Mulish" pitchFamily="2" charset="0"/>
              </a:rPr>
              <a:t>SOEEF Stakeholder Identification and Engagement Plan template – v1 December 2024</a:t>
            </a:r>
          </a:p>
        </p:txBody>
      </p:sp>
    </p:spTree>
    <p:extLst>
      <p:ext uri="{BB962C8B-B14F-4D97-AF65-F5344CB8AC3E}">
        <p14:creationId xmlns:p14="http://schemas.microsoft.com/office/powerpoint/2010/main" val="426320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149494-E622-6E17-761A-07C3A381425F}"/>
              </a:ext>
            </a:extLst>
          </p:cNvPr>
          <p:cNvSpPr txBox="1"/>
          <p:nvPr/>
        </p:nvSpPr>
        <p:spPr>
          <a:xfrm>
            <a:off x="772998" y="1168924"/>
            <a:ext cx="10454326" cy="1138773"/>
          </a:xfrm>
          <a:prstGeom prst="rect">
            <a:avLst/>
          </a:prstGeom>
          <a:noFill/>
        </p:spPr>
        <p:txBody>
          <a:bodyPr wrap="square" rtlCol="0">
            <a:spAutoFit/>
          </a:bodyPr>
          <a:lstStyle/>
          <a:p>
            <a:r>
              <a:rPr lang="en-GB" sz="2000" b="1" dirty="0">
                <a:latin typeface="Mulish" pitchFamily="2" charset="0"/>
              </a:rPr>
              <a:t>Contents</a:t>
            </a:r>
          </a:p>
          <a:p>
            <a:endParaRPr lang="en-GB" sz="1200" dirty="0">
              <a:latin typeface="Mulish" pitchFamily="2" charset="0"/>
            </a:endParaRPr>
          </a:p>
          <a:p>
            <a:pPr marL="171450" indent="-171450">
              <a:buFont typeface="Arial" panose="020B0604020202020204" pitchFamily="34" charset="0"/>
              <a:buChar char="•"/>
            </a:pPr>
            <a:r>
              <a:rPr lang="en-GB" sz="1200" dirty="0">
                <a:latin typeface="Mulish" pitchFamily="2" charset="0"/>
              </a:rPr>
              <a:t>Example Stakeholder Mapping Guidance </a:t>
            </a:r>
          </a:p>
          <a:p>
            <a:pPr marL="171450" indent="-171450">
              <a:buFont typeface="Arial" panose="020B0604020202020204" pitchFamily="34" charset="0"/>
              <a:buChar char="•"/>
            </a:pPr>
            <a:r>
              <a:rPr lang="en-GB" sz="1200" dirty="0">
                <a:latin typeface="Mulish" pitchFamily="2" charset="0"/>
              </a:rPr>
              <a:t>Internal Stakeholder mapping and methods of engagement</a:t>
            </a:r>
          </a:p>
          <a:p>
            <a:pPr marL="171450" indent="-171450">
              <a:buFont typeface="Arial" panose="020B0604020202020204" pitchFamily="34" charset="0"/>
              <a:buChar char="•"/>
            </a:pPr>
            <a:r>
              <a:rPr lang="en-GB" sz="1200" dirty="0">
                <a:latin typeface="Mulish" pitchFamily="2" charset="0"/>
              </a:rPr>
              <a:t>External Stakeholder mapping and methods of engagement</a:t>
            </a:r>
          </a:p>
        </p:txBody>
      </p:sp>
      <p:graphicFrame>
        <p:nvGraphicFramePr>
          <p:cNvPr id="5" name="Table 4">
            <a:extLst>
              <a:ext uri="{FF2B5EF4-FFF2-40B4-BE49-F238E27FC236}">
                <a16:creationId xmlns:a16="http://schemas.microsoft.com/office/drawing/2014/main" id="{542A3D85-0569-5C4E-4F6B-ABD9CF23DFA0}"/>
              </a:ext>
            </a:extLst>
          </p:cNvPr>
          <p:cNvGraphicFramePr>
            <a:graphicFrameLocks noGrp="1"/>
          </p:cNvGraphicFramePr>
          <p:nvPr>
            <p:extLst>
              <p:ext uri="{D42A27DB-BD31-4B8C-83A1-F6EECF244321}">
                <p14:modId xmlns:p14="http://schemas.microsoft.com/office/powerpoint/2010/main" val="298696699"/>
              </p:ext>
            </p:extLst>
          </p:nvPr>
        </p:nvGraphicFramePr>
        <p:xfrm>
          <a:off x="772998" y="4132504"/>
          <a:ext cx="7071775" cy="2016730"/>
        </p:xfrm>
        <a:graphic>
          <a:graphicData uri="http://schemas.openxmlformats.org/drawingml/2006/table">
            <a:tbl>
              <a:tblPr firstRow="1" firstCol="1" bandRow="1">
                <a:tableStyleId>{5C22544A-7EE6-4342-B048-85BDC9FD1C3A}</a:tableStyleId>
              </a:tblPr>
              <a:tblGrid>
                <a:gridCol w="1650560">
                  <a:extLst>
                    <a:ext uri="{9D8B030D-6E8A-4147-A177-3AD203B41FA5}">
                      <a16:colId xmlns:a16="http://schemas.microsoft.com/office/drawing/2014/main" val="781073713"/>
                    </a:ext>
                  </a:extLst>
                </a:gridCol>
                <a:gridCol w="2422965">
                  <a:extLst>
                    <a:ext uri="{9D8B030D-6E8A-4147-A177-3AD203B41FA5}">
                      <a16:colId xmlns:a16="http://schemas.microsoft.com/office/drawing/2014/main" val="1733056019"/>
                    </a:ext>
                  </a:extLst>
                </a:gridCol>
                <a:gridCol w="2998250">
                  <a:extLst>
                    <a:ext uri="{9D8B030D-6E8A-4147-A177-3AD203B41FA5}">
                      <a16:colId xmlns:a16="http://schemas.microsoft.com/office/drawing/2014/main" val="2011881167"/>
                    </a:ext>
                  </a:extLst>
                </a:gridCol>
              </a:tblGrid>
              <a:tr h="403346">
                <a:tc>
                  <a:txBody>
                    <a:bodyPr/>
                    <a:lstStyle/>
                    <a:p>
                      <a:pPr>
                        <a:lnSpc>
                          <a:spcPts val="1400"/>
                        </a:lnSpc>
                      </a:pPr>
                      <a:r>
                        <a:rPr lang="en-GB" sz="1200" dirty="0">
                          <a:effectLst/>
                          <a:latin typeface="Mulish" pitchFamily="2" charset="0"/>
                        </a:rPr>
                        <a:t>Name</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nchor="ctr">
                    <a:solidFill>
                      <a:schemeClr val="tx1"/>
                    </a:solidFill>
                  </a:tcPr>
                </a:tc>
                <a:tc>
                  <a:txBody>
                    <a:bodyPr/>
                    <a:lstStyle/>
                    <a:p>
                      <a:pPr>
                        <a:lnSpc>
                          <a:spcPts val="1400"/>
                        </a:lnSpc>
                      </a:pPr>
                      <a:r>
                        <a:rPr lang="en-GB" sz="1200" dirty="0">
                          <a:effectLst/>
                          <a:latin typeface="Mulish" pitchFamily="2" charset="0"/>
                        </a:rPr>
                        <a:t>Role</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nchor="ctr">
                    <a:solidFill>
                      <a:schemeClr val="tx1"/>
                    </a:solidFill>
                  </a:tcPr>
                </a:tc>
                <a:tc>
                  <a:txBody>
                    <a:bodyPr/>
                    <a:lstStyle/>
                    <a:p>
                      <a:pPr>
                        <a:lnSpc>
                          <a:spcPts val="1400"/>
                        </a:lnSpc>
                      </a:pPr>
                      <a:r>
                        <a:rPr lang="en-GB" sz="1200" dirty="0">
                          <a:effectLst/>
                          <a:latin typeface="Mulish" pitchFamily="2" charset="0"/>
                        </a:rPr>
                        <a:t>E-mail Address</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nchor="ctr">
                    <a:solidFill>
                      <a:schemeClr val="tx1"/>
                    </a:solidFill>
                  </a:tcPr>
                </a:tc>
                <a:extLst>
                  <a:ext uri="{0D108BD9-81ED-4DB2-BD59-A6C34878D82A}">
                    <a16:rowId xmlns:a16="http://schemas.microsoft.com/office/drawing/2014/main" val="940370133"/>
                  </a:ext>
                </a:extLst>
              </a:tr>
              <a:tr h="403346">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extLst>
                  <a:ext uri="{0D108BD9-81ED-4DB2-BD59-A6C34878D82A}">
                    <a16:rowId xmlns:a16="http://schemas.microsoft.com/office/drawing/2014/main" val="4231442995"/>
                  </a:ext>
                </a:extLst>
              </a:tr>
              <a:tr h="403346">
                <a:tc>
                  <a:txBody>
                    <a:bodyPr/>
                    <a:lstStyle/>
                    <a:p>
                      <a:pPr>
                        <a:lnSpc>
                          <a:spcPts val="1400"/>
                        </a:lnSpc>
                      </a:pPr>
                      <a:r>
                        <a:rPr lang="en-GB" sz="1200">
                          <a:effectLst/>
                          <a:latin typeface="Mulish" pitchFamily="2" charset="0"/>
                        </a:rPr>
                        <a:t> </a:t>
                      </a:r>
                      <a:endParaRPr lang="en-GB" sz="110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extLst>
                  <a:ext uri="{0D108BD9-81ED-4DB2-BD59-A6C34878D82A}">
                    <a16:rowId xmlns:a16="http://schemas.microsoft.com/office/drawing/2014/main" val="1819466032"/>
                  </a:ext>
                </a:extLst>
              </a:tr>
              <a:tr h="403346">
                <a:tc>
                  <a:txBody>
                    <a:bodyPr/>
                    <a:lstStyle/>
                    <a:p>
                      <a:pPr>
                        <a:lnSpc>
                          <a:spcPts val="1400"/>
                        </a:lnSpc>
                      </a:pPr>
                      <a:r>
                        <a:rPr lang="en-GB" sz="1200">
                          <a:effectLst/>
                          <a:latin typeface="Mulish" pitchFamily="2" charset="0"/>
                        </a:rPr>
                        <a:t> </a:t>
                      </a:r>
                      <a:endParaRPr lang="en-GB" sz="110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extLst>
                  <a:ext uri="{0D108BD9-81ED-4DB2-BD59-A6C34878D82A}">
                    <a16:rowId xmlns:a16="http://schemas.microsoft.com/office/drawing/2014/main" val="3328754841"/>
                  </a:ext>
                </a:extLst>
              </a:tr>
              <a:tr h="403346">
                <a:tc>
                  <a:txBody>
                    <a:bodyPr/>
                    <a:lstStyle/>
                    <a:p>
                      <a:pPr>
                        <a:lnSpc>
                          <a:spcPts val="1400"/>
                        </a:lnSpc>
                      </a:pPr>
                      <a:r>
                        <a:rPr lang="en-GB" sz="1200">
                          <a:effectLst/>
                          <a:latin typeface="Mulish" pitchFamily="2" charset="0"/>
                        </a:rPr>
                        <a:t> </a:t>
                      </a:r>
                      <a:endParaRPr lang="en-GB" sz="110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a:effectLst/>
                          <a:latin typeface="Mulish" pitchFamily="2" charset="0"/>
                        </a:rPr>
                        <a:t> </a:t>
                      </a:r>
                      <a:endParaRPr lang="en-GB" sz="110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tc>
                  <a:txBody>
                    <a:bodyPr/>
                    <a:lstStyle/>
                    <a:p>
                      <a:pPr>
                        <a:lnSpc>
                          <a:spcPts val="1400"/>
                        </a:lnSpc>
                      </a:pPr>
                      <a:r>
                        <a:rPr lang="en-GB" sz="1200" dirty="0">
                          <a:effectLst/>
                          <a:latin typeface="Mulish" pitchFamily="2" charset="0"/>
                        </a:rPr>
                        <a:t> </a:t>
                      </a:r>
                      <a:endParaRPr lang="en-GB" sz="1100" dirty="0">
                        <a:solidFill>
                          <a:srgbClr val="000000"/>
                        </a:solidFill>
                        <a:effectLst/>
                        <a:latin typeface="Mulish" pitchFamily="2" charset="0"/>
                        <a:ea typeface="Calibri" panose="020F0502020204030204" pitchFamily="34" charset="0"/>
                        <a:cs typeface="Times New Roman (Body CS)"/>
                      </a:endParaRPr>
                    </a:p>
                  </a:txBody>
                  <a:tcPr marL="68580" marR="68580" marT="0" marB="0">
                    <a:solidFill>
                      <a:schemeClr val="bg1">
                        <a:lumMod val="85000"/>
                      </a:schemeClr>
                    </a:solidFill>
                  </a:tcPr>
                </a:tc>
                <a:extLst>
                  <a:ext uri="{0D108BD9-81ED-4DB2-BD59-A6C34878D82A}">
                    <a16:rowId xmlns:a16="http://schemas.microsoft.com/office/drawing/2014/main" val="1058502612"/>
                  </a:ext>
                </a:extLst>
              </a:tr>
            </a:tbl>
          </a:graphicData>
        </a:graphic>
      </p:graphicFrame>
      <p:sp>
        <p:nvSpPr>
          <p:cNvPr id="6" name="Rectangle 1">
            <a:extLst>
              <a:ext uri="{FF2B5EF4-FFF2-40B4-BE49-F238E27FC236}">
                <a16:creationId xmlns:a16="http://schemas.microsoft.com/office/drawing/2014/main" id="{022D6572-3A57-3032-1AAF-BCF3EA9E26E1}"/>
              </a:ext>
            </a:extLst>
          </p:cNvPr>
          <p:cNvSpPr>
            <a:spLocks noChangeArrowheads="1"/>
          </p:cNvSpPr>
          <p:nvPr/>
        </p:nvSpPr>
        <p:spPr bwMode="auto">
          <a:xfrm>
            <a:off x="772998" y="3436622"/>
            <a:ext cx="1802096" cy="784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2000" b="1" dirty="0">
                <a:latin typeface="Mulish" pitchFamily="2" charset="0"/>
              </a:rPr>
              <a:t>Key Contacts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6" descr="A black background with white text&#10;&#10;Description automatically generated">
            <a:extLst>
              <a:ext uri="{FF2B5EF4-FFF2-40B4-BE49-F238E27FC236}">
                <a16:creationId xmlns:a16="http://schemas.microsoft.com/office/drawing/2014/main" id="{3D52A17F-5769-C89B-E61E-7766579A4D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1072" y="86725"/>
            <a:ext cx="2704990" cy="641086"/>
          </a:xfrm>
          <a:prstGeom prst="rect">
            <a:avLst/>
          </a:prstGeom>
        </p:spPr>
      </p:pic>
      <p:sp>
        <p:nvSpPr>
          <p:cNvPr id="9" name="TextBox 8">
            <a:extLst>
              <a:ext uri="{FF2B5EF4-FFF2-40B4-BE49-F238E27FC236}">
                <a16:creationId xmlns:a16="http://schemas.microsoft.com/office/drawing/2014/main" id="{C230FC12-EE65-3532-E81F-A411E5D1D8EA}"/>
              </a:ext>
            </a:extLst>
          </p:cNvPr>
          <p:cNvSpPr txBox="1"/>
          <p:nvPr/>
        </p:nvSpPr>
        <p:spPr>
          <a:xfrm>
            <a:off x="772998" y="500026"/>
            <a:ext cx="8397580" cy="400110"/>
          </a:xfrm>
          <a:prstGeom prst="rect">
            <a:avLst/>
          </a:prstGeom>
          <a:noFill/>
        </p:spPr>
        <p:txBody>
          <a:bodyPr wrap="square" rtlCol="0">
            <a:spAutoFit/>
          </a:bodyPr>
          <a:lstStyle/>
          <a:p>
            <a:r>
              <a:rPr lang="en-GB" sz="2000" b="1" dirty="0">
                <a:latin typeface="Mulish" pitchFamily="2" charset="0"/>
              </a:rPr>
              <a:t>Stakeholder Identification and Engagement Plan - Template </a:t>
            </a:r>
          </a:p>
        </p:txBody>
      </p:sp>
      <p:sp>
        <p:nvSpPr>
          <p:cNvPr id="2" name="Footer Placeholder 3">
            <a:extLst>
              <a:ext uri="{FF2B5EF4-FFF2-40B4-BE49-F238E27FC236}">
                <a16:creationId xmlns:a16="http://schemas.microsoft.com/office/drawing/2014/main" id="{8BAB9D16-E7EC-482B-34DF-F819B6E4F3AA}"/>
              </a:ext>
            </a:extLst>
          </p:cNvPr>
          <p:cNvSpPr>
            <a:spLocks noGrp="1"/>
          </p:cNvSpPr>
          <p:nvPr>
            <p:ph type="ftr" sz="quarter" idx="11"/>
          </p:nvPr>
        </p:nvSpPr>
        <p:spPr>
          <a:xfrm>
            <a:off x="1893293" y="6331897"/>
            <a:ext cx="8405413" cy="365125"/>
          </a:xfrm>
        </p:spPr>
        <p:txBody>
          <a:bodyPr/>
          <a:lstStyle/>
          <a:p>
            <a:pPr algn="ctr"/>
            <a:r>
              <a:rPr lang="en-GB" dirty="0">
                <a:latin typeface="Mulish" pitchFamily="2" charset="0"/>
              </a:rPr>
              <a:t>SOEE Stakeholder Identification and Engagement Plan template – v1 December 2024</a:t>
            </a:r>
          </a:p>
        </p:txBody>
      </p:sp>
    </p:spTree>
    <p:extLst>
      <p:ext uri="{BB962C8B-B14F-4D97-AF65-F5344CB8AC3E}">
        <p14:creationId xmlns:p14="http://schemas.microsoft.com/office/powerpoint/2010/main" val="266060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Down 3">
            <a:extLst>
              <a:ext uri="{FF2B5EF4-FFF2-40B4-BE49-F238E27FC236}">
                <a16:creationId xmlns:a16="http://schemas.microsoft.com/office/drawing/2014/main" id="{74D5FAF6-E243-9EAD-0203-AF4E8FA574AD}"/>
              </a:ext>
            </a:extLst>
          </p:cNvPr>
          <p:cNvSpPr/>
          <p:nvPr/>
        </p:nvSpPr>
        <p:spPr>
          <a:xfrm rot="6791348">
            <a:off x="8035656" y="4340149"/>
            <a:ext cx="168543" cy="94504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5" name="Arrow: Down 4">
            <a:extLst>
              <a:ext uri="{FF2B5EF4-FFF2-40B4-BE49-F238E27FC236}">
                <a16:creationId xmlns:a16="http://schemas.microsoft.com/office/drawing/2014/main" id="{C2335098-3239-D8D2-323B-046C8B5DB862}"/>
              </a:ext>
            </a:extLst>
          </p:cNvPr>
          <p:cNvSpPr/>
          <p:nvPr/>
        </p:nvSpPr>
        <p:spPr>
          <a:xfrm rot="4899525">
            <a:off x="8069313" y="3095171"/>
            <a:ext cx="168543" cy="94504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6" name="Arrow: Down 5">
            <a:extLst>
              <a:ext uri="{FF2B5EF4-FFF2-40B4-BE49-F238E27FC236}">
                <a16:creationId xmlns:a16="http://schemas.microsoft.com/office/drawing/2014/main" id="{D7D70081-8ABD-B75B-3428-FFDAB7AE8F1A}"/>
              </a:ext>
            </a:extLst>
          </p:cNvPr>
          <p:cNvSpPr/>
          <p:nvPr/>
        </p:nvSpPr>
        <p:spPr>
          <a:xfrm rot="5400000">
            <a:off x="4193807" y="843277"/>
            <a:ext cx="198440" cy="483530"/>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7" name="Arrow: Down 6">
            <a:extLst>
              <a:ext uri="{FF2B5EF4-FFF2-40B4-BE49-F238E27FC236}">
                <a16:creationId xmlns:a16="http://schemas.microsoft.com/office/drawing/2014/main" id="{7A84CFE7-A34F-D63E-E527-B4BB2FAF8C9B}"/>
              </a:ext>
            </a:extLst>
          </p:cNvPr>
          <p:cNvSpPr/>
          <p:nvPr/>
        </p:nvSpPr>
        <p:spPr>
          <a:xfrm rot="16200000">
            <a:off x="8860083" y="547207"/>
            <a:ext cx="198440" cy="483530"/>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8" name="Arrow: Down 7">
            <a:extLst>
              <a:ext uri="{FF2B5EF4-FFF2-40B4-BE49-F238E27FC236}">
                <a16:creationId xmlns:a16="http://schemas.microsoft.com/office/drawing/2014/main" id="{1B918667-F261-05E4-4050-B1A56E1D6206}"/>
              </a:ext>
            </a:extLst>
          </p:cNvPr>
          <p:cNvSpPr/>
          <p:nvPr/>
        </p:nvSpPr>
        <p:spPr>
          <a:xfrm>
            <a:off x="5235765" y="2182725"/>
            <a:ext cx="200876" cy="68108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9" name="Arrow: Down 8">
            <a:extLst>
              <a:ext uri="{FF2B5EF4-FFF2-40B4-BE49-F238E27FC236}">
                <a16:creationId xmlns:a16="http://schemas.microsoft.com/office/drawing/2014/main" id="{FD1E6453-E3BA-7B11-B24A-691940038F3E}"/>
              </a:ext>
            </a:extLst>
          </p:cNvPr>
          <p:cNvSpPr/>
          <p:nvPr/>
        </p:nvSpPr>
        <p:spPr>
          <a:xfrm rot="16592294">
            <a:off x="3845673" y="2901727"/>
            <a:ext cx="168543" cy="945042"/>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10" name="Arrow: Down 9">
            <a:extLst>
              <a:ext uri="{FF2B5EF4-FFF2-40B4-BE49-F238E27FC236}">
                <a16:creationId xmlns:a16="http://schemas.microsoft.com/office/drawing/2014/main" id="{BE5165E3-B625-0098-FE41-E349E430DA11}"/>
              </a:ext>
            </a:extLst>
          </p:cNvPr>
          <p:cNvSpPr/>
          <p:nvPr/>
        </p:nvSpPr>
        <p:spPr>
          <a:xfrm rot="15093566">
            <a:off x="4094765" y="4368371"/>
            <a:ext cx="163710" cy="468345"/>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pic>
        <p:nvPicPr>
          <p:cNvPr id="11" name="Picture 10">
            <a:extLst>
              <a:ext uri="{FF2B5EF4-FFF2-40B4-BE49-F238E27FC236}">
                <a16:creationId xmlns:a16="http://schemas.microsoft.com/office/drawing/2014/main" id="{1D1E9083-E9B7-FAD4-9460-9974E0DEFB34}"/>
              </a:ext>
            </a:extLst>
          </p:cNvPr>
          <p:cNvPicPr>
            <a:picLocks noChangeAspect="1"/>
          </p:cNvPicPr>
          <p:nvPr/>
        </p:nvPicPr>
        <p:blipFill>
          <a:blip r:embed="rId2"/>
          <a:stretch>
            <a:fillRect/>
          </a:stretch>
        </p:blipFill>
        <p:spPr>
          <a:xfrm>
            <a:off x="8169236" y="4614689"/>
            <a:ext cx="3778889" cy="1716522"/>
          </a:xfrm>
          <a:prstGeom prst="rect">
            <a:avLst/>
          </a:prstGeom>
          <a:ln>
            <a:solidFill>
              <a:schemeClr val="accent2">
                <a:lumMod val="50000"/>
              </a:schemeClr>
            </a:solidFill>
          </a:ln>
        </p:spPr>
      </p:pic>
      <p:sp>
        <p:nvSpPr>
          <p:cNvPr id="12" name="Rectangle 11">
            <a:extLst>
              <a:ext uri="{FF2B5EF4-FFF2-40B4-BE49-F238E27FC236}">
                <a16:creationId xmlns:a16="http://schemas.microsoft.com/office/drawing/2014/main" id="{22ABE97B-A89F-3E35-FD17-65269C1181DD}"/>
              </a:ext>
            </a:extLst>
          </p:cNvPr>
          <p:cNvSpPr/>
          <p:nvPr/>
        </p:nvSpPr>
        <p:spPr>
          <a:xfrm>
            <a:off x="9189668" y="280618"/>
            <a:ext cx="2729301" cy="2271386"/>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13" name="Rectangle 12">
            <a:extLst>
              <a:ext uri="{FF2B5EF4-FFF2-40B4-BE49-F238E27FC236}">
                <a16:creationId xmlns:a16="http://schemas.microsoft.com/office/drawing/2014/main" id="{596C69DD-CFA5-E116-F5C5-BF173FC4A553}"/>
              </a:ext>
            </a:extLst>
          </p:cNvPr>
          <p:cNvSpPr/>
          <p:nvPr/>
        </p:nvSpPr>
        <p:spPr>
          <a:xfrm>
            <a:off x="259201" y="2168256"/>
            <a:ext cx="3780597" cy="1362009"/>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srgbClr val="C00000"/>
              </a:solidFill>
              <a:effectLst/>
              <a:uLnTx/>
              <a:uFillTx/>
              <a:latin typeface="World Athletics Regular" panose="020B0604020202020204" charset="0"/>
            </a:endParaRPr>
          </a:p>
        </p:txBody>
      </p:sp>
      <p:sp>
        <p:nvSpPr>
          <p:cNvPr id="14" name="Rectangle 13">
            <a:extLst>
              <a:ext uri="{FF2B5EF4-FFF2-40B4-BE49-F238E27FC236}">
                <a16:creationId xmlns:a16="http://schemas.microsoft.com/office/drawing/2014/main" id="{241A8FCE-C15C-867D-8D1C-0A2A5B2B383F}"/>
              </a:ext>
            </a:extLst>
          </p:cNvPr>
          <p:cNvSpPr/>
          <p:nvPr/>
        </p:nvSpPr>
        <p:spPr>
          <a:xfrm>
            <a:off x="344957" y="3676014"/>
            <a:ext cx="3635408" cy="2905982"/>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15" name="Oval 14">
            <a:extLst>
              <a:ext uri="{FF2B5EF4-FFF2-40B4-BE49-F238E27FC236}">
                <a16:creationId xmlns:a16="http://schemas.microsoft.com/office/drawing/2014/main" id="{9F873826-5A04-CF0B-485E-E53D31F82BE3}"/>
              </a:ext>
            </a:extLst>
          </p:cNvPr>
          <p:cNvSpPr/>
          <p:nvPr/>
        </p:nvSpPr>
        <p:spPr>
          <a:xfrm>
            <a:off x="422601" y="5448147"/>
            <a:ext cx="1884196" cy="52750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Merchandise / catering</a:t>
            </a:r>
          </a:p>
        </p:txBody>
      </p:sp>
      <p:sp>
        <p:nvSpPr>
          <p:cNvPr id="16" name="Oval 15">
            <a:extLst>
              <a:ext uri="{FF2B5EF4-FFF2-40B4-BE49-F238E27FC236}">
                <a16:creationId xmlns:a16="http://schemas.microsoft.com/office/drawing/2014/main" id="{9EB51087-9F6D-A2BF-94DE-467C8ECCDA55}"/>
              </a:ext>
            </a:extLst>
          </p:cNvPr>
          <p:cNvSpPr/>
          <p:nvPr/>
        </p:nvSpPr>
        <p:spPr>
          <a:xfrm>
            <a:off x="448103" y="4831703"/>
            <a:ext cx="1350953" cy="54956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Suppliers &amp; local businesses</a:t>
            </a:r>
          </a:p>
        </p:txBody>
      </p:sp>
      <p:sp>
        <p:nvSpPr>
          <p:cNvPr id="17" name="Oval 16">
            <a:extLst>
              <a:ext uri="{FF2B5EF4-FFF2-40B4-BE49-F238E27FC236}">
                <a16:creationId xmlns:a16="http://schemas.microsoft.com/office/drawing/2014/main" id="{F76D9993-F6AA-C18C-7892-1B62D3EFE909}"/>
              </a:ext>
            </a:extLst>
          </p:cNvPr>
          <p:cNvSpPr/>
          <p:nvPr/>
        </p:nvSpPr>
        <p:spPr>
          <a:xfrm>
            <a:off x="9301005" y="357104"/>
            <a:ext cx="2333276" cy="254047"/>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Local authority  </a:t>
            </a:r>
          </a:p>
        </p:txBody>
      </p:sp>
      <p:sp>
        <p:nvSpPr>
          <p:cNvPr id="18" name="Oval 17">
            <a:extLst>
              <a:ext uri="{FF2B5EF4-FFF2-40B4-BE49-F238E27FC236}">
                <a16:creationId xmlns:a16="http://schemas.microsoft.com/office/drawing/2014/main" id="{66D071F0-3828-3558-9AA2-892960B10FEF}"/>
              </a:ext>
            </a:extLst>
          </p:cNvPr>
          <p:cNvSpPr/>
          <p:nvPr/>
        </p:nvSpPr>
        <p:spPr>
          <a:xfrm>
            <a:off x="294751" y="2285831"/>
            <a:ext cx="1488849" cy="553439"/>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SO partners &amp; Sponsors</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19" name="TextBox 18">
            <a:extLst>
              <a:ext uri="{FF2B5EF4-FFF2-40B4-BE49-F238E27FC236}">
                <a16:creationId xmlns:a16="http://schemas.microsoft.com/office/drawing/2014/main" id="{3EB9A303-B876-1008-E59F-722184516DDA}"/>
              </a:ext>
            </a:extLst>
          </p:cNvPr>
          <p:cNvSpPr txBox="1"/>
          <p:nvPr/>
        </p:nvSpPr>
        <p:spPr>
          <a:xfrm>
            <a:off x="435250" y="3689685"/>
            <a:ext cx="3462930" cy="10695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sng" strike="noStrike" kern="1200" cap="none" spc="0" normalizeH="0" baseline="0" noProof="0" dirty="0">
                <a:ln>
                  <a:noFill/>
                </a:ln>
                <a:effectLst/>
                <a:uLnTx/>
                <a:uFillTx/>
                <a:latin typeface="Mulish" pitchFamily="2" charset="0"/>
              </a:rPr>
              <a:t>SUPPLY CHAIN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effectLst/>
                <a:uLnTx/>
                <a:uFillTx/>
                <a:latin typeface="Mulish" pitchFamily="2" charset="0"/>
              </a:rPr>
              <a:t>Provision of goods and services. Innovation and technology within supply chain to achieve targets, maintain corporate reputation, companies' products and services aligned with wider sustainability goals and carbon targets</a:t>
            </a:r>
          </a:p>
        </p:txBody>
      </p:sp>
      <p:sp>
        <p:nvSpPr>
          <p:cNvPr id="20" name="Rectangle 19">
            <a:extLst>
              <a:ext uri="{FF2B5EF4-FFF2-40B4-BE49-F238E27FC236}">
                <a16:creationId xmlns:a16="http://schemas.microsoft.com/office/drawing/2014/main" id="{51597893-2FC1-CB59-7D4C-983912E4CB20}"/>
              </a:ext>
            </a:extLst>
          </p:cNvPr>
          <p:cNvSpPr/>
          <p:nvPr/>
        </p:nvSpPr>
        <p:spPr>
          <a:xfrm>
            <a:off x="4488648" y="56598"/>
            <a:ext cx="4377933" cy="2218648"/>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World Athletics Regular" panose="020B0604020202020204" charset="0"/>
            </a:endParaRPr>
          </a:p>
        </p:txBody>
      </p:sp>
      <p:sp>
        <p:nvSpPr>
          <p:cNvPr id="21" name="Oval 20">
            <a:extLst>
              <a:ext uri="{FF2B5EF4-FFF2-40B4-BE49-F238E27FC236}">
                <a16:creationId xmlns:a16="http://schemas.microsoft.com/office/drawing/2014/main" id="{12AC070A-C948-4065-2BDC-BFDB30A0302D}"/>
              </a:ext>
            </a:extLst>
          </p:cNvPr>
          <p:cNvSpPr/>
          <p:nvPr/>
        </p:nvSpPr>
        <p:spPr>
          <a:xfrm>
            <a:off x="4578737" y="1202640"/>
            <a:ext cx="1001988" cy="60714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pic>
        <p:nvPicPr>
          <p:cNvPr id="22" name="Picture 21">
            <a:extLst>
              <a:ext uri="{FF2B5EF4-FFF2-40B4-BE49-F238E27FC236}">
                <a16:creationId xmlns:a16="http://schemas.microsoft.com/office/drawing/2014/main" id="{0EDE714E-4BBD-0D46-57FD-FD584D6F7D8E}"/>
              </a:ext>
            </a:extLst>
          </p:cNvPr>
          <p:cNvPicPr>
            <a:picLocks noChangeAspect="1"/>
          </p:cNvPicPr>
          <p:nvPr/>
        </p:nvPicPr>
        <p:blipFill>
          <a:blip r:embed="rId2"/>
          <a:stretch>
            <a:fillRect/>
          </a:stretch>
        </p:blipFill>
        <p:spPr>
          <a:xfrm>
            <a:off x="8575296" y="2680787"/>
            <a:ext cx="3362111" cy="1866801"/>
          </a:xfrm>
          <a:prstGeom prst="rect">
            <a:avLst/>
          </a:prstGeom>
          <a:ln>
            <a:solidFill>
              <a:schemeClr val="accent2">
                <a:lumMod val="50000"/>
              </a:schemeClr>
            </a:solidFill>
          </a:ln>
        </p:spPr>
      </p:pic>
      <p:sp>
        <p:nvSpPr>
          <p:cNvPr id="23" name="Oval 22">
            <a:extLst>
              <a:ext uri="{FF2B5EF4-FFF2-40B4-BE49-F238E27FC236}">
                <a16:creationId xmlns:a16="http://schemas.microsoft.com/office/drawing/2014/main" id="{E4C32510-270C-58E3-233B-22D83DC3200E}"/>
              </a:ext>
            </a:extLst>
          </p:cNvPr>
          <p:cNvSpPr/>
          <p:nvPr/>
        </p:nvSpPr>
        <p:spPr>
          <a:xfrm>
            <a:off x="10710145" y="2764273"/>
            <a:ext cx="1152597" cy="66294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Sports Clubs</a:t>
            </a:r>
          </a:p>
        </p:txBody>
      </p:sp>
      <p:sp>
        <p:nvSpPr>
          <p:cNvPr id="24" name="Oval 23">
            <a:extLst>
              <a:ext uri="{FF2B5EF4-FFF2-40B4-BE49-F238E27FC236}">
                <a16:creationId xmlns:a16="http://schemas.microsoft.com/office/drawing/2014/main" id="{228223C7-AD66-E98D-36C2-3B87272FB219}"/>
              </a:ext>
            </a:extLst>
          </p:cNvPr>
          <p:cNvSpPr/>
          <p:nvPr/>
        </p:nvSpPr>
        <p:spPr>
          <a:xfrm>
            <a:off x="375169" y="6029654"/>
            <a:ext cx="1464082" cy="439343"/>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Contractors</a:t>
            </a:r>
          </a:p>
        </p:txBody>
      </p:sp>
      <p:sp>
        <p:nvSpPr>
          <p:cNvPr id="25" name="Oval 24">
            <a:extLst>
              <a:ext uri="{FF2B5EF4-FFF2-40B4-BE49-F238E27FC236}">
                <a16:creationId xmlns:a16="http://schemas.microsoft.com/office/drawing/2014/main" id="{DD5DC391-AF5A-ABA1-3C22-AC3BD91F1D6A}"/>
              </a:ext>
            </a:extLst>
          </p:cNvPr>
          <p:cNvSpPr/>
          <p:nvPr/>
        </p:nvSpPr>
        <p:spPr>
          <a:xfrm>
            <a:off x="1955774" y="5975253"/>
            <a:ext cx="1449012" cy="55375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Volunteers</a:t>
            </a:r>
          </a:p>
        </p:txBody>
      </p:sp>
      <p:sp>
        <p:nvSpPr>
          <p:cNvPr id="26" name="Rectangle: Rounded Corners 25">
            <a:extLst>
              <a:ext uri="{FF2B5EF4-FFF2-40B4-BE49-F238E27FC236}">
                <a16:creationId xmlns:a16="http://schemas.microsoft.com/office/drawing/2014/main" id="{83A7DAB4-A1CE-49C9-4EFA-16450043D4CE}"/>
              </a:ext>
            </a:extLst>
          </p:cNvPr>
          <p:cNvSpPr/>
          <p:nvPr/>
        </p:nvSpPr>
        <p:spPr>
          <a:xfrm>
            <a:off x="8575296" y="2735630"/>
            <a:ext cx="2062625" cy="87918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dirty="0">
                <a:solidFill>
                  <a:schemeClr val="tx1"/>
                </a:solidFill>
                <a:latin typeface="Mulish" pitchFamily="2" charset="0"/>
              </a:rPr>
              <a:t>SPORT INDUSTRY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chemeClr val="tx1"/>
                </a:solidFill>
                <a:effectLst/>
                <a:uLnTx/>
                <a:uFillTx/>
                <a:latin typeface="Mulish" pitchFamily="2" charset="0"/>
              </a:rPr>
              <a:t>Collaboration with sports and wider industry to scale and share knowledge</a:t>
            </a:r>
          </a:p>
        </p:txBody>
      </p:sp>
      <p:sp>
        <p:nvSpPr>
          <p:cNvPr id="27" name="Oval 26">
            <a:extLst>
              <a:ext uri="{FF2B5EF4-FFF2-40B4-BE49-F238E27FC236}">
                <a16:creationId xmlns:a16="http://schemas.microsoft.com/office/drawing/2014/main" id="{10EE69F7-5E5A-4B41-B742-24E38B915286}"/>
              </a:ext>
            </a:extLst>
          </p:cNvPr>
          <p:cNvSpPr/>
          <p:nvPr/>
        </p:nvSpPr>
        <p:spPr>
          <a:xfrm>
            <a:off x="10379413" y="658134"/>
            <a:ext cx="1447765" cy="45020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Community</a:t>
            </a:r>
          </a:p>
        </p:txBody>
      </p:sp>
      <p:sp>
        <p:nvSpPr>
          <p:cNvPr id="28" name="TextBox 27">
            <a:extLst>
              <a:ext uri="{FF2B5EF4-FFF2-40B4-BE49-F238E27FC236}">
                <a16:creationId xmlns:a16="http://schemas.microsoft.com/office/drawing/2014/main" id="{0A25165F-4506-A74B-37A5-AFA9503E6EE8}"/>
              </a:ext>
            </a:extLst>
          </p:cNvPr>
          <p:cNvSpPr txBox="1"/>
          <p:nvPr/>
        </p:nvSpPr>
        <p:spPr>
          <a:xfrm>
            <a:off x="4488648" y="103246"/>
            <a:ext cx="4416332" cy="42319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latin typeface="Mulish" pitchFamily="2" charset="0"/>
              </a:rPr>
              <a:t>EVENT PARTNERS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effectLst/>
                <a:uLnTx/>
                <a:uFillTx/>
                <a:latin typeface="Mulish" pitchFamily="2" charset="0"/>
              </a:rPr>
              <a:t>Support hosting the event, regulate competition, event requirements</a:t>
            </a:r>
            <a:endParaRPr kumimoji="0" lang="en-GB" sz="1050" i="0" u="none" strike="noStrike" kern="1200" cap="none" spc="0" normalizeH="0" baseline="0" noProof="0" dirty="0">
              <a:ln>
                <a:noFill/>
              </a:ln>
              <a:effectLst/>
              <a:uLnTx/>
              <a:uFillTx/>
              <a:latin typeface="Mulish" pitchFamily="2" charset="0"/>
            </a:endParaRPr>
          </a:p>
        </p:txBody>
      </p:sp>
      <p:sp>
        <p:nvSpPr>
          <p:cNvPr id="29" name="Rectangle: Rounded Corners 28">
            <a:extLst>
              <a:ext uri="{FF2B5EF4-FFF2-40B4-BE49-F238E27FC236}">
                <a16:creationId xmlns:a16="http://schemas.microsoft.com/office/drawing/2014/main" id="{9D930AA8-9B1C-CF14-C1ED-A8AA2477FE68}"/>
              </a:ext>
            </a:extLst>
          </p:cNvPr>
          <p:cNvSpPr/>
          <p:nvPr/>
        </p:nvSpPr>
        <p:spPr>
          <a:xfrm>
            <a:off x="9287016" y="1597887"/>
            <a:ext cx="2560027" cy="9182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u="sng" dirty="0">
                <a:solidFill>
                  <a:schemeClr val="tx1"/>
                </a:solidFill>
                <a:latin typeface="Mulish" pitchFamily="2" charset="0"/>
              </a:rPr>
              <a:t>INTERACTION WITH HOST CITY/COUNTRY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Mulish" pitchFamily="2" charset="0"/>
              </a:rPr>
              <a:t>Regulation from local organisations – around safety and nuisance , noise, light pollution</a:t>
            </a:r>
          </a:p>
        </p:txBody>
      </p:sp>
      <p:sp>
        <p:nvSpPr>
          <p:cNvPr id="30" name="Oval 29">
            <a:extLst>
              <a:ext uri="{FF2B5EF4-FFF2-40B4-BE49-F238E27FC236}">
                <a16:creationId xmlns:a16="http://schemas.microsoft.com/office/drawing/2014/main" id="{02E7A779-D24B-D6AF-F1B2-A7BB472CC156}"/>
              </a:ext>
            </a:extLst>
          </p:cNvPr>
          <p:cNvSpPr/>
          <p:nvPr/>
        </p:nvSpPr>
        <p:spPr>
          <a:xfrm>
            <a:off x="4711747" y="544353"/>
            <a:ext cx="1650921" cy="632905"/>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Event Organizing Staff</a:t>
            </a:r>
          </a:p>
        </p:txBody>
      </p:sp>
      <p:sp>
        <p:nvSpPr>
          <p:cNvPr id="31" name="Oval 30">
            <a:extLst>
              <a:ext uri="{FF2B5EF4-FFF2-40B4-BE49-F238E27FC236}">
                <a16:creationId xmlns:a16="http://schemas.microsoft.com/office/drawing/2014/main" id="{2AFAA15B-0F36-76D4-1E84-95B4580D2934}"/>
              </a:ext>
            </a:extLst>
          </p:cNvPr>
          <p:cNvSpPr/>
          <p:nvPr/>
        </p:nvSpPr>
        <p:spPr>
          <a:xfrm>
            <a:off x="8765054" y="3697179"/>
            <a:ext cx="1512832" cy="66294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Sport and event industry</a:t>
            </a:r>
          </a:p>
        </p:txBody>
      </p:sp>
      <p:sp>
        <p:nvSpPr>
          <p:cNvPr id="32" name="Oval 31">
            <a:extLst>
              <a:ext uri="{FF2B5EF4-FFF2-40B4-BE49-F238E27FC236}">
                <a16:creationId xmlns:a16="http://schemas.microsoft.com/office/drawing/2014/main" id="{0EF7454A-D8FE-9DA8-C635-874A709F83CA}"/>
              </a:ext>
            </a:extLst>
          </p:cNvPr>
          <p:cNvSpPr/>
          <p:nvPr/>
        </p:nvSpPr>
        <p:spPr>
          <a:xfrm>
            <a:off x="9248342" y="996941"/>
            <a:ext cx="1389579" cy="573323"/>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Emergency services</a:t>
            </a:r>
          </a:p>
        </p:txBody>
      </p:sp>
      <p:sp>
        <p:nvSpPr>
          <p:cNvPr id="33" name="Oval 32">
            <a:extLst>
              <a:ext uri="{FF2B5EF4-FFF2-40B4-BE49-F238E27FC236}">
                <a16:creationId xmlns:a16="http://schemas.microsoft.com/office/drawing/2014/main" id="{977458B5-AE53-09CF-4327-104D99CE1B57}"/>
              </a:ext>
            </a:extLst>
          </p:cNvPr>
          <p:cNvSpPr/>
          <p:nvPr/>
        </p:nvSpPr>
        <p:spPr>
          <a:xfrm>
            <a:off x="6460773" y="576377"/>
            <a:ext cx="1055294" cy="632905"/>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34" name="Oval 33">
            <a:extLst>
              <a:ext uri="{FF2B5EF4-FFF2-40B4-BE49-F238E27FC236}">
                <a16:creationId xmlns:a16="http://schemas.microsoft.com/office/drawing/2014/main" id="{0D9C2B42-6F0A-6651-4AE7-DEC821B88252}"/>
              </a:ext>
            </a:extLst>
          </p:cNvPr>
          <p:cNvSpPr/>
          <p:nvPr/>
        </p:nvSpPr>
        <p:spPr>
          <a:xfrm>
            <a:off x="8267108" y="5975253"/>
            <a:ext cx="1889530" cy="323375"/>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Local </a:t>
            </a:r>
            <a:r>
              <a:rPr lang="en-GB" sz="1000" dirty="0">
                <a:solidFill>
                  <a:prstClr val="white"/>
                </a:solidFill>
                <a:latin typeface="Mulish" pitchFamily="2" charset="0"/>
              </a:rPr>
              <a:t>Community</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35" name="Oval 34">
            <a:extLst>
              <a:ext uri="{FF2B5EF4-FFF2-40B4-BE49-F238E27FC236}">
                <a16:creationId xmlns:a16="http://schemas.microsoft.com/office/drawing/2014/main" id="{C0519F87-CCC8-CF68-213E-999860468789}"/>
              </a:ext>
            </a:extLst>
          </p:cNvPr>
          <p:cNvSpPr/>
          <p:nvPr/>
        </p:nvSpPr>
        <p:spPr>
          <a:xfrm>
            <a:off x="8997294" y="5055740"/>
            <a:ext cx="1219749" cy="392407"/>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Mulish" pitchFamily="2" charset="0"/>
              </a:rPr>
              <a:t>Event participants</a:t>
            </a:r>
          </a:p>
        </p:txBody>
      </p:sp>
      <p:sp>
        <p:nvSpPr>
          <p:cNvPr id="36" name="Rectangle: Rounded Corners 35">
            <a:extLst>
              <a:ext uri="{FF2B5EF4-FFF2-40B4-BE49-F238E27FC236}">
                <a16:creationId xmlns:a16="http://schemas.microsoft.com/office/drawing/2014/main" id="{FA2E065E-EF47-579F-F412-444AD1D42CD6}"/>
              </a:ext>
            </a:extLst>
          </p:cNvPr>
          <p:cNvSpPr/>
          <p:nvPr/>
        </p:nvSpPr>
        <p:spPr>
          <a:xfrm>
            <a:off x="8208919" y="4563944"/>
            <a:ext cx="2961272" cy="5879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chemeClr val="tx1"/>
                </a:solidFill>
                <a:latin typeface="Mulish" pitchFamily="2" charset="0"/>
              </a:rPr>
              <a:t>CULTURAL AND SOCIAL VALUES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chemeClr val="tx1"/>
                </a:solidFill>
                <a:latin typeface="Mulish" pitchFamily="2" charset="0"/>
              </a:rPr>
              <a:t>A platform for maximising positive impact.</a:t>
            </a:r>
          </a:p>
        </p:txBody>
      </p:sp>
      <p:sp>
        <p:nvSpPr>
          <p:cNvPr id="37" name="TextBox 36">
            <a:extLst>
              <a:ext uri="{FF2B5EF4-FFF2-40B4-BE49-F238E27FC236}">
                <a16:creationId xmlns:a16="http://schemas.microsoft.com/office/drawing/2014/main" id="{59E3FC29-0B0B-F1E8-7A84-96DAEEE14072}"/>
              </a:ext>
            </a:extLst>
          </p:cNvPr>
          <p:cNvSpPr txBox="1"/>
          <p:nvPr/>
        </p:nvSpPr>
        <p:spPr>
          <a:xfrm>
            <a:off x="1754867" y="2387117"/>
            <a:ext cx="2230959"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effectLst/>
                <a:uLnTx/>
                <a:uFillTx/>
                <a:latin typeface="Mulish" pitchFamily="2" charset="0"/>
              </a:rPr>
              <a:t>COMMERCIAL PARTNERS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effectLst/>
              <a:uLnTx/>
              <a:uFillTx/>
              <a:latin typeface="Mulish"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effectLst/>
                <a:uLnTx/>
                <a:uFillTx/>
                <a:latin typeface="Mulish" pitchFamily="2" charset="0"/>
              </a:rPr>
              <a:t>Financial impact, alignment to strategy, scalability of messaging, attract new partners</a:t>
            </a:r>
          </a:p>
        </p:txBody>
      </p:sp>
      <p:sp>
        <p:nvSpPr>
          <p:cNvPr id="38" name="Oval 37">
            <a:extLst>
              <a:ext uri="{FF2B5EF4-FFF2-40B4-BE49-F238E27FC236}">
                <a16:creationId xmlns:a16="http://schemas.microsoft.com/office/drawing/2014/main" id="{FD306793-652D-8FB2-64F8-3D4D03888765}"/>
              </a:ext>
            </a:extLst>
          </p:cNvPr>
          <p:cNvSpPr/>
          <p:nvPr/>
        </p:nvSpPr>
        <p:spPr>
          <a:xfrm>
            <a:off x="10395703" y="3642639"/>
            <a:ext cx="1405097" cy="755423"/>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Media and broadcasters</a:t>
            </a:r>
          </a:p>
        </p:txBody>
      </p:sp>
      <p:sp>
        <p:nvSpPr>
          <p:cNvPr id="39" name="Oval 38">
            <a:extLst>
              <a:ext uri="{FF2B5EF4-FFF2-40B4-BE49-F238E27FC236}">
                <a16:creationId xmlns:a16="http://schemas.microsoft.com/office/drawing/2014/main" id="{4BA1D215-CE7D-2108-9C15-05F8A0A633FB}"/>
              </a:ext>
            </a:extLst>
          </p:cNvPr>
          <p:cNvSpPr/>
          <p:nvPr/>
        </p:nvSpPr>
        <p:spPr>
          <a:xfrm>
            <a:off x="10832584" y="4911617"/>
            <a:ext cx="1082521" cy="456897"/>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Core Sports Fans</a:t>
            </a:r>
          </a:p>
        </p:txBody>
      </p:sp>
      <p:sp>
        <p:nvSpPr>
          <p:cNvPr id="40" name="Oval 39">
            <a:extLst>
              <a:ext uri="{FF2B5EF4-FFF2-40B4-BE49-F238E27FC236}">
                <a16:creationId xmlns:a16="http://schemas.microsoft.com/office/drawing/2014/main" id="{CBE1E569-42C8-1E58-FD89-8E9667F95F09}"/>
              </a:ext>
            </a:extLst>
          </p:cNvPr>
          <p:cNvSpPr/>
          <p:nvPr/>
        </p:nvSpPr>
        <p:spPr>
          <a:xfrm>
            <a:off x="8242143" y="5148014"/>
            <a:ext cx="690627" cy="604604"/>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Host city</a:t>
            </a:r>
          </a:p>
        </p:txBody>
      </p:sp>
      <p:sp>
        <p:nvSpPr>
          <p:cNvPr id="41" name="Oval 40">
            <a:extLst>
              <a:ext uri="{FF2B5EF4-FFF2-40B4-BE49-F238E27FC236}">
                <a16:creationId xmlns:a16="http://schemas.microsoft.com/office/drawing/2014/main" id="{3AB96482-1ED8-D09A-1B5B-C2988CCAA1D3}"/>
              </a:ext>
            </a:extLst>
          </p:cNvPr>
          <p:cNvSpPr/>
          <p:nvPr/>
        </p:nvSpPr>
        <p:spPr>
          <a:xfrm>
            <a:off x="7604738" y="646591"/>
            <a:ext cx="984637" cy="511463"/>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42" name="Rectangle 41">
            <a:extLst>
              <a:ext uri="{FF2B5EF4-FFF2-40B4-BE49-F238E27FC236}">
                <a16:creationId xmlns:a16="http://schemas.microsoft.com/office/drawing/2014/main" id="{837896A1-C7ED-7E5A-30F5-DA05AE37444F}"/>
              </a:ext>
            </a:extLst>
          </p:cNvPr>
          <p:cNvSpPr/>
          <p:nvPr/>
        </p:nvSpPr>
        <p:spPr>
          <a:xfrm>
            <a:off x="267860" y="696371"/>
            <a:ext cx="3780597" cy="1362009"/>
          </a:xfrm>
          <a:prstGeom prst="rect">
            <a:avLst/>
          </a:prstGeom>
          <a:solidFill>
            <a:schemeClr val="bg1">
              <a:lumMod val="9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srgbClr val="C00000"/>
              </a:solidFill>
              <a:effectLst/>
              <a:uLnTx/>
              <a:uFillTx/>
              <a:latin typeface="World Athletics Regular" panose="020B0604020202020204" charset="0"/>
            </a:endParaRPr>
          </a:p>
        </p:txBody>
      </p:sp>
      <p:sp>
        <p:nvSpPr>
          <p:cNvPr id="43" name="Oval 42">
            <a:extLst>
              <a:ext uri="{FF2B5EF4-FFF2-40B4-BE49-F238E27FC236}">
                <a16:creationId xmlns:a16="http://schemas.microsoft.com/office/drawing/2014/main" id="{BD0A735C-2133-BB22-3782-04D26EEC64A6}"/>
              </a:ext>
            </a:extLst>
          </p:cNvPr>
          <p:cNvSpPr/>
          <p:nvPr/>
        </p:nvSpPr>
        <p:spPr>
          <a:xfrm>
            <a:off x="375169" y="795936"/>
            <a:ext cx="1161935" cy="614123"/>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Corporate functions</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44" name="TextBox 43">
            <a:extLst>
              <a:ext uri="{FF2B5EF4-FFF2-40B4-BE49-F238E27FC236}">
                <a16:creationId xmlns:a16="http://schemas.microsoft.com/office/drawing/2014/main" id="{9B83B89A-E521-EA6D-6539-D2BC96C59A6C}"/>
              </a:ext>
            </a:extLst>
          </p:cNvPr>
          <p:cNvSpPr txBox="1"/>
          <p:nvPr/>
        </p:nvSpPr>
        <p:spPr>
          <a:xfrm>
            <a:off x="1442321" y="849943"/>
            <a:ext cx="2537577" cy="11233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u="sng" dirty="0">
                <a:latin typeface="Mulish" pitchFamily="2" charset="0"/>
              </a:rPr>
              <a:t>THE EVENT ORGANIZERS</a:t>
            </a:r>
            <a:endParaRPr kumimoji="0" lang="en-GB" sz="1200" b="1" i="0" u="sng" strike="noStrike" kern="1200" cap="none" spc="0" normalizeH="0" baseline="0" noProof="0" dirty="0">
              <a:ln>
                <a:noFill/>
              </a:ln>
              <a:effectLst/>
              <a:uLnTx/>
              <a:uFillTx/>
              <a:latin typeface="Mulish"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Mulish" pitchFamily="2" charset="0"/>
              </a:rPr>
              <a:t>Event Organizer Board and Functional areas such as: </a:t>
            </a:r>
            <a:r>
              <a:rPr kumimoji="0" lang="en-GB" sz="1100" b="0" i="0" u="none" strike="noStrike" kern="1200" cap="none" spc="0" normalizeH="0" baseline="0" noProof="0" dirty="0">
                <a:ln>
                  <a:noFill/>
                </a:ln>
                <a:effectLst/>
                <a:uLnTx/>
                <a:uFillTx/>
                <a:latin typeface="Mulish" pitchFamily="2" charset="0"/>
              </a:rPr>
              <a:t>central workforce, </a:t>
            </a:r>
            <a:r>
              <a:rPr lang="en-GB" sz="1100" dirty="0">
                <a:latin typeface="Mulish" pitchFamily="2" charset="0"/>
              </a:rPr>
              <a:t>event operations,</a:t>
            </a:r>
            <a:r>
              <a:rPr kumimoji="0" lang="en-GB" sz="1100" b="0" i="0" u="none" strike="noStrike" kern="1200" cap="none" spc="0" normalizeH="0" baseline="0" noProof="0" dirty="0">
                <a:ln>
                  <a:noFill/>
                </a:ln>
                <a:effectLst/>
                <a:uLnTx/>
                <a:uFillTx/>
                <a:latin typeface="Mulish" pitchFamily="2" charset="0"/>
              </a:rPr>
              <a:t> marcomms, governance, sustainability etc.</a:t>
            </a:r>
          </a:p>
        </p:txBody>
      </p:sp>
      <p:sp>
        <p:nvSpPr>
          <p:cNvPr id="45" name="Oval 44">
            <a:extLst>
              <a:ext uri="{FF2B5EF4-FFF2-40B4-BE49-F238E27FC236}">
                <a16:creationId xmlns:a16="http://schemas.microsoft.com/office/drawing/2014/main" id="{478D89D7-6BE3-FE31-D7FA-8ACBFBA04607}"/>
              </a:ext>
            </a:extLst>
          </p:cNvPr>
          <p:cNvSpPr/>
          <p:nvPr/>
        </p:nvSpPr>
        <p:spPr>
          <a:xfrm>
            <a:off x="1932469" y="4854222"/>
            <a:ext cx="1350953" cy="54956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Waste &amp; Energy</a:t>
            </a:r>
          </a:p>
        </p:txBody>
      </p:sp>
      <p:sp>
        <p:nvSpPr>
          <p:cNvPr id="46" name="Oval 45">
            <a:extLst>
              <a:ext uri="{FF2B5EF4-FFF2-40B4-BE49-F238E27FC236}">
                <a16:creationId xmlns:a16="http://schemas.microsoft.com/office/drawing/2014/main" id="{67BB8120-9991-AF31-4D96-CE84A814B817}"/>
              </a:ext>
            </a:extLst>
          </p:cNvPr>
          <p:cNvSpPr/>
          <p:nvPr/>
        </p:nvSpPr>
        <p:spPr>
          <a:xfrm>
            <a:off x="2506978" y="5406443"/>
            <a:ext cx="1350953" cy="54956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Travel &amp; Transport</a:t>
            </a:r>
          </a:p>
        </p:txBody>
      </p:sp>
      <p:sp>
        <p:nvSpPr>
          <p:cNvPr id="47" name="Text Placeholder 3">
            <a:extLst>
              <a:ext uri="{FF2B5EF4-FFF2-40B4-BE49-F238E27FC236}">
                <a16:creationId xmlns:a16="http://schemas.microsoft.com/office/drawing/2014/main" id="{DD17886A-1F86-F9B8-2C5F-A1F40DD7C768}"/>
              </a:ext>
            </a:extLst>
          </p:cNvPr>
          <p:cNvSpPr txBox="1">
            <a:spLocks/>
          </p:cNvSpPr>
          <p:nvPr/>
        </p:nvSpPr>
        <p:spPr>
          <a:xfrm>
            <a:off x="435250" y="197606"/>
            <a:ext cx="7517257" cy="35877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b="1" dirty="0">
                <a:solidFill>
                  <a:schemeClr val="tx1"/>
                </a:solidFill>
                <a:latin typeface="Mulish" pitchFamily="2" charset="0"/>
              </a:rPr>
              <a:t>Stakeholder Mapping</a:t>
            </a:r>
          </a:p>
        </p:txBody>
      </p:sp>
      <p:sp>
        <p:nvSpPr>
          <p:cNvPr id="48" name="Rectangle 47">
            <a:extLst>
              <a:ext uri="{FF2B5EF4-FFF2-40B4-BE49-F238E27FC236}">
                <a16:creationId xmlns:a16="http://schemas.microsoft.com/office/drawing/2014/main" id="{42D55922-3B37-39F1-969F-530B50414A35}"/>
              </a:ext>
            </a:extLst>
          </p:cNvPr>
          <p:cNvSpPr/>
          <p:nvPr/>
        </p:nvSpPr>
        <p:spPr>
          <a:xfrm>
            <a:off x="4420531" y="2899585"/>
            <a:ext cx="3244027" cy="2800360"/>
          </a:xfrm>
          <a:prstGeom prst="rect">
            <a:avLst/>
          </a:prstGeom>
          <a:noFill/>
          <a:ln w="38100">
            <a:solidFill>
              <a:schemeClr val="tx1"/>
            </a:solidFill>
            <a:prstDash val="soli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schemeClr val="accent1"/>
              </a:solidFill>
              <a:latin typeface="World Athletics Regular" panose="020B0604020202020204" charset="0"/>
            </a:endParaRPr>
          </a:p>
        </p:txBody>
      </p:sp>
      <p:sp>
        <p:nvSpPr>
          <p:cNvPr id="49" name="TextBox 48">
            <a:extLst>
              <a:ext uri="{FF2B5EF4-FFF2-40B4-BE49-F238E27FC236}">
                <a16:creationId xmlns:a16="http://schemas.microsoft.com/office/drawing/2014/main" id="{5677E0A9-E39D-8A9B-D704-5FD5ACE856A5}"/>
              </a:ext>
            </a:extLst>
          </p:cNvPr>
          <p:cNvSpPr txBox="1"/>
          <p:nvPr/>
        </p:nvSpPr>
        <p:spPr>
          <a:xfrm>
            <a:off x="4485043" y="4398062"/>
            <a:ext cx="2972438" cy="430887"/>
          </a:xfrm>
          <a:prstGeom prst="rect">
            <a:avLst/>
          </a:prstGeom>
          <a:noFill/>
        </p:spPr>
        <p:txBody>
          <a:bodyPr wrap="square" rtlCol="0">
            <a:spAutoFit/>
          </a:bodyPr>
          <a:lstStyle/>
          <a:p>
            <a:pPr algn="ctr"/>
            <a:r>
              <a:rPr lang="en-GB" sz="1100" dirty="0">
                <a:solidFill>
                  <a:srgbClr val="222222"/>
                </a:solidFill>
                <a:latin typeface="Mulish" pitchFamily="2" charset="0"/>
              </a:rPr>
              <a:t>MISSION: </a:t>
            </a:r>
          </a:p>
          <a:p>
            <a:pPr algn="ctr"/>
            <a:r>
              <a:rPr lang="en-GB" sz="1100" dirty="0">
                <a:solidFill>
                  <a:srgbClr val="222222"/>
                </a:solidFill>
                <a:latin typeface="Mulish" pitchFamily="2" charset="0"/>
              </a:rPr>
              <a:t>[Insert mission statement]</a:t>
            </a:r>
          </a:p>
        </p:txBody>
      </p:sp>
      <p:sp>
        <p:nvSpPr>
          <p:cNvPr id="52" name="Oval 51">
            <a:extLst>
              <a:ext uri="{FF2B5EF4-FFF2-40B4-BE49-F238E27FC236}">
                <a16:creationId xmlns:a16="http://schemas.microsoft.com/office/drawing/2014/main" id="{EE6AB859-6717-8966-5392-A321A5C0DB48}"/>
              </a:ext>
            </a:extLst>
          </p:cNvPr>
          <p:cNvSpPr/>
          <p:nvPr/>
        </p:nvSpPr>
        <p:spPr>
          <a:xfrm>
            <a:off x="329258" y="2889071"/>
            <a:ext cx="1488849" cy="553439"/>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Event partners &amp; Sponsors</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3" name="Oval 52">
            <a:extLst>
              <a:ext uri="{FF2B5EF4-FFF2-40B4-BE49-F238E27FC236}">
                <a16:creationId xmlns:a16="http://schemas.microsoft.com/office/drawing/2014/main" id="{D63ACD7B-D279-2A21-CC10-6D5C6A0EB72E}"/>
              </a:ext>
            </a:extLst>
          </p:cNvPr>
          <p:cNvSpPr/>
          <p:nvPr/>
        </p:nvSpPr>
        <p:spPr>
          <a:xfrm>
            <a:off x="6279175" y="1731981"/>
            <a:ext cx="1343503" cy="526069"/>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4" name="Oval 53">
            <a:extLst>
              <a:ext uri="{FF2B5EF4-FFF2-40B4-BE49-F238E27FC236}">
                <a16:creationId xmlns:a16="http://schemas.microsoft.com/office/drawing/2014/main" id="{F2D41B33-CE8E-2DD7-5860-E20BFF24C684}"/>
              </a:ext>
            </a:extLst>
          </p:cNvPr>
          <p:cNvSpPr/>
          <p:nvPr/>
        </p:nvSpPr>
        <p:spPr>
          <a:xfrm>
            <a:off x="6692130" y="1217286"/>
            <a:ext cx="1001988" cy="50740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5" name="Oval 54">
            <a:extLst>
              <a:ext uri="{FF2B5EF4-FFF2-40B4-BE49-F238E27FC236}">
                <a16:creationId xmlns:a16="http://schemas.microsoft.com/office/drawing/2014/main" id="{FCE261EB-A2AB-2544-4C77-0BD5D38220A0}"/>
              </a:ext>
            </a:extLst>
          </p:cNvPr>
          <p:cNvSpPr/>
          <p:nvPr/>
        </p:nvSpPr>
        <p:spPr>
          <a:xfrm>
            <a:off x="5645474" y="1190141"/>
            <a:ext cx="1001988" cy="60714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6" name="Oval 55">
            <a:extLst>
              <a:ext uri="{FF2B5EF4-FFF2-40B4-BE49-F238E27FC236}">
                <a16:creationId xmlns:a16="http://schemas.microsoft.com/office/drawing/2014/main" id="{9C2526E9-B181-948E-6E71-3759FFD49F71}"/>
              </a:ext>
            </a:extLst>
          </p:cNvPr>
          <p:cNvSpPr/>
          <p:nvPr/>
        </p:nvSpPr>
        <p:spPr>
          <a:xfrm>
            <a:off x="5124538" y="1740284"/>
            <a:ext cx="1001988" cy="526069"/>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7" name="Oval 56">
            <a:extLst>
              <a:ext uri="{FF2B5EF4-FFF2-40B4-BE49-F238E27FC236}">
                <a16:creationId xmlns:a16="http://schemas.microsoft.com/office/drawing/2014/main" id="{B8629BF5-1EA0-80C9-EBFE-166A479C5381}"/>
              </a:ext>
            </a:extLst>
          </p:cNvPr>
          <p:cNvSpPr/>
          <p:nvPr/>
        </p:nvSpPr>
        <p:spPr>
          <a:xfrm>
            <a:off x="7757250" y="1709986"/>
            <a:ext cx="1019717" cy="526069"/>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Special Olympics</a:t>
            </a:r>
          </a:p>
        </p:txBody>
      </p:sp>
      <p:sp>
        <p:nvSpPr>
          <p:cNvPr id="58" name="Oval 57">
            <a:extLst>
              <a:ext uri="{FF2B5EF4-FFF2-40B4-BE49-F238E27FC236}">
                <a16:creationId xmlns:a16="http://schemas.microsoft.com/office/drawing/2014/main" id="{B9582866-030A-B702-7B64-24DBB2005179}"/>
              </a:ext>
            </a:extLst>
          </p:cNvPr>
          <p:cNvSpPr/>
          <p:nvPr/>
        </p:nvSpPr>
        <p:spPr>
          <a:xfrm>
            <a:off x="7712824" y="1171987"/>
            <a:ext cx="1001988" cy="50740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[insert event partner]</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59" name="Oval 58">
            <a:extLst>
              <a:ext uri="{FF2B5EF4-FFF2-40B4-BE49-F238E27FC236}">
                <a16:creationId xmlns:a16="http://schemas.microsoft.com/office/drawing/2014/main" id="{08384BA4-54F7-2157-9F24-E5A3D9F8D36A}"/>
              </a:ext>
            </a:extLst>
          </p:cNvPr>
          <p:cNvSpPr/>
          <p:nvPr/>
        </p:nvSpPr>
        <p:spPr>
          <a:xfrm>
            <a:off x="364822" y="1483905"/>
            <a:ext cx="1161935" cy="494234"/>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prstClr val="white"/>
                </a:solidFill>
                <a:latin typeface="Mulish" pitchFamily="2" charset="0"/>
              </a:rPr>
              <a:t>Event Organizer workforce</a:t>
            </a:r>
            <a:endParaRPr kumimoji="0" lang="en-GB" sz="1000" b="0" i="0" u="none" strike="noStrike" kern="1200" cap="none" spc="0" normalizeH="0" baseline="0" noProof="0" dirty="0">
              <a:ln>
                <a:noFill/>
              </a:ln>
              <a:solidFill>
                <a:prstClr val="white"/>
              </a:solidFill>
              <a:effectLst/>
              <a:uLnTx/>
              <a:uFillTx/>
              <a:latin typeface="Mulish" pitchFamily="2" charset="0"/>
            </a:endParaRPr>
          </a:p>
        </p:txBody>
      </p:sp>
      <p:sp>
        <p:nvSpPr>
          <p:cNvPr id="60" name="Oval 59">
            <a:extLst>
              <a:ext uri="{FF2B5EF4-FFF2-40B4-BE49-F238E27FC236}">
                <a16:creationId xmlns:a16="http://schemas.microsoft.com/office/drawing/2014/main" id="{500AA6AE-8B00-B515-FF59-38DC153431E4}"/>
              </a:ext>
            </a:extLst>
          </p:cNvPr>
          <p:cNvSpPr/>
          <p:nvPr/>
        </p:nvSpPr>
        <p:spPr>
          <a:xfrm>
            <a:off x="10710145" y="1150126"/>
            <a:ext cx="1153940" cy="372548"/>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Schools</a:t>
            </a:r>
          </a:p>
        </p:txBody>
      </p:sp>
      <p:sp>
        <p:nvSpPr>
          <p:cNvPr id="61" name="Oval 60">
            <a:extLst>
              <a:ext uri="{FF2B5EF4-FFF2-40B4-BE49-F238E27FC236}">
                <a16:creationId xmlns:a16="http://schemas.microsoft.com/office/drawing/2014/main" id="{CC18219F-03FC-68F8-4FB6-C912D5507132}"/>
              </a:ext>
            </a:extLst>
          </p:cNvPr>
          <p:cNvSpPr/>
          <p:nvPr/>
        </p:nvSpPr>
        <p:spPr>
          <a:xfrm>
            <a:off x="10315243" y="5599727"/>
            <a:ext cx="1566018" cy="411680"/>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Mulish" pitchFamily="2" charset="0"/>
              </a:rPr>
              <a:t>Ticketholders</a:t>
            </a:r>
          </a:p>
        </p:txBody>
      </p:sp>
      <p:sp>
        <p:nvSpPr>
          <p:cNvPr id="62" name="Oval 61">
            <a:extLst>
              <a:ext uri="{FF2B5EF4-FFF2-40B4-BE49-F238E27FC236}">
                <a16:creationId xmlns:a16="http://schemas.microsoft.com/office/drawing/2014/main" id="{0B0EF9BF-0252-B03D-D6C8-FE07D5EA1CCB}"/>
              </a:ext>
            </a:extLst>
          </p:cNvPr>
          <p:cNvSpPr/>
          <p:nvPr/>
        </p:nvSpPr>
        <p:spPr>
          <a:xfrm>
            <a:off x="8850289" y="5471496"/>
            <a:ext cx="1360155" cy="456897"/>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Mulish" pitchFamily="2" charset="0"/>
              </a:rPr>
              <a:t>Sports &amp; entertainment fans</a:t>
            </a:r>
          </a:p>
        </p:txBody>
      </p:sp>
      <p:sp>
        <p:nvSpPr>
          <p:cNvPr id="63" name="TextBox 62">
            <a:extLst>
              <a:ext uri="{FF2B5EF4-FFF2-40B4-BE49-F238E27FC236}">
                <a16:creationId xmlns:a16="http://schemas.microsoft.com/office/drawing/2014/main" id="{35FED5A8-725F-E150-3B59-C82F4DF54B86}"/>
              </a:ext>
            </a:extLst>
          </p:cNvPr>
          <p:cNvSpPr txBox="1"/>
          <p:nvPr/>
        </p:nvSpPr>
        <p:spPr>
          <a:xfrm>
            <a:off x="4555563" y="3488146"/>
            <a:ext cx="2972438" cy="261610"/>
          </a:xfrm>
          <a:prstGeom prst="rect">
            <a:avLst/>
          </a:prstGeom>
          <a:noFill/>
        </p:spPr>
        <p:txBody>
          <a:bodyPr wrap="square" rtlCol="0">
            <a:spAutoFit/>
          </a:bodyPr>
          <a:lstStyle/>
          <a:p>
            <a:pPr algn="ctr"/>
            <a:r>
              <a:rPr lang="en-GB" sz="1100" dirty="0">
                <a:solidFill>
                  <a:srgbClr val="222222"/>
                </a:solidFill>
                <a:latin typeface="Mulish" pitchFamily="2" charset="0"/>
              </a:rPr>
              <a:t>[Insert event logo]</a:t>
            </a:r>
          </a:p>
        </p:txBody>
      </p:sp>
      <p:sp>
        <p:nvSpPr>
          <p:cNvPr id="2" name="Footer Placeholder 3">
            <a:extLst>
              <a:ext uri="{FF2B5EF4-FFF2-40B4-BE49-F238E27FC236}">
                <a16:creationId xmlns:a16="http://schemas.microsoft.com/office/drawing/2014/main" id="{227ABD72-E1CA-7AD4-B710-48116AFC9A94}"/>
              </a:ext>
            </a:extLst>
          </p:cNvPr>
          <p:cNvSpPr>
            <a:spLocks noGrp="1"/>
          </p:cNvSpPr>
          <p:nvPr>
            <p:ph type="ftr" sz="quarter" idx="11"/>
          </p:nvPr>
        </p:nvSpPr>
        <p:spPr>
          <a:xfrm>
            <a:off x="1932469" y="6562424"/>
            <a:ext cx="8405413" cy="365125"/>
          </a:xfrm>
        </p:spPr>
        <p:txBody>
          <a:bodyPr/>
          <a:lstStyle/>
          <a:p>
            <a:pPr algn="ctr"/>
            <a:r>
              <a:rPr lang="en-GB" dirty="0">
                <a:latin typeface="Mulish" pitchFamily="2" charset="0"/>
              </a:rPr>
              <a:t>SOEE Stakeholder Identification and Engagement Plan template – v1 December 2024</a:t>
            </a:r>
          </a:p>
        </p:txBody>
      </p:sp>
    </p:spTree>
    <p:extLst>
      <p:ext uri="{BB962C8B-B14F-4D97-AF65-F5344CB8AC3E}">
        <p14:creationId xmlns:p14="http://schemas.microsoft.com/office/powerpoint/2010/main" val="2290472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152900C-2FF4-913D-F024-9066D7B80602}"/>
              </a:ext>
            </a:extLst>
          </p:cNvPr>
          <p:cNvSpPr txBox="1">
            <a:spLocks/>
          </p:cNvSpPr>
          <p:nvPr/>
        </p:nvSpPr>
        <p:spPr>
          <a:xfrm>
            <a:off x="393340" y="372771"/>
            <a:ext cx="9130221" cy="35877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2400" b="1" dirty="0">
                <a:solidFill>
                  <a:schemeClr val="tx1"/>
                </a:solidFill>
                <a:latin typeface="Mulish" pitchFamily="2" charset="0"/>
              </a:rPr>
              <a:t>Stakeholder Mapping and methods of engagement (internal)</a:t>
            </a:r>
          </a:p>
        </p:txBody>
      </p:sp>
      <p:graphicFrame>
        <p:nvGraphicFramePr>
          <p:cNvPr id="5" name="Table 4">
            <a:extLst>
              <a:ext uri="{FF2B5EF4-FFF2-40B4-BE49-F238E27FC236}">
                <a16:creationId xmlns:a16="http://schemas.microsoft.com/office/drawing/2014/main" id="{6FE17521-ACC0-3BDD-DE0F-C43C19E336DA}"/>
              </a:ext>
            </a:extLst>
          </p:cNvPr>
          <p:cNvGraphicFramePr>
            <a:graphicFrameLocks noGrp="1"/>
          </p:cNvGraphicFramePr>
          <p:nvPr>
            <p:extLst>
              <p:ext uri="{D42A27DB-BD31-4B8C-83A1-F6EECF244321}">
                <p14:modId xmlns:p14="http://schemas.microsoft.com/office/powerpoint/2010/main" val="2962846759"/>
              </p:ext>
            </p:extLst>
          </p:nvPr>
        </p:nvGraphicFramePr>
        <p:xfrm>
          <a:off x="207818" y="1136259"/>
          <a:ext cx="11772898" cy="4320688"/>
        </p:xfrm>
        <a:graphic>
          <a:graphicData uri="http://schemas.openxmlformats.org/drawingml/2006/table">
            <a:tbl>
              <a:tblPr/>
              <a:tblGrid>
                <a:gridCol w="1328751">
                  <a:extLst>
                    <a:ext uri="{9D8B030D-6E8A-4147-A177-3AD203B41FA5}">
                      <a16:colId xmlns:a16="http://schemas.microsoft.com/office/drawing/2014/main" val="3902821"/>
                    </a:ext>
                  </a:extLst>
                </a:gridCol>
                <a:gridCol w="2666715">
                  <a:extLst>
                    <a:ext uri="{9D8B030D-6E8A-4147-A177-3AD203B41FA5}">
                      <a16:colId xmlns:a16="http://schemas.microsoft.com/office/drawing/2014/main" val="1497674875"/>
                    </a:ext>
                  </a:extLst>
                </a:gridCol>
                <a:gridCol w="3018398">
                  <a:extLst>
                    <a:ext uri="{9D8B030D-6E8A-4147-A177-3AD203B41FA5}">
                      <a16:colId xmlns:a16="http://schemas.microsoft.com/office/drawing/2014/main" val="1309131643"/>
                    </a:ext>
                  </a:extLst>
                </a:gridCol>
                <a:gridCol w="1794007">
                  <a:extLst>
                    <a:ext uri="{9D8B030D-6E8A-4147-A177-3AD203B41FA5}">
                      <a16:colId xmlns:a16="http://schemas.microsoft.com/office/drawing/2014/main" val="2010595041"/>
                    </a:ext>
                  </a:extLst>
                </a:gridCol>
                <a:gridCol w="1494971">
                  <a:extLst>
                    <a:ext uri="{9D8B030D-6E8A-4147-A177-3AD203B41FA5}">
                      <a16:colId xmlns:a16="http://schemas.microsoft.com/office/drawing/2014/main" val="3017757706"/>
                    </a:ext>
                  </a:extLst>
                </a:gridCol>
                <a:gridCol w="1470056">
                  <a:extLst>
                    <a:ext uri="{9D8B030D-6E8A-4147-A177-3AD203B41FA5}">
                      <a16:colId xmlns:a16="http://schemas.microsoft.com/office/drawing/2014/main" val="4153475413"/>
                    </a:ext>
                  </a:extLst>
                </a:gridCol>
              </a:tblGrid>
              <a:tr h="202217">
                <a:tc>
                  <a:txBody>
                    <a:bodyPr/>
                    <a:lstStyle/>
                    <a:p>
                      <a:pPr algn="ctr" fontAlgn="ctr"/>
                      <a:r>
                        <a:rPr lang="en-GB" sz="1050" b="1" i="0" u="none" strike="noStrike" dirty="0">
                          <a:solidFill>
                            <a:srgbClr val="FFFFFF"/>
                          </a:solidFill>
                          <a:effectLst/>
                          <a:latin typeface="Mulish" pitchFamily="2" charset="0"/>
                        </a:rPr>
                        <a:t>Relevant Stakeholders</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050" b="1" i="0" u="none" strike="noStrike" dirty="0">
                          <a:solidFill>
                            <a:srgbClr val="FFFFFF"/>
                          </a:solidFill>
                          <a:effectLst/>
                          <a:latin typeface="Mulish" pitchFamily="2" charset="0"/>
                        </a:rPr>
                        <a:t>Requirements that are relevant to the sustainability strategy delivery</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050" b="1" i="0" u="none" strike="noStrike" dirty="0">
                          <a:solidFill>
                            <a:srgbClr val="FFFFFF"/>
                          </a:solidFill>
                          <a:effectLst/>
                          <a:latin typeface="Mulish" pitchFamily="2" charset="0"/>
                        </a:rPr>
                        <a:t>WHAT needs communicating</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050" b="1" i="0" u="none" strike="noStrike" dirty="0">
                          <a:solidFill>
                            <a:srgbClr val="FFFFFF"/>
                          </a:solidFill>
                          <a:effectLst/>
                          <a:latin typeface="Mulish" pitchFamily="2" charset="0"/>
                        </a:rPr>
                        <a:t>WHEN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050" b="1" i="0" u="none" strike="noStrike" dirty="0">
                          <a:solidFill>
                            <a:srgbClr val="FFFFFF"/>
                          </a:solidFill>
                          <a:effectLst/>
                          <a:latin typeface="Mulish" pitchFamily="2" charset="0"/>
                        </a:rPr>
                        <a:t>HOW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050" b="1" i="0" u="none" strike="noStrike" dirty="0">
                          <a:solidFill>
                            <a:srgbClr val="FFFFFF"/>
                          </a:solidFill>
                          <a:effectLst/>
                          <a:latin typeface="Mulish" pitchFamily="2" charset="0"/>
                        </a:rPr>
                        <a:t>WHO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452068853"/>
                  </a:ext>
                </a:extLst>
              </a:tr>
              <a:tr h="477967">
                <a:tc>
                  <a:txBody>
                    <a:bodyPr/>
                    <a:lstStyle/>
                    <a:p>
                      <a:pPr algn="ctr" fontAlgn="ctr"/>
                      <a:r>
                        <a:rPr lang="en-GB" sz="900" b="0" i="1" u="none" strike="noStrike" dirty="0">
                          <a:solidFill>
                            <a:srgbClr val="000000"/>
                          </a:solidFill>
                          <a:effectLst/>
                          <a:highlight>
                            <a:srgbClr val="FFFF00"/>
                          </a:highlight>
                          <a:latin typeface="Mulish" pitchFamily="2" charset="0"/>
                        </a:rPr>
                        <a:t>Event Organizer Board</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In agreement with the event’s sustainability commitment. </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Demonstrates leadership and credibility </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Legal compliance</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Corporate and sponsorship events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Corporate and socially responsible</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Strategy</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Policy</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Progress against objectives and targets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Annually</a:t>
                      </a:r>
                    </a:p>
                    <a:p>
                      <a:pPr marL="0" indent="0" algn="l" fontAlgn="t">
                        <a:buFont typeface="Arial" panose="020B0604020202020204" pitchFamily="34" charset="0"/>
                        <a:buNone/>
                      </a:pPr>
                      <a:endParaRPr lang="en-GB" sz="900" b="0" i="1" u="none" strike="noStrike" dirty="0">
                        <a:solidFill>
                          <a:srgbClr val="000000"/>
                        </a:solidFill>
                        <a:effectLst/>
                        <a:highlight>
                          <a:srgbClr val="FFFF00"/>
                        </a:highlight>
                        <a:latin typeface="Mulish" pitchFamily="2" charset="0"/>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Per project, where relevant</a:t>
                      </a:r>
                      <a:br>
                        <a:rPr lang="en-GB" sz="900" b="0" i="1" u="none" strike="noStrike" dirty="0">
                          <a:solidFill>
                            <a:srgbClr val="000000"/>
                          </a:solidFill>
                          <a:effectLst/>
                          <a:highlight>
                            <a:srgbClr val="FFFF00"/>
                          </a:highlight>
                          <a:latin typeface="Mulish" pitchFamily="2" charset="0"/>
                        </a:rPr>
                      </a:br>
                      <a:endParaRPr lang="en-GB" sz="900" b="0" i="1" u="none" strike="noStrike" dirty="0">
                        <a:solidFill>
                          <a:srgbClr val="000000"/>
                        </a:solidFill>
                        <a:effectLst/>
                        <a:highlight>
                          <a:srgbClr val="FFFF00"/>
                        </a:highlight>
                        <a:latin typeface="Mulish" pitchFamily="2" charset="0"/>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Board Updates</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Monthly Status Reporting</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t"/>
                      <a:r>
                        <a:rPr lang="en-GB" sz="900" b="0" i="1" u="none" strike="noStrike" dirty="0">
                          <a:solidFill>
                            <a:srgbClr val="000000"/>
                          </a:solidFill>
                          <a:effectLst/>
                          <a:highlight>
                            <a:srgbClr val="FFFF00"/>
                          </a:highlight>
                          <a:latin typeface="Mulish" pitchFamily="2" charset="0"/>
                        </a:rPr>
                        <a:t>Event Director</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78841794"/>
                  </a:ext>
                </a:extLst>
              </a:tr>
              <a:tr h="715911">
                <a:tc>
                  <a:txBody>
                    <a:bodyPr/>
                    <a:lstStyle/>
                    <a:p>
                      <a:pPr algn="ctr" fontAlgn="ctr"/>
                      <a:r>
                        <a:rPr lang="en-GB" sz="900" b="0" i="1" u="none" strike="noStrike" dirty="0">
                          <a:solidFill>
                            <a:srgbClr val="000000"/>
                          </a:solidFill>
                          <a:effectLst/>
                          <a:highlight>
                            <a:srgbClr val="FFFF00"/>
                          </a:highlight>
                          <a:latin typeface="Mulish" pitchFamily="2" charset="0"/>
                        </a:rPr>
                        <a:t>Event organizer / delivery partner staff and contractors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kern="1200" dirty="0">
                          <a:solidFill>
                            <a:srgbClr val="000000"/>
                          </a:solidFill>
                          <a:effectLst/>
                          <a:highlight>
                            <a:srgbClr val="FFFF00"/>
                          </a:highlight>
                          <a:latin typeface="Mulish" pitchFamily="2" charset="0"/>
                          <a:ea typeface="+mn-ea"/>
                          <a:cs typeface="+mn-cs"/>
                        </a:rPr>
                        <a:t>All staff aware of sustainability initiatives relevant to their roles</a:t>
                      </a:r>
                    </a:p>
                    <a:p>
                      <a:pPr marL="0" indent="0" algn="l" fontAlgn="ctr">
                        <a:buFont typeface="Arial" panose="020B0604020202020204" pitchFamily="34" charset="0"/>
                        <a:buNone/>
                      </a:pPr>
                      <a:endParaRPr lang="en-GB" sz="900" b="0" i="1" u="none" strike="noStrike" kern="1200" dirty="0">
                        <a:solidFill>
                          <a:srgbClr val="000000"/>
                        </a:solidFill>
                        <a:effectLst/>
                        <a:highlight>
                          <a:srgbClr val="FFFF00"/>
                        </a:highlight>
                        <a:latin typeface="Mulish" pitchFamily="2" charset="0"/>
                        <a:ea typeface="+mn-ea"/>
                        <a:cs typeface="+mn-cs"/>
                      </a:endParaRPr>
                    </a:p>
                    <a:p>
                      <a:pPr marL="171450" indent="-171450" algn="l" fontAlgn="ctr">
                        <a:buFont typeface="Arial" panose="020B0604020202020204" pitchFamily="34" charset="0"/>
                        <a:buChar char="•"/>
                      </a:pPr>
                      <a:r>
                        <a:rPr lang="en-GB" sz="900" b="0" i="1" u="none" strike="noStrike" kern="1200" dirty="0">
                          <a:solidFill>
                            <a:srgbClr val="000000"/>
                          </a:solidFill>
                          <a:effectLst/>
                          <a:highlight>
                            <a:srgbClr val="FFFF00"/>
                          </a:highlight>
                          <a:latin typeface="Mulish" pitchFamily="2" charset="0"/>
                          <a:ea typeface="+mn-ea"/>
                          <a:cs typeface="+mn-cs"/>
                        </a:rPr>
                        <a:t>Embed into </a:t>
                      </a:r>
                      <a:r>
                        <a:rPr lang="en-US" sz="900" b="0" i="1" u="none" strike="noStrike" kern="1200" noProof="0" dirty="0">
                          <a:solidFill>
                            <a:srgbClr val="000000"/>
                          </a:solidFill>
                          <a:effectLst/>
                          <a:highlight>
                            <a:srgbClr val="FFFF00"/>
                          </a:highlight>
                          <a:latin typeface="Mulish" pitchFamily="2" charset="0"/>
                          <a:ea typeface="+mn-ea"/>
                          <a:cs typeface="+mn-cs"/>
                        </a:rPr>
                        <a:t>organizational</a:t>
                      </a:r>
                      <a:r>
                        <a:rPr lang="en-GB" sz="900" b="0" i="1" u="none" strike="noStrike" kern="1200" dirty="0">
                          <a:solidFill>
                            <a:srgbClr val="000000"/>
                          </a:solidFill>
                          <a:effectLst/>
                          <a:highlight>
                            <a:srgbClr val="FFFF00"/>
                          </a:highlight>
                          <a:latin typeface="Mulish" pitchFamily="2" charset="0"/>
                          <a:ea typeface="+mn-ea"/>
                          <a:cs typeface="+mn-cs"/>
                        </a:rPr>
                        <a:t> culture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Policy</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Strategy and ambitions/ expectations</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Use of SOEE Sport Environmental Sustainability Framework</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Actions and updates on progress against SOEE Sport Environmental Sustainability Framework</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Case study stories in achieving objectives and targets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Annually</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As and when, ongoing</a:t>
                      </a:r>
                    </a:p>
                    <a:p>
                      <a:pPr marL="0" indent="0" algn="l" fontAlgn="t">
                        <a:buFont typeface="Arial" panose="020B0604020202020204" pitchFamily="34" charset="0"/>
                        <a:buNone/>
                      </a:pPr>
                      <a:endParaRPr lang="en-GB" sz="9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Company updates</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New starters joining the team</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Monthly Status Reporting</a:t>
                      </a:r>
                    </a:p>
                    <a:p>
                      <a:pPr marL="0" marR="0" lvl="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lang="en-GB" sz="900" b="0" i="1" u="none" strike="noStrike" dirty="0">
                        <a:solidFill>
                          <a:srgbClr val="000000"/>
                        </a:solidFill>
                        <a:effectLst/>
                        <a:highlight>
                          <a:srgbClr val="FFFF00"/>
                        </a:highlight>
                        <a:latin typeface="Mulish" pitchFamily="2" charset="0"/>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Functional Area meetings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endParaRPr lang="en-GB" sz="900" b="0" i="1" u="none" strike="noStrike" dirty="0">
                        <a:solidFill>
                          <a:srgbClr val="000000"/>
                        </a:solidFill>
                        <a:effectLst/>
                        <a:highlight>
                          <a:srgbClr val="FFFF00"/>
                        </a:highlight>
                        <a:latin typeface="Mulish" pitchFamily="2" charset="0"/>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Induction training</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Event Director</a:t>
                      </a:r>
                    </a:p>
                    <a:p>
                      <a:pPr marL="171450" indent="-171450" algn="l" fontAlgn="t">
                        <a:buFont typeface="Arial" panose="020B0604020202020204" pitchFamily="34" charset="0"/>
                        <a:buChar char="•"/>
                      </a:pPr>
                      <a:endParaRPr lang="en-GB" sz="9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Team</a:t>
                      </a:r>
                    </a:p>
                    <a:p>
                      <a:pPr marL="0" indent="0" algn="l" fontAlgn="t">
                        <a:buFont typeface="Arial" panose="020B0604020202020204" pitchFamily="34" charset="0"/>
                        <a:buNone/>
                      </a:pPr>
                      <a:endParaRPr lang="en-GB" sz="9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All staff</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9019296"/>
                  </a:ext>
                </a:extLst>
              </a:tr>
              <a:tr h="806551">
                <a:tc>
                  <a:txBody>
                    <a:bodyPr/>
                    <a:lstStyle/>
                    <a:p>
                      <a:pPr algn="ctr" fontAlgn="ctr"/>
                      <a:r>
                        <a:rPr lang="en-GB" sz="900" b="0" i="1" u="none" strike="noStrike" dirty="0">
                          <a:solidFill>
                            <a:srgbClr val="000000"/>
                          </a:solidFill>
                          <a:effectLst/>
                          <a:highlight>
                            <a:srgbClr val="FFFF00"/>
                          </a:highlight>
                          <a:latin typeface="Mulish" pitchFamily="2" charset="0"/>
                        </a:rPr>
                        <a:t>Sustainability Working Group – see also Sustainability strategy</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kern="1200" dirty="0">
                          <a:solidFill>
                            <a:srgbClr val="000000"/>
                          </a:solidFill>
                          <a:effectLst/>
                          <a:highlight>
                            <a:srgbClr val="FFFF00"/>
                          </a:highlight>
                          <a:latin typeface="Mulish" pitchFamily="2" charset="0"/>
                          <a:ea typeface="+mn-ea"/>
                          <a:cs typeface="+mn-cs"/>
                        </a:rPr>
                        <a:t>Multi-stakeholder working group</a:t>
                      </a:r>
                    </a:p>
                    <a:p>
                      <a:pPr marL="171450" indent="-171450" algn="l" fontAlgn="ctr">
                        <a:buFont typeface="Arial" panose="020B0604020202020204" pitchFamily="34" charset="0"/>
                        <a:buChar char="•"/>
                      </a:pPr>
                      <a:endParaRPr lang="en-GB" sz="900" b="0" i="1" u="none" strike="noStrike" kern="1200" dirty="0">
                        <a:solidFill>
                          <a:srgbClr val="000000"/>
                        </a:solidFill>
                        <a:effectLst/>
                        <a:highlight>
                          <a:srgbClr val="FFFF00"/>
                        </a:highlight>
                        <a:latin typeface="Mulish" pitchFamily="2" charset="0"/>
                        <a:ea typeface="+mn-ea"/>
                        <a:cs typeface="+mn-cs"/>
                      </a:endParaRPr>
                    </a:p>
                    <a:p>
                      <a:pPr marL="171450" indent="-171450" algn="l" fontAlgn="ctr">
                        <a:buFont typeface="Arial" panose="020B0604020202020204" pitchFamily="34" charset="0"/>
                        <a:buChar char="•"/>
                      </a:pPr>
                      <a:r>
                        <a:rPr lang="en-GB" sz="900" b="0" i="1" u="none" strike="noStrike" kern="1200" dirty="0">
                          <a:solidFill>
                            <a:srgbClr val="000000"/>
                          </a:solidFill>
                          <a:effectLst/>
                          <a:highlight>
                            <a:srgbClr val="FFFF00"/>
                          </a:highlight>
                          <a:latin typeface="Mulish" pitchFamily="2" charset="0"/>
                          <a:ea typeface="+mn-ea"/>
                          <a:cs typeface="+mn-cs"/>
                        </a:rPr>
                        <a:t>Diversity in thought and knowledge to deliver the sustainability vision. </a:t>
                      </a:r>
                    </a:p>
                    <a:p>
                      <a:pPr marL="0" indent="0" algn="l" fontAlgn="ctr">
                        <a:buFont typeface="Arial" panose="020B0604020202020204" pitchFamily="34" charset="0"/>
                        <a:buNone/>
                      </a:pPr>
                      <a:endParaRPr lang="en-GB" sz="900" b="0" i="1" u="none" strike="noStrike" kern="1200" dirty="0">
                        <a:solidFill>
                          <a:srgbClr val="000000"/>
                        </a:solidFill>
                        <a:effectLst/>
                        <a:highlight>
                          <a:srgbClr val="FFFF00"/>
                        </a:highlight>
                        <a:latin typeface="Mulish" pitchFamily="2" charset="0"/>
                        <a:ea typeface="+mn-ea"/>
                        <a:cs typeface="+mn-cs"/>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Strategy</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kern="1200" dirty="0">
                          <a:solidFill>
                            <a:srgbClr val="000000"/>
                          </a:solidFill>
                          <a:effectLst/>
                          <a:highlight>
                            <a:srgbClr val="FFFF00"/>
                          </a:highlight>
                          <a:latin typeface="Mulish" pitchFamily="2" charset="0"/>
                          <a:ea typeface="+mn-ea"/>
                          <a:cs typeface="+mn-cs"/>
                        </a:rPr>
                        <a:t>Sustainability KPIs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Actions and updates on progress against KPIs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Once a month</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In working group meetings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endParaRPr lang="en-GB" sz="900" b="0" i="1" u="none" strike="noStrike" dirty="0">
                        <a:solidFill>
                          <a:srgbClr val="000000"/>
                        </a:solidFill>
                        <a:effectLst/>
                        <a:highlight>
                          <a:srgbClr val="FFFF00"/>
                        </a:highlight>
                        <a:latin typeface="Mulish" pitchFamily="2" charset="0"/>
                      </a:endParaRP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Specific emails/calls outside of the working group meeting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project Manager</a:t>
                      </a:r>
                    </a:p>
                    <a:p>
                      <a:pPr marL="171450" indent="-171450" algn="l" fontAlgn="t">
                        <a:buFont typeface="Arial" panose="020B0604020202020204" pitchFamily="34" charset="0"/>
                        <a:buChar char="•"/>
                      </a:pPr>
                      <a:endParaRPr lang="en-GB" sz="9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Working group Membership</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2880451"/>
                  </a:ext>
                </a:extLst>
              </a:tr>
              <a:tr h="319870">
                <a:tc>
                  <a:txBody>
                    <a:bodyPr/>
                    <a:lstStyle/>
                    <a:p>
                      <a:pPr algn="ctr" fontAlgn="ctr"/>
                      <a:r>
                        <a:rPr lang="en-GB" sz="900" b="0" i="1" u="none" strike="noStrike" dirty="0">
                          <a:solidFill>
                            <a:srgbClr val="000000"/>
                          </a:solidFill>
                          <a:effectLst/>
                          <a:highlight>
                            <a:srgbClr val="FFFF00"/>
                          </a:highlight>
                          <a:latin typeface="Mulish" pitchFamily="2" charset="0"/>
                        </a:rPr>
                        <a:t>Commercial Partners &amp; Official suppliers</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Demonstrate credibility through partnerships;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Widen the reach of </a:t>
                      </a:r>
                      <a:r>
                        <a:rPr lang="en-GB" sz="900" b="0" i="1" u="none" strike="noStrike" dirty="0" err="1">
                          <a:solidFill>
                            <a:srgbClr val="000000"/>
                          </a:solidFill>
                          <a:effectLst/>
                          <a:highlight>
                            <a:srgbClr val="FFFF00"/>
                          </a:highlight>
                          <a:latin typeface="Mulish" pitchFamily="2" charset="0"/>
                        </a:rPr>
                        <a:t>sustainabilitystrategy</a:t>
                      </a:r>
                      <a:r>
                        <a:rPr lang="en-GB" sz="900" b="0" i="1" u="none" strike="noStrike" dirty="0">
                          <a:solidFill>
                            <a:srgbClr val="000000"/>
                          </a:solidFill>
                          <a:effectLst/>
                          <a:highlight>
                            <a:srgbClr val="FFFF00"/>
                          </a:highlight>
                          <a:latin typeface="Mulish" pitchFamily="2" charset="0"/>
                        </a:rPr>
                        <a:t> messages and commitment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Policy</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Strategy and how partners/suppliers can support on key areas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Updates on progress with objectives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During prospecting / tender process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GB" sz="900" b="0" i="1" u="none" strike="noStrike" dirty="0">
                          <a:solidFill>
                            <a:srgbClr val="000000"/>
                          </a:solidFill>
                          <a:effectLst/>
                          <a:highlight>
                            <a:srgbClr val="FFFF00"/>
                          </a:highlight>
                          <a:latin typeface="Mulish" pitchFamily="2" charset="0"/>
                        </a:rPr>
                        <a:t>As and when, per contract agreements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Email/Calls</a:t>
                      </a:r>
                    </a:p>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Website/social media</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Account Owner / Relationship Manager</a:t>
                      </a:r>
                    </a:p>
                    <a:p>
                      <a:pPr marL="171450" indent="-171450" algn="l" fontAlgn="t">
                        <a:buFont typeface="Arial" panose="020B0604020202020204" pitchFamily="34" charset="0"/>
                        <a:buChar char="•"/>
                      </a:pPr>
                      <a:r>
                        <a:rPr lang="en-GB" sz="900" b="0" i="1" u="none" strike="noStrike" dirty="0" err="1">
                          <a:solidFill>
                            <a:srgbClr val="000000"/>
                          </a:solidFill>
                          <a:effectLst/>
                          <a:highlight>
                            <a:srgbClr val="FFFF00"/>
                          </a:highlight>
                          <a:latin typeface="Mulish" pitchFamily="2" charset="0"/>
                        </a:rPr>
                        <a:t>MarComms</a:t>
                      </a:r>
                      <a:r>
                        <a:rPr lang="en-GB" sz="900" b="0" i="1" u="none" strike="noStrike" dirty="0">
                          <a:solidFill>
                            <a:srgbClr val="000000"/>
                          </a:solidFill>
                          <a:effectLst/>
                          <a:highlight>
                            <a:srgbClr val="FFFF00"/>
                          </a:highlight>
                          <a:latin typeface="Mulish" pitchFamily="2" charset="0"/>
                        </a:rPr>
                        <a:t> (external)</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43571154"/>
                  </a:ext>
                </a:extLst>
              </a:tr>
              <a:tr h="395242">
                <a:tc>
                  <a:txBody>
                    <a:bodyPr/>
                    <a:lstStyle/>
                    <a:p>
                      <a:pPr algn="ctr" fontAlgn="ctr"/>
                      <a:r>
                        <a:rPr lang="en-GB" sz="900" b="0" i="1" u="none" strike="noStrike" dirty="0">
                          <a:solidFill>
                            <a:srgbClr val="000000"/>
                          </a:solidFill>
                          <a:effectLst/>
                          <a:highlight>
                            <a:srgbClr val="FFFF00"/>
                          </a:highlight>
                          <a:latin typeface="Mulish" pitchFamily="2" charset="0"/>
                        </a:rPr>
                        <a:t>Suppliers, consultants and contractors (excluding staff contractors)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Ensure compliance of suppliers with event sustainability policy &amp; objectives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Inspire suppliers to take their own sustainability actions &amp; commitments </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Legal compliance</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Policy</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Sustainability considerations within tender questions, where feasible</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Delivery progress on any commitments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RFP process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Supplier acceptance</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Ongoing engagement and performance monitoring</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ITT documentation</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Supplier agreements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Meeting/Documents/</a:t>
                      </a:r>
                      <a:br>
                        <a:rPr lang="en-GB" sz="900" b="0" i="1" u="none" strike="noStrike" dirty="0">
                          <a:solidFill>
                            <a:srgbClr val="000000"/>
                          </a:solidFill>
                          <a:effectLst/>
                          <a:highlight>
                            <a:srgbClr val="FFFF00"/>
                          </a:highlight>
                          <a:latin typeface="Mulish" pitchFamily="2" charset="0"/>
                        </a:rPr>
                      </a:br>
                      <a:r>
                        <a:rPr lang="en-GB" sz="900" b="0" i="1" u="none" strike="noStrike" dirty="0">
                          <a:solidFill>
                            <a:srgbClr val="000000"/>
                          </a:solidFill>
                          <a:effectLst/>
                          <a:highlight>
                            <a:srgbClr val="FFFF00"/>
                          </a:highlight>
                          <a:latin typeface="Mulish" pitchFamily="2" charset="0"/>
                        </a:rPr>
                        <a:t>Email</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Event Ops</a:t>
                      </a:r>
                    </a:p>
                    <a:p>
                      <a:pPr marL="171450" indent="-171450" algn="l" fontAlgn="ctr">
                        <a:buFont typeface="Arial" panose="020B0604020202020204" pitchFamily="34" charset="0"/>
                        <a:buChar char="•"/>
                      </a:pPr>
                      <a:r>
                        <a:rPr lang="en-GB" sz="900" b="0" i="1" u="none" strike="noStrike" dirty="0">
                          <a:solidFill>
                            <a:srgbClr val="000000"/>
                          </a:solidFill>
                          <a:effectLst/>
                          <a:highlight>
                            <a:srgbClr val="FFFF00"/>
                          </a:highlight>
                          <a:latin typeface="Mulish" pitchFamily="2" charset="0"/>
                        </a:rPr>
                        <a:t>Supplier leads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49707946"/>
                  </a:ext>
                </a:extLst>
              </a:tr>
            </a:tbl>
          </a:graphicData>
        </a:graphic>
      </p:graphicFrame>
      <p:sp>
        <p:nvSpPr>
          <p:cNvPr id="6" name="TextBox 5">
            <a:extLst>
              <a:ext uri="{FF2B5EF4-FFF2-40B4-BE49-F238E27FC236}">
                <a16:creationId xmlns:a16="http://schemas.microsoft.com/office/drawing/2014/main" id="{A90900FF-EEAD-E0C2-EEE2-FA321CE44B0E}"/>
              </a:ext>
            </a:extLst>
          </p:cNvPr>
          <p:cNvSpPr txBox="1"/>
          <p:nvPr/>
        </p:nvSpPr>
        <p:spPr>
          <a:xfrm>
            <a:off x="207818" y="780014"/>
            <a:ext cx="9813303" cy="307777"/>
          </a:xfrm>
          <a:prstGeom prst="rect">
            <a:avLst/>
          </a:prstGeom>
          <a:noFill/>
        </p:spPr>
        <p:txBody>
          <a:bodyPr wrap="square" rtlCol="0">
            <a:spAutoFit/>
          </a:bodyPr>
          <a:lstStyle/>
          <a:p>
            <a:r>
              <a:rPr lang="en-GB" sz="1400" dirty="0">
                <a:highlight>
                  <a:srgbClr val="FFFF00"/>
                </a:highlight>
                <a:latin typeface="Mulish" pitchFamily="2" charset="0"/>
              </a:rPr>
              <a:t>[The below content in italics is provided as examples/guidance – modify the table relevant to your event]</a:t>
            </a:r>
          </a:p>
        </p:txBody>
      </p:sp>
      <p:pic>
        <p:nvPicPr>
          <p:cNvPr id="7" name="Picture 6" descr="A black background with white text&#10;&#10;Description automatically generated">
            <a:extLst>
              <a:ext uri="{FF2B5EF4-FFF2-40B4-BE49-F238E27FC236}">
                <a16:creationId xmlns:a16="http://schemas.microsoft.com/office/drawing/2014/main" id="{9E051466-B250-E9BE-3E24-A5A8ACB682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1072" y="86725"/>
            <a:ext cx="2704990" cy="641086"/>
          </a:xfrm>
          <a:prstGeom prst="rect">
            <a:avLst/>
          </a:prstGeom>
        </p:spPr>
      </p:pic>
      <p:sp>
        <p:nvSpPr>
          <p:cNvPr id="2" name="Footer Placeholder 3">
            <a:extLst>
              <a:ext uri="{FF2B5EF4-FFF2-40B4-BE49-F238E27FC236}">
                <a16:creationId xmlns:a16="http://schemas.microsoft.com/office/drawing/2014/main" id="{6F58D415-3D9E-CF9A-4518-1A0F4D6B3A0B}"/>
              </a:ext>
            </a:extLst>
          </p:cNvPr>
          <p:cNvSpPr>
            <a:spLocks noGrp="1"/>
          </p:cNvSpPr>
          <p:nvPr>
            <p:ph type="ftr" sz="quarter" idx="11"/>
          </p:nvPr>
        </p:nvSpPr>
        <p:spPr>
          <a:xfrm>
            <a:off x="1893293" y="6331897"/>
            <a:ext cx="8405413" cy="365125"/>
          </a:xfrm>
        </p:spPr>
        <p:txBody>
          <a:bodyPr/>
          <a:lstStyle/>
          <a:p>
            <a:pPr algn="ctr"/>
            <a:r>
              <a:rPr lang="en-GB" dirty="0">
                <a:latin typeface="Mulish" pitchFamily="2" charset="0"/>
              </a:rPr>
              <a:t>SOEE Stakeholder Identification and Engagement Plan template – v1 December 2024</a:t>
            </a:r>
          </a:p>
        </p:txBody>
      </p:sp>
    </p:spTree>
    <p:extLst>
      <p:ext uri="{BB962C8B-B14F-4D97-AF65-F5344CB8AC3E}">
        <p14:creationId xmlns:p14="http://schemas.microsoft.com/office/powerpoint/2010/main" val="1674372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152900C-2FF4-913D-F024-9066D7B80602}"/>
              </a:ext>
            </a:extLst>
          </p:cNvPr>
          <p:cNvSpPr txBox="1">
            <a:spLocks/>
          </p:cNvSpPr>
          <p:nvPr/>
        </p:nvSpPr>
        <p:spPr>
          <a:xfrm>
            <a:off x="459328" y="372771"/>
            <a:ext cx="8430148" cy="35877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2400" b="1" dirty="0">
                <a:solidFill>
                  <a:schemeClr val="tx1"/>
                </a:solidFill>
                <a:latin typeface="Mulish" pitchFamily="2" charset="0"/>
              </a:rPr>
              <a:t>Stakeholder Mapping and methods of engagement (external)</a:t>
            </a:r>
          </a:p>
        </p:txBody>
      </p:sp>
      <p:graphicFrame>
        <p:nvGraphicFramePr>
          <p:cNvPr id="5" name="Table 4">
            <a:extLst>
              <a:ext uri="{FF2B5EF4-FFF2-40B4-BE49-F238E27FC236}">
                <a16:creationId xmlns:a16="http://schemas.microsoft.com/office/drawing/2014/main" id="{6FE17521-ACC0-3BDD-DE0F-C43C19E336DA}"/>
              </a:ext>
            </a:extLst>
          </p:cNvPr>
          <p:cNvGraphicFramePr>
            <a:graphicFrameLocks noGrp="1"/>
          </p:cNvGraphicFramePr>
          <p:nvPr>
            <p:extLst>
              <p:ext uri="{D42A27DB-BD31-4B8C-83A1-F6EECF244321}">
                <p14:modId xmlns:p14="http://schemas.microsoft.com/office/powerpoint/2010/main" val="4135534105"/>
              </p:ext>
            </p:extLst>
          </p:nvPr>
        </p:nvGraphicFramePr>
        <p:xfrm>
          <a:off x="209551" y="1490631"/>
          <a:ext cx="11772898" cy="3821968"/>
        </p:xfrm>
        <a:graphic>
          <a:graphicData uri="http://schemas.openxmlformats.org/drawingml/2006/table">
            <a:tbl>
              <a:tblPr/>
              <a:tblGrid>
                <a:gridCol w="1328751">
                  <a:extLst>
                    <a:ext uri="{9D8B030D-6E8A-4147-A177-3AD203B41FA5}">
                      <a16:colId xmlns:a16="http://schemas.microsoft.com/office/drawing/2014/main" val="3902821"/>
                    </a:ext>
                  </a:extLst>
                </a:gridCol>
                <a:gridCol w="2666715">
                  <a:extLst>
                    <a:ext uri="{9D8B030D-6E8A-4147-A177-3AD203B41FA5}">
                      <a16:colId xmlns:a16="http://schemas.microsoft.com/office/drawing/2014/main" val="1497674875"/>
                    </a:ext>
                  </a:extLst>
                </a:gridCol>
                <a:gridCol w="3018398">
                  <a:extLst>
                    <a:ext uri="{9D8B030D-6E8A-4147-A177-3AD203B41FA5}">
                      <a16:colId xmlns:a16="http://schemas.microsoft.com/office/drawing/2014/main" val="1309131643"/>
                    </a:ext>
                  </a:extLst>
                </a:gridCol>
                <a:gridCol w="1794007">
                  <a:extLst>
                    <a:ext uri="{9D8B030D-6E8A-4147-A177-3AD203B41FA5}">
                      <a16:colId xmlns:a16="http://schemas.microsoft.com/office/drawing/2014/main" val="2010595041"/>
                    </a:ext>
                  </a:extLst>
                </a:gridCol>
                <a:gridCol w="1494971">
                  <a:extLst>
                    <a:ext uri="{9D8B030D-6E8A-4147-A177-3AD203B41FA5}">
                      <a16:colId xmlns:a16="http://schemas.microsoft.com/office/drawing/2014/main" val="3017757706"/>
                    </a:ext>
                  </a:extLst>
                </a:gridCol>
                <a:gridCol w="1470056">
                  <a:extLst>
                    <a:ext uri="{9D8B030D-6E8A-4147-A177-3AD203B41FA5}">
                      <a16:colId xmlns:a16="http://schemas.microsoft.com/office/drawing/2014/main" val="4153475413"/>
                    </a:ext>
                  </a:extLst>
                </a:gridCol>
              </a:tblGrid>
              <a:tr h="202217">
                <a:tc>
                  <a:txBody>
                    <a:bodyPr/>
                    <a:lstStyle/>
                    <a:p>
                      <a:pPr algn="ctr" fontAlgn="ctr"/>
                      <a:r>
                        <a:rPr lang="en-GB" sz="1100" b="1" i="0" u="none" strike="noStrike" dirty="0">
                          <a:solidFill>
                            <a:srgbClr val="FFFFFF"/>
                          </a:solidFill>
                          <a:effectLst/>
                          <a:latin typeface="Mulish" pitchFamily="2" charset="0"/>
                        </a:rPr>
                        <a:t>Relevant Stakeholders</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100" b="1" i="0" u="none" strike="noStrike" dirty="0">
                          <a:solidFill>
                            <a:srgbClr val="FFFFFF"/>
                          </a:solidFill>
                          <a:effectLst/>
                          <a:latin typeface="Mulish" pitchFamily="2" charset="0"/>
                        </a:rPr>
                        <a:t>Requirements that are relevant to the social impact strategy delivery</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100" b="1" i="0" u="none" strike="noStrike" dirty="0">
                          <a:solidFill>
                            <a:srgbClr val="FFFFFF"/>
                          </a:solidFill>
                          <a:effectLst/>
                          <a:latin typeface="Mulish" pitchFamily="2" charset="0"/>
                        </a:rPr>
                        <a:t>WHAT needs communicating</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100" b="1" i="0" u="none" strike="noStrike" dirty="0">
                          <a:solidFill>
                            <a:srgbClr val="FFFFFF"/>
                          </a:solidFill>
                          <a:effectLst/>
                          <a:latin typeface="Mulish" pitchFamily="2" charset="0"/>
                        </a:rPr>
                        <a:t>WHEN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100" b="1" i="0" u="none" strike="noStrike" dirty="0">
                          <a:solidFill>
                            <a:srgbClr val="FFFFFF"/>
                          </a:solidFill>
                          <a:effectLst/>
                          <a:latin typeface="Mulish" pitchFamily="2" charset="0"/>
                        </a:rPr>
                        <a:t>HOW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fontAlgn="ctr"/>
                      <a:r>
                        <a:rPr lang="en-GB" sz="1100" b="1" i="0" u="none" strike="noStrike" dirty="0">
                          <a:solidFill>
                            <a:srgbClr val="FFFFFF"/>
                          </a:solidFill>
                          <a:effectLst/>
                          <a:latin typeface="Mulish" pitchFamily="2" charset="0"/>
                        </a:rPr>
                        <a:t>WHO to communicate</a:t>
                      </a:r>
                    </a:p>
                  </a:txBody>
                  <a:tcPr marL="3677" marR="3677" marT="3677" marB="220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1452068853"/>
                  </a:ext>
                </a:extLst>
              </a:tr>
              <a:tr h="477967">
                <a:tc>
                  <a:txBody>
                    <a:bodyPr/>
                    <a:lstStyle/>
                    <a:p>
                      <a:pPr algn="ctr" fontAlgn="ctr"/>
                      <a:r>
                        <a:rPr lang="en-GB" sz="1000" b="0" i="1" u="none" strike="noStrike" dirty="0">
                          <a:solidFill>
                            <a:srgbClr val="000000"/>
                          </a:solidFill>
                          <a:effectLst/>
                          <a:highlight>
                            <a:srgbClr val="FFFF00"/>
                          </a:highlight>
                          <a:latin typeface="Mulish" pitchFamily="2" charset="0"/>
                        </a:rPr>
                        <a:t>Spectators (ticket-holders)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kern="1200" dirty="0">
                          <a:solidFill>
                            <a:srgbClr val="000000"/>
                          </a:solidFill>
                          <a:effectLst/>
                          <a:highlight>
                            <a:srgbClr val="FFFF00"/>
                          </a:highlight>
                          <a:latin typeface="Mulish" pitchFamily="2" charset="0"/>
                          <a:ea typeface="+mn-ea"/>
                          <a:cs typeface="+mn-cs"/>
                        </a:rPr>
                        <a:t>All spectators aware of sustainability initiatives at the event and how they can reduce the negative environmental impacts of the event and contribute towards sustainability </a:t>
                      </a:r>
                    </a:p>
                    <a:p>
                      <a:pPr marL="0" indent="0" algn="l" fontAlgn="ctr">
                        <a:buFont typeface="Arial" panose="020B0604020202020204" pitchFamily="34" charset="0"/>
                        <a:buNone/>
                      </a:pPr>
                      <a:endParaRPr lang="en-GB" sz="1000" b="0" i="1" u="none" strike="noStrike" kern="1200" dirty="0">
                        <a:solidFill>
                          <a:srgbClr val="000000"/>
                        </a:solidFill>
                        <a:effectLst/>
                        <a:highlight>
                          <a:srgbClr val="FFFF00"/>
                        </a:highlight>
                        <a:latin typeface="Mulish" pitchFamily="2" charset="0"/>
                        <a:ea typeface="+mn-ea"/>
                        <a:cs typeface="+mn-cs"/>
                      </a:endParaRPr>
                    </a:p>
                    <a:p>
                      <a:pPr marL="171450" indent="-171450" algn="l" fontAlgn="ctr">
                        <a:buFont typeface="Arial" panose="020B0604020202020204" pitchFamily="34" charset="0"/>
                        <a:buChar char="•"/>
                      </a:pPr>
                      <a:r>
                        <a:rPr lang="en-GB" sz="1000" b="0" i="1" u="none" strike="noStrike" kern="1200" dirty="0">
                          <a:solidFill>
                            <a:srgbClr val="000000"/>
                          </a:solidFill>
                          <a:effectLst/>
                          <a:highlight>
                            <a:srgbClr val="FFFF00"/>
                          </a:highlight>
                          <a:latin typeface="Mulish" pitchFamily="2" charset="0"/>
                          <a:ea typeface="+mn-ea"/>
                          <a:cs typeface="+mn-cs"/>
                        </a:rPr>
                        <a:t>Advocates for sustainability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Strategy</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Policy </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Ways to contribute to sustainability at the event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 during and post-event </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At ticket purchase </a:t>
                      </a:r>
                      <a:br>
                        <a:rPr lang="en-GB" sz="1000" b="0" i="1" u="none" strike="noStrike" dirty="0">
                          <a:solidFill>
                            <a:srgbClr val="000000"/>
                          </a:solidFill>
                          <a:effectLst/>
                          <a:highlight>
                            <a:srgbClr val="FFFF00"/>
                          </a:highlight>
                          <a:latin typeface="Mulish" pitchFamily="2" charset="0"/>
                        </a:rPr>
                      </a:br>
                      <a:endParaRPr lang="en-GB" sz="1000" b="0" i="1" u="none" strike="noStrike" dirty="0">
                        <a:solidFill>
                          <a:srgbClr val="000000"/>
                        </a:solidFill>
                        <a:effectLst/>
                        <a:highlight>
                          <a:srgbClr val="FFFF00"/>
                        </a:highlight>
                        <a:latin typeface="Mulish" pitchFamily="2" charset="0"/>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Visible fan journey </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On event-signage</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Detail communications</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On the website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ctr"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Marketing and communications</a:t>
                      </a:r>
                    </a:p>
                    <a:p>
                      <a:pPr marL="0" indent="0" algn="ctr" fontAlgn="t">
                        <a:buFont typeface="Arial" panose="020B0604020202020204" pitchFamily="34" charset="0"/>
                        <a:buNone/>
                      </a:pPr>
                      <a:endParaRPr lang="en-GB" sz="1000" b="0" i="1" u="none" strike="noStrike" dirty="0">
                        <a:solidFill>
                          <a:srgbClr val="000000"/>
                        </a:solidFill>
                        <a:effectLst/>
                        <a:highlight>
                          <a:srgbClr val="FFFF00"/>
                        </a:highlight>
                        <a:latin typeface="Mulish" pitchFamily="2" charset="0"/>
                      </a:endParaRPr>
                    </a:p>
                    <a:p>
                      <a:pPr marL="171450" indent="-171450" algn="ctr"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manager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478841794"/>
                  </a:ext>
                </a:extLst>
              </a:tr>
              <a:tr h="806551">
                <a:tc>
                  <a:txBody>
                    <a:bodyPr/>
                    <a:lstStyle/>
                    <a:p>
                      <a:pPr algn="ctr" fontAlgn="ctr"/>
                      <a:r>
                        <a:rPr lang="en-GB" sz="1000" b="0" i="1" u="none" strike="noStrike" dirty="0">
                          <a:solidFill>
                            <a:srgbClr val="000000"/>
                          </a:solidFill>
                          <a:effectLst/>
                          <a:highlight>
                            <a:srgbClr val="FFFF00"/>
                          </a:highlight>
                          <a:latin typeface="Mulish" pitchFamily="2" charset="0"/>
                        </a:rPr>
                        <a:t>Sports fans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kern="1200" dirty="0">
                          <a:solidFill>
                            <a:srgbClr val="000000"/>
                          </a:solidFill>
                          <a:effectLst/>
                          <a:highlight>
                            <a:srgbClr val="FFFF00"/>
                          </a:highlight>
                          <a:latin typeface="Mulish" pitchFamily="2" charset="0"/>
                          <a:ea typeface="+mn-ea"/>
                          <a:cs typeface="+mn-cs"/>
                        </a:rPr>
                        <a:t>All fans aware of sustainability initiatives</a:t>
                      </a:r>
                    </a:p>
                    <a:p>
                      <a:pPr marL="171450" indent="-171450" algn="l" fontAlgn="ctr">
                        <a:buFont typeface="Arial" panose="020B0604020202020204" pitchFamily="34" charset="0"/>
                        <a:buChar char="•"/>
                      </a:pPr>
                      <a:endParaRPr lang="en-GB" sz="1000" b="0" i="1" u="none" strike="noStrike" kern="1200" dirty="0">
                        <a:solidFill>
                          <a:srgbClr val="000000"/>
                        </a:solidFill>
                        <a:effectLst/>
                        <a:highlight>
                          <a:srgbClr val="FFFF00"/>
                        </a:highlight>
                        <a:latin typeface="Mulish" pitchFamily="2" charset="0"/>
                        <a:ea typeface="+mn-ea"/>
                        <a:cs typeface="+mn-cs"/>
                      </a:endParaRPr>
                    </a:p>
                    <a:p>
                      <a:pPr marL="171450" indent="-171450" algn="l" fontAlgn="ctr">
                        <a:buFont typeface="Arial" panose="020B0604020202020204" pitchFamily="34" charset="0"/>
                        <a:buChar char="•"/>
                      </a:pPr>
                      <a:r>
                        <a:rPr lang="en-GB" sz="1000" b="0" i="1" u="none" strike="noStrike" kern="1200" dirty="0">
                          <a:solidFill>
                            <a:srgbClr val="000000"/>
                          </a:solidFill>
                          <a:effectLst/>
                          <a:highlight>
                            <a:srgbClr val="FFFF00"/>
                          </a:highlight>
                          <a:latin typeface="Mulish" pitchFamily="2" charset="0"/>
                          <a:ea typeface="+mn-ea"/>
                          <a:cs typeface="+mn-cs"/>
                        </a:rPr>
                        <a:t>Advocates for sustainability across sports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Strategy</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Policy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 during and post-event </a:t>
                      </a:r>
                      <a:br>
                        <a:rPr lang="en-GB" sz="1000" b="0" i="1" u="none" strike="noStrike" dirty="0">
                          <a:solidFill>
                            <a:srgbClr val="000000"/>
                          </a:solidFill>
                          <a:effectLst/>
                          <a:highlight>
                            <a:srgbClr val="FFFF00"/>
                          </a:highlight>
                          <a:latin typeface="Mulish" pitchFamily="2" charset="0"/>
                        </a:rPr>
                      </a:br>
                      <a:endParaRPr lang="en-GB" sz="1000" b="0" i="1" u="none" strike="noStrike" dirty="0">
                        <a:solidFill>
                          <a:srgbClr val="000000"/>
                        </a:solidFill>
                        <a:effectLst/>
                        <a:highlight>
                          <a:srgbClr val="FFFF00"/>
                        </a:highlight>
                        <a:latin typeface="Mulish" pitchFamily="2" charset="0"/>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Press-releases </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Social media </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Detail communications</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On the website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ctr"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Marketing and communications</a:t>
                      </a:r>
                    </a:p>
                    <a:p>
                      <a:pPr marL="0" indent="0" algn="ctr" fontAlgn="t">
                        <a:buFont typeface="Arial" panose="020B0604020202020204" pitchFamily="34" charset="0"/>
                        <a:buNone/>
                      </a:pPr>
                      <a:endParaRPr lang="en-GB" sz="1000" b="0" i="1" u="none" strike="noStrike" dirty="0">
                        <a:solidFill>
                          <a:srgbClr val="000000"/>
                        </a:solidFill>
                        <a:effectLst/>
                        <a:highlight>
                          <a:srgbClr val="FFFF00"/>
                        </a:highlight>
                        <a:latin typeface="Mulish" pitchFamily="2" charset="0"/>
                      </a:endParaRPr>
                    </a:p>
                    <a:p>
                      <a:pPr marL="171450" indent="-171450" algn="ctr"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manager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2880451"/>
                  </a:ext>
                </a:extLst>
              </a:tr>
              <a:tr h="31987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1" u="none" strike="noStrike" dirty="0">
                          <a:solidFill>
                            <a:srgbClr val="000000"/>
                          </a:solidFill>
                          <a:effectLst/>
                          <a:highlight>
                            <a:srgbClr val="FFFF00"/>
                          </a:highlight>
                          <a:latin typeface="Mulish" pitchFamily="2" charset="0"/>
                        </a:rPr>
                        <a:t>Media and Broadcast</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Awareness of sustainability at the event / with athlete champions;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Policy</a:t>
                      </a: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Strategy and how media can support on key areas</a:t>
                      </a:r>
                    </a:p>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Updates on progress with objectives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During broadcast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Broadcast communications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Head of Broadcast</a:t>
                      </a:r>
                    </a:p>
                    <a:p>
                      <a:pPr marL="0" indent="0" algn="l" fontAlgn="t">
                        <a:buFont typeface="Arial" panose="020B0604020202020204" pitchFamily="34" charset="0"/>
                        <a:buNone/>
                      </a:pPr>
                      <a:endParaRPr lang="en-GB" sz="10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Presenters</a:t>
                      </a:r>
                    </a:p>
                    <a:p>
                      <a:pPr marL="171450" indent="-171450" algn="l" fontAlgn="t">
                        <a:buFont typeface="Arial" panose="020B0604020202020204" pitchFamily="34" charset="0"/>
                        <a:buChar char="•"/>
                      </a:pPr>
                      <a:endParaRPr lang="en-GB" sz="1000" b="0" i="1" u="none" strike="noStrike" dirty="0">
                        <a:solidFill>
                          <a:srgbClr val="000000"/>
                        </a:solidFill>
                        <a:effectLst/>
                        <a:highlight>
                          <a:srgbClr val="FFFF00"/>
                        </a:highlight>
                        <a:latin typeface="Mulish" pitchFamily="2" charset="0"/>
                      </a:endParaRPr>
                    </a:p>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Through interviews / engagement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43571154"/>
                  </a:ext>
                </a:extLst>
              </a:tr>
              <a:tr h="39524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0" i="1" u="none" strike="noStrike" dirty="0">
                          <a:solidFill>
                            <a:srgbClr val="000000"/>
                          </a:solidFill>
                          <a:effectLst/>
                          <a:highlight>
                            <a:srgbClr val="FFFF00"/>
                          </a:highlight>
                          <a:latin typeface="Mulish" pitchFamily="2" charset="0"/>
                        </a:rPr>
                        <a:t>Athletes and Teams</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indent="0" algn="l" fontAlgn="ctr">
                        <a:buFont typeface="Arial" panose="020B0604020202020204" pitchFamily="34" charset="0"/>
                        <a:buNone/>
                      </a:pPr>
                      <a:endParaRPr lang="en-GB" sz="1000" b="0" i="1" u="none" strike="noStrike" kern="1200" dirty="0">
                        <a:solidFill>
                          <a:srgbClr val="000000"/>
                        </a:solidFill>
                        <a:effectLst/>
                        <a:highlight>
                          <a:srgbClr val="FFFF00"/>
                        </a:highlight>
                        <a:latin typeface="Mulish" pitchFamily="2" charset="0"/>
                        <a:ea typeface="+mn-ea"/>
                        <a:cs typeface="+mn-cs"/>
                      </a:endParaRPr>
                    </a:p>
                    <a:p>
                      <a:pPr marL="171450" indent="-171450" algn="l" fontAlgn="ctr">
                        <a:buFont typeface="Arial" panose="020B0604020202020204" pitchFamily="34" charset="0"/>
                        <a:buChar char="•"/>
                      </a:pPr>
                      <a:r>
                        <a:rPr lang="en-GB" sz="1000" b="0" i="1" u="none" strike="noStrike" kern="1200" dirty="0">
                          <a:solidFill>
                            <a:srgbClr val="000000"/>
                          </a:solidFill>
                          <a:effectLst/>
                          <a:highlight>
                            <a:srgbClr val="FFFF00"/>
                          </a:highlight>
                          <a:latin typeface="Mulish" pitchFamily="2" charset="0"/>
                          <a:ea typeface="+mn-ea"/>
                          <a:cs typeface="+mn-cs"/>
                        </a:rPr>
                        <a:t>Advocates for sustainability impact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t">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Policy</a:t>
                      </a:r>
                    </a:p>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Sustainability across sports </a:t>
                      </a:r>
                    </a:p>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Personal experiences with and advocating for sustainability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 during and post-event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Interviews </a:t>
                      </a:r>
                    </a:p>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Press releases</a:t>
                      </a:r>
                    </a:p>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Social media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marL="171450" indent="-171450" algn="l" fontAlgn="ctr">
                        <a:buFont typeface="Arial" panose="020B0604020202020204" pitchFamily="34" charset="0"/>
                        <a:buChar char="•"/>
                      </a:pPr>
                      <a:r>
                        <a:rPr lang="en-GB" sz="1000" b="0" i="1" u="none" strike="noStrike" dirty="0">
                          <a:solidFill>
                            <a:srgbClr val="000000"/>
                          </a:solidFill>
                          <a:effectLst/>
                          <a:highlight>
                            <a:srgbClr val="FFFF00"/>
                          </a:highlight>
                          <a:latin typeface="Mulish" pitchFamily="2" charset="0"/>
                        </a:rPr>
                        <a:t>Athlete and supporting teams / coaches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49707946"/>
                  </a:ext>
                </a:extLst>
              </a:tr>
            </a:tbl>
          </a:graphicData>
        </a:graphic>
      </p:graphicFrame>
      <p:sp>
        <p:nvSpPr>
          <p:cNvPr id="2" name="TextBox 1">
            <a:extLst>
              <a:ext uri="{FF2B5EF4-FFF2-40B4-BE49-F238E27FC236}">
                <a16:creationId xmlns:a16="http://schemas.microsoft.com/office/drawing/2014/main" id="{B05CF7F2-62E4-93BE-467C-CE78FA7E86A7}"/>
              </a:ext>
            </a:extLst>
          </p:cNvPr>
          <p:cNvSpPr txBox="1"/>
          <p:nvPr/>
        </p:nvSpPr>
        <p:spPr>
          <a:xfrm>
            <a:off x="209551" y="949325"/>
            <a:ext cx="9813303" cy="307777"/>
          </a:xfrm>
          <a:prstGeom prst="rect">
            <a:avLst/>
          </a:prstGeom>
          <a:noFill/>
        </p:spPr>
        <p:txBody>
          <a:bodyPr wrap="square" rtlCol="0">
            <a:spAutoFit/>
          </a:bodyPr>
          <a:lstStyle/>
          <a:p>
            <a:r>
              <a:rPr lang="en-GB" sz="1400" dirty="0">
                <a:highlight>
                  <a:srgbClr val="FFFF00"/>
                </a:highlight>
                <a:latin typeface="Mulish" pitchFamily="2" charset="0"/>
              </a:rPr>
              <a:t>[The below content in italics is provided as examples/guidance – modify the table relevant to your event]</a:t>
            </a:r>
          </a:p>
        </p:txBody>
      </p:sp>
      <p:pic>
        <p:nvPicPr>
          <p:cNvPr id="7" name="Picture 6" descr="A black background with white text&#10;&#10;Description automatically generated">
            <a:extLst>
              <a:ext uri="{FF2B5EF4-FFF2-40B4-BE49-F238E27FC236}">
                <a16:creationId xmlns:a16="http://schemas.microsoft.com/office/drawing/2014/main" id="{A442A4A7-4270-C6FB-7F59-2208057D12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1072" y="86725"/>
            <a:ext cx="2704990" cy="641086"/>
          </a:xfrm>
          <a:prstGeom prst="rect">
            <a:avLst/>
          </a:prstGeom>
        </p:spPr>
      </p:pic>
      <p:sp>
        <p:nvSpPr>
          <p:cNvPr id="3" name="Footer Placeholder 3">
            <a:extLst>
              <a:ext uri="{FF2B5EF4-FFF2-40B4-BE49-F238E27FC236}">
                <a16:creationId xmlns:a16="http://schemas.microsoft.com/office/drawing/2014/main" id="{A937F3D2-C943-B63C-68FC-7EDBDD99257E}"/>
              </a:ext>
            </a:extLst>
          </p:cNvPr>
          <p:cNvSpPr>
            <a:spLocks noGrp="1"/>
          </p:cNvSpPr>
          <p:nvPr>
            <p:ph type="ftr" sz="quarter" idx="11"/>
          </p:nvPr>
        </p:nvSpPr>
        <p:spPr>
          <a:xfrm>
            <a:off x="1893293" y="6331897"/>
            <a:ext cx="8405413" cy="365125"/>
          </a:xfrm>
        </p:spPr>
        <p:txBody>
          <a:bodyPr/>
          <a:lstStyle/>
          <a:p>
            <a:pPr algn="ctr"/>
            <a:r>
              <a:rPr lang="en-GB" dirty="0">
                <a:latin typeface="Mulish" pitchFamily="2" charset="0"/>
              </a:rPr>
              <a:t>SOEE Stakeholder Identification and Engagement Plan template – v1 December 2024</a:t>
            </a:r>
          </a:p>
        </p:txBody>
      </p:sp>
    </p:spTree>
    <p:extLst>
      <p:ext uri="{BB962C8B-B14F-4D97-AF65-F5344CB8AC3E}">
        <p14:creationId xmlns:p14="http://schemas.microsoft.com/office/powerpoint/2010/main" val="1437549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Blue text on a white background&#10;&#10;Description automatically generated">
            <a:extLst>
              <a:ext uri="{FF2B5EF4-FFF2-40B4-BE49-F238E27FC236}">
                <a16:creationId xmlns:a16="http://schemas.microsoft.com/office/drawing/2014/main" id="{CCBB02EA-3C6E-5683-A7D1-1CEBC9EEA3DC}"/>
              </a:ext>
            </a:extLst>
          </p:cNvPr>
          <p:cNvPicPr>
            <a:picLocks noGrp="1" noChangeAspect="1"/>
          </p:cNvPicPr>
          <p:nvPr>
            <p:ph idx="1"/>
          </p:nvPr>
        </p:nvPicPr>
        <p:blipFill>
          <a:blip r:embed="rId2"/>
          <a:stretch>
            <a:fillRect/>
          </a:stretch>
        </p:blipFill>
        <p:spPr>
          <a:xfrm>
            <a:off x="2194348" y="1327852"/>
            <a:ext cx="7803303" cy="1638693"/>
          </a:xfrm>
          <a:prstGeom prst="rect">
            <a:avLst/>
          </a:prstGeom>
        </p:spPr>
      </p:pic>
      <p:sp>
        <p:nvSpPr>
          <p:cNvPr id="4" name="Footer Placeholder 3">
            <a:extLst>
              <a:ext uri="{FF2B5EF4-FFF2-40B4-BE49-F238E27FC236}">
                <a16:creationId xmlns:a16="http://schemas.microsoft.com/office/drawing/2014/main" id="{920E8AF6-C592-F565-B2B6-FF5448124BA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gn="ctr">
              <a:lnSpc>
                <a:spcPct val="90000"/>
              </a:lnSpc>
              <a:spcAft>
                <a:spcPts val="600"/>
              </a:spcAft>
            </a:pPr>
            <a:r>
              <a:rPr lang="en-US" sz="900" kern="1200">
                <a:solidFill>
                  <a:schemeClr val="tx1">
                    <a:tint val="75000"/>
                  </a:schemeClr>
                </a:solidFill>
                <a:latin typeface="+mn-lt"/>
                <a:ea typeface="+mn-ea"/>
                <a:cs typeface="+mn-cs"/>
              </a:rPr>
              <a:t>Special Olympics / Think Beyond Stakeholder Identification and Engagement Plan template – v1 December 2024</a:t>
            </a:r>
          </a:p>
        </p:txBody>
      </p:sp>
      <p:sp>
        <p:nvSpPr>
          <p:cNvPr id="7" name="TextBox 6">
            <a:extLst>
              <a:ext uri="{FF2B5EF4-FFF2-40B4-BE49-F238E27FC236}">
                <a16:creationId xmlns:a16="http://schemas.microsoft.com/office/drawing/2014/main" id="{F6C5F64F-4477-1EB4-A32D-3BC3A2273E36}"/>
              </a:ext>
            </a:extLst>
          </p:cNvPr>
          <p:cNvSpPr txBox="1"/>
          <p:nvPr/>
        </p:nvSpPr>
        <p:spPr>
          <a:xfrm>
            <a:off x="1902372" y="3700013"/>
            <a:ext cx="8618483" cy="1399742"/>
          </a:xfrm>
          <a:prstGeom prst="rect">
            <a:avLst/>
          </a:prstGeom>
          <a:noFill/>
        </p:spPr>
        <p:txBody>
          <a:bodyPr wrap="square">
            <a:spAutoFit/>
          </a:bodyPr>
          <a:lstStyle/>
          <a:p>
            <a:pPr lvl="1">
              <a:lnSpc>
                <a:spcPct val="120000"/>
              </a:lnSpc>
            </a:pPr>
            <a:r>
              <a:rPr lang="en-GB" b="1" dirty="0"/>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spTree>
    <p:extLst>
      <p:ext uri="{BB962C8B-B14F-4D97-AF65-F5344CB8AC3E}">
        <p14:creationId xmlns:p14="http://schemas.microsoft.com/office/powerpoint/2010/main" val="1344285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20c33e3-c8ac-494c-88e5-c6d8d48436c9">
      <Terms xmlns="http://schemas.microsoft.com/office/infopath/2007/PartnerControls"/>
    </lcf76f155ced4ddcb4097134ff3c332f>
    <TaxCatchAll xmlns="624e4de5-59ee-4809-8f96-9ed99d514c6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EC73C697CB38B48B69D1D1C28CCF8A8" ma:contentTypeVersion="19" ma:contentTypeDescription="Create a new document." ma:contentTypeScope="" ma:versionID="0697e70703986c1e8ab451d33a58331d">
  <xsd:schema xmlns:xsd="http://www.w3.org/2001/XMLSchema" xmlns:xs="http://www.w3.org/2001/XMLSchema" xmlns:p="http://schemas.microsoft.com/office/2006/metadata/properties" xmlns:ns2="520c33e3-c8ac-494c-88e5-c6d8d48436c9" xmlns:ns3="624e4de5-59ee-4809-8f96-9ed99d514c6b" targetNamespace="http://schemas.microsoft.com/office/2006/metadata/properties" ma:root="true" ma:fieldsID="6b16b55417ed60df14cdaf148eb9e865" ns2:_="" ns3:_="">
    <xsd:import namespace="520c33e3-c8ac-494c-88e5-c6d8d48436c9"/>
    <xsd:import namespace="624e4de5-59ee-4809-8f96-9ed99d514c6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c33e3-c8ac-494c-88e5-c6d8d48436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1100186-1ca8-4db5-901f-cb9cda3d84a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4e4de5-59ee-4809-8f96-9ed99d514c6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8ce076-74a2-4fc1-9362-a20f7d5f5a77}" ma:internalName="TaxCatchAll" ma:showField="CatchAllData" ma:web="624e4de5-59ee-4809-8f96-9ed99d514c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25150C-6434-48C9-A66C-BCE7095D7146}">
  <ds:schemaRefs>
    <ds:schemaRef ds:uri="http://schemas.microsoft.com/sharepoint/v3/contenttype/forms"/>
  </ds:schemaRefs>
</ds:datastoreItem>
</file>

<file path=customXml/itemProps2.xml><?xml version="1.0" encoding="utf-8"?>
<ds:datastoreItem xmlns:ds="http://schemas.openxmlformats.org/officeDocument/2006/customXml" ds:itemID="{27017A2F-716E-4A03-9A36-1F34EC9A4079}">
  <ds:schemaRefs>
    <ds:schemaRef ds:uri="http://schemas.microsoft.com/office/2006/metadata/properties"/>
    <ds:schemaRef ds:uri="http://schemas.microsoft.com/office/infopath/2007/PartnerControls"/>
    <ds:schemaRef ds:uri="520c33e3-c8ac-494c-88e5-c6d8d48436c9"/>
    <ds:schemaRef ds:uri="624e4de5-59ee-4809-8f96-9ed99d514c6b"/>
  </ds:schemaRefs>
</ds:datastoreItem>
</file>

<file path=customXml/itemProps3.xml><?xml version="1.0" encoding="utf-8"?>
<ds:datastoreItem xmlns:ds="http://schemas.openxmlformats.org/officeDocument/2006/customXml" ds:itemID="{071883B9-EE81-405D-A9AA-4CDACF4FE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c33e3-c8ac-494c-88e5-c6d8d48436c9"/>
    <ds:schemaRef ds:uri="624e4de5-59ee-4809-8f96-9ed99d514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1289</Words>
  <Application>Microsoft Office PowerPoint</Application>
  <PresentationFormat>Widescreen</PresentationFormat>
  <Paragraphs>256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Calibri Light</vt:lpstr>
      <vt:lpstr>Mulish</vt:lpstr>
      <vt:lpstr>World Athletics Regular</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Leigh</dc:creator>
  <cp:lastModifiedBy>Colin Kenny</cp:lastModifiedBy>
  <cp:revision>4</cp:revision>
  <dcterms:created xsi:type="dcterms:W3CDTF">2024-01-12T16:43:38Z</dcterms:created>
  <dcterms:modified xsi:type="dcterms:W3CDTF">2025-01-22T11:27:01Z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0x010100BEC73C697CB38B48B69D1D1C28CCF8A8</vt:lpwstr>
  </property>
  <property fmtid="{D5CDD505-2E9C-101B-9397-08002B2CF9AE}" pid="3" name="MediaServiceImageTags">
    <vt:lpwstr/>
  </property>
</Properties>
</file>