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Italics" panose="020B060402020202020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"/>
              <a:t>Нажмите, чтобы отредактировать стиль субтитра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"/>
              <a:t>Нажмите, чтобы редактировать стили мастер-текста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отредактировать стиль главного титра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редактировать стили мастер-текста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Четвёртый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5945" y="5143500"/>
            <a:ext cx="9979945" cy="6352686"/>
            <a:chOff x="0" y="0"/>
            <a:chExt cx="2628463" cy="16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8463" cy="1673135"/>
            </a:xfrm>
            <a:custGeom>
              <a:avLst/>
              <a:gdLst/>
              <a:ahLst/>
              <a:cxnLst/>
              <a:rect l="l" t="t" r="r" b="b"/>
              <a:pathLst>
                <a:path w="2628463" h="1673135">
                  <a:moveTo>
                    <a:pt x="0" y="0"/>
                  </a:moveTo>
                  <a:lnTo>
                    <a:pt x="2628463" y="0"/>
                  </a:lnTo>
                  <a:lnTo>
                    <a:pt x="2628463" y="1673135"/>
                  </a:lnTo>
                  <a:lnTo>
                    <a:pt x="0" y="1673135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628463" cy="173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9489282" cy="6007404"/>
            <a:chOff x="0" y="0"/>
            <a:chExt cx="2499235" cy="1582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-863904"/>
            <a:ext cx="9489282" cy="6007404"/>
            <a:chOff x="0" y="0"/>
            <a:chExt cx="2499235" cy="158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8936" y="-863904"/>
            <a:ext cx="9452936" cy="6007404"/>
            <a:chOff x="0" y="0"/>
            <a:chExt cx="2489662" cy="1582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9662" cy="1582197"/>
            </a:xfrm>
            <a:custGeom>
              <a:avLst/>
              <a:gdLst/>
              <a:ahLst/>
              <a:cxnLst/>
              <a:rect l="l" t="t" r="r" b="b"/>
              <a:pathLst>
                <a:path w="2489662" h="1582197">
                  <a:moveTo>
                    <a:pt x="0" y="0"/>
                  </a:moveTo>
                  <a:lnTo>
                    <a:pt x="2489662" y="0"/>
                  </a:lnTo>
                  <a:lnTo>
                    <a:pt x="2489662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89662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7889" y="2327389"/>
            <a:ext cx="5632222" cy="5632222"/>
            <a:chOff x="0" y="0"/>
            <a:chExt cx="7509629" cy="750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9629" cy="7509629"/>
            </a:xfrm>
            <a:custGeom>
              <a:avLst/>
              <a:gdLst/>
              <a:ahLst/>
              <a:cxnLst/>
              <a:rect l="l" t="t" r="r" b="b"/>
              <a:pathLst>
                <a:path w="7509629" h="7509629">
                  <a:moveTo>
                    <a:pt x="0" y="0"/>
                  </a:moveTo>
                  <a:lnTo>
                    <a:pt x="7509629" y="0"/>
                  </a:lnTo>
                  <a:lnTo>
                    <a:pt x="7509629" y="7509629"/>
                  </a:lnTo>
                  <a:lnTo>
                    <a:pt x="0" y="750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8704" y="938704"/>
              <a:ext cx="5632222" cy="56322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7939" y="2862350"/>
              <a:ext cx="5373751" cy="1584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1"/>
                </a:lnSpc>
                <a:spcBef>
                  <a:spcPct val="0"/>
                </a:spcBef>
              </a:pPr>
              <a:r>
                <a:rPr lang="ru" sz="6843" b="1">
                  <a:solidFill>
                    <a:srgbClr val="00438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 B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45631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ru" sz="57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ПЛАВУЧЕСТЬ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6740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ru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БАЛАНС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631" y="7200900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ru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ПОЛОЖЕНИЕ ТЕЛА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3011" y="7265803"/>
            <a:ext cx="7271260" cy="8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7"/>
              </a:lnSpc>
            </a:pPr>
            <a:r>
              <a:rPr lang="ru" sz="578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КОНТРОЛЬ ДЫХАНИЯ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3523" y="1958346"/>
            <a:ext cx="8115967" cy="4818855"/>
          </a:xfrm>
          <a:custGeom>
            <a:avLst/>
            <a:gdLst/>
            <a:ahLst/>
            <a:cxnLst/>
            <a:rect l="l" t="t" r="r" b="b"/>
            <a:pathLst>
              <a:path w="8115967" h="4818855">
                <a:moveTo>
                  <a:pt x="0" y="0"/>
                </a:moveTo>
                <a:lnTo>
                  <a:pt x="8115967" y="0"/>
                </a:lnTo>
                <a:lnTo>
                  <a:pt x="8115967" y="4818855"/>
                </a:lnTo>
                <a:lnTo>
                  <a:pt x="0" y="4818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ПЛАВУЧЕСТЬ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ru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Умение использовать своё тело и воду, чтобы удержаться на поверхности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3891050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Инструкторы/тренеры должны уметь...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7743" y="4860017"/>
            <a:ext cx="14101559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Объяснить и продемонстрировать положения плавучести в воде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ПЛАВУЧЕСТЬ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2596" y="5080351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57743" y="5458822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ru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Тест на вертикальную плавучесть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ru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Положение лежа (лицом вверх и лицом вниз)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7743" y="6834867"/>
            <a:ext cx="14101559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понять взаимосвязь между плавучостью, равновесием, положением тела и контролем дыхания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7743" y="8129905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ru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Хороший вдох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ru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расслабленное тело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1686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Это влияет на каждого по-разному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52596" y="7053225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58503" y="2184334"/>
            <a:ext cx="6014887" cy="4401137"/>
          </a:xfrm>
          <a:custGeom>
            <a:avLst/>
            <a:gdLst/>
            <a:ahLst/>
            <a:cxnLst/>
            <a:rect l="l" t="t" r="r" b="b"/>
            <a:pathLst>
              <a:path w="6014887" h="4401137">
                <a:moveTo>
                  <a:pt x="0" y="0"/>
                </a:moveTo>
                <a:lnTo>
                  <a:pt x="6014888" y="0"/>
                </a:lnTo>
                <a:lnTo>
                  <a:pt x="6014888" y="4401138"/>
                </a:lnTo>
                <a:lnTo>
                  <a:pt x="0" y="440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66675" cap="sq">
            <a:solidFill>
              <a:srgbClr val="00438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БАЛАНС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ru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Использует плавучесть и положение кузова для поддержания положения в воде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БАЛАНС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790538"/>
            <a:ext cx="1059589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Стоя равновесие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Использование смещения центра тяжести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Перевороты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738883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Фронтальный баланс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Баланс назад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Боковой баланс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Перевороты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2998969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Упражнения на суше, которые помогают учить равновесие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99712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Упражнения для баланса в воде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35653" y="2460314"/>
            <a:ext cx="7192388" cy="4127626"/>
          </a:xfrm>
          <a:custGeom>
            <a:avLst/>
            <a:gdLst/>
            <a:ahLst/>
            <a:cxnLst/>
            <a:rect l="l" t="t" r="r" b="b"/>
            <a:pathLst>
              <a:path w="7192388" h="4127626">
                <a:moveTo>
                  <a:pt x="0" y="0"/>
                </a:moveTo>
                <a:lnTo>
                  <a:pt x="7192389" y="0"/>
                </a:lnTo>
                <a:lnTo>
                  <a:pt x="7192389" y="4127626"/>
                </a:lnTo>
                <a:lnTo>
                  <a:pt x="0" y="412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ПОЛОЖЕНИЕ ТЕЛА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ru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Streamline — это позиция готовности к каждому штриху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ПОЛОЖЕНИЕ ТЕЛА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4179952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Драйленд: Супермен с нижней частью тела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21236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Dryland: подтяжка бедра на спине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33883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Передняя обтекаемая линия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41861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Обратная обтекаемая линия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2596" y="74493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Боковой баланс с ударом ногой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6717" y="824309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Сухая земля: позиционирование на переднем квадроцикле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21780" y="2460314"/>
            <a:ext cx="7237520" cy="3716287"/>
          </a:xfrm>
          <a:custGeom>
            <a:avLst/>
            <a:gdLst/>
            <a:ahLst/>
            <a:cxnLst/>
            <a:rect l="l" t="t" r="r" b="b"/>
            <a:pathLst>
              <a:path w="7237520" h="3716287">
                <a:moveTo>
                  <a:pt x="0" y="0"/>
                </a:moveTo>
                <a:lnTo>
                  <a:pt x="7237520" y="0"/>
                </a:lnTo>
                <a:lnTo>
                  <a:pt x="7237520" y="3716287"/>
                </a:lnTo>
                <a:lnTo>
                  <a:pt x="0" y="3716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КОНТРОЛЬ ДЫХАНИЯ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ru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Возможность комфортно дышать в воде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ru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КОНТРОЛЬ ДЫХАНИЯ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979927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Представь </a:t>
            </a:r>
            <a:r>
              <a:rPr lang="ru" sz="38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себе напев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расслабленным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Нет опухших щёк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Без спешки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2596" y="31978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Вдох через рот и выдох из носа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72588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ru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Практика контроля дыхания в воде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717" y="8052594"/>
            <a:ext cx="1059589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Контролируемое покачивание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ru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Отталкивания с пола / вертикальные поплавки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58028-CDC5-4A12-AB42-92BB469B7B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202E8-8D14-4F91-8A18-804AD70F0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387D4-9F91-4D91-B34F-F314F590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IM уровня 2</dc:title>
  <dc:creator>Jack Duffy</dc:creator>
  <cp:lastModifiedBy>Jack Duffy</cp:lastModifiedBy>
  <cp:revision>3</cp:revision>
  <dcterms:created xsi:type="dcterms:W3CDTF">2006-08-16T00:00:00Z</dcterms:created>
  <dcterms:modified xsi:type="dcterms:W3CDTF">2026-03-27T12:11:06Z</dcterms:modified>
  <dc:identifier>DAGtKI-4uOs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8A447AA2-7BDA-43EB-8F40-8FA15CDB5C72</vt:lpwstr>
  </property>
  <property fmtid="{D5CDD505-2E9C-101B-9397-08002B2CF9AE}" pid="3" name="ArticulatePath">
    <vt:lpwstr>IM-Coach-Level-2-Training (4)</vt:lpwstr>
  </property>
</Properties>
</file>