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sldIdLst>
    <p:sldId id="256" r:id="rId5"/>
    <p:sldId id="257" r:id="rId6"/>
  </p:sldIdLst>
  <p:sldSz cx="7772400" cy="7772400"/>
  <p:notesSz cx="6858000" cy="9144000"/>
  <p:embeddedFontLst>
    <p:embeddedFont>
      <p:font typeface="Ubuntu" panose="020B0504030602030204" pitchFamily="34" charset="0"/>
      <p:regular r:id="rId7"/>
      <p:bold r:id="rId8"/>
      <p:italic r:id="rId9"/>
      <p:boldItalic r:id="rId10"/>
    </p:embeddedFont>
    <p:embeddedFont>
      <p:font typeface="Ubuntu Bold" panose="020B0804030602030204" pitchFamily="34" charset="0"/>
      <p:regular r:id="rId11"/>
      <p:bold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font" Target="fonts/font1.fntdata"/><Relationship Id="rId12" Type="http://schemas.openxmlformats.org/officeDocument/2006/relationships/font" Target="fonts/font6.fntdata"/><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5.fntdata"/><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font" Target="fonts/font4.fntdata"/><Relationship Id="rId4" Type="http://schemas.openxmlformats.org/officeDocument/2006/relationships/slideMaster" Target="slideMasters/slideMaster1.xml"/><Relationship Id="rId9" Type="http://schemas.openxmlformats.org/officeDocument/2006/relationships/font" Target="fonts/font3.fntdata"/><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rtl="1"/>
            <a:r>
              <a:rPr lang="ar">
                <a:rtl/>
              </a:rPr>
              <a:t>انقر لتحرير أسلوب عنوان الماستر</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1"/>
            <a:r>
              <a:rPr lang="ar">
                <a:rtl/>
              </a:rPr>
              <a:t>انقر لتحرير أسلوب الترجمة الرئيسية</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a:rtl/>
              </a:rPr>
              <a:t>انقر لتحرير أسلوب عنوان الماستر</a:t>
            </a:r>
            <a:endParaRPr lang="en-US"/>
          </a:p>
        </p:txBody>
      </p:sp>
      <p:sp>
        <p:nvSpPr>
          <p:cNvPr id="3" name="Vertical Text Placeholder 2"/>
          <p:cNvSpPr>
            <a:spLocks noGrp="1"/>
          </p:cNvSpPr>
          <p:nvPr>
            <p:ph type="body" orient="vert" idx="1"/>
          </p:nvPr>
        </p:nvSpPr>
        <p:spPr/>
        <p:txBody>
          <a:bodyPr vert="eaVert"/>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pPr rtl="1"/>
            <a:r>
              <a:rPr lang="ar">
                <a:rtl/>
              </a:rPr>
              <a:t>انقر لتحرير أسلوب عنوان الماستر</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a:rtl/>
              </a:rPr>
              <a:t>انقر لتحرير أسلوب عنوان الماستر</a:t>
            </a:r>
            <a:endParaRPr lang="en-US"/>
          </a:p>
        </p:txBody>
      </p:sp>
      <p:sp>
        <p:nvSpPr>
          <p:cNvPr id="3" name="Content Placeholder 2"/>
          <p:cNvSpPr>
            <a:spLocks noGrp="1"/>
          </p:cNvSpPr>
          <p:nvPr>
            <p:ph idx="1"/>
          </p:nvPr>
        </p:nvSpPr>
        <p:spPr/>
        <p:txBody>
          <a:bodyPr/>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rtl="1"/>
            <a:r>
              <a:rPr lang="ar">
                <a:rtl/>
              </a:rPr>
              <a:t>انقر لتحرير أسلوب عنوان الماستر</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1"/>
            <a:r>
              <a:rPr lang="ar">
                <a:rtl/>
              </a:rPr>
              <a:t>انقر لتحرير أنماط نصوص Master</a:t>
            </a:r>
          </a:p>
        </p:txBody>
      </p:sp>
      <p:sp>
        <p:nvSpPr>
          <p:cNvPr id="4" name="Date Placeholder 3"/>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a:rtl/>
              </a:rPr>
              <a:t>انقر لتحرير أسلوب عنوان الماستر</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5" name="Date Placeholder 4"/>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6" name="Footer Placeholder 5"/>
          <p:cNvSpPr>
            <a:spLocks noGrp="1"/>
          </p:cNvSpPr>
          <p:nvPr>
            <p:ph type="ftr" sz="quarter" idx="11"/>
          </p:nvPr>
        </p:nvSpPr>
        <p:spPr/>
        <p:txBody>
          <a:bodyPr/>
          <a:lstStyle/>
          <a:p>
            <a:pPr rtl="1"/>
            <a:endParaRPr lang="en-US"/>
          </a:p>
        </p:txBody>
      </p:sp>
      <p:sp>
        <p:nvSpPr>
          <p:cNvPr id="7" name="Slide Number Placeholder 6"/>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pPr rtl="1"/>
            <a:r>
              <a:rPr lang="ar">
                <a:rtl/>
              </a:rPr>
              <a:t>انقر لتحرير أسلوب عنوان الماستر</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1"/>
            <a:r>
              <a:rPr lang="ar">
                <a:rtl/>
              </a:rPr>
              <a:t>انقر لتحرير أنماط نصوص Master</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1"/>
            <a:r>
              <a:rPr lang="ar">
                <a:rtl/>
              </a:rPr>
              <a:t>انقر لتحرير أنماط نصوص Master</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7" name="Date Placeholder 6"/>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8" name="Footer Placeholder 7"/>
          <p:cNvSpPr>
            <a:spLocks noGrp="1"/>
          </p:cNvSpPr>
          <p:nvPr>
            <p:ph type="ftr" sz="quarter" idx="11"/>
          </p:nvPr>
        </p:nvSpPr>
        <p:spPr/>
        <p:txBody>
          <a:bodyPr/>
          <a:lstStyle/>
          <a:p>
            <a:pPr rtl="1"/>
            <a:endParaRPr lang="en-US"/>
          </a:p>
        </p:txBody>
      </p:sp>
      <p:sp>
        <p:nvSpPr>
          <p:cNvPr id="9" name="Slide Number Placeholder 8"/>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a:rtl/>
              </a:rPr>
              <a:t>انقر لتحرير أسلوب عنوان الماستر</a:t>
            </a:r>
            <a:endParaRPr lang="en-US"/>
          </a:p>
        </p:txBody>
      </p:sp>
      <p:sp>
        <p:nvSpPr>
          <p:cNvPr id="3" name="Date Placeholder 2"/>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4" name="Footer Placeholder 3"/>
          <p:cNvSpPr>
            <a:spLocks noGrp="1"/>
          </p:cNvSpPr>
          <p:nvPr>
            <p:ph type="ftr" sz="quarter" idx="11"/>
          </p:nvPr>
        </p:nvSpPr>
        <p:spPr/>
        <p:txBody>
          <a:bodyPr/>
          <a:lstStyle/>
          <a:p>
            <a:pPr rtl="1"/>
            <a:endParaRPr lang="en-US"/>
          </a:p>
        </p:txBody>
      </p:sp>
      <p:sp>
        <p:nvSpPr>
          <p:cNvPr id="5" name="Slide Number Placeholder 4"/>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3" name="Footer Placeholder 2"/>
          <p:cNvSpPr>
            <a:spLocks noGrp="1"/>
          </p:cNvSpPr>
          <p:nvPr>
            <p:ph type="ftr" sz="quarter" idx="11"/>
          </p:nvPr>
        </p:nvSpPr>
        <p:spPr/>
        <p:txBody>
          <a:bodyPr/>
          <a:lstStyle/>
          <a:p>
            <a:pPr rtl="1"/>
            <a:endParaRPr lang="en-US"/>
          </a:p>
        </p:txBody>
      </p:sp>
      <p:sp>
        <p:nvSpPr>
          <p:cNvPr id="4" name="Slide Number Placeholder 3"/>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rtl="1"/>
            <a:r>
              <a:rPr lang="ar">
                <a:rtl/>
              </a:rPr>
              <a:t>انقر لتحرير أسلوب عنوان الماستر</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1"/>
            <a:r>
              <a:rPr lang="ar">
                <a:rtl/>
              </a:rPr>
              <a:t>انقر لتحرير أنماط نصوص Master</a:t>
            </a:r>
          </a:p>
        </p:txBody>
      </p:sp>
      <p:sp>
        <p:nvSpPr>
          <p:cNvPr id="5" name="Date Placeholder 4"/>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6" name="Footer Placeholder 5"/>
          <p:cNvSpPr>
            <a:spLocks noGrp="1"/>
          </p:cNvSpPr>
          <p:nvPr>
            <p:ph type="ftr" sz="quarter" idx="11"/>
          </p:nvPr>
        </p:nvSpPr>
        <p:spPr/>
        <p:txBody>
          <a:bodyPr/>
          <a:lstStyle/>
          <a:p>
            <a:pPr rtl="1"/>
            <a:endParaRPr lang="en-US"/>
          </a:p>
        </p:txBody>
      </p:sp>
      <p:sp>
        <p:nvSpPr>
          <p:cNvPr id="7" name="Slide Number Placeholder 6"/>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rtl="1"/>
            <a:r>
              <a:rPr lang="ar">
                <a:rtl/>
              </a:rPr>
              <a:t>انقر لتحرير أسلوب عنوان الماستر</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1"/>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1"/>
            <a:r>
              <a:rPr lang="ar">
                <a:rtl/>
              </a:rPr>
              <a:t>انقر لتحرير أنماط نصوص Master</a:t>
            </a:r>
          </a:p>
        </p:txBody>
      </p:sp>
      <p:sp>
        <p:nvSpPr>
          <p:cNvPr id="5" name="Date Placeholder 4"/>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6" name="Footer Placeholder 5"/>
          <p:cNvSpPr>
            <a:spLocks noGrp="1"/>
          </p:cNvSpPr>
          <p:nvPr>
            <p:ph type="ftr" sz="quarter" idx="11"/>
          </p:nvPr>
        </p:nvSpPr>
        <p:spPr/>
        <p:txBody>
          <a:bodyPr/>
          <a:lstStyle/>
          <a:p>
            <a:pPr rtl="1"/>
            <a:endParaRPr lang="en-US"/>
          </a:p>
        </p:txBody>
      </p:sp>
      <p:sp>
        <p:nvSpPr>
          <p:cNvPr id="7" name="Slide Number Placeholder 6"/>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pPr rtl="1"/>
            <a:r>
              <a:rPr lang="ar">
                <a:rtl/>
              </a:rPr>
              <a:t>انقر لتحرير أسلوب عنوان الماستر</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1"/>
            <a:fld id="{1D8BD707-D9CF-40AE-B4C6-C98DA3205C09}" type="datetimeFigureOut">
              <a:rPr lang="en-US" smtClean="0"/>
              <a:pPr rtl="1"/>
              <a:t>3/31/2026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1"/>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1"/>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538830" y="280223"/>
            <a:ext cx="4694741" cy="1440633"/>
            <a:chOff x="0" y="0"/>
            <a:chExt cx="3785249" cy="1161546"/>
          </a:xfrm>
        </p:grpSpPr>
        <p:sp>
          <p:nvSpPr>
            <p:cNvPr id="3" name="Freeform 3"/>
            <p:cNvSpPr/>
            <p:nvPr/>
          </p:nvSpPr>
          <p:spPr>
            <a:xfrm>
              <a:off x="0" y="0"/>
              <a:ext cx="3785249" cy="1161546"/>
            </a:xfrm>
            <a:custGeom>
              <a:avLst/>
              <a:gdLst/>
              <a:ahLst/>
              <a:cxnLst/>
              <a:rect l="l" t="t" r="r" b="b"/>
              <a:pathLst>
                <a:path w="3785249" h="1161546">
                  <a:moveTo>
                    <a:pt x="21990" y="0"/>
                  </a:moveTo>
                  <a:lnTo>
                    <a:pt x="3763260" y="0"/>
                  </a:lnTo>
                  <a:cubicBezTo>
                    <a:pt x="3775404" y="0"/>
                    <a:pt x="3785249" y="9845"/>
                    <a:pt x="3785249" y="21990"/>
                  </a:cubicBezTo>
                  <a:lnTo>
                    <a:pt x="3785249" y="1139556"/>
                  </a:lnTo>
                  <a:cubicBezTo>
                    <a:pt x="3785249" y="1151701"/>
                    <a:pt x="3775404" y="1161546"/>
                    <a:pt x="3763260" y="1161546"/>
                  </a:cubicBezTo>
                  <a:lnTo>
                    <a:pt x="21990" y="1161546"/>
                  </a:lnTo>
                  <a:cubicBezTo>
                    <a:pt x="9845" y="1161546"/>
                    <a:pt x="0" y="1151701"/>
                    <a:pt x="0" y="1139556"/>
                  </a:cubicBezTo>
                  <a:lnTo>
                    <a:pt x="0" y="21990"/>
                  </a:lnTo>
                  <a:cubicBezTo>
                    <a:pt x="0" y="9845"/>
                    <a:pt x="9845" y="0"/>
                    <a:pt x="21990" y="0"/>
                  </a:cubicBezTo>
                  <a:close/>
                </a:path>
              </a:pathLst>
            </a:custGeom>
            <a:solidFill>
              <a:srgbClr val="004385"/>
            </a:solidFill>
            <a:ln w="9525" cap="sq">
              <a:solidFill>
                <a:srgbClr val="009CD3"/>
              </a:solidFill>
              <a:prstDash val="solid"/>
              <a:miter/>
            </a:ln>
          </p:spPr>
        </p:sp>
        <p:sp>
          <p:nvSpPr>
            <p:cNvPr id="4" name="TextBox 4"/>
            <p:cNvSpPr txBox="1"/>
            <p:nvPr/>
          </p:nvSpPr>
          <p:spPr>
            <a:xfrm>
              <a:off x="0" y="-19050"/>
              <a:ext cx="3785249" cy="1180596"/>
            </a:xfrm>
            <a:prstGeom prst="rect">
              <a:avLst/>
            </a:prstGeom>
          </p:spPr>
          <p:txBody>
            <a:bodyPr lIns="22580" tIns="22580" rIns="22580" bIns="22580" rtlCol="0" anchor="ctr"/>
            <a:lstStyle/>
            <a:p>
              <a:pPr algn="ctr" rtl="1">
                <a:lnSpc>
                  <a:spcPts val="871"/>
                </a:lnSpc>
              </a:pPr>
              <a:endParaRPr/>
            </a:p>
          </p:txBody>
        </p:sp>
      </p:grpSp>
      <p:sp>
        <p:nvSpPr>
          <p:cNvPr id="5" name="Freeform 5"/>
          <p:cNvSpPr/>
          <p:nvPr/>
        </p:nvSpPr>
        <p:spPr>
          <a:xfrm>
            <a:off x="3061756" y="7269480"/>
            <a:ext cx="1581640" cy="396727"/>
          </a:xfrm>
          <a:custGeom>
            <a:avLst/>
            <a:gdLst/>
            <a:ahLst/>
            <a:cxnLst/>
            <a:rect l="l" t="t" r="r" b="b"/>
            <a:pathLst>
              <a:path w="1581640" h="396727">
                <a:moveTo>
                  <a:pt x="0" y="0"/>
                </a:moveTo>
                <a:lnTo>
                  <a:pt x="1581640" y="0"/>
                </a:lnTo>
                <a:lnTo>
                  <a:pt x="1581640" y="396727"/>
                </a:lnTo>
                <a:lnTo>
                  <a:pt x="0" y="396727"/>
                </a:lnTo>
                <a:lnTo>
                  <a:pt x="0" y="0"/>
                </a:lnTo>
                <a:close/>
              </a:path>
            </a:pathLst>
          </a:custGeom>
          <a:blipFill>
            <a:blip r:embed="rId2"/>
            <a:stretch>
              <a:fillRect/>
            </a:stretch>
          </a:blipFill>
        </p:spPr>
      </p:sp>
      <p:sp>
        <p:nvSpPr>
          <p:cNvPr id="6" name="TextBox 6"/>
          <p:cNvSpPr txBox="1"/>
          <p:nvPr/>
        </p:nvSpPr>
        <p:spPr>
          <a:xfrm>
            <a:off x="1657826" y="2798761"/>
            <a:ext cx="4389499" cy="2303145"/>
          </a:xfrm>
          <a:prstGeom prst="rect">
            <a:avLst/>
          </a:prstGeom>
        </p:spPr>
        <p:txBody>
          <a:bodyPr lIns="0" tIns="0" rIns="0" bIns="0" rtlCol="0" anchor="t">
            <a:spAutoFit/>
          </a:bodyPr>
          <a:lstStyle/>
          <a:p>
            <a:pPr algn="l" rtl="1">
              <a:lnSpc>
                <a:spcPts val="1679"/>
              </a:lnSpc>
            </a:pPr>
            <a:r>
              <a:rPr lang="ar" sz="1200" b="1">
                <a:solidFill>
                  <a:srgbClr val="000000"/>
                </a:solidFill>
                <a:latin typeface="Ubuntu Bold"/>
                <a:ea typeface="Ubuntu Bold"/>
                <a:cs typeface="Ubuntu Bold"/>
                <a:sym typeface="Ubuntu Bold"/>
                <a:rtl/>
              </a:rPr>
              <a:t>قواعد الألعاب المائية العالمية الرئيسية</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8.2: يجب رفع كلا الذراعين إلى الأمام في نفس الوقت فوق الماء وسحب الذراعين إلى الخلف تحت الماء طوال فترة السباق.</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8.3: يجب أن تكون جميع حركات الأرجل صعودا وهبوطا في نفس الوقت. لا يجب أن تكون الأرجل أو القدمان على نفس المستوى، لكن لا يجب أن تتناوبا بالنسبة لبعضهما البعض. حركة ركل الصدر غير مسموح بها. </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8.4: في كل منعطف وفي نهاية السباق، يجب أن يتم اللمس مع فصل اليدين وعلى نفس الوقت، فوق أو تحت سطح الماء. </a:t>
            </a:r>
          </a:p>
        </p:txBody>
      </p:sp>
      <p:grpSp>
        <p:nvGrpSpPr>
          <p:cNvPr id="7" name="Group 7"/>
          <p:cNvGrpSpPr/>
          <p:nvPr/>
        </p:nvGrpSpPr>
        <p:grpSpPr>
          <a:xfrm>
            <a:off x="1591416" y="338934"/>
            <a:ext cx="4533335" cy="334795"/>
            <a:chOff x="0" y="0"/>
            <a:chExt cx="6044447" cy="446393"/>
          </a:xfrm>
        </p:grpSpPr>
        <p:sp>
          <p:nvSpPr>
            <p:cNvPr id="8" name="AutoShape 8"/>
            <p:cNvSpPr/>
            <p:nvPr/>
          </p:nvSpPr>
          <p:spPr>
            <a:xfrm>
              <a:off x="0" y="440043"/>
              <a:ext cx="6044447" cy="0"/>
            </a:xfrm>
            <a:prstGeom prst="line">
              <a:avLst/>
            </a:prstGeom>
            <a:ln w="12700" cap="flat">
              <a:solidFill>
                <a:srgbClr val="FFFFFF"/>
              </a:solidFill>
              <a:prstDash val="solid"/>
              <a:headEnd type="none" w="sm" len="sm"/>
              <a:tailEnd type="none" w="sm" len="sm"/>
            </a:ln>
          </p:spPr>
        </p:sp>
        <p:sp>
          <p:nvSpPr>
            <p:cNvPr id="9" name="TextBox 9"/>
            <p:cNvSpPr txBox="1"/>
            <p:nvPr/>
          </p:nvSpPr>
          <p:spPr>
            <a:xfrm>
              <a:off x="86423" y="-57150"/>
              <a:ext cx="4051350" cy="481330"/>
            </a:xfrm>
            <a:prstGeom prst="rect">
              <a:avLst/>
            </a:prstGeom>
          </p:spPr>
          <p:txBody>
            <a:bodyPr lIns="0" tIns="0" rIns="0" bIns="0" rtlCol="0" anchor="t">
              <a:spAutoFit/>
            </a:bodyPr>
            <a:lstStyle/>
            <a:p>
              <a:pPr algn="l" rtl="1">
                <a:lnSpc>
                  <a:spcPts val="2940"/>
                </a:lnSpc>
              </a:pPr>
              <a:r>
                <a:rPr lang="ar" sz="2100" b="1">
                  <a:solidFill>
                    <a:srgbClr val="FFFFFF"/>
                  </a:solidFill>
                  <a:latin typeface="Ubuntu Bold"/>
                  <a:ea typeface="Ubuntu Bold"/>
                  <a:cs typeface="Ubuntu Bold"/>
                  <a:sym typeface="Ubuntu Bold"/>
                  <a:rtl/>
                </a:rPr>
                <a:t>ضربة الفراشة</a:t>
              </a:r>
            </a:p>
          </p:txBody>
        </p:sp>
      </p:grpSp>
      <p:sp>
        <p:nvSpPr>
          <p:cNvPr id="10" name="Freeform 10"/>
          <p:cNvSpPr/>
          <p:nvPr/>
        </p:nvSpPr>
        <p:spPr>
          <a:xfrm>
            <a:off x="3033744" y="1787532"/>
            <a:ext cx="1637663" cy="801680"/>
          </a:xfrm>
          <a:custGeom>
            <a:avLst/>
            <a:gdLst/>
            <a:ahLst/>
            <a:cxnLst/>
            <a:rect l="l" t="t" r="r" b="b"/>
            <a:pathLst>
              <a:path w="1637663" h="801680">
                <a:moveTo>
                  <a:pt x="0" y="0"/>
                </a:moveTo>
                <a:lnTo>
                  <a:pt x="1637663" y="0"/>
                </a:lnTo>
                <a:lnTo>
                  <a:pt x="1637663" y="801679"/>
                </a:lnTo>
                <a:lnTo>
                  <a:pt x="0" y="801679"/>
                </a:lnTo>
                <a:lnTo>
                  <a:pt x="0" y="0"/>
                </a:lnTo>
                <a:close/>
              </a:path>
            </a:pathLst>
          </a:custGeom>
          <a:blipFill>
            <a:blip r:embed="rId3"/>
            <a:stretch>
              <a:fillRect l="-134729" t="-188379" r="-17621" b="-55287"/>
            </a:stretch>
          </a:blipFill>
        </p:spPr>
      </p:sp>
      <p:sp>
        <p:nvSpPr>
          <p:cNvPr id="11" name="TextBox 11"/>
          <p:cNvSpPr txBox="1"/>
          <p:nvPr/>
        </p:nvSpPr>
        <p:spPr>
          <a:xfrm>
            <a:off x="1662118" y="711829"/>
            <a:ext cx="4448164" cy="836295"/>
          </a:xfrm>
          <a:prstGeom prst="rect">
            <a:avLst/>
          </a:prstGeom>
        </p:spPr>
        <p:txBody>
          <a:bodyPr lIns="0" tIns="0" rIns="0" bIns="0" rtlCol="0" anchor="t">
            <a:spAutoFit/>
          </a:bodyPr>
          <a:lstStyle/>
          <a:p>
            <a:pPr algn="l" rtl="1">
              <a:lnSpc>
                <a:spcPts val="1679"/>
              </a:lnSpc>
            </a:pPr>
            <a:r>
              <a:rPr lang="ar" sz="1200">
                <a:solidFill>
                  <a:srgbClr val="FFFFFF"/>
                </a:solidFill>
                <a:latin typeface="Ubuntu"/>
                <a:ea typeface="Ubuntu"/>
                <a:cs typeface="Ubuntu"/>
                <a:sym typeface="Ubuntu"/>
                <a:rtl/>
              </a:rPr>
              <a:t>سباحة تؤدى ووجهها للأسفل، حيث يتم دفع كلا الذراعين من الجانبين في نفس الوقت، ثم يخرجان للأمام خارج الماء ثم ينزلان عبر الماء بحركة دائرية، مع حركة ساق صعودية وهبوطة.</a:t>
            </a:r>
          </a:p>
        </p:txBody>
      </p:sp>
      <p:sp>
        <p:nvSpPr>
          <p:cNvPr id="12" name="TextBox 12"/>
          <p:cNvSpPr txBox="1"/>
          <p:nvPr/>
        </p:nvSpPr>
        <p:spPr>
          <a:xfrm>
            <a:off x="1657826" y="5292406"/>
            <a:ext cx="4389499" cy="1254949"/>
          </a:xfrm>
          <a:prstGeom prst="rect">
            <a:avLst/>
          </a:prstGeom>
        </p:spPr>
        <p:txBody>
          <a:bodyPr lIns="0" tIns="0" rIns="0" bIns="0" rtlCol="0" anchor="t">
            <a:spAutoFit/>
          </a:bodyPr>
          <a:lstStyle/>
          <a:p>
            <a:pPr algn="l" rtl="1">
              <a:lnSpc>
                <a:spcPts val="1679"/>
              </a:lnSpc>
            </a:pPr>
            <a:r>
              <a:rPr lang="ar" sz="1200" b="1">
                <a:solidFill>
                  <a:srgbClr val="000000"/>
                </a:solidFill>
                <a:latin typeface="Ubuntu Bold"/>
                <a:ea typeface="Ubuntu Bold"/>
                <a:cs typeface="Ubuntu Bold"/>
                <a:sym typeface="Ubuntu Bold"/>
                <a:rtl/>
              </a:rPr>
              <a:t>الاستبعادات الشائعة</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الأذرع لم ترفع فوق الماء</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حركة غير متزامنة للذراع أو الساق</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استخدام حركة الصدر أو ركلة الرفرفة</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لم يخرج الرأس من السطح عند علامة 15 مترا</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بداية خاطئة</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1512343" y="566934"/>
            <a:ext cx="4533335" cy="0"/>
          </a:xfrm>
          <a:prstGeom prst="line">
            <a:avLst/>
          </a:prstGeom>
          <a:ln w="9525" cap="flat">
            <a:solidFill>
              <a:srgbClr val="1F2A44"/>
            </a:solidFill>
            <a:prstDash val="solid"/>
            <a:headEnd type="none" w="sm" len="sm"/>
            <a:tailEnd type="none" w="sm" len="sm"/>
          </a:ln>
        </p:spPr>
      </p:sp>
      <p:sp>
        <p:nvSpPr>
          <p:cNvPr id="3" name="TextBox 3"/>
          <p:cNvSpPr txBox="1"/>
          <p:nvPr/>
        </p:nvSpPr>
        <p:spPr>
          <a:xfrm>
            <a:off x="1577161" y="179752"/>
            <a:ext cx="3038512" cy="375285"/>
          </a:xfrm>
          <a:prstGeom prst="rect">
            <a:avLst/>
          </a:prstGeom>
        </p:spPr>
        <p:txBody>
          <a:bodyPr lIns="0" tIns="0" rIns="0" bIns="0" rtlCol="0" anchor="t">
            <a:spAutoFit/>
          </a:bodyPr>
          <a:lstStyle/>
          <a:p>
            <a:pPr algn="l" rtl="1">
              <a:lnSpc>
                <a:spcPts val="2940"/>
              </a:lnSpc>
            </a:pPr>
            <a:r>
              <a:rPr lang="ar" sz="2100" b="1">
                <a:solidFill>
                  <a:srgbClr val="004385"/>
                </a:solidFill>
                <a:latin typeface="Ubuntu Bold"/>
                <a:ea typeface="Ubuntu Bold"/>
                <a:cs typeface="Ubuntu Bold"/>
                <a:sym typeface="Ubuntu Bold"/>
                <a:rtl/>
              </a:rPr>
              <a:t>مثاقب الفراشة</a:t>
            </a:r>
          </a:p>
        </p:txBody>
      </p:sp>
      <p:sp>
        <p:nvSpPr>
          <p:cNvPr id="4" name="TextBox 4"/>
          <p:cNvSpPr txBox="1"/>
          <p:nvPr/>
        </p:nvSpPr>
        <p:spPr>
          <a:xfrm>
            <a:off x="1506280" y="647896"/>
            <a:ext cx="4759841" cy="2093595"/>
          </a:xfrm>
          <a:prstGeom prst="rect">
            <a:avLst/>
          </a:prstGeom>
        </p:spPr>
        <p:txBody>
          <a:bodyPr lIns="0" tIns="0" rIns="0" bIns="0" rtlCol="0" anchor="t">
            <a:spAutoFit/>
          </a:bodyPr>
          <a:lstStyle/>
          <a:p>
            <a:pPr algn="l" rtl="1">
              <a:lnSpc>
                <a:spcPts val="1679"/>
              </a:lnSpc>
            </a:pPr>
            <a:r>
              <a:rPr lang="ar" sz="1200" b="1">
                <a:solidFill>
                  <a:srgbClr val="000000"/>
                </a:solidFill>
                <a:latin typeface="Ubuntu Bold"/>
                <a:ea typeface="Ubuntu Bold"/>
                <a:cs typeface="Ubuntu Bold"/>
                <a:sym typeface="Ubuntu Bold"/>
                <a:rtl/>
              </a:rPr>
              <a:t>الحفر 222</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اترك الذراع اليسرى ممدودة أمام الجسم.</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اسحب الفراشة بالذراع اليمنى.</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قم بركلة دولفين بينما تكمل الذراع اليمنى الضربة، وأخرى عند دخولها الماء. عندما تدخل اليد الماء، وبعرض الكتف، تكون الوركين خارج الماء.</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تنفس من الجانبين.</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ركز على التوقيت.</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قم بضربتين بالذراع اليمنى، وضربتين للذراع اليسرى، وضربتين كاملتين. كرر 2، 2، 2.</a:t>
            </a:r>
          </a:p>
        </p:txBody>
      </p:sp>
      <p:sp>
        <p:nvSpPr>
          <p:cNvPr id="5" name="TextBox 5"/>
          <p:cNvSpPr txBox="1"/>
          <p:nvPr/>
        </p:nvSpPr>
        <p:spPr>
          <a:xfrm>
            <a:off x="1512343" y="2906533"/>
            <a:ext cx="4759841" cy="2722245"/>
          </a:xfrm>
          <a:prstGeom prst="rect">
            <a:avLst/>
          </a:prstGeom>
        </p:spPr>
        <p:txBody>
          <a:bodyPr lIns="0" tIns="0" rIns="0" bIns="0" rtlCol="0" anchor="t">
            <a:spAutoFit/>
          </a:bodyPr>
          <a:lstStyle/>
          <a:p>
            <a:pPr algn="l" rtl="1">
              <a:lnSpc>
                <a:spcPts val="1679"/>
              </a:lnSpc>
            </a:pPr>
            <a:r>
              <a:rPr lang="ar" sz="1200" b="1">
                <a:solidFill>
                  <a:srgbClr val="000000"/>
                </a:solidFill>
                <a:latin typeface="Ubuntu Bold"/>
                <a:ea typeface="Ubuntu Bold"/>
                <a:cs typeface="Ubuntu Bold"/>
                <a:sym typeface="Ubuntu Bold"/>
                <a:rtl/>
              </a:rPr>
              <a:t>تمرين الدلافين الخلفي</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ادفع من الحائط على ظهرك، مع الذراعين على الجانبين.</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ابدأ حركة الدلافين اللطيفة، في ارتفاع الجسم ودعه يجمع القوة أثناء نزولها إلى الأقدام.</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حاول أن تركل الماء للأعلى بما يكفي لإحداث تأثير غليان خفيف فوق القدمين.</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أنزل الأرجل ثم أعد للأعلى مرة أخرى.</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أنشئ حركة إيقاعية صعودا وهبوطا بأرجل تمتد بعمق أقل قليلا من 0.5 متر.</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يجب أن يكون الرأس شبه ساكن مع تحرك الجذع والساقين.</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أمنع رأسه من الارتداد (يجب ألا يغمر وجهه).</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تأكد من أن الركبتين لا تخرجان كثيرا من الماء.</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العلبة والذراعين في الأعلى في وضع الانسيابية كنوع من التغيير.</a:t>
            </a:r>
          </a:p>
        </p:txBody>
      </p:sp>
      <p:pic>
        <p:nvPicPr>
          <p:cNvPr id="6" name="Picture 6"/>
          <p:cNvPicPr>
            <a:picLocks noChangeAspect="1"/>
          </p:cNvPicPr>
          <p:nvPr/>
        </p:nvPicPr>
        <p:blipFill>
          <a:blip r:embed="rId2"/>
          <a:stretch>
            <a:fillRect/>
          </a:stretch>
        </p:blipFill>
        <p:spPr>
          <a:xfrm>
            <a:off x="2980710" y="5667352"/>
            <a:ext cx="1823107" cy="1823107"/>
          </a:xfrm>
          <a:prstGeom prst="rect">
            <a:avLst/>
          </a:prstGeom>
        </p:spPr>
      </p:pic>
      <p:sp>
        <p:nvSpPr>
          <p:cNvPr id="7" name="TextBox 7"/>
          <p:cNvSpPr txBox="1"/>
          <p:nvPr/>
        </p:nvSpPr>
        <p:spPr>
          <a:xfrm>
            <a:off x="3044000" y="7341585"/>
            <a:ext cx="1684400" cy="310355"/>
          </a:xfrm>
          <a:prstGeom prst="rect">
            <a:avLst/>
          </a:prstGeom>
        </p:spPr>
        <p:txBody>
          <a:bodyPr lIns="0" tIns="0" rIns="0" bIns="0" rtlCol="0" anchor="t">
            <a:spAutoFit/>
          </a:bodyPr>
          <a:lstStyle/>
          <a:p>
            <a:pPr algn="ctr" rtl="1">
              <a:lnSpc>
                <a:spcPts val="1218"/>
              </a:lnSpc>
            </a:pPr>
            <a:r>
              <a:rPr lang="ar" sz="870">
                <a:solidFill>
                  <a:srgbClr val="009CD3"/>
                </a:solidFill>
                <a:latin typeface="Ubuntu"/>
                <a:ea typeface="Ubuntu"/>
                <a:cs typeface="Ubuntu"/>
                <a:sym typeface="Ubuntu"/>
                <a:rtl/>
              </a:rPr>
              <a:t>امسح ضوئيا لمعرفة المزيد عن مؤسسة مايكل فيلبس</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85FB568-9868-4F79-8B85-10003705637B}">
  <ds:schemaRefs>
    <ds:schemaRef ds:uri="http://schemas.microsoft.com/sharepoint/v3/contenttype/forms"/>
  </ds:schemaRefs>
</ds:datastoreItem>
</file>

<file path=customXml/itemProps2.xml><?xml version="1.0" encoding="utf-8"?>
<ds:datastoreItem xmlns:ds="http://schemas.openxmlformats.org/officeDocument/2006/customXml" ds:itemID="{83168DD4-6724-4F09-9FA2-B082119A11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80AFB0CE-6C31-4008-B31A-C7AF3C198A71}">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Custom</PresentationFormat>
  <Paragraphs>0</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بطاقات المدربين - الضربات (8.5 × 5.5 بوصة)</dc:title>
  <cp:revision>2</cp:revision>
  <dcterms:created xsi:type="dcterms:W3CDTF">2006-08-16T00:00:00Z</dcterms:created>
  <dcterms:modified xsi:type="dcterms:W3CDTF">2026-03-31T13:22:24Z</dcterms:modified>
  <dc:identifier>DAHAv10o-YQ</dc:identifier>
</cp:coreProperties>
</file>