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4"/>
  </p:sldMasterIdLst>
  <p:sldIdLst>
    <p:sldId id="256" r:id="rId5"/>
    <p:sldId id="257" r:id="rId6"/>
  </p:sldIdLst>
  <p:sldSz cx="7772400" cy="7772400"/>
  <p:notesSz cx="6858000" cy="9144000"/>
  <p:embeddedFontLst>
    <p:embeddedFont>
      <p:font typeface="Ubuntu" panose="020B0504030602030204" pitchFamily="34" charset="0"/>
      <p:regular r:id="rId7"/>
      <p:bold r:id="rId8"/>
      <p:italic r:id="rId9"/>
      <p:boldItalic r:id="rId10"/>
    </p:embeddedFont>
    <p:embeddedFont>
      <p:font typeface="Ubuntu Bold" panose="020B0804030602030204" pitchFamily="34" charset="0"/>
      <p:regular r:id="rId11"/>
      <p:bold r:id="rId12"/>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2.fntdata"/><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font" Target="fonts/font1.fntdata"/><Relationship Id="rId12" Type="http://schemas.openxmlformats.org/officeDocument/2006/relationships/font" Target="fonts/font6.fntdata"/><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font" Target="fonts/font5.fntdata"/><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font" Target="fonts/font4.fntdata"/><Relationship Id="rId4" Type="http://schemas.openxmlformats.org/officeDocument/2006/relationships/slideMaster" Target="slideMasters/slideMaster1.xml"/><Relationship Id="rId9" Type="http://schemas.openxmlformats.org/officeDocument/2006/relationships/font" Target="fonts/font3.fntdata"/><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pPr rtl="1"/>
            <a:r>
              <a:rPr lang="ar">
                <a:rtl/>
              </a:rPr>
              <a:t>انقر لتحرير أسلوب عنوان الماستر</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rtl="1"/>
            <a:r>
              <a:rPr lang="ar">
                <a:rtl/>
              </a:rPr>
              <a:t>انقر لتحرير أسلوب الترجمة الرئيسية</a:t>
            </a:r>
            <a:endParaRPr lang="en-US"/>
          </a:p>
        </p:txBody>
      </p:sp>
      <p:sp>
        <p:nvSpPr>
          <p:cNvPr id="4" name="Date Placeholder 3"/>
          <p:cNvSpPr>
            <a:spLocks noGrp="1"/>
          </p:cNvSpPr>
          <p:nvPr>
            <p:ph type="dt" sz="half" idx="10"/>
          </p:nvPr>
        </p:nvSpPr>
        <p:spPr/>
        <p:txBody>
          <a:bodyPr/>
          <a:lstStyle/>
          <a:p>
            <a:pPr rtl="1"/>
            <a:fld id="{1D8BD707-D9CF-40AE-B4C6-C98DA3205C09}" type="datetimeFigureOut">
              <a:rPr lang="en-US" smtClean="0"/>
              <a:pPr rtl="1"/>
              <a:t>3/31/2026</a:t>
            </a:fld>
            <a:endParaRPr lang="en-US"/>
          </a:p>
        </p:txBody>
      </p:sp>
      <p:sp>
        <p:nvSpPr>
          <p:cNvPr id="5" name="Footer Placeholder 4"/>
          <p:cNvSpPr>
            <a:spLocks noGrp="1"/>
          </p:cNvSpPr>
          <p:nvPr>
            <p:ph type="ftr" sz="quarter" idx="11"/>
          </p:nvPr>
        </p:nvSpPr>
        <p:spPr/>
        <p:txBody>
          <a:bodyPr/>
          <a:lstStyle/>
          <a:p>
            <a:pPr rtl="1"/>
            <a:endParaRPr lang="en-US"/>
          </a:p>
        </p:txBody>
      </p:sp>
      <p:sp>
        <p:nvSpPr>
          <p:cNvPr id="6" name="Slide Number Placeholder 5"/>
          <p:cNvSpPr>
            <a:spLocks noGrp="1"/>
          </p:cNvSpPr>
          <p:nvPr>
            <p:ph type="sldNum" sz="quarter" idx="12"/>
          </p:nvPr>
        </p:nvSpPr>
        <p:spPr/>
        <p:txBody>
          <a:bodyPr/>
          <a:lstStyle/>
          <a:p>
            <a:pPr rtl="1"/>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
                <a:rtl/>
              </a:rPr>
              <a:t>انقر لتحرير أسلوب عنوان الماستر</a:t>
            </a:r>
            <a:endParaRPr lang="en-US"/>
          </a:p>
        </p:txBody>
      </p:sp>
      <p:sp>
        <p:nvSpPr>
          <p:cNvPr id="3" name="Vertical Text Placeholder 2"/>
          <p:cNvSpPr>
            <a:spLocks noGrp="1"/>
          </p:cNvSpPr>
          <p:nvPr>
            <p:ph type="body" orient="vert" idx="1"/>
          </p:nvPr>
        </p:nvSpPr>
        <p:spPr/>
        <p:txBody>
          <a:bodyPr vert="eaVert"/>
          <a:lstStyle/>
          <a:p>
            <a:pPr lvl="0" rtl="1"/>
            <a:r>
              <a:rPr lang="ar">
                <a:rtl/>
              </a:rPr>
              <a:t>انقر لتحرير أنماط نصوص Master</a:t>
            </a:r>
          </a:p>
          <a:p>
            <a:pPr lvl="1" rtl="1"/>
            <a:r>
              <a:rPr lang="ar">
                <a:rtl/>
              </a:rPr>
              <a:t>المستوى الثاني</a:t>
            </a:r>
          </a:p>
          <a:p>
            <a:pPr lvl="2" rtl="1"/>
            <a:r>
              <a:rPr lang="ar">
                <a:rtl/>
              </a:rPr>
              <a:t>المستوى الثالث</a:t>
            </a:r>
          </a:p>
          <a:p>
            <a:pPr lvl="3" rtl="1"/>
            <a:r>
              <a:rPr lang="ar">
                <a:rtl/>
              </a:rPr>
              <a:t>المستوى الرابع</a:t>
            </a:r>
          </a:p>
          <a:p>
            <a:pPr lvl="4" rtl="1"/>
            <a:r>
              <a:rPr lang="ar">
                <a:rtl/>
              </a:rPr>
              <a:t>المستوى الخامس</a:t>
            </a:r>
            <a:endParaRPr lang="en-US"/>
          </a:p>
        </p:txBody>
      </p:sp>
      <p:sp>
        <p:nvSpPr>
          <p:cNvPr id="4" name="Date Placeholder 3"/>
          <p:cNvSpPr>
            <a:spLocks noGrp="1"/>
          </p:cNvSpPr>
          <p:nvPr>
            <p:ph type="dt" sz="half" idx="10"/>
          </p:nvPr>
        </p:nvSpPr>
        <p:spPr/>
        <p:txBody>
          <a:bodyPr/>
          <a:lstStyle/>
          <a:p>
            <a:pPr rtl="1"/>
            <a:fld id="{1D8BD707-D9CF-40AE-B4C6-C98DA3205C09}" type="datetimeFigureOut">
              <a:rPr lang="en-US" smtClean="0"/>
              <a:pPr rtl="1"/>
              <a:t>3/31/2026</a:t>
            </a:fld>
            <a:endParaRPr lang="en-US"/>
          </a:p>
        </p:txBody>
      </p:sp>
      <p:sp>
        <p:nvSpPr>
          <p:cNvPr id="5" name="Footer Placeholder 4"/>
          <p:cNvSpPr>
            <a:spLocks noGrp="1"/>
          </p:cNvSpPr>
          <p:nvPr>
            <p:ph type="ftr" sz="quarter" idx="11"/>
          </p:nvPr>
        </p:nvSpPr>
        <p:spPr/>
        <p:txBody>
          <a:bodyPr/>
          <a:lstStyle/>
          <a:p>
            <a:pPr rtl="1"/>
            <a:endParaRPr lang="en-US"/>
          </a:p>
        </p:txBody>
      </p:sp>
      <p:sp>
        <p:nvSpPr>
          <p:cNvPr id="6" name="Slide Number Placeholder 5"/>
          <p:cNvSpPr>
            <a:spLocks noGrp="1"/>
          </p:cNvSpPr>
          <p:nvPr>
            <p:ph type="sldNum" sz="quarter" idx="12"/>
          </p:nvPr>
        </p:nvSpPr>
        <p:spPr/>
        <p:txBody>
          <a:bodyPr/>
          <a:lstStyle/>
          <a:p>
            <a:pPr rtl="1"/>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pPr rtl="1"/>
            <a:r>
              <a:rPr lang="ar">
                <a:rtl/>
              </a:rPr>
              <a:t>انقر لتحرير أسلوب عنوان الماستر</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rtl="1"/>
            <a:r>
              <a:rPr lang="ar">
                <a:rtl/>
              </a:rPr>
              <a:t>انقر لتحرير أنماط نصوص Master</a:t>
            </a:r>
          </a:p>
          <a:p>
            <a:pPr lvl="1" rtl="1"/>
            <a:r>
              <a:rPr lang="ar">
                <a:rtl/>
              </a:rPr>
              <a:t>المستوى الثاني</a:t>
            </a:r>
          </a:p>
          <a:p>
            <a:pPr lvl="2" rtl="1"/>
            <a:r>
              <a:rPr lang="ar">
                <a:rtl/>
              </a:rPr>
              <a:t>المستوى الثالث</a:t>
            </a:r>
          </a:p>
          <a:p>
            <a:pPr lvl="3" rtl="1"/>
            <a:r>
              <a:rPr lang="ar">
                <a:rtl/>
              </a:rPr>
              <a:t>المستوى الرابع</a:t>
            </a:r>
          </a:p>
          <a:p>
            <a:pPr lvl="4" rtl="1"/>
            <a:r>
              <a:rPr lang="ar">
                <a:rtl/>
              </a:rPr>
              <a:t>المستوى الخامس</a:t>
            </a:r>
            <a:endParaRPr lang="en-US"/>
          </a:p>
        </p:txBody>
      </p:sp>
      <p:sp>
        <p:nvSpPr>
          <p:cNvPr id="4" name="Date Placeholder 3"/>
          <p:cNvSpPr>
            <a:spLocks noGrp="1"/>
          </p:cNvSpPr>
          <p:nvPr>
            <p:ph type="dt" sz="half" idx="10"/>
          </p:nvPr>
        </p:nvSpPr>
        <p:spPr/>
        <p:txBody>
          <a:bodyPr/>
          <a:lstStyle/>
          <a:p>
            <a:pPr rtl="1"/>
            <a:fld id="{1D8BD707-D9CF-40AE-B4C6-C98DA3205C09}" type="datetimeFigureOut">
              <a:rPr lang="en-US" smtClean="0"/>
              <a:pPr rtl="1"/>
              <a:t>3/31/2026</a:t>
            </a:fld>
            <a:endParaRPr lang="en-US"/>
          </a:p>
        </p:txBody>
      </p:sp>
      <p:sp>
        <p:nvSpPr>
          <p:cNvPr id="5" name="Footer Placeholder 4"/>
          <p:cNvSpPr>
            <a:spLocks noGrp="1"/>
          </p:cNvSpPr>
          <p:nvPr>
            <p:ph type="ftr" sz="quarter" idx="11"/>
          </p:nvPr>
        </p:nvSpPr>
        <p:spPr/>
        <p:txBody>
          <a:bodyPr/>
          <a:lstStyle/>
          <a:p>
            <a:pPr rtl="1"/>
            <a:endParaRPr lang="en-US"/>
          </a:p>
        </p:txBody>
      </p:sp>
      <p:sp>
        <p:nvSpPr>
          <p:cNvPr id="6" name="Slide Number Placeholder 5"/>
          <p:cNvSpPr>
            <a:spLocks noGrp="1"/>
          </p:cNvSpPr>
          <p:nvPr>
            <p:ph type="sldNum" sz="quarter" idx="12"/>
          </p:nvPr>
        </p:nvSpPr>
        <p:spPr/>
        <p:txBody>
          <a:bodyPr/>
          <a:lstStyle/>
          <a:p>
            <a:pPr rtl="1"/>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
                <a:rtl/>
              </a:rPr>
              <a:t>انقر لتحرير أسلوب عنوان الماستر</a:t>
            </a:r>
            <a:endParaRPr lang="en-US"/>
          </a:p>
        </p:txBody>
      </p:sp>
      <p:sp>
        <p:nvSpPr>
          <p:cNvPr id="3" name="Content Placeholder 2"/>
          <p:cNvSpPr>
            <a:spLocks noGrp="1"/>
          </p:cNvSpPr>
          <p:nvPr>
            <p:ph idx="1"/>
          </p:nvPr>
        </p:nvSpPr>
        <p:spPr/>
        <p:txBody>
          <a:bodyPr/>
          <a:lstStyle/>
          <a:p>
            <a:pPr lvl="0" rtl="1"/>
            <a:r>
              <a:rPr lang="ar">
                <a:rtl/>
              </a:rPr>
              <a:t>انقر لتحرير أنماط نصوص Master</a:t>
            </a:r>
          </a:p>
          <a:p>
            <a:pPr lvl="1" rtl="1"/>
            <a:r>
              <a:rPr lang="ar">
                <a:rtl/>
              </a:rPr>
              <a:t>المستوى الثاني</a:t>
            </a:r>
          </a:p>
          <a:p>
            <a:pPr lvl="2" rtl="1"/>
            <a:r>
              <a:rPr lang="ar">
                <a:rtl/>
              </a:rPr>
              <a:t>المستوى الثالث</a:t>
            </a:r>
          </a:p>
          <a:p>
            <a:pPr lvl="3" rtl="1"/>
            <a:r>
              <a:rPr lang="ar">
                <a:rtl/>
              </a:rPr>
              <a:t>المستوى الرابع</a:t>
            </a:r>
          </a:p>
          <a:p>
            <a:pPr lvl="4" rtl="1"/>
            <a:r>
              <a:rPr lang="ar">
                <a:rtl/>
              </a:rPr>
              <a:t>المستوى الخامس</a:t>
            </a:r>
            <a:endParaRPr lang="en-US"/>
          </a:p>
        </p:txBody>
      </p:sp>
      <p:sp>
        <p:nvSpPr>
          <p:cNvPr id="4" name="Date Placeholder 3"/>
          <p:cNvSpPr>
            <a:spLocks noGrp="1"/>
          </p:cNvSpPr>
          <p:nvPr>
            <p:ph type="dt" sz="half" idx="10"/>
          </p:nvPr>
        </p:nvSpPr>
        <p:spPr/>
        <p:txBody>
          <a:bodyPr/>
          <a:lstStyle/>
          <a:p>
            <a:pPr rtl="1"/>
            <a:fld id="{1D8BD707-D9CF-40AE-B4C6-C98DA3205C09}" type="datetimeFigureOut">
              <a:rPr lang="en-US" smtClean="0"/>
              <a:pPr rtl="1"/>
              <a:t>3/31/2026</a:t>
            </a:fld>
            <a:endParaRPr lang="en-US"/>
          </a:p>
        </p:txBody>
      </p:sp>
      <p:sp>
        <p:nvSpPr>
          <p:cNvPr id="5" name="Footer Placeholder 4"/>
          <p:cNvSpPr>
            <a:spLocks noGrp="1"/>
          </p:cNvSpPr>
          <p:nvPr>
            <p:ph type="ftr" sz="quarter" idx="11"/>
          </p:nvPr>
        </p:nvSpPr>
        <p:spPr/>
        <p:txBody>
          <a:bodyPr/>
          <a:lstStyle/>
          <a:p>
            <a:pPr rtl="1"/>
            <a:endParaRPr lang="en-US"/>
          </a:p>
        </p:txBody>
      </p:sp>
      <p:sp>
        <p:nvSpPr>
          <p:cNvPr id="6" name="Slide Number Placeholder 5"/>
          <p:cNvSpPr>
            <a:spLocks noGrp="1"/>
          </p:cNvSpPr>
          <p:nvPr>
            <p:ph type="sldNum" sz="quarter" idx="12"/>
          </p:nvPr>
        </p:nvSpPr>
        <p:spPr/>
        <p:txBody>
          <a:bodyPr/>
          <a:lstStyle/>
          <a:p>
            <a:pPr rtl="1"/>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pPr rtl="1"/>
            <a:r>
              <a:rPr lang="ar">
                <a:rtl/>
              </a:rPr>
              <a:t>انقر لتحرير أسلوب عنوان الماستر</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1"/>
            <a:r>
              <a:rPr lang="ar">
                <a:rtl/>
              </a:rPr>
              <a:t>انقر لتحرير أنماط نصوص Master</a:t>
            </a:r>
          </a:p>
        </p:txBody>
      </p:sp>
      <p:sp>
        <p:nvSpPr>
          <p:cNvPr id="4" name="Date Placeholder 3"/>
          <p:cNvSpPr>
            <a:spLocks noGrp="1"/>
          </p:cNvSpPr>
          <p:nvPr>
            <p:ph type="dt" sz="half" idx="10"/>
          </p:nvPr>
        </p:nvSpPr>
        <p:spPr/>
        <p:txBody>
          <a:bodyPr/>
          <a:lstStyle/>
          <a:p>
            <a:pPr rtl="1"/>
            <a:fld id="{1D8BD707-D9CF-40AE-B4C6-C98DA3205C09}" type="datetimeFigureOut">
              <a:rPr lang="en-US" smtClean="0"/>
              <a:pPr rtl="1"/>
              <a:t>3/31/2026</a:t>
            </a:fld>
            <a:endParaRPr lang="en-US"/>
          </a:p>
        </p:txBody>
      </p:sp>
      <p:sp>
        <p:nvSpPr>
          <p:cNvPr id="5" name="Footer Placeholder 4"/>
          <p:cNvSpPr>
            <a:spLocks noGrp="1"/>
          </p:cNvSpPr>
          <p:nvPr>
            <p:ph type="ftr" sz="quarter" idx="11"/>
          </p:nvPr>
        </p:nvSpPr>
        <p:spPr/>
        <p:txBody>
          <a:bodyPr/>
          <a:lstStyle/>
          <a:p>
            <a:pPr rtl="1"/>
            <a:endParaRPr lang="en-US"/>
          </a:p>
        </p:txBody>
      </p:sp>
      <p:sp>
        <p:nvSpPr>
          <p:cNvPr id="6" name="Slide Number Placeholder 5"/>
          <p:cNvSpPr>
            <a:spLocks noGrp="1"/>
          </p:cNvSpPr>
          <p:nvPr>
            <p:ph type="sldNum" sz="quarter" idx="12"/>
          </p:nvPr>
        </p:nvSpPr>
        <p:spPr/>
        <p:txBody>
          <a:bodyPr/>
          <a:lstStyle/>
          <a:p>
            <a:pPr rtl="1"/>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
                <a:rtl/>
              </a:rPr>
              <a:t>انقر لتحرير أسلوب عنوان الماستر</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rtl="1"/>
            <a:r>
              <a:rPr lang="ar">
                <a:rtl/>
              </a:rPr>
              <a:t>انقر لتحرير أنماط نصوص Master</a:t>
            </a:r>
          </a:p>
          <a:p>
            <a:pPr lvl="1" rtl="1"/>
            <a:r>
              <a:rPr lang="ar">
                <a:rtl/>
              </a:rPr>
              <a:t>المستوى الثاني</a:t>
            </a:r>
          </a:p>
          <a:p>
            <a:pPr lvl="2" rtl="1"/>
            <a:r>
              <a:rPr lang="ar">
                <a:rtl/>
              </a:rPr>
              <a:t>المستوى الثالث</a:t>
            </a:r>
          </a:p>
          <a:p>
            <a:pPr lvl="3" rtl="1"/>
            <a:r>
              <a:rPr lang="ar">
                <a:rtl/>
              </a:rPr>
              <a:t>المستوى الرابع</a:t>
            </a:r>
          </a:p>
          <a:p>
            <a:pPr lvl="4" rtl="1"/>
            <a:r>
              <a:rPr lang="ar">
                <a:rtl/>
              </a:rPr>
              <a:t>المستوى الخامس</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rtl="1"/>
            <a:r>
              <a:rPr lang="ar">
                <a:rtl/>
              </a:rPr>
              <a:t>انقر لتحرير أنماط نصوص Master</a:t>
            </a:r>
          </a:p>
          <a:p>
            <a:pPr lvl="1" rtl="1"/>
            <a:r>
              <a:rPr lang="ar">
                <a:rtl/>
              </a:rPr>
              <a:t>المستوى الثاني</a:t>
            </a:r>
          </a:p>
          <a:p>
            <a:pPr lvl="2" rtl="1"/>
            <a:r>
              <a:rPr lang="ar">
                <a:rtl/>
              </a:rPr>
              <a:t>المستوى الثالث</a:t>
            </a:r>
          </a:p>
          <a:p>
            <a:pPr lvl="3" rtl="1"/>
            <a:r>
              <a:rPr lang="ar">
                <a:rtl/>
              </a:rPr>
              <a:t>المستوى الرابع</a:t>
            </a:r>
          </a:p>
          <a:p>
            <a:pPr lvl="4" rtl="1"/>
            <a:r>
              <a:rPr lang="ar">
                <a:rtl/>
              </a:rPr>
              <a:t>المستوى الخامس</a:t>
            </a:r>
            <a:endParaRPr lang="en-US"/>
          </a:p>
        </p:txBody>
      </p:sp>
      <p:sp>
        <p:nvSpPr>
          <p:cNvPr id="5" name="Date Placeholder 4"/>
          <p:cNvSpPr>
            <a:spLocks noGrp="1"/>
          </p:cNvSpPr>
          <p:nvPr>
            <p:ph type="dt" sz="half" idx="10"/>
          </p:nvPr>
        </p:nvSpPr>
        <p:spPr/>
        <p:txBody>
          <a:bodyPr/>
          <a:lstStyle/>
          <a:p>
            <a:pPr rtl="1"/>
            <a:fld id="{1D8BD707-D9CF-40AE-B4C6-C98DA3205C09}" type="datetimeFigureOut">
              <a:rPr lang="en-US" smtClean="0"/>
              <a:pPr rtl="1"/>
              <a:t>3/31/2026</a:t>
            </a:fld>
            <a:endParaRPr lang="en-US"/>
          </a:p>
        </p:txBody>
      </p:sp>
      <p:sp>
        <p:nvSpPr>
          <p:cNvPr id="6" name="Footer Placeholder 5"/>
          <p:cNvSpPr>
            <a:spLocks noGrp="1"/>
          </p:cNvSpPr>
          <p:nvPr>
            <p:ph type="ftr" sz="quarter" idx="11"/>
          </p:nvPr>
        </p:nvSpPr>
        <p:spPr/>
        <p:txBody>
          <a:bodyPr/>
          <a:lstStyle/>
          <a:p>
            <a:pPr rtl="1"/>
            <a:endParaRPr lang="en-US"/>
          </a:p>
        </p:txBody>
      </p:sp>
      <p:sp>
        <p:nvSpPr>
          <p:cNvPr id="7" name="Slide Number Placeholder 6"/>
          <p:cNvSpPr>
            <a:spLocks noGrp="1"/>
          </p:cNvSpPr>
          <p:nvPr>
            <p:ph type="sldNum" sz="quarter" idx="12"/>
          </p:nvPr>
        </p:nvSpPr>
        <p:spPr/>
        <p:txBody>
          <a:bodyPr/>
          <a:lstStyle/>
          <a:p>
            <a:pPr rtl="1"/>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pPr rtl="1"/>
            <a:r>
              <a:rPr lang="ar">
                <a:rtl/>
              </a:rPr>
              <a:t>انقر لتحرير أسلوب عنوان الماستر</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1"/>
            <a:r>
              <a:rPr lang="ar">
                <a:rtl/>
              </a:rPr>
              <a:t>انقر لتحرير أنماط نصوص Master</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rtl="1"/>
            <a:r>
              <a:rPr lang="ar">
                <a:rtl/>
              </a:rPr>
              <a:t>انقر لتحرير أنماط نصوص Master</a:t>
            </a:r>
          </a:p>
          <a:p>
            <a:pPr lvl="1" rtl="1"/>
            <a:r>
              <a:rPr lang="ar">
                <a:rtl/>
              </a:rPr>
              <a:t>المستوى الثاني</a:t>
            </a:r>
          </a:p>
          <a:p>
            <a:pPr lvl="2" rtl="1"/>
            <a:r>
              <a:rPr lang="ar">
                <a:rtl/>
              </a:rPr>
              <a:t>المستوى الثالث</a:t>
            </a:r>
          </a:p>
          <a:p>
            <a:pPr lvl="3" rtl="1"/>
            <a:r>
              <a:rPr lang="ar">
                <a:rtl/>
              </a:rPr>
              <a:t>المستوى الرابع</a:t>
            </a:r>
          </a:p>
          <a:p>
            <a:pPr lvl="4" rtl="1"/>
            <a:r>
              <a:rPr lang="ar">
                <a:rtl/>
              </a:rPr>
              <a:t>المستوى الخامس</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1"/>
            <a:r>
              <a:rPr lang="ar">
                <a:rtl/>
              </a:rPr>
              <a:t>انقر لتحرير أنماط نصوص Master</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rtl="1"/>
            <a:r>
              <a:rPr lang="ar">
                <a:rtl/>
              </a:rPr>
              <a:t>انقر لتحرير أنماط نصوص Master</a:t>
            </a:r>
          </a:p>
          <a:p>
            <a:pPr lvl="1" rtl="1"/>
            <a:r>
              <a:rPr lang="ar">
                <a:rtl/>
              </a:rPr>
              <a:t>المستوى الثاني</a:t>
            </a:r>
          </a:p>
          <a:p>
            <a:pPr lvl="2" rtl="1"/>
            <a:r>
              <a:rPr lang="ar">
                <a:rtl/>
              </a:rPr>
              <a:t>المستوى الثالث</a:t>
            </a:r>
          </a:p>
          <a:p>
            <a:pPr lvl="3" rtl="1"/>
            <a:r>
              <a:rPr lang="ar">
                <a:rtl/>
              </a:rPr>
              <a:t>المستوى الرابع</a:t>
            </a:r>
          </a:p>
          <a:p>
            <a:pPr lvl="4" rtl="1"/>
            <a:r>
              <a:rPr lang="ar">
                <a:rtl/>
              </a:rPr>
              <a:t>المستوى الخامس</a:t>
            </a:r>
            <a:endParaRPr lang="en-US"/>
          </a:p>
        </p:txBody>
      </p:sp>
      <p:sp>
        <p:nvSpPr>
          <p:cNvPr id="7" name="Date Placeholder 6"/>
          <p:cNvSpPr>
            <a:spLocks noGrp="1"/>
          </p:cNvSpPr>
          <p:nvPr>
            <p:ph type="dt" sz="half" idx="10"/>
          </p:nvPr>
        </p:nvSpPr>
        <p:spPr/>
        <p:txBody>
          <a:bodyPr/>
          <a:lstStyle/>
          <a:p>
            <a:pPr rtl="1"/>
            <a:fld id="{1D8BD707-D9CF-40AE-B4C6-C98DA3205C09}" type="datetimeFigureOut">
              <a:rPr lang="en-US" smtClean="0"/>
              <a:pPr rtl="1"/>
              <a:t>3/31/2026</a:t>
            </a:fld>
            <a:endParaRPr lang="en-US"/>
          </a:p>
        </p:txBody>
      </p:sp>
      <p:sp>
        <p:nvSpPr>
          <p:cNvPr id="8" name="Footer Placeholder 7"/>
          <p:cNvSpPr>
            <a:spLocks noGrp="1"/>
          </p:cNvSpPr>
          <p:nvPr>
            <p:ph type="ftr" sz="quarter" idx="11"/>
          </p:nvPr>
        </p:nvSpPr>
        <p:spPr/>
        <p:txBody>
          <a:bodyPr/>
          <a:lstStyle/>
          <a:p>
            <a:pPr rtl="1"/>
            <a:endParaRPr lang="en-US"/>
          </a:p>
        </p:txBody>
      </p:sp>
      <p:sp>
        <p:nvSpPr>
          <p:cNvPr id="9" name="Slide Number Placeholder 8"/>
          <p:cNvSpPr>
            <a:spLocks noGrp="1"/>
          </p:cNvSpPr>
          <p:nvPr>
            <p:ph type="sldNum" sz="quarter" idx="12"/>
          </p:nvPr>
        </p:nvSpPr>
        <p:spPr/>
        <p:txBody>
          <a:bodyPr/>
          <a:lstStyle/>
          <a:p>
            <a:pPr rtl="1"/>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
                <a:rtl/>
              </a:rPr>
              <a:t>انقر لتحرير أسلوب عنوان الماستر</a:t>
            </a:r>
            <a:endParaRPr lang="en-US"/>
          </a:p>
        </p:txBody>
      </p:sp>
      <p:sp>
        <p:nvSpPr>
          <p:cNvPr id="3" name="Date Placeholder 2"/>
          <p:cNvSpPr>
            <a:spLocks noGrp="1"/>
          </p:cNvSpPr>
          <p:nvPr>
            <p:ph type="dt" sz="half" idx="10"/>
          </p:nvPr>
        </p:nvSpPr>
        <p:spPr/>
        <p:txBody>
          <a:bodyPr/>
          <a:lstStyle/>
          <a:p>
            <a:pPr rtl="1"/>
            <a:fld id="{1D8BD707-D9CF-40AE-B4C6-C98DA3205C09}" type="datetimeFigureOut">
              <a:rPr lang="en-US" smtClean="0"/>
              <a:pPr rtl="1"/>
              <a:t>3/31/2026</a:t>
            </a:fld>
            <a:endParaRPr lang="en-US"/>
          </a:p>
        </p:txBody>
      </p:sp>
      <p:sp>
        <p:nvSpPr>
          <p:cNvPr id="4" name="Footer Placeholder 3"/>
          <p:cNvSpPr>
            <a:spLocks noGrp="1"/>
          </p:cNvSpPr>
          <p:nvPr>
            <p:ph type="ftr" sz="quarter" idx="11"/>
          </p:nvPr>
        </p:nvSpPr>
        <p:spPr/>
        <p:txBody>
          <a:bodyPr/>
          <a:lstStyle/>
          <a:p>
            <a:pPr rtl="1"/>
            <a:endParaRPr lang="en-US"/>
          </a:p>
        </p:txBody>
      </p:sp>
      <p:sp>
        <p:nvSpPr>
          <p:cNvPr id="5" name="Slide Number Placeholder 4"/>
          <p:cNvSpPr>
            <a:spLocks noGrp="1"/>
          </p:cNvSpPr>
          <p:nvPr>
            <p:ph type="sldNum" sz="quarter" idx="12"/>
          </p:nvPr>
        </p:nvSpPr>
        <p:spPr/>
        <p:txBody>
          <a:bodyPr/>
          <a:lstStyle/>
          <a:p>
            <a:pPr rtl="1"/>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rtl="1"/>
            <a:fld id="{1D8BD707-D9CF-40AE-B4C6-C98DA3205C09}" type="datetimeFigureOut">
              <a:rPr lang="en-US" smtClean="0"/>
              <a:pPr rtl="1"/>
              <a:t>3/31/2026</a:t>
            </a:fld>
            <a:endParaRPr lang="en-US"/>
          </a:p>
        </p:txBody>
      </p:sp>
      <p:sp>
        <p:nvSpPr>
          <p:cNvPr id="3" name="Footer Placeholder 2"/>
          <p:cNvSpPr>
            <a:spLocks noGrp="1"/>
          </p:cNvSpPr>
          <p:nvPr>
            <p:ph type="ftr" sz="quarter" idx="11"/>
          </p:nvPr>
        </p:nvSpPr>
        <p:spPr/>
        <p:txBody>
          <a:bodyPr/>
          <a:lstStyle/>
          <a:p>
            <a:pPr rtl="1"/>
            <a:endParaRPr lang="en-US"/>
          </a:p>
        </p:txBody>
      </p:sp>
      <p:sp>
        <p:nvSpPr>
          <p:cNvPr id="4" name="Slide Number Placeholder 3"/>
          <p:cNvSpPr>
            <a:spLocks noGrp="1"/>
          </p:cNvSpPr>
          <p:nvPr>
            <p:ph type="sldNum" sz="quarter" idx="12"/>
          </p:nvPr>
        </p:nvSpPr>
        <p:spPr/>
        <p:txBody>
          <a:bodyPr/>
          <a:lstStyle/>
          <a:p>
            <a:pPr rtl="1"/>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pPr rtl="1"/>
            <a:r>
              <a:rPr lang="ar">
                <a:rtl/>
              </a:rPr>
              <a:t>انقر لتحرير أسلوب عنوان الماستر</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rtl="1"/>
            <a:r>
              <a:rPr lang="ar">
                <a:rtl/>
              </a:rPr>
              <a:t>انقر لتحرير أنماط نصوص Master</a:t>
            </a:r>
          </a:p>
          <a:p>
            <a:pPr lvl="1" rtl="1"/>
            <a:r>
              <a:rPr lang="ar">
                <a:rtl/>
              </a:rPr>
              <a:t>المستوى الثاني</a:t>
            </a:r>
          </a:p>
          <a:p>
            <a:pPr lvl="2" rtl="1"/>
            <a:r>
              <a:rPr lang="ar">
                <a:rtl/>
              </a:rPr>
              <a:t>المستوى الثالث</a:t>
            </a:r>
          </a:p>
          <a:p>
            <a:pPr lvl="3" rtl="1"/>
            <a:r>
              <a:rPr lang="ar">
                <a:rtl/>
              </a:rPr>
              <a:t>المستوى الرابع</a:t>
            </a:r>
          </a:p>
          <a:p>
            <a:pPr lvl="4" rtl="1"/>
            <a:r>
              <a:rPr lang="ar">
                <a:rtl/>
              </a:rPr>
              <a:t>المستوى الخامس</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1"/>
            <a:r>
              <a:rPr lang="ar">
                <a:rtl/>
              </a:rPr>
              <a:t>انقر لتحرير أنماط نصوص Master</a:t>
            </a:r>
          </a:p>
        </p:txBody>
      </p:sp>
      <p:sp>
        <p:nvSpPr>
          <p:cNvPr id="5" name="Date Placeholder 4"/>
          <p:cNvSpPr>
            <a:spLocks noGrp="1"/>
          </p:cNvSpPr>
          <p:nvPr>
            <p:ph type="dt" sz="half" idx="10"/>
          </p:nvPr>
        </p:nvSpPr>
        <p:spPr/>
        <p:txBody>
          <a:bodyPr/>
          <a:lstStyle/>
          <a:p>
            <a:pPr rtl="1"/>
            <a:fld id="{1D8BD707-D9CF-40AE-B4C6-C98DA3205C09}" type="datetimeFigureOut">
              <a:rPr lang="en-US" smtClean="0"/>
              <a:pPr rtl="1"/>
              <a:t>3/31/2026</a:t>
            </a:fld>
            <a:endParaRPr lang="en-US"/>
          </a:p>
        </p:txBody>
      </p:sp>
      <p:sp>
        <p:nvSpPr>
          <p:cNvPr id="6" name="Footer Placeholder 5"/>
          <p:cNvSpPr>
            <a:spLocks noGrp="1"/>
          </p:cNvSpPr>
          <p:nvPr>
            <p:ph type="ftr" sz="quarter" idx="11"/>
          </p:nvPr>
        </p:nvSpPr>
        <p:spPr/>
        <p:txBody>
          <a:bodyPr/>
          <a:lstStyle/>
          <a:p>
            <a:pPr rtl="1"/>
            <a:endParaRPr lang="en-US"/>
          </a:p>
        </p:txBody>
      </p:sp>
      <p:sp>
        <p:nvSpPr>
          <p:cNvPr id="7" name="Slide Number Placeholder 6"/>
          <p:cNvSpPr>
            <a:spLocks noGrp="1"/>
          </p:cNvSpPr>
          <p:nvPr>
            <p:ph type="sldNum" sz="quarter" idx="12"/>
          </p:nvPr>
        </p:nvSpPr>
        <p:spPr/>
        <p:txBody>
          <a:bodyPr/>
          <a:lstStyle/>
          <a:p>
            <a:pPr rtl="1"/>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pPr rtl="1"/>
            <a:r>
              <a:rPr lang="ar">
                <a:rtl/>
              </a:rPr>
              <a:t>انقر لتحرير أسلوب عنوان الماستر</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1"/>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1"/>
            <a:r>
              <a:rPr lang="ar">
                <a:rtl/>
              </a:rPr>
              <a:t>انقر لتحرير أنماط نصوص Master</a:t>
            </a:r>
          </a:p>
        </p:txBody>
      </p:sp>
      <p:sp>
        <p:nvSpPr>
          <p:cNvPr id="5" name="Date Placeholder 4"/>
          <p:cNvSpPr>
            <a:spLocks noGrp="1"/>
          </p:cNvSpPr>
          <p:nvPr>
            <p:ph type="dt" sz="half" idx="10"/>
          </p:nvPr>
        </p:nvSpPr>
        <p:spPr/>
        <p:txBody>
          <a:bodyPr/>
          <a:lstStyle/>
          <a:p>
            <a:pPr rtl="1"/>
            <a:fld id="{1D8BD707-D9CF-40AE-B4C6-C98DA3205C09}" type="datetimeFigureOut">
              <a:rPr lang="en-US" smtClean="0"/>
              <a:pPr rtl="1"/>
              <a:t>3/31/2026</a:t>
            </a:fld>
            <a:endParaRPr lang="en-US"/>
          </a:p>
        </p:txBody>
      </p:sp>
      <p:sp>
        <p:nvSpPr>
          <p:cNvPr id="6" name="Footer Placeholder 5"/>
          <p:cNvSpPr>
            <a:spLocks noGrp="1"/>
          </p:cNvSpPr>
          <p:nvPr>
            <p:ph type="ftr" sz="quarter" idx="11"/>
          </p:nvPr>
        </p:nvSpPr>
        <p:spPr/>
        <p:txBody>
          <a:bodyPr/>
          <a:lstStyle/>
          <a:p>
            <a:pPr rtl="1"/>
            <a:endParaRPr lang="en-US"/>
          </a:p>
        </p:txBody>
      </p:sp>
      <p:sp>
        <p:nvSpPr>
          <p:cNvPr id="7" name="Slide Number Placeholder 6"/>
          <p:cNvSpPr>
            <a:spLocks noGrp="1"/>
          </p:cNvSpPr>
          <p:nvPr>
            <p:ph type="sldNum" sz="quarter" idx="12"/>
          </p:nvPr>
        </p:nvSpPr>
        <p:spPr/>
        <p:txBody>
          <a:bodyPr/>
          <a:lstStyle/>
          <a:p>
            <a:pPr rtl="1"/>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pPr rtl="1"/>
            <a:r>
              <a:rPr lang="ar">
                <a:rtl/>
              </a:rPr>
              <a:t>انقر لتحرير أسلوب عنوان الماستر</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rtl="1"/>
            <a:r>
              <a:rPr lang="ar">
                <a:rtl/>
              </a:rPr>
              <a:t>انقر لتحرير أنماط نصوص Master</a:t>
            </a:r>
          </a:p>
          <a:p>
            <a:pPr lvl="1" rtl="1"/>
            <a:r>
              <a:rPr lang="ar">
                <a:rtl/>
              </a:rPr>
              <a:t>المستوى الثاني</a:t>
            </a:r>
          </a:p>
          <a:p>
            <a:pPr lvl="2" rtl="1"/>
            <a:r>
              <a:rPr lang="ar">
                <a:rtl/>
              </a:rPr>
              <a:t>المستوى الثالث</a:t>
            </a:r>
          </a:p>
          <a:p>
            <a:pPr lvl="3" rtl="1"/>
            <a:r>
              <a:rPr lang="ar">
                <a:rtl/>
              </a:rPr>
              <a:t>المستوى الرابع</a:t>
            </a:r>
          </a:p>
          <a:p>
            <a:pPr lvl="4" rtl="1"/>
            <a:r>
              <a:rPr lang="ar">
                <a:rtl/>
              </a:rPr>
              <a:t>المستوى الخامس</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rtl="1"/>
            <a:fld id="{1D8BD707-D9CF-40AE-B4C6-C98DA3205C09}" type="datetimeFigureOut">
              <a:rPr lang="en-US" smtClean="0"/>
              <a:pPr rtl="1"/>
              <a:t>3/31/2026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rtl="1"/>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rtl="1"/>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1538830" y="225617"/>
            <a:ext cx="4694741" cy="1440633"/>
            <a:chOff x="0" y="0"/>
            <a:chExt cx="3785249" cy="1161546"/>
          </a:xfrm>
        </p:grpSpPr>
        <p:sp>
          <p:nvSpPr>
            <p:cNvPr id="3" name="Freeform 3"/>
            <p:cNvSpPr/>
            <p:nvPr/>
          </p:nvSpPr>
          <p:spPr>
            <a:xfrm>
              <a:off x="0" y="0"/>
              <a:ext cx="3785249" cy="1161546"/>
            </a:xfrm>
            <a:custGeom>
              <a:avLst/>
              <a:gdLst/>
              <a:ahLst/>
              <a:cxnLst/>
              <a:rect l="l" t="t" r="r" b="b"/>
              <a:pathLst>
                <a:path w="3785249" h="1161546">
                  <a:moveTo>
                    <a:pt x="21990" y="0"/>
                  </a:moveTo>
                  <a:lnTo>
                    <a:pt x="3763260" y="0"/>
                  </a:lnTo>
                  <a:cubicBezTo>
                    <a:pt x="3775404" y="0"/>
                    <a:pt x="3785249" y="9845"/>
                    <a:pt x="3785249" y="21990"/>
                  </a:cubicBezTo>
                  <a:lnTo>
                    <a:pt x="3785249" y="1139556"/>
                  </a:lnTo>
                  <a:cubicBezTo>
                    <a:pt x="3785249" y="1151701"/>
                    <a:pt x="3775404" y="1161546"/>
                    <a:pt x="3763260" y="1161546"/>
                  </a:cubicBezTo>
                  <a:lnTo>
                    <a:pt x="21990" y="1161546"/>
                  </a:lnTo>
                  <a:cubicBezTo>
                    <a:pt x="9845" y="1161546"/>
                    <a:pt x="0" y="1151701"/>
                    <a:pt x="0" y="1139556"/>
                  </a:cubicBezTo>
                  <a:lnTo>
                    <a:pt x="0" y="21990"/>
                  </a:lnTo>
                  <a:cubicBezTo>
                    <a:pt x="0" y="9845"/>
                    <a:pt x="9845" y="0"/>
                    <a:pt x="21990" y="0"/>
                  </a:cubicBezTo>
                  <a:close/>
                </a:path>
              </a:pathLst>
            </a:custGeom>
            <a:solidFill>
              <a:srgbClr val="004385"/>
            </a:solidFill>
            <a:ln w="9525" cap="sq">
              <a:solidFill>
                <a:srgbClr val="009CD3"/>
              </a:solidFill>
              <a:prstDash val="solid"/>
              <a:miter/>
            </a:ln>
          </p:spPr>
        </p:sp>
        <p:sp>
          <p:nvSpPr>
            <p:cNvPr id="4" name="TextBox 4"/>
            <p:cNvSpPr txBox="1"/>
            <p:nvPr/>
          </p:nvSpPr>
          <p:spPr>
            <a:xfrm>
              <a:off x="0" y="-19050"/>
              <a:ext cx="3785249" cy="1180596"/>
            </a:xfrm>
            <a:prstGeom prst="rect">
              <a:avLst/>
            </a:prstGeom>
          </p:spPr>
          <p:txBody>
            <a:bodyPr lIns="22580" tIns="22580" rIns="22580" bIns="22580" rtlCol="0" anchor="ctr"/>
            <a:lstStyle/>
            <a:p>
              <a:pPr algn="ctr" rtl="1">
                <a:lnSpc>
                  <a:spcPts val="871"/>
                </a:lnSpc>
              </a:pPr>
              <a:endParaRPr/>
            </a:p>
          </p:txBody>
        </p:sp>
      </p:grpSp>
      <p:sp>
        <p:nvSpPr>
          <p:cNvPr id="5" name="Freeform 5"/>
          <p:cNvSpPr/>
          <p:nvPr/>
        </p:nvSpPr>
        <p:spPr>
          <a:xfrm>
            <a:off x="3061756" y="7071117"/>
            <a:ext cx="1581640" cy="396727"/>
          </a:xfrm>
          <a:custGeom>
            <a:avLst/>
            <a:gdLst/>
            <a:ahLst/>
            <a:cxnLst/>
            <a:rect l="l" t="t" r="r" b="b"/>
            <a:pathLst>
              <a:path w="1581640" h="396727">
                <a:moveTo>
                  <a:pt x="0" y="0"/>
                </a:moveTo>
                <a:lnTo>
                  <a:pt x="1581640" y="0"/>
                </a:lnTo>
                <a:lnTo>
                  <a:pt x="1581640" y="396726"/>
                </a:lnTo>
                <a:lnTo>
                  <a:pt x="0" y="396726"/>
                </a:lnTo>
                <a:lnTo>
                  <a:pt x="0" y="0"/>
                </a:lnTo>
                <a:close/>
              </a:path>
            </a:pathLst>
          </a:custGeom>
          <a:blipFill>
            <a:blip r:embed="rId2"/>
            <a:stretch>
              <a:fillRect/>
            </a:stretch>
          </a:blipFill>
        </p:spPr>
      </p:sp>
      <p:sp>
        <p:nvSpPr>
          <p:cNvPr id="6" name="TextBox 6"/>
          <p:cNvSpPr txBox="1"/>
          <p:nvPr/>
        </p:nvSpPr>
        <p:spPr>
          <a:xfrm>
            <a:off x="1662118" y="657223"/>
            <a:ext cx="4448164" cy="836295"/>
          </a:xfrm>
          <a:prstGeom prst="rect">
            <a:avLst/>
          </a:prstGeom>
        </p:spPr>
        <p:txBody>
          <a:bodyPr lIns="0" tIns="0" rIns="0" bIns="0" rtlCol="0" anchor="t">
            <a:spAutoFit/>
          </a:bodyPr>
          <a:lstStyle/>
          <a:p>
            <a:pPr algn="l" rtl="1">
              <a:lnSpc>
                <a:spcPts val="1679"/>
              </a:lnSpc>
            </a:pPr>
            <a:r>
              <a:rPr lang="ar" sz="1200">
                <a:solidFill>
                  <a:srgbClr val="FFFFFF"/>
                </a:solidFill>
                <a:latin typeface="Ubuntu"/>
                <a:ea typeface="Ubuntu"/>
                <a:cs typeface="Ubuntu"/>
                <a:sym typeface="Ubuntu"/>
                <a:rtl/>
              </a:rPr>
              <a:t>ضربة سباحة تنفذ في وضعية الاستلقاء عن طريق تنسيق ركلة حيث تدفع الساقان للأمام مع معا الركبتين معا وتدار القدمان للخارج وتدفعان للخلف مع حركة انزلاق وحركة خلفية للذراعين.</a:t>
            </a:r>
          </a:p>
        </p:txBody>
      </p:sp>
      <p:sp>
        <p:nvSpPr>
          <p:cNvPr id="7" name="TextBox 7"/>
          <p:cNvSpPr txBox="1"/>
          <p:nvPr/>
        </p:nvSpPr>
        <p:spPr>
          <a:xfrm>
            <a:off x="1598328" y="2278257"/>
            <a:ext cx="4575744" cy="3141345"/>
          </a:xfrm>
          <a:prstGeom prst="rect">
            <a:avLst/>
          </a:prstGeom>
        </p:spPr>
        <p:txBody>
          <a:bodyPr lIns="0" tIns="0" rIns="0" bIns="0" rtlCol="0" anchor="t">
            <a:spAutoFit/>
          </a:bodyPr>
          <a:lstStyle/>
          <a:p>
            <a:pPr algn="l" rtl="1">
              <a:lnSpc>
                <a:spcPts val="1679"/>
              </a:lnSpc>
            </a:pPr>
            <a:r>
              <a:rPr lang="ar" sz="1200" b="1">
                <a:solidFill>
                  <a:srgbClr val="000000"/>
                </a:solidFill>
                <a:latin typeface="Ubuntu Bold"/>
                <a:ea typeface="Ubuntu Bold"/>
                <a:cs typeface="Ubuntu Bold"/>
                <a:sym typeface="Ubuntu Bold"/>
                <a:rtl/>
              </a:rPr>
              <a:t>قواعد الألعاب المائية العالمية الرئيسية</a:t>
            </a:r>
          </a:p>
          <a:p>
            <a:pPr marL="259080" lvl="1" indent="-129540" algn="l" rtl="1">
              <a:lnSpc>
                <a:spcPts val="1679"/>
              </a:lnSpc>
              <a:buFont typeface="Arial"/>
              <a:buChar char="•"/>
            </a:pPr>
            <a:r>
              <a:rPr lang="ar" sz="1200">
                <a:solidFill>
                  <a:srgbClr val="000000"/>
                </a:solidFill>
                <a:latin typeface="Ubuntu"/>
                <a:ea typeface="Ubuntu"/>
                <a:cs typeface="Ubuntu"/>
                <a:sym typeface="Ubuntu"/>
                <a:rtl/>
              </a:rPr>
              <a:t>7.1: بعد البداية وبعد كل دورة، يمكن للسباح أن يأخذ حركة ذراع واحدة بالكامل إلى الساقين وخلالها يمكن أن يغمر السباح... يجب أن يكسر الرأس سطح الماء قبل أن تتحرك اليدان إلى الداخل في أوسع جزء من الضربة الثانية.</a:t>
            </a:r>
          </a:p>
          <a:p>
            <a:pPr marL="259080" lvl="1" indent="-129540" algn="l" rtl="1">
              <a:lnSpc>
                <a:spcPts val="1679"/>
              </a:lnSpc>
              <a:buFont typeface="Arial"/>
              <a:buChar char="•"/>
            </a:pPr>
            <a:r>
              <a:rPr lang="ar" sz="1200">
                <a:solidFill>
                  <a:srgbClr val="000000"/>
                </a:solidFill>
                <a:latin typeface="Ubuntu"/>
                <a:ea typeface="Ubuntu"/>
                <a:cs typeface="Ubuntu"/>
                <a:sym typeface="Ubuntu"/>
                <a:rtl/>
              </a:rPr>
              <a:t>7.4: خلال كل دورة كاملة، يجب أن يخرج جزء من رأس السباح عن سطح الماء.  يجب أن تكون جميع حركات الساقين متزامنة دون تناوب في الحركة.</a:t>
            </a:r>
          </a:p>
          <a:p>
            <a:pPr marL="259080" lvl="1" indent="-129540" algn="l" rtl="1">
              <a:lnSpc>
                <a:spcPts val="1679"/>
              </a:lnSpc>
              <a:buFont typeface="Arial"/>
              <a:buChar char="•"/>
            </a:pPr>
            <a:r>
              <a:rPr lang="ar" sz="1200">
                <a:solidFill>
                  <a:srgbClr val="000000"/>
                </a:solidFill>
                <a:latin typeface="Ubuntu"/>
                <a:ea typeface="Ubuntu"/>
                <a:cs typeface="Ubuntu"/>
                <a:sym typeface="Ubuntu"/>
                <a:rtl/>
              </a:rPr>
              <a:t>7.5: يجب تدوير القدمين للخارج أثناء الجزء الدافع من الركلة. </a:t>
            </a:r>
          </a:p>
          <a:p>
            <a:pPr marL="259080" lvl="1" indent="-129540" algn="l" rtl="1">
              <a:lnSpc>
                <a:spcPts val="1679"/>
              </a:lnSpc>
              <a:buFont typeface="Arial"/>
              <a:buChar char="•"/>
            </a:pPr>
            <a:r>
              <a:rPr lang="ar" sz="1200">
                <a:solidFill>
                  <a:srgbClr val="000000"/>
                </a:solidFill>
                <a:latin typeface="Ubuntu"/>
                <a:ea typeface="Ubuntu"/>
                <a:cs typeface="Ubuntu"/>
                <a:sym typeface="Ubuntu"/>
                <a:rtl/>
              </a:rPr>
              <a:t>7.6: في كل منعطف وعند نهاية السباق، يجب أن تتم اللمسة بفصل اليدين وبشكل متزامن عند أو فوق أو تحت مستوى الماء.  الفصل يعني أن اليدين لا يمكن تكديسهما فوق بعضهما البعض. </a:t>
            </a:r>
          </a:p>
        </p:txBody>
      </p:sp>
      <p:grpSp>
        <p:nvGrpSpPr>
          <p:cNvPr id="8" name="Group 8"/>
          <p:cNvGrpSpPr/>
          <p:nvPr/>
        </p:nvGrpSpPr>
        <p:grpSpPr>
          <a:xfrm>
            <a:off x="1591416" y="284328"/>
            <a:ext cx="4533335" cy="334795"/>
            <a:chOff x="0" y="0"/>
            <a:chExt cx="6044447" cy="446393"/>
          </a:xfrm>
        </p:grpSpPr>
        <p:sp>
          <p:nvSpPr>
            <p:cNvPr id="9" name="AutoShape 9"/>
            <p:cNvSpPr/>
            <p:nvPr/>
          </p:nvSpPr>
          <p:spPr>
            <a:xfrm>
              <a:off x="0" y="440043"/>
              <a:ext cx="6044447" cy="0"/>
            </a:xfrm>
            <a:prstGeom prst="line">
              <a:avLst/>
            </a:prstGeom>
            <a:ln w="12700" cap="flat">
              <a:solidFill>
                <a:srgbClr val="FFFFFF"/>
              </a:solidFill>
              <a:prstDash val="solid"/>
              <a:headEnd type="none" w="sm" len="sm"/>
              <a:tailEnd type="none" w="sm" len="sm"/>
            </a:ln>
          </p:spPr>
        </p:sp>
        <p:sp>
          <p:nvSpPr>
            <p:cNvPr id="10" name="TextBox 10"/>
            <p:cNvSpPr txBox="1"/>
            <p:nvPr/>
          </p:nvSpPr>
          <p:spPr>
            <a:xfrm>
              <a:off x="86423" y="-57150"/>
              <a:ext cx="4051350" cy="481330"/>
            </a:xfrm>
            <a:prstGeom prst="rect">
              <a:avLst/>
            </a:prstGeom>
          </p:spPr>
          <p:txBody>
            <a:bodyPr lIns="0" tIns="0" rIns="0" bIns="0" rtlCol="0" anchor="t">
              <a:spAutoFit/>
            </a:bodyPr>
            <a:lstStyle/>
            <a:p>
              <a:pPr algn="l" rtl="1">
                <a:lnSpc>
                  <a:spcPts val="2940"/>
                </a:lnSpc>
              </a:pPr>
              <a:r>
                <a:rPr lang="ar" sz="2100" b="1">
                  <a:solidFill>
                    <a:srgbClr val="FFFFFF"/>
                  </a:solidFill>
                  <a:latin typeface="Ubuntu Bold"/>
                  <a:ea typeface="Ubuntu Bold"/>
                  <a:cs typeface="Ubuntu Bold"/>
                  <a:sym typeface="Ubuntu Bold"/>
                  <a:rtl/>
                </a:rPr>
                <a:t>سباحة الصدر</a:t>
              </a:r>
            </a:p>
          </p:txBody>
        </p:sp>
      </p:grpSp>
      <p:sp>
        <p:nvSpPr>
          <p:cNvPr id="11" name="TextBox 11"/>
          <p:cNvSpPr txBox="1"/>
          <p:nvPr/>
        </p:nvSpPr>
        <p:spPr>
          <a:xfrm>
            <a:off x="1657826" y="5528028"/>
            <a:ext cx="4389499" cy="1464945"/>
          </a:xfrm>
          <a:prstGeom prst="rect">
            <a:avLst/>
          </a:prstGeom>
        </p:spPr>
        <p:txBody>
          <a:bodyPr lIns="0" tIns="0" rIns="0" bIns="0" rtlCol="0" anchor="t">
            <a:spAutoFit/>
          </a:bodyPr>
          <a:lstStyle/>
          <a:p>
            <a:pPr algn="l" rtl="1">
              <a:lnSpc>
                <a:spcPts val="1679"/>
              </a:lnSpc>
            </a:pPr>
            <a:r>
              <a:rPr lang="ar" sz="1200" b="1">
                <a:solidFill>
                  <a:srgbClr val="000000"/>
                </a:solidFill>
                <a:latin typeface="Ubuntu Bold"/>
                <a:ea typeface="Ubuntu Bold"/>
                <a:cs typeface="Ubuntu Bold"/>
                <a:sym typeface="Ubuntu Bold"/>
                <a:rtl/>
              </a:rPr>
              <a:t>الاستبعادات الشائعة</a:t>
            </a:r>
          </a:p>
          <a:p>
            <a:pPr marL="259080" lvl="1" indent="-129540" algn="l" rtl="1">
              <a:lnSpc>
                <a:spcPts val="1679"/>
              </a:lnSpc>
              <a:buFont typeface="Arial"/>
              <a:buChar char="•"/>
            </a:pPr>
            <a:r>
              <a:rPr lang="ar" sz="1200">
                <a:solidFill>
                  <a:srgbClr val="000000"/>
                </a:solidFill>
                <a:latin typeface="Ubuntu"/>
                <a:ea typeface="Ubuntu"/>
                <a:cs typeface="Ubuntu"/>
                <a:sym typeface="Ubuntu"/>
                <a:rtl/>
              </a:rPr>
              <a:t>لمس الحائط بيد واحدة عند الانعطاف و/أو النهاية</a:t>
            </a:r>
          </a:p>
          <a:p>
            <a:pPr marL="259080" lvl="1" indent="-129540" algn="l" rtl="1">
              <a:lnSpc>
                <a:spcPts val="1679"/>
              </a:lnSpc>
              <a:buFont typeface="Arial"/>
              <a:buChar char="•"/>
            </a:pPr>
            <a:r>
              <a:rPr lang="ar" sz="1200">
                <a:solidFill>
                  <a:srgbClr val="000000"/>
                </a:solidFill>
                <a:latin typeface="Ubuntu"/>
                <a:ea typeface="Ubuntu"/>
                <a:cs typeface="Ubuntu"/>
                <a:sym typeface="Ubuntu"/>
                <a:rtl/>
              </a:rPr>
              <a:t>حركة ركلة الصدر الخاطئة أو حركة السباح الخاطئة لا تظهر أن القدم تخرج للخارج أثناء الركل</a:t>
            </a:r>
          </a:p>
          <a:p>
            <a:pPr marL="259080" lvl="1" indent="-129540" algn="l" rtl="1">
              <a:lnSpc>
                <a:spcPts val="1679"/>
              </a:lnSpc>
              <a:buFont typeface="Arial"/>
              <a:buChar char="•"/>
            </a:pPr>
            <a:r>
              <a:rPr lang="ar" sz="1200">
                <a:solidFill>
                  <a:srgbClr val="000000"/>
                </a:solidFill>
                <a:latin typeface="Ubuntu"/>
                <a:ea typeface="Ubuntu"/>
                <a:cs typeface="Ubuntu"/>
                <a:sym typeface="Ubuntu"/>
                <a:rtl/>
              </a:rPr>
              <a:t>حركة ركلة الصدر ليست متزامنة</a:t>
            </a:r>
          </a:p>
          <a:p>
            <a:pPr marL="259080" lvl="1" indent="-129540" algn="l" rtl="1">
              <a:lnSpc>
                <a:spcPts val="1679"/>
              </a:lnSpc>
              <a:buFont typeface="Arial"/>
              <a:buChar char="•"/>
            </a:pPr>
            <a:r>
              <a:rPr lang="ar" sz="1200">
                <a:solidFill>
                  <a:srgbClr val="000000"/>
                </a:solidFill>
                <a:latin typeface="Ubuntu"/>
                <a:ea typeface="Ubuntu"/>
                <a:cs typeface="Ubuntu"/>
                <a:sym typeface="Ubuntu"/>
                <a:rtl/>
              </a:rPr>
              <a:t>الذراعان تمتدان تحت خط الورك</a:t>
            </a:r>
          </a:p>
          <a:p>
            <a:pPr marL="259080" lvl="1" indent="-129540" algn="l" rtl="1">
              <a:lnSpc>
                <a:spcPts val="1679"/>
              </a:lnSpc>
              <a:buFont typeface="Arial"/>
              <a:buChar char="•"/>
            </a:pPr>
            <a:r>
              <a:rPr lang="ar" sz="1200">
                <a:solidFill>
                  <a:srgbClr val="000000"/>
                </a:solidFill>
                <a:latin typeface="Ubuntu"/>
                <a:ea typeface="Ubuntu"/>
                <a:cs typeface="Ubuntu"/>
                <a:sym typeface="Ubuntu"/>
                <a:rtl/>
              </a:rPr>
              <a:t>بداية خاطئة</a:t>
            </a:r>
          </a:p>
        </p:txBody>
      </p:sp>
      <p:sp>
        <p:nvSpPr>
          <p:cNvPr id="12" name="Freeform 12"/>
          <p:cNvSpPr/>
          <p:nvPr/>
        </p:nvSpPr>
        <p:spPr>
          <a:xfrm>
            <a:off x="3386460" y="1732926"/>
            <a:ext cx="1084246" cy="549877"/>
          </a:xfrm>
          <a:custGeom>
            <a:avLst/>
            <a:gdLst/>
            <a:ahLst/>
            <a:cxnLst/>
            <a:rect l="l" t="t" r="r" b="b"/>
            <a:pathLst>
              <a:path w="1084246" h="549877">
                <a:moveTo>
                  <a:pt x="0" y="0"/>
                </a:moveTo>
                <a:lnTo>
                  <a:pt x="1084246" y="0"/>
                </a:lnTo>
                <a:lnTo>
                  <a:pt x="1084246" y="549877"/>
                </a:lnTo>
                <a:lnTo>
                  <a:pt x="0" y="549877"/>
                </a:lnTo>
                <a:lnTo>
                  <a:pt x="0" y="0"/>
                </a:lnTo>
                <a:close/>
              </a:path>
            </a:pathLst>
          </a:custGeom>
          <a:blipFill>
            <a:blip r:embed="rId3"/>
            <a:stretch>
              <a:fillRect l="-18477" t="-170254" r="-125745" b="-50784"/>
            </a:stretch>
          </a:blipFill>
        </p:spPr>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1512343" y="566934"/>
            <a:ext cx="4533335" cy="0"/>
          </a:xfrm>
          <a:prstGeom prst="line">
            <a:avLst/>
          </a:prstGeom>
          <a:ln w="9525" cap="flat">
            <a:solidFill>
              <a:srgbClr val="009CD3"/>
            </a:solidFill>
            <a:prstDash val="solid"/>
            <a:headEnd type="none" w="sm" len="sm"/>
            <a:tailEnd type="none" w="sm" len="sm"/>
          </a:ln>
        </p:spPr>
      </p:sp>
      <p:sp>
        <p:nvSpPr>
          <p:cNvPr id="3" name="TextBox 3"/>
          <p:cNvSpPr txBox="1"/>
          <p:nvPr/>
        </p:nvSpPr>
        <p:spPr>
          <a:xfrm>
            <a:off x="1577161" y="179752"/>
            <a:ext cx="3217402" cy="375285"/>
          </a:xfrm>
          <a:prstGeom prst="rect">
            <a:avLst/>
          </a:prstGeom>
        </p:spPr>
        <p:txBody>
          <a:bodyPr lIns="0" tIns="0" rIns="0" bIns="0" rtlCol="0" anchor="t">
            <a:spAutoFit/>
          </a:bodyPr>
          <a:lstStyle/>
          <a:p>
            <a:pPr algn="l" rtl="1">
              <a:lnSpc>
                <a:spcPts val="2940"/>
              </a:lnSpc>
            </a:pPr>
            <a:r>
              <a:rPr lang="ar" sz="2100" b="1">
                <a:solidFill>
                  <a:srgbClr val="004385"/>
                </a:solidFill>
                <a:latin typeface="Ubuntu Bold"/>
                <a:ea typeface="Ubuntu Bold"/>
                <a:cs typeface="Ubuntu Bold"/>
                <a:sym typeface="Ubuntu Bold"/>
                <a:rtl/>
              </a:rPr>
              <a:t>تدريبات سباحة الصدر</a:t>
            </a:r>
          </a:p>
        </p:txBody>
      </p:sp>
      <p:sp>
        <p:nvSpPr>
          <p:cNvPr id="4" name="TextBox 4"/>
          <p:cNvSpPr txBox="1"/>
          <p:nvPr/>
        </p:nvSpPr>
        <p:spPr>
          <a:xfrm>
            <a:off x="1506280" y="647896"/>
            <a:ext cx="4759841" cy="1045845"/>
          </a:xfrm>
          <a:prstGeom prst="rect">
            <a:avLst/>
          </a:prstGeom>
        </p:spPr>
        <p:txBody>
          <a:bodyPr lIns="0" tIns="0" rIns="0" bIns="0" rtlCol="0" anchor="t">
            <a:spAutoFit/>
          </a:bodyPr>
          <a:lstStyle/>
          <a:p>
            <a:pPr algn="l" rtl="1">
              <a:lnSpc>
                <a:spcPts val="1679"/>
              </a:lnSpc>
            </a:pPr>
            <a:r>
              <a:rPr lang="ar" sz="1200" b="1">
                <a:solidFill>
                  <a:srgbClr val="000000"/>
                </a:solidFill>
                <a:latin typeface="Ubuntu Bold"/>
                <a:ea typeface="Ubuntu Bold"/>
                <a:cs typeface="Ubuntu Bold"/>
                <a:sym typeface="Ubuntu Bold"/>
                <a:rtl/>
              </a:rPr>
              <a:t>ركل-ركل-سحب</a:t>
            </a:r>
          </a:p>
          <a:p>
            <a:pPr marL="259080" lvl="1" indent="-129540" algn="l" rtl="1">
              <a:lnSpc>
                <a:spcPts val="1679"/>
              </a:lnSpc>
              <a:buFont typeface="Arial"/>
              <a:buChar char="•"/>
            </a:pPr>
            <a:r>
              <a:rPr lang="ar" sz="1200">
                <a:solidFill>
                  <a:srgbClr val="000000"/>
                </a:solidFill>
                <a:latin typeface="Ubuntu"/>
                <a:ea typeface="Ubuntu"/>
                <a:cs typeface="Ubuntu"/>
                <a:sym typeface="Ubuntu"/>
                <a:rtl/>
              </a:rPr>
              <a:t>اسبح بركلة صدر مرتين تليها سحب واحد.</a:t>
            </a:r>
          </a:p>
          <a:p>
            <a:pPr marL="259080" lvl="1" indent="-129540" algn="l" rtl="1">
              <a:lnSpc>
                <a:spcPts val="1679"/>
              </a:lnSpc>
              <a:buFont typeface="Arial"/>
              <a:buChar char="•"/>
            </a:pPr>
            <a:r>
              <a:rPr lang="ar" sz="1200">
                <a:solidFill>
                  <a:srgbClr val="000000"/>
                </a:solidFill>
                <a:latin typeface="Ubuntu"/>
                <a:ea typeface="Ubuntu"/>
                <a:cs typeface="Ubuntu"/>
                <a:sym typeface="Ubuntu"/>
                <a:rtl/>
              </a:rPr>
              <a:t>يجب أن يكون السحب صغيرا مع سحب الأيدي قليلا خارج الكتفين والمرفقين يدخلان بقوة تحت الذقن ثم الأصابع تتحرك للأمام.</a:t>
            </a:r>
          </a:p>
        </p:txBody>
      </p:sp>
      <p:sp>
        <p:nvSpPr>
          <p:cNvPr id="5" name="TextBox 5"/>
          <p:cNvSpPr txBox="1"/>
          <p:nvPr/>
        </p:nvSpPr>
        <p:spPr>
          <a:xfrm>
            <a:off x="1512343" y="1769941"/>
            <a:ext cx="4759841" cy="1255395"/>
          </a:xfrm>
          <a:prstGeom prst="rect">
            <a:avLst/>
          </a:prstGeom>
        </p:spPr>
        <p:txBody>
          <a:bodyPr lIns="0" tIns="0" rIns="0" bIns="0" rtlCol="0" anchor="t">
            <a:spAutoFit/>
          </a:bodyPr>
          <a:lstStyle/>
          <a:p>
            <a:pPr algn="l" rtl="1">
              <a:lnSpc>
                <a:spcPts val="1679"/>
              </a:lnSpc>
            </a:pPr>
            <a:r>
              <a:rPr lang="ar" sz="1200" b="1">
                <a:solidFill>
                  <a:srgbClr val="000000"/>
                </a:solidFill>
                <a:latin typeface="Ubuntu Bold"/>
                <a:ea typeface="Ubuntu Bold"/>
                <a:cs typeface="Ubuntu Bold"/>
                <a:sym typeface="Ubuntu Bold"/>
                <a:rtl/>
              </a:rPr>
              <a:t>سينغل-دبل-سينجل</a:t>
            </a:r>
          </a:p>
          <a:p>
            <a:pPr marL="259080" lvl="1" indent="-129540" algn="l" rtl="1">
              <a:lnSpc>
                <a:spcPts val="1679"/>
              </a:lnSpc>
              <a:buFont typeface="Arial"/>
              <a:buChar char="•"/>
            </a:pPr>
            <a:r>
              <a:rPr lang="ar" sz="1200">
                <a:solidFill>
                  <a:srgbClr val="000000"/>
                </a:solidFill>
                <a:latin typeface="Ubuntu"/>
                <a:ea typeface="Ubuntu"/>
                <a:cs typeface="Ubuntu"/>
                <a:sym typeface="Ubuntu"/>
                <a:rtl/>
              </a:rPr>
              <a:t>نفذ سحب ذراع واحدة مع مد الذراع الأخرى للدعم، ثم حركة عادية، تليها حركة فردية بالذراع الأخرى.  </a:t>
            </a:r>
          </a:p>
          <a:p>
            <a:pPr marL="259080" lvl="1" indent="-129540" algn="l" rtl="1">
              <a:lnSpc>
                <a:spcPts val="1679"/>
              </a:lnSpc>
              <a:buFont typeface="Arial"/>
              <a:buChar char="•"/>
            </a:pPr>
            <a:r>
              <a:rPr lang="ar" sz="1200">
                <a:solidFill>
                  <a:srgbClr val="000000"/>
                </a:solidFill>
                <a:latin typeface="Ubuntu"/>
                <a:ea typeface="Ubuntu"/>
                <a:cs typeface="Ubuntu"/>
                <a:sym typeface="Ubuntu"/>
                <a:rtl/>
              </a:rPr>
              <a:t>يساعد في تعزيز السحب السريع ويجبر على سحب صغير بذراع واحدة.</a:t>
            </a:r>
          </a:p>
        </p:txBody>
      </p:sp>
      <p:sp>
        <p:nvSpPr>
          <p:cNvPr id="6" name="TextBox 6"/>
          <p:cNvSpPr txBox="1"/>
          <p:nvPr/>
        </p:nvSpPr>
        <p:spPr>
          <a:xfrm>
            <a:off x="1506280" y="3059902"/>
            <a:ext cx="4759841" cy="1255395"/>
          </a:xfrm>
          <a:prstGeom prst="rect">
            <a:avLst/>
          </a:prstGeom>
        </p:spPr>
        <p:txBody>
          <a:bodyPr lIns="0" tIns="0" rIns="0" bIns="0" rtlCol="0" anchor="t">
            <a:spAutoFit/>
          </a:bodyPr>
          <a:lstStyle/>
          <a:p>
            <a:pPr algn="l" rtl="1">
              <a:lnSpc>
                <a:spcPts val="1679"/>
              </a:lnSpc>
            </a:pPr>
            <a:r>
              <a:rPr lang="ar" sz="1200" b="1">
                <a:solidFill>
                  <a:srgbClr val="000000"/>
                </a:solidFill>
                <a:latin typeface="Ubuntu Bold"/>
                <a:ea typeface="Ubuntu Bold"/>
                <a:cs typeface="Ubuntu Bold"/>
                <a:sym typeface="Ubuntu Bold"/>
                <a:rtl/>
              </a:rPr>
              <a:t>الانزلاق الطويل</a:t>
            </a:r>
          </a:p>
          <a:p>
            <a:pPr marL="259080" lvl="1" indent="-129540" algn="l" rtl="1">
              <a:lnSpc>
                <a:spcPts val="1679"/>
              </a:lnSpc>
              <a:buFont typeface="Arial"/>
              <a:buChar char="•"/>
            </a:pPr>
            <a:r>
              <a:rPr lang="ar" sz="1200">
                <a:solidFill>
                  <a:srgbClr val="000000"/>
                </a:solidFill>
                <a:latin typeface="Ubuntu"/>
                <a:ea typeface="Ubuntu"/>
                <a:cs typeface="Ubuntu"/>
                <a:sym typeface="Ubuntu"/>
                <a:rtl/>
              </a:rPr>
              <a:t>توقف ويداك ممدودتان للأمام وعد حتى 3، مما يمنح قدميك وقتا كافيا لتتجمع تماما.</a:t>
            </a:r>
          </a:p>
          <a:p>
            <a:pPr marL="259080" lvl="1" indent="-129540" algn="l" rtl="1">
              <a:lnSpc>
                <a:spcPts val="1679"/>
              </a:lnSpc>
              <a:buFont typeface="Arial"/>
              <a:buChar char="•"/>
            </a:pPr>
            <a:r>
              <a:rPr lang="ar" sz="1200">
                <a:solidFill>
                  <a:srgbClr val="000000"/>
                </a:solidFill>
                <a:latin typeface="Ubuntu"/>
                <a:ea typeface="Ubuntu"/>
                <a:cs typeface="Ubuntu"/>
                <a:sym typeface="Ubuntu"/>
                <a:rtl/>
              </a:rPr>
              <a:t>صفق قدميك معا ثم ابدأ العد.</a:t>
            </a:r>
          </a:p>
          <a:p>
            <a:pPr marL="259080" lvl="1" indent="-129540" algn="l" rtl="1">
              <a:lnSpc>
                <a:spcPts val="1679"/>
              </a:lnSpc>
              <a:buFont typeface="Arial"/>
              <a:buChar char="•"/>
            </a:pPr>
            <a:r>
              <a:rPr lang="ar" sz="1200">
                <a:solidFill>
                  <a:srgbClr val="000000"/>
                </a:solidFill>
                <a:latin typeface="Ubuntu"/>
                <a:ea typeface="Ubuntu"/>
                <a:cs typeface="Ubuntu"/>
                <a:sym typeface="Ubuntu"/>
                <a:rtl/>
              </a:rPr>
              <a:t>يساعد السباحين على تعلم إنهاء كل "دورة" بالكامل قبل بدء التالية.</a:t>
            </a:r>
          </a:p>
        </p:txBody>
      </p:sp>
      <p:pic>
        <p:nvPicPr>
          <p:cNvPr id="7" name="Picture 7"/>
          <p:cNvPicPr>
            <a:picLocks noChangeAspect="1"/>
          </p:cNvPicPr>
          <p:nvPr/>
        </p:nvPicPr>
        <p:blipFill>
          <a:blip r:embed="rId2"/>
          <a:stretch>
            <a:fillRect/>
          </a:stretch>
        </p:blipFill>
        <p:spPr>
          <a:xfrm>
            <a:off x="2980710" y="5523541"/>
            <a:ext cx="1823107" cy="1823107"/>
          </a:xfrm>
          <a:prstGeom prst="rect">
            <a:avLst/>
          </a:prstGeom>
        </p:spPr>
      </p:pic>
      <p:sp>
        <p:nvSpPr>
          <p:cNvPr id="8" name="TextBox 8"/>
          <p:cNvSpPr txBox="1"/>
          <p:nvPr/>
        </p:nvSpPr>
        <p:spPr>
          <a:xfrm>
            <a:off x="1506280" y="4410547"/>
            <a:ext cx="4759841" cy="1255395"/>
          </a:xfrm>
          <a:prstGeom prst="rect">
            <a:avLst/>
          </a:prstGeom>
        </p:spPr>
        <p:txBody>
          <a:bodyPr lIns="0" tIns="0" rIns="0" bIns="0" rtlCol="0" anchor="t">
            <a:spAutoFit/>
          </a:bodyPr>
          <a:lstStyle/>
          <a:p>
            <a:pPr algn="l" rtl="1">
              <a:lnSpc>
                <a:spcPts val="1679"/>
              </a:lnSpc>
            </a:pPr>
            <a:r>
              <a:rPr lang="ar" sz="1200" b="1">
                <a:solidFill>
                  <a:srgbClr val="000000"/>
                </a:solidFill>
                <a:latin typeface="Ubuntu Bold"/>
                <a:ea typeface="Ubuntu Bold"/>
                <a:cs typeface="Ubuntu Bold"/>
                <a:sym typeface="Ubuntu Bold"/>
                <a:rtl/>
              </a:rPr>
              <a:t>سحب الدلافين</a:t>
            </a:r>
          </a:p>
          <a:p>
            <a:pPr marL="259080" lvl="1" indent="-129540" algn="l" rtl="1">
              <a:lnSpc>
                <a:spcPts val="1679"/>
              </a:lnSpc>
              <a:buFont typeface="Arial"/>
              <a:buChar char="•"/>
            </a:pPr>
            <a:r>
              <a:rPr lang="ar" sz="1200">
                <a:solidFill>
                  <a:srgbClr val="000000"/>
                </a:solidFill>
                <a:latin typeface="Ubuntu"/>
                <a:ea typeface="Ubuntu"/>
                <a:cs typeface="Ubuntu"/>
                <a:sym typeface="Ubuntu"/>
                <a:rtl/>
              </a:rPr>
              <a:t>نفذ دورة كاملة من سباحة الصدر بالذراع، واستخدم ركلة الدولفين.</a:t>
            </a:r>
          </a:p>
          <a:p>
            <a:pPr marL="259080" lvl="1" indent="-129540" algn="l" rtl="1">
              <a:lnSpc>
                <a:spcPts val="1679"/>
              </a:lnSpc>
              <a:buFont typeface="Arial"/>
              <a:buChar char="•"/>
            </a:pPr>
            <a:r>
              <a:rPr lang="ar" sz="1200">
                <a:solidFill>
                  <a:srgbClr val="000000"/>
                </a:solidFill>
                <a:latin typeface="Ubuntu"/>
                <a:ea typeface="Ubuntu"/>
                <a:cs typeface="Ubuntu"/>
                <a:sym typeface="Ubuntu"/>
                <a:rtl/>
              </a:rPr>
              <a:t>تمرين متقدم يعلم الإيقاع والتموجات في سباحة الصدر.</a:t>
            </a:r>
          </a:p>
          <a:p>
            <a:pPr marL="259080" lvl="1" indent="-129540" algn="l" rtl="1">
              <a:lnSpc>
                <a:spcPts val="1679"/>
              </a:lnSpc>
              <a:buFont typeface="Arial"/>
              <a:buChar char="•"/>
            </a:pPr>
            <a:r>
              <a:rPr lang="ar" sz="1200">
                <a:solidFill>
                  <a:srgbClr val="000000"/>
                </a:solidFill>
                <a:latin typeface="Ubuntu"/>
                <a:ea typeface="Ubuntu"/>
                <a:cs typeface="Ubuntu"/>
                <a:sym typeface="Ubuntu"/>
                <a:rtl/>
              </a:rPr>
              <a:t>يمكنك استخدام ركلة أو اثنتين من الدلفين في كل ضربة مع التركيز على كيفية استخدام الذراع بشكل صحيح.</a:t>
            </a:r>
          </a:p>
        </p:txBody>
      </p:sp>
      <p:sp>
        <p:nvSpPr>
          <p:cNvPr id="9" name="TextBox 9"/>
          <p:cNvSpPr txBox="1"/>
          <p:nvPr/>
        </p:nvSpPr>
        <p:spPr>
          <a:xfrm>
            <a:off x="3044000" y="7341585"/>
            <a:ext cx="1684400" cy="310355"/>
          </a:xfrm>
          <a:prstGeom prst="rect">
            <a:avLst/>
          </a:prstGeom>
        </p:spPr>
        <p:txBody>
          <a:bodyPr lIns="0" tIns="0" rIns="0" bIns="0" rtlCol="0" anchor="t">
            <a:spAutoFit/>
          </a:bodyPr>
          <a:lstStyle/>
          <a:p>
            <a:pPr algn="ctr" rtl="1">
              <a:lnSpc>
                <a:spcPts val="1218"/>
              </a:lnSpc>
            </a:pPr>
            <a:r>
              <a:rPr lang="ar" sz="870">
                <a:solidFill>
                  <a:srgbClr val="009CD3"/>
                </a:solidFill>
                <a:latin typeface="Ubuntu"/>
                <a:ea typeface="Ubuntu"/>
                <a:cs typeface="Ubuntu"/>
                <a:sym typeface="Ubuntu"/>
                <a:rtl/>
              </a:rPr>
              <a:t>امسح ضوئيا لمعرفة المزيد عن مؤسسة مايكل فيلبس</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Unknown Document Type" ma:contentTypeID="0x010104" ma:contentTypeVersion="0" ma:contentTypeDescription="" ma:contentTypeScope="" ma:versionID="05d83ceaa0bbd2e3bc716e6e66bd857a">
  <xsd:schema xmlns:xsd="http://www.w3.org/2001/XMLSchema" xmlns:xs="http://www.w3.org/2001/XMLSchema" xmlns:p="http://schemas.microsoft.com/office/2006/metadata/properties" targetNamespace="http://schemas.microsoft.com/office/2006/metadata/properties" ma:root="true" ma:fieldsID="b3d69fe45253d5ff147bb69036b756a7">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61A8C8C5-F475-441E-9B7A-58CE36610B24}">
  <ds:schemaRefs>
    <ds:schemaRef ds:uri="http://schemas.microsoft.com/sharepoint/v3/contenttype/forms"/>
  </ds:schemaRefs>
</ds:datastoreItem>
</file>

<file path=customXml/itemProps2.xml><?xml version="1.0" encoding="utf-8"?>
<ds:datastoreItem xmlns:ds="http://schemas.openxmlformats.org/officeDocument/2006/customXml" ds:itemID="{64FB372D-678C-41FE-B5EB-C7EB91BE7E1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4EDF7DE9-5F14-4E68-A3A5-2354D4A484E4}">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Custom</PresentationFormat>
  <Paragraphs>0</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بطاقات المدربين - الضربات (8.5 × 5.5 بوصة)</dc:title>
  <cp:revision>2</cp:revision>
  <dcterms:created xsi:type="dcterms:W3CDTF">2006-08-16T00:00:00Z</dcterms:created>
  <dcterms:modified xsi:type="dcterms:W3CDTF">2026-03-31T13:22:10Z</dcterms:modified>
  <dc:identifier>DAHAv10o-YQ</dc:identifier>
</cp:coreProperties>
</file>