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4" r:id="rId1"/>
    <p:sldMasterId id="2147483723" r:id="rId2"/>
    <p:sldMasterId id="2147483749" r:id="rId3"/>
    <p:sldMasterId id="2147483761" r:id="rId4"/>
  </p:sldMasterIdLst>
  <p:notesMasterIdLst>
    <p:notesMasterId r:id="rId25"/>
  </p:notesMasterIdLst>
  <p:handoutMasterIdLst>
    <p:handoutMasterId r:id="rId26"/>
  </p:handoutMasterIdLst>
  <p:sldIdLst>
    <p:sldId id="271" r:id="rId5"/>
    <p:sldId id="301" r:id="rId6"/>
    <p:sldId id="274" r:id="rId7"/>
    <p:sldId id="298" r:id="rId8"/>
    <p:sldId id="307" r:id="rId9"/>
    <p:sldId id="311" r:id="rId10"/>
    <p:sldId id="309" r:id="rId11"/>
    <p:sldId id="310" r:id="rId12"/>
    <p:sldId id="297" r:id="rId13"/>
    <p:sldId id="295" r:id="rId14"/>
    <p:sldId id="303" r:id="rId15"/>
    <p:sldId id="304" r:id="rId16"/>
    <p:sldId id="296" r:id="rId17"/>
    <p:sldId id="299" r:id="rId18"/>
    <p:sldId id="281" r:id="rId19"/>
    <p:sldId id="282" r:id="rId20"/>
    <p:sldId id="292" r:id="rId21"/>
    <p:sldId id="308" r:id="rId22"/>
    <p:sldId id="302" r:id="rId23"/>
    <p:sldId id="305" r:id="rId24"/>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vetlana Fenichel" initials="SF" lastIdx="6" clrIdx="0">
    <p:extLst>
      <p:ext uri="{19B8F6BF-5375-455C-9EA6-DF929625EA0E}">
        <p15:presenceInfo xmlns:p15="http://schemas.microsoft.com/office/powerpoint/2012/main" userId="S-1-5-21-2897855483-1492041518-4156851567-268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015"/>
    <a:srgbClr val="222421"/>
    <a:srgbClr val="2E3333"/>
    <a:srgbClr val="1A1A16"/>
    <a:srgbClr val="1A1A10"/>
    <a:srgbClr val="16151E"/>
    <a:srgbClr val="292511"/>
    <a:srgbClr val="000000"/>
    <a:srgbClr val="FF5517"/>
    <a:srgbClr val="FF791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3" autoAdjust="0"/>
    <p:restoredTop sz="75799" autoAdjust="0"/>
  </p:normalViewPr>
  <p:slideViewPr>
    <p:cSldViewPr snapToGrid="0" snapToObjects="1">
      <p:cViewPr varScale="1">
        <p:scale>
          <a:sx n="111" d="100"/>
          <a:sy n="111" d="100"/>
        </p:scale>
        <p:origin x="1398" y="11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101" d="100"/>
          <a:sy n="101" d="100"/>
        </p:scale>
        <p:origin x="-3232" y="-120"/>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diagrams/_rels/data7.xml.rels><?xml version="1.0" encoding="UTF-8" standalone="yes"?>
<Relationships xmlns="http://schemas.openxmlformats.org/package/2006/relationships"><Relationship Id="rId2" Type="http://schemas.microsoft.com/office/2007/relationships/hdphoto" Target="../media/hdphoto5.wdp"/><Relationship Id="rId1" Type="http://schemas.openxmlformats.org/officeDocument/2006/relationships/image" Target="../media/image31.png"/></Relationships>
</file>

<file path=ppt/diagrams/_rels/drawing7.xml.rels><?xml version="1.0" encoding="UTF-8" standalone="yes"?>
<Relationships xmlns="http://schemas.openxmlformats.org/package/2006/relationships"><Relationship Id="rId2" Type="http://schemas.microsoft.com/office/2007/relationships/hdphoto" Target="../media/hdphoto5.wdp"/><Relationship Id="rId1" Type="http://schemas.openxmlformats.org/officeDocument/2006/relationships/image" Target="../media/image3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AADBBF-2482-41B3-B1EF-899C6E010285}" type="doc">
      <dgm:prSet loTypeId="urn:microsoft.com/office/officeart/2009/3/layout/StepUpProcess" loCatId="process" qsTypeId="urn:microsoft.com/office/officeart/2005/8/quickstyle/simple1" qsCatId="simple" csTypeId="urn:microsoft.com/office/officeart/2005/8/colors/accent1_2" csCatId="accent1" phldr="1"/>
      <dgm:spPr/>
    </dgm:pt>
    <dgm:pt modelId="{7FD10717-73F7-48B8-9D41-72A5C766E703}">
      <dgm:prSet phldrT="[Text]" custT="1"/>
      <dgm:spPr/>
      <dgm:t>
        <a:bodyPr/>
        <a:lstStyle/>
        <a:p>
          <a:r>
            <a:rPr lang="es-PA" sz="1600" b="1" noProof="0" dirty="0" smtClean="0"/>
            <a:t>IMPORTANCIA: </a:t>
          </a:r>
          <a:r>
            <a:rPr lang="es-PA" sz="1600" noProof="0" dirty="0" smtClean="0"/>
            <a:t>Entender la importancia del Censo en nuestro Movimiento</a:t>
          </a:r>
          <a:endParaRPr lang="es-PA" sz="1600" noProof="0" dirty="0"/>
        </a:p>
      </dgm:t>
    </dgm:pt>
    <dgm:pt modelId="{1AA889B8-9C1F-4732-A50C-F041C531B6D8}" type="parTrans" cxnId="{F7931318-4EC8-4C20-ADEA-464922C11850}">
      <dgm:prSet/>
      <dgm:spPr/>
      <dgm:t>
        <a:bodyPr/>
        <a:lstStyle/>
        <a:p>
          <a:endParaRPr lang="en-US"/>
        </a:p>
      </dgm:t>
    </dgm:pt>
    <dgm:pt modelId="{D8498B2A-FB7C-43FF-BAE2-3237A41F2476}" type="sibTrans" cxnId="{F7931318-4EC8-4C20-ADEA-464922C11850}">
      <dgm:prSet/>
      <dgm:spPr/>
      <dgm:t>
        <a:bodyPr/>
        <a:lstStyle/>
        <a:p>
          <a:endParaRPr lang="en-US"/>
        </a:p>
      </dgm:t>
    </dgm:pt>
    <dgm:pt modelId="{A5AA8437-BEF6-42BC-8B73-EEB332B2030C}">
      <dgm:prSet phldrT="[Text]" custT="1"/>
      <dgm:spPr/>
      <dgm:t>
        <a:bodyPr/>
        <a:lstStyle/>
        <a:p>
          <a:r>
            <a:rPr lang="es-PA" sz="1600" b="1" noProof="0" dirty="0" smtClean="0"/>
            <a:t>RECETA PARA EL ÉXITO: </a:t>
          </a:r>
          <a:r>
            <a:rPr lang="es-PA" sz="1600" noProof="0" dirty="0" smtClean="0"/>
            <a:t>Aprender 3 pasos sencillos que asegurarán un proceso de Censo exitoso</a:t>
          </a:r>
          <a:endParaRPr lang="es-PA" sz="1600" noProof="0" dirty="0"/>
        </a:p>
      </dgm:t>
    </dgm:pt>
    <dgm:pt modelId="{DA05AE25-6125-45F4-9697-3119A8E876F8}" type="parTrans" cxnId="{A7A62828-015F-4662-874E-DA4AB01D062F}">
      <dgm:prSet/>
      <dgm:spPr/>
      <dgm:t>
        <a:bodyPr/>
        <a:lstStyle/>
        <a:p>
          <a:endParaRPr lang="en-US"/>
        </a:p>
      </dgm:t>
    </dgm:pt>
    <dgm:pt modelId="{674F14B6-5028-4549-9293-9F17EBB58FC1}" type="sibTrans" cxnId="{A7A62828-015F-4662-874E-DA4AB01D062F}">
      <dgm:prSet/>
      <dgm:spPr/>
      <dgm:t>
        <a:bodyPr/>
        <a:lstStyle/>
        <a:p>
          <a:endParaRPr lang="en-US"/>
        </a:p>
      </dgm:t>
    </dgm:pt>
    <dgm:pt modelId="{8876ABC7-F0E6-48F7-9F8C-7BC64511EDFD}">
      <dgm:prSet phldrT="[Text]" custT="1"/>
      <dgm:spPr/>
      <dgm:t>
        <a:bodyPr/>
        <a:lstStyle/>
        <a:p>
          <a:r>
            <a:rPr lang="es-PA" sz="1600" b="1" noProof="0" dirty="0" smtClean="0"/>
            <a:t>ERRORES QUE EVITAR: </a:t>
          </a:r>
          <a:r>
            <a:rPr lang="es-PA" sz="1600" b="0" noProof="0" dirty="0" smtClean="0"/>
            <a:t>Aprender sobre los errores mas comunes en el Censo y cómo evitarlos</a:t>
          </a:r>
          <a:endParaRPr lang="es-PA" sz="1600" noProof="0" dirty="0"/>
        </a:p>
      </dgm:t>
    </dgm:pt>
    <dgm:pt modelId="{A6BDAF52-FF95-4C6F-A319-E5BB7397809D}" type="parTrans" cxnId="{51ED0DD1-A37B-4BEF-8941-9C2C3DFC9D33}">
      <dgm:prSet/>
      <dgm:spPr/>
      <dgm:t>
        <a:bodyPr/>
        <a:lstStyle/>
        <a:p>
          <a:endParaRPr lang="en-US"/>
        </a:p>
      </dgm:t>
    </dgm:pt>
    <dgm:pt modelId="{8E48942C-0BF5-46A9-9816-42340DC8EA49}" type="sibTrans" cxnId="{51ED0DD1-A37B-4BEF-8941-9C2C3DFC9D33}">
      <dgm:prSet/>
      <dgm:spPr/>
      <dgm:t>
        <a:bodyPr/>
        <a:lstStyle/>
        <a:p>
          <a:endParaRPr lang="en-US"/>
        </a:p>
      </dgm:t>
    </dgm:pt>
    <dgm:pt modelId="{BD5A72DF-E300-4EE5-8581-6E236DE29CB7}">
      <dgm:prSet phldrT="[Text]" custT="1"/>
      <dgm:spPr/>
      <dgm:t>
        <a:bodyPr/>
        <a:lstStyle/>
        <a:p>
          <a:r>
            <a:rPr lang="es-PA" sz="1600" b="1" noProof="0" dirty="0" smtClean="0"/>
            <a:t>NUEVO EN 2017: </a:t>
          </a:r>
          <a:r>
            <a:rPr lang="es-PA" sz="1600" noProof="0" dirty="0" smtClean="0"/>
            <a:t>Aprender lo nuevo del Censo en el 2017 </a:t>
          </a:r>
          <a:endParaRPr lang="es-PA" sz="1600" noProof="0" dirty="0"/>
        </a:p>
      </dgm:t>
    </dgm:pt>
    <dgm:pt modelId="{529FA3EB-6362-4ECE-8778-277623B9A3F7}" type="parTrans" cxnId="{56783629-F45F-4C22-B3C4-189386D34ADF}">
      <dgm:prSet/>
      <dgm:spPr/>
      <dgm:t>
        <a:bodyPr/>
        <a:lstStyle/>
        <a:p>
          <a:endParaRPr lang="en-US"/>
        </a:p>
      </dgm:t>
    </dgm:pt>
    <dgm:pt modelId="{DB57DF4F-7847-4B5C-B446-A7882620C772}" type="sibTrans" cxnId="{56783629-F45F-4C22-B3C4-189386D34ADF}">
      <dgm:prSet/>
      <dgm:spPr/>
      <dgm:t>
        <a:bodyPr/>
        <a:lstStyle/>
        <a:p>
          <a:endParaRPr lang="en-US"/>
        </a:p>
      </dgm:t>
    </dgm:pt>
    <dgm:pt modelId="{0AFDDC9D-CEBA-489A-8821-6245801DA46F}" type="pres">
      <dgm:prSet presAssocID="{13AADBBF-2482-41B3-B1EF-899C6E010285}" presName="rootnode" presStyleCnt="0">
        <dgm:presLayoutVars>
          <dgm:chMax/>
          <dgm:chPref/>
          <dgm:dir/>
          <dgm:animLvl val="lvl"/>
        </dgm:presLayoutVars>
      </dgm:prSet>
      <dgm:spPr/>
    </dgm:pt>
    <dgm:pt modelId="{6F2A4033-F439-4D55-80F6-80D4EF154F82}" type="pres">
      <dgm:prSet presAssocID="{7FD10717-73F7-48B8-9D41-72A5C766E703}" presName="composite" presStyleCnt="0"/>
      <dgm:spPr/>
    </dgm:pt>
    <dgm:pt modelId="{F75A159A-3D70-408F-B27D-3BA6416F129D}" type="pres">
      <dgm:prSet presAssocID="{7FD10717-73F7-48B8-9D41-72A5C766E703}" presName="LShape" presStyleLbl="alignNode1" presStyleIdx="0" presStyleCnt="7"/>
      <dgm:spPr/>
    </dgm:pt>
    <dgm:pt modelId="{511A5D75-045B-4C59-897E-589441FB4ACC}" type="pres">
      <dgm:prSet presAssocID="{7FD10717-73F7-48B8-9D41-72A5C766E703}" presName="ParentText" presStyleLbl="revTx" presStyleIdx="0" presStyleCnt="4">
        <dgm:presLayoutVars>
          <dgm:chMax val="0"/>
          <dgm:chPref val="0"/>
          <dgm:bulletEnabled val="1"/>
        </dgm:presLayoutVars>
      </dgm:prSet>
      <dgm:spPr/>
      <dgm:t>
        <a:bodyPr/>
        <a:lstStyle/>
        <a:p>
          <a:endParaRPr lang="en-US"/>
        </a:p>
      </dgm:t>
    </dgm:pt>
    <dgm:pt modelId="{47A32B2D-1FE1-4BB3-B8F1-115F6D1C003E}" type="pres">
      <dgm:prSet presAssocID="{7FD10717-73F7-48B8-9D41-72A5C766E703}" presName="Triangle" presStyleLbl="alignNode1" presStyleIdx="1" presStyleCnt="7"/>
      <dgm:spPr/>
    </dgm:pt>
    <dgm:pt modelId="{DE819709-C921-4501-893A-F5B4184F18F3}" type="pres">
      <dgm:prSet presAssocID="{D8498B2A-FB7C-43FF-BAE2-3237A41F2476}" presName="sibTrans" presStyleCnt="0"/>
      <dgm:spPr/>
    </dgm:pt>
    <dgm:pt modelId="{6EB8A7BE-CA75-4952-92C1-A7D553BF51A3}" type="pres">
      <dgm:prSet presAssocID="{D8498B2A-FB7C-43FF-BAE2-3237A41F2476}" presName="space" presStyleCnt="0"/>
      <dgm:spPr/>
    </dgm:pt>
    <dgm:pt modelId="{236D6615-3B42-4DA1-BCE9-FDAADFFCB039}" type="pres">
      <dgm:prSet presAssocID="{A5AA8437-BEF6-42BC-8B73-EEB332B2030C}" presName="composite" presStyleCnt="0"/>
      <dgm:spPr/>
    </dgm:pt>
    <dgm:pt modelId="{67E09516-B26C-472A-8A90-F8F4E6B17271}" type="pres">
      <dgm:prSet presAssocID="{A5AA8437-BEF6-42BC-8B73-EEB332B2030C}" presName="LShape" presStyleLbl="alignNode1" presStyleIdx="2" presStyleCnt="7"/>
      <dgm:spPr/>
    </dgm:pt>
    <dgm:pt modelId="{6BFC3C48-BB78-4595-9A00-512EC1C5D233}" type="pres">
      <dgm:prSet presAssocID="{A5AA8437-BEF6-42BC-8B73-EEB332B2030C}" presName="ParentText" presStyleLbl="revTx" presStyleIdx="1" presStyleCnt="4">
        <dgm:presLayoutVars>
          <dgm:chMax val="0"/>
          <dgm:chPref val="0"/>
          <dgm:bulletEnabled val="1"/>
        </dgm:presLayoutVars>
      </dgm:prSet>
      <dgm:spPr/>
      <dgm:t>
        <a:bodyPr/>
        <a:lstStyle/>
        <a:p>
          <a:endParaRPr lang="en-US"/>
        </a:p>
      </dgm:t>
    </dgm:pt>
    <dgm:pt modelId="{1F3AABB2-07A5-4FE0-8B11-40773A935491}" type="pres">
      <dgm:prSet presAssocID="{A5AA8437-BEF6-42BC-8B73-EEB332B2030C}" presName="Triangle" presStyleLbl="alignNode1" presStyleIdx="3" presStyleCnt="7"/>
      <dgm:spPr/>
    </dgm:pt>
    <dgm:pt modelId="{1191BE17-1227-45DE-81BE-8C54C09B708C}" type="pres">
      <dgm:prSet presAssocID="{674F14B6-5028-4549-9293-9F17EBB58FC1}" presName="sibTrans" presStyleCnt="0"/>
      <dgm:spPr/>
    </dgm:pt>
    <dgm:pt modelId="{BAEEA2C4-A2F7-4384-80AE-E14F57792AEE}" type="pres">
      <dgm:prSet presAssocID="{674F14B6-5028-4549-9293-9F17EBB58FC1}" presName="space" presStyleCnt="0"/>
      <dgm:spPr/>
    </dgm:pt>
    <dgm:pt modelId="{6D25CFA4-1147-4ED6-B85B-6D88A5773864}" type="pres">
      <dgm:prSet presAssocID="{8876ABC7-F0E6-48F7-9F8C-7BC64511EDFD}" presName="composite" presStyleCnt="0"/>
      <dgm:spPr/>
    </dgm:pt>
    <dgm:pt modelId="{12EA03F9-55B6-4C95-9A9C-F001D0D5B48D}" type="pres">
      <dgm:prSet presAssocID="{8876ABC7-F0E6-48F7-9F8C-7BC64511EDFD}" presName="LShape" presStyleLbl="alignNode1" presStyleIdx="4" presStyleCnt="7"/>
      <dgm:spPr/>
    </dgm:pt>
    <dgm:pt modelId="{3380D3DD-C99A-4DDE-AA99-30A3D37410DC}" type="pres">
      <dgm:prSet presAssocID="{8876ABC7-F0E6-48F7-9F8C-7BC64511EDFD}" presName="ParentText" presStyleLbl="revTx" presStyleIdx="2" presStyleCnt="4">
        <dgm:presLayoutVars>
          <dgm:chMax val="0"/>
          <dgm:chPref val="0"/>
          <dgm:bulletEnabled val="1"/>
        </dgm:presLayoutVars>
      </dgm:prSet>
      <dgm:spPr/>
      <dgm:t>
        <a:bodyPr/>
        <a:lstStyle/>
        <a:p>
          <a:endParaRPr lang="en-US"/>
        </a:p>
      </dgm:t>
    </dgm:pt>
    <dgm:pt modelId="{D978262E-9396-4020-AD23-0A5E9F4FF7C3}" type="pres">
      <dgm:prSet presAssocID="{8876ABC7-F0E6-48F7-9F8C-7BC64511EDFD}" presName="Triangle" presStyleLbl="alignNode1" presStyleIdx="5" presStyleCnt="7"/>
      <dgm:spPr/>
    </dgm:pt>
    <dgm:pt modelId="{47070F75-D6EB-4D29-A5D7-140A8EAC24B9}" type="pres">
      <dgm:prSet presAssocID="{8E48942C-0BF5-46A9-9816-42340DC8EA49}" presName="sibTrans" presStyleCnt="0"/>
      <dgm:spPr/>
    </dgm:pt>
    <dgm:pt modelId="{CB98708F-7C45-4C35-B8CD-D28D74294B56}" type="pres">
      <dgm:prSet presAssocID="{8E48942C-0BF5-46A9-9816-42340DC8EA49}" presName="space" presStyleCnt="0"/>
      <dgm:spPr/>
    </dgm:pt>
    <dgm:pt modelId="{65FA35F2-9E98-4C89-BCA6-822BDC10B3A8}" type="pres">
      <dgm:prSet presAssocID="{BD5A72DF-E300-4EE5-8581-6E236DE29CB7}" presName="composite" presStyleCnt="0"/>
      <dgm:spPr/>
    </dgm:pt>
    <dgm:pt modelId="{C6C92E03-10F2-464B-BCA4-533F6E52AF4C}" type="pres">
      <dgm:prSet presAssocID="{BD5A72DF-E300-4EE5-8581-6E236DE29CB7}" presName="LShape" presStyleLbl="alignNode1" presStyleIdx="6" presStyleCnt="7"/>
      <dgm:spPr/>
    </dgm:pt>
    <dgm:pt modelId="{77090B3E-8250-4BAB-A3E2-F37BA0661B69}" type="pres">
      <dgm:prSet presAssocID="{BD5A72DF-E300-4EE5-8581-6E236DE29CB7}" presName="ParentText" presStyleLbl="revTx" presStyleIdx="3" presStyleCnt="4">
        <dgm:presLayoutVars>
          <dgm:chMax val="0"/>
          <dgm:chPref val="0"/>
          <dgm:bulletEnabled val="1"/>
        </dgm:presLayoutVars>
      </dgm:prSet>
      <dgm:spPr/>
      <dgm:t>
        <a:bodyPr/>
        <a:lstStyle/>
        <a:p>
          <a:endParaRPr lang="en-US"/>
        </a:p>
      </dgm:t>
    </dgm:pt>
  </dgm:ptLst>
  <dgm:cxnLst>
    <dgm:cxn modelId="{8E074C94-2CE3-4A03-AAE0-AD29FC3E184F}" type="presOf" srcId="{BD5A72DF-E300-4EE5-8581-6E236DE29CB7}" destId="{77090B3E-8250-4BAB-A3E2-F37BA0661B69}" srcOrd="0" destOrd="0" presId="urn:microsoft.com/office/officeart/2009/3/layout/StepUpProcess"/>
    <dgm:cxn modelId="{51ED0DD1-A37B-4BEF-8941-9C2C3DFC9D33}" srcId="{13AADBBF-2482-41B3-B1EF-899C6E010285}" destId="{8876ABC7-F0E6-48F7-9F8C-7BC64511EDFD}" srcOrd="2" destOrd="0" parTransId="{A6BDAF52-FF95-4C6F-A319-E5BB7397809D}" sibTransId="{8E48942C-0BF5-46A9-9816-42340DC8EA49}"/>
    <dgm:cxn modelId="{78BB46E9-0102-43BE-B1FD-0E4F5F8ED187}" type="presOf" srcId="{A5AA8437-BEF6-42BC-8B73-EEB332B2030C}" destId="{6BFC3C48-BB78-4595-9A00-512EC1C5D233}" srcOrd="0" destOrd="0" presId="urn:microsoft.com/office/officeart/2009/3/layout/StepUpProcess"/>
    <dgm:cxn modelId="{F7931318-4EC8-4C20-ADEA-464922C11850}" srcId="{13AADBBF-2482-41B3-B1EF-899C6E010285}" destId="{7FD10717-73F7-48B8-9D41-72A5C766E703}" srcOrd="0" destOrd="0" parTransId="{1AA889B8-9C1F-4732-A50C-F041C531B6D8}" sibTransId="{D8498B2A-FB7C-43FF-BAE2-3237A41F2476}"/>
    <dgm:cxn modelId="{A7A62828-015F-4662-874E-DA4AB01D062F}" srcId="{13AADBBF-2482-41B3-B1EF-899C6E010285}" destId="{A5AA8437-BEF6-42BC-8B73-EEB332B2030C}" srcOrd="1" destOrd="0" parTransId="{DA05AE25-6125-45F4-9697-3119A8E876F8}" sibTransId="{674F14B6-5028-4549-9293-9F17EBB58FC1}"/>
    <dgm:cxn modelId="{BE08504E-E09E-4E94-85D5-7838F78BDB8E}" type="presOf" srcId="{13AADBBF-2482-41B3-B1EF-899C6E010285}" destId="{0AFDDC9D-CEBA-489A-8821-6245801DA46F}" srcOrd="0" destOrd="0" presId="urn:microsoft.com/office/officeart/2009/3/layout/StepUpProcess"/>
    <dgm:cxn modelId="{56783629-F45F-4C22-B3C4-189386D34ADF}" srcId="{13AADBBF-2482-41B3-B1EF-899C6E010285}" destId="{BD5A72DF-E300-4EE5-8581-6E236DE29CB7}" srcOrd="3" destOrd="0" parTransId="{529FA3EB-6362-4ECE-8778-277623B9A3F7}" sibTransId="{DB57DF4F-7847-4B5C-B446-A7882620C772}"/>
    <dgm:cxn modelId="{E92AD7AF-496F-4AEB-B8C7-E9312771FC46}" type="presOf" srcId="{8876ABC7-F0E6-48F7-9F8C-7BC64511EDFD}" destId="{3380D3DD-C99A-4DDE-AA99-30A3D37410DC}" srcOrd="0" destOrd="0" presId="urn:microsoft.com/office/officeart/2009/3/layout/StepUpProcess"/>
    <dgm:cxn modelId="{BE485536-2D08-488B-96E9-652E20940B58}" type="presOf" srcId="{7FD10717-73F7-48B8-9D41-72A5C766E703}" destId="{511A5D75-045B-4C59-897E-589441FB4ACC}" srcOrd="0" destOrd="0" presId="urn:microsoft.com/office/officeart/2009/3/layout/StepUpProcess"/>
    <dgm:cxn modelId="{57769416-D279-49EF-8D35-E211B4DC8ACE}" type="presParOf" srcId="{0AFDDC9D-CEBA-489A-8821-6245801DA46F}" destId="{6F2A4033-F439-4D55-80F6-80D4EF154F82}" srcOrd="0" destOrd="0" presId="urn:microsoft.com/office/officeart/2009/3/layout/StepUpProcess"/>
    <dgm:cxn modelId="{4E5A02ED-34FC-40E7-B81A-8732E737C134}" type="presParOf" srcId="{6F2A4033-F439-4D55-80F6-80D4EF154F82}" destId="{F75A159A-3D70-408F-B27D-3BA6416F129D}" srcOrd="0" destOrd="0" presId="urn:microsoft.com/office/officeart/2009/3/layout/StepUpProcess"/>
    <dgm:cxn modelId="{8B01DEBD-3D76-4560-A8AC-EA8DDEEDD741}" type="presParOf" srcId="{6F2A4033-F439-4D55-80F6-80D4EF154F82}" destId="{511A5D75-045B-4C59-897E-589441FB4ACC}" srcOrd="1" destOrd="0" presId="urn:microsoft.com/office/officeart/2009/3/layout/StepUpProcess"/>
    <dgm:cxn modelId="{336206AA-EEEA-42E6-9573-2D5D0ED8AA09}" type="presParOf" srcId="{6F2A4033-F439-4D55-80F6-80D4EF154F82}" destId="{47A32B2D-1FE1-4BB3-B8F1-115F6D1C003E}" srcOrd="2" destOrd="0" presId="urn:microsoft.com/office/officeart/2009/3/layout/StepUpProcess"/>
    <dgm:cxn modelId="{D941ACCB-0E74-478D-84F8-F90E40AA92ED}" type="presParOf" srcId="{0AFDDC9D-CEBA-489A-8821-6245801DA46F}" destId="{DE819709-C921-4501-893A-F5B4184F18F3}" srcOrd="1" destOrd="0" presId="urn:microsoft.com/office/officeart/2009/3/layout/StepUpProcess"/>
    <dgm:cxn modelId="{5DDCCF97-9632-483E-B316-70C1EAF44F10}" type="presParOf" srcId="{DE819709-C921-4501-893A-F5B4184F18F3}" destId="{6EB8A7BE-CA75-4952-92C1-A7D553BF51A3}" srcOrd="0" destOrd="0" presId="urn:microsoft.com/office/officeart/2009/3/layout/StepUpProcess"/>
    <dgm:cxn modelId="{581F2025-4C2F-43AA-A055-7ADA215391DA}" type="presParOf" srcId="{0AFDDC9D-CEBA-489A-8821-6245801DA46F}" destId="{236D6615-3B42-4DA1-BCE9-FDAADFFCB039}" srcOrd="2" destOrd="0" presId="urn:microsoft.com/office/officeart/2009/3/layout/StepUpProcess"/>
    <dgm:cxn modelId="{1F26AEB1-B81C-4821-BB98-B786619222D9}" type="presParOf" srcId="{236D6615-3B42-4DA1-BCE9-FDAADFFCB039}" destId="{67E09516-B26C-472A-8A90-F8F4E6B17271}" srcOrd="0" destOrd="0" presId="urn:microsoft.com/office/officeart/2009/3/layout/StepUpProcess"/>
    <dgm:cxn modelId="{6451E44E-E010-46AA-AFB0-6C391BF90543}" type="presParOf" srcId="{236D6615-3B42-4DA1-BCE9-FDAADFFCB039}" destId="{6BFC3C48-BB78-4595-9A00-512EC1C5D233}" srcOrd="1" destOrd="0" presId="urn:microsoft.com/office/officeart/2009/3/layout/StepUpProcess"/>
    <dgm:cxn modelId="{C17EF188-6CC9-461C-AC1A-1E900A291EED}" type="presParOf" srcId="{236D6615-3B42-4DA1-BCE9-FDAADFFCB039}" destId="{1F3AABB2-07A5-4FE0-8B11-40773A935491}" srcOrd="2" destOrd="0" presId="urn:microsoft.com/office/officeart/2009/3/layout/StepUpProcess"/>
    <dgm:cxn modelId="{84561828-6AFE-4328-B6BE-6BEBF4AD7C97}" type="presParOf" srcId="{0AFDDC9D-CEBA-489A-8821-6245801DA46F}" destId="{1191BE17-1227-45DE-81BE-8C54C09B708C}" srcOrd="3" destOrd="0" presId="urn:microsoft.com/office/officeart/2009/3/layout/StepUpProcess"/>
    <dgm:cxn modelId="{D8BBD928-AD6D-4407-9755-6E7852265971}" type="presParOf" srcId="{1191BE17-1227-45DE-81BE-8C54C09B708C}" destId="{BAEEA2C4-A2F7-4384-80AE-E14F57792AEE}" srcOrd="0" destOrd="0" presId="urn:microsoft.com/office/officeart/2009/3/layout/StepUpProcess"/>
    <dgm:cxn modelId="{31C7D88B-A596-45BB-A2D3-CD95D1385787}" type="presParOf" srcId="{0AFDDC9D-CEBA-489A-8821-6245801DA46F}" destId="{6D25CFA4-1147-4ED6-B85B-6D88A5773864}" srcOrd="4" destOrd="0" presId="urn:microsoft.com/office/officeart/2009/3/layout/StepUpProcess"/>
    <dgm:cxn modelId="{5C434C6F-E29B-42AE-89D9-593403B2298E}" type="presParOf" srcId="{6D25CFA4-1147-4ED6-B85B-6D88A5773864}" destId="{12EA03F9-55B6-4C95-9A9C-F001D0D5B48D}" srcOrd="0" destOrd="0" presId="urn:microsoft.com/office/officeart/2009/3/layout/StepUpProcess"/>
    <dgm:cxn modelId="{405DC170-95A2-4CC8-A20D-99C4414778A5}" type="presParOf" srcId="{6D25CFA4-1147-4ED6-B85B-6D88A5773864}" destId="{3380D3DD-C99A-4DDE-AA99-30A3D37410DC}" srcOrd="1" destOrd="0" presId="urn:microsoft.com/office/officeart/2009/3/layout/StepUpProcess"/>
    <dgm:cxn modelId="{84114DCE-91B0-4A55-97CD-372430D8A933}" type="presParOf" srcId="{6D25CFA4-1147-4ED6-B85B-6D88A5773864}" destId="{D978262E-9396-4020-AD23-0A5E9F4FF7C3}" srcOrd="2" destOrd="0" presId="urn:microsoft.com/office/officeart/2009/3/layout/StepUpProcess"/>
    <dgm:cxn modelId="{DDC9CA44-F8BE-4650-B396-48F5874ACE0E}" type="presParOf" srcId="{0AFDDC9D-CEBA-489A-8821-6245801DA46F}" destId="{47070F75-D6EB-4D29-A5D7-140A8EAC24B9}" srcOrd="5" destOrd="0" presId="urn:microsoft.com/office/officeart/2009/3/layout/StepUpProcess"/>
    <dgm:cxn modelId="{8997B40F-2B66-462E-B789-000E1D343B2A}" type="presParOf" srcId="{47070F75-D6EB-4D29-A5D7-140A8EAC24B9}" destId="{CB98708F-7C45-4C35-B8CD-D28D74294B56}" srcOrd="0" destOrd="0" presId="urn:microsoft.com/office/officeart/2009/3/layout/StepUpProcess"/>
    <dgm:cxn modelId="{A6EB487F-CD3F-4288-9F2B-E44C224CA526}" type="presParOf" srcId="{0AFDDC9D-CEBA-489A-8821-6245801DA46F}" destId="{65FA35F2-9E98-4C89-BCA6-822BDC10B3A8}" srcOrd="6" destOrd="0" presId="urn:microsoft.com/office/officeart/2009/3/layout/StepUpProcess"/>
    <dgm:cxn modelId="{EA9F30CC-3E8C-4773-9535-43FB315A0E05}" type="presParOf" srcId="{65FA35F2-9E98-4C89-BCA6-822BDC10B3A8}" destId="{C6C92E03-10F2-464B-BCA4-533F6E52AF4C}" srcOrd="0" destOrd="0" presId="urn:microsoft.com/office/officeart/2009/3/layout/StepUpProcess"/>
    <dgm:cxn modelId="{145D79C0-EECC-4520-A33E-994AB736D2D4}" type="presParOf" srcId="{65FA35F2-9E98-4C89-BCA6-822BDC10B3A8}" destId="{77090B3E-8250-4BAB-A3E2-F37BA0661B69}"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C76506-A0CD-4345-BD7B-05089B083164}" type="doc">
      <dgm:prSet loTypeId="urn:microsoft.com/office/officeart/2005/8/layout/gear1" loCatId="cycle" qsTypeId="urn:microsoft.com/office/officeart/2005/8/quickstyle/simple1" qsCatId="simple" csTypeId="urn:microsoft.com/office/officeart/2005/8/colors/accent1_2" csCatId="accent1" phldr="1"/>
      <dgm:spPr/>
    </dgm:pt>
    <dgm:pt modelId="{EC751F91-0E79-425C-B16E-6820E9A3F3C0}">
      <dgm:prSet phldrT="[Text]" custT="1"/>
      <dgm:spPr/>
      <dgm:t>
        <a:bodyPr/>
        <a:lstStyle/>
        <a:p>
          <a:r>
            <a:rPr lang="en-US" sz="1600" b="1" dirty="0" smtClean="0">
              <a:solidFill>
                <a:schemeClr val="bg1"/>
              </a:solidFill>
            </a:rPr>
            <a:t>TOMAR DESICIONES ESTRATÉGICAS Y CONSEGUIR ALIADOS</a:t>
          </a:r>
          <a:endParaRPr lang="en-US" sz="1600" b="1" dirty="0">
            <a:solidFill>
              <a:schemeClr val="bg1"/>
            </a:solidFill>
          </a:endParaRPr>
        </a:p>
      </dgm:t>
    </dgm:pt>
    <dgm:pt modelId="{C9D2F073-B4E6-41D2-9F33-D5439B7B3AD6}" type="parTrans" cxnId="{B1684490-06DE-4DBB-8C11-D554CBC8E217}">
      <dgm:prSet/>
      <dgm:spPr/>
      <dgm:t>
        <a:bodyPr/>
        <a:lstStyle/>
        <a:p>
          <a:endParaRPr lang="en-US"/>
        </a:p>
      </dgm:t>
    </dgm:pt>
    <dgm:pt modelId="{309C2954-8E74-4D6D-AD91-E1B1FD74A7A7}" type="sibTrans" cxnId="{B1684490-06DE-4DBB-8C11-D554CBC8E217}">
      <dgm:prSet/>
      <dgm:spPr/>
      <dgm:t>
        <a:bodyPr/>
        <a:lstStyle/>
        <a:p>
          <a:endParaRPr lang="en-US"/>
        </a:p>
      </dgm:t>
    </dgm:pt>
    <dgm:pt modelId="{EFBEF624-360F-4D5C-8C43-2F22B36A93A8}">
      <dgm:prSet phldrT="[Text]" custT="1"/>
      <dgm:spPr/>
      <dgm:t>
        <a:bodyPr/>
        <a:lstStyle/>
        <a:p>
          <a:r>
            <a:rPr lang="en-US" sz="1050" b="1" dirty="0" smtClean="0">
              <a:solidFill>
                <a:schemeClr val="bg1"/>
              </a:solidFill>
            </a:rPr>
            <a:t>ENTENDER NUESTRO ALCANCE GLOBAL</a:t>
          </a:r>
          <a:endParaRPr lang="en-US" sz="1100" b="1" dirty="0">
            <a:solidFill>
              <a:schemeClr val="bg1"/>
            </a:solidFill>
          </a:endParaRPr>
        </a:p>
      </dgm:t>
    </dgm:pt>
    <dgm:pt modelId="{55D0628C-4F09-4C3E-9616-96281D357519}" type="parTrans" cxnId="{D89CEB2F-6403-41FD-89FD-0B0C81E24CD9}">
      <dgm:prSet/>
      <dgm:spPr/>
      <dgm:t>
        <a:bodyPr/>
        <a:lstStyle/>
        <a:p>
          <a:endParaRPr lang="en-US"/>
        </a:p>
      </dgm:t>
    </dgm:pt>
    <dgm:pt modelId="{E71E113E-EF4F-49BC-8C4C-115AC431CADC}" type="sibTrans" cxnId="{D89CEB2F-6403-41FD-89FD-0B0C81E24CD9}">
      <dgm:prSet/>
      <dgm:spPr/>
      <dgm:t>
        <a:bodyPr/>
        <a:lstStyle/>
        <a:p>
          <a:endParaRPr lang="en-US"/>
        </a:p>
      </dgm:t>
    </dgm:pt>
    <dgm:pt modelId="{EC3AC16F-61A9-4787-B9AE-C634CC6B7F5B}">
      <dgm:prSet phldrT="[Text]" custT="1"/>
      <dgm:spPr/>
      <dgm:t>
        <a:bodyPr/>
        <a:lstStyle/>
        <a:p>
          <a:r>
            <a:rPr lang="en-US" sz="1200" b="1" dirty="0" smtClean="0">
              <a:solidFill>
                <a:schemeClr val="bg1"/>
              </a:solidFill>
            </a:rPr>
            <a:t>CREAR UN HISTORICO DE TENDENCIAS</a:t>
          </a:r>
          <a:endParaRPr lang="en-US" sz="1200" b="1" dirty="0">
            <a:solidFill>
              <a:schemeClr val="bg1"/>
            </a:solidFill>
          </a:endParaRPr>
        </a:p>
      </dgm:t>
    </dgm:pt>
    <dgm:pt modelId="{A7B4D7CA-9C7C-47F8-B6D7-67B41F256C5E}" type="parTrans" cxnId="{C0C155D4-4E0F-40CB-8A36-0FCA8A1CC8A1}">
      <dgm:prSet/>
      <dgm:spPr/>
      <dgm:t>
        <a:bodyPr/>
        <a:lstStyle/>
        <a:p>
          <a:endParaRPr lang="en-US"/>
        </a:p>
      </dgm:t>
    </dgm:pt>
    <dgm:pt modelId="{A5DAEA52-BC84-4746-A451-215E91712547}" type="sibTrans" cxnId="{C0C155D4-4E0F-40CB-8A36-0FCA8A1CC8A1}">
      <dgm:prSet/>
      <dgm:spPr/>
      <dgm:t>
        <a:bodyPr/>
        <a:lstStyle/>
        <a:p>
          <a:endParaRPr lang="en-US"/>
        </a:p>
      </dgm:t>
    </dgm:pt>
    <dgm:pt modelId="{10E619B2-DC5E-4CA2-906E-B4181F902698}">
      <dgm:prSet phldrT="[Text]"/>
      <dgm:spPr/>
      <dgm:t>
        <a:bodyPr/>
        <a:lstStyle/>
        <a:p>
          <a:endParaRPr lang="en-US"/>
        </a:p>
      </dgm:t>
    </dgm:pt>
    <dgm:pt modelId="{57439D83-439C-4D63-AA3A-0DCD97D538C4}" type="sibTrans" cxnId="{C8F88924-422C-42F1-A3CE-25038ED385EB}">
      <dgm:prSet/>
      <dgm:spPr/>
      <dgm:t>
        <a:bodyPr/>
        <a:lstStyle/>
        <a:p>
          <a:endParaRPr lang="en-US"/>
        </a:p>
      </dgm:t>
    </dgm:pt>
    <dgm:pt modelId="{E2BD56A0-AE6F-4F7B-8FCC-8421D2A73343}" type="parTrans" cxnId="{C8F88924-422C-42F1-A3CE-25038ED385EB}">
      <dgm:prSet/>
      <dgm:spPr/>
      <dgm:t>
        <a:bodyPr/>
        <a:lstStyle/>
        <a:p>
          <a:endParaRPr lang="en-US"/>
        </a:p>
      </dgm:t>
    </dgm:pt>
    <dgm:pt modelId="{8FDCE419-8BAB-48C4-AD40-754FDED8FEA1}" type="pres">
      <dgm:prSet presAssocID="{0DC76506-A0CD-4345-BD7B-05089B083164}" presName="composite" presStyleCnt="0">
        <dgm:presLayoutVars>
          <dgm:chMax val="3"/>
          <dgm:animLvl val="lvl"/>
          <dgm:resizeHandles val="exact"/>
        </dgm:presLayoutVars>
      </dgm:prSet>
      <dgm:spPr/>
    </dgm:pt>
    <dgm:pt modelId="{2CEE9742-E704-411D-B9B2-04259062B092}" type="pres">
      <dgm:prSet presAssocID="{EC751F91-0E79-425C-B16E-6820E9A3F3C0}" presName="gear1" presStyleLbl="node1" presStyleIdx="0" presStyleCnt="3">
        <dgm:presLayoutVars>
          <dgm:chMax val="1"/>
          <dgm:bulletEnabled val="1"/>
        </dgm:presLayoutVars>
      </dgm:prSet>
      <dgm:spPr/>
      <dgm:t>
        <a:bodyPr/>
        <a:lstStyle/>
        <a:p>
          <a:endParaRPr lang="en-US"/>
        </a:p>
      </dgm:t>
    </dgm:pt>
    <dgm:pt modelId="{CA59D4B7-414B-4443-81B6-F5C9E6C6F96B}" type="pres">
      <dgm:prSet presAssocID="{EC751F91-0E79-425C-B16E-6820E9A3F3C0}" presName="gear1srcNode" presStyleLbl="node1" presStyleIdx="0" presStyleCnt="3"/>
      <dgm:spPr/>
      <dgm:t>
        <a:bodyPr/>
        <a:lstStyle/>
        <a:p>
          <a:endParaRPr lang="en-US"/>
        </a:p>
      </dgm:t>
    </dgm:pt>
    <dgm:pt modelId="{BCC46A7C-887F-4024-B572-3DBD76D636A9}" type="pres">
      <dgm:prSet presAssocID="{EC751F91-0E79-425C-B16E-6820E9A3F3C0}" presName="gear1dstNode" presStyleLbl="node1" presStyleIdx="0" presStyleCnt="3"/>
      <dgm:spPr/>
      <dgm:t>
        <a:bodyPr/>
        <a:lstStyle/>
        <a:p>
          <a:endParaRPr lang="en-US"/>
        </a:p>
      </dgm:t>
    </dgm:pt>
    <dgm:pt modelId="{58958188-CE16-4A67-9D65-ADC0351CA6E5}" type="pres">
      <dgm:prSet presAssocID="{EFBEF624-360F-4D5C-8C43-2F22B36A93A8}" presName="gear2" presStyleLbl="node1" presStyleIdx="1" presStyleCnt="3" custLinFactNeighborX="563" custLinFactNeighborY="-1688">
        <dgm:presLayoutVars>
          <dgm:chMax val="1"/>
          <dgm:bulletEnabled val="1"/>
        </dgm:presLayoutVars>
      </dgm:prSet>
      <dgm:spPr/>
      <dgm:t>
        <a:bodyPr/>
        <a:lstStyle/>
        <a:p>
          <a:endParaRPr lang="en-US"/>
        </a:p>
      </dgm:t>
    </dgm:pt>
    <dgm:pt modelId="{D390F64C-594B-44AB-8F41-0CCDB21C2B98}" type="pres">
      <dgm:prSet presAssocID="{EFBEF624-360F-4D5C-8C43-2F22B36A93A8}" presName="gear2srcNode" presStyleLbl="node1" presStyleIdx="1" presStyleCnt="3"/>
      <dgm:spPr/>
      <dgm:t>
        <a:bodyPr/>
        <a:lstStyle/>
        <a:p>
          <a:endParaRPr lang="en-US"/>
        </a:p>
      </dgm:t>
    </dgm:pt>
    <dgm:pt modelId="{9A8FB3C8-37AD-4187-85F0-DFB128122AA2}" type="pres">
      <dgm:prSet presAssocID="{EFBEF624-360F-4D5C-8C43-2F22B36A93A8}" presName="gear2dstNode" presStyleLbl="node1" presStyleIdx="1" presStyleCnt="3"/>
      <dgm:spPr/>
      <dgm:t>
        <a:bodyPr/>
        <a:lstStyle/>
        <a:p>
          <a:endParaRPr lang="en-US"/>
        </a:p>
      </dgm:t>
    </dgm:pt>
    <dgm:pt modelId="{F7BC9446-EDBF-4686-B737-6461350755BC}" type="pres">
      <dgm:prSet presAssocID="{EC3AC16F-61A9-4787-B9AE-C634CC6B7F5B}" presName="gear3" presStyleLbl="node1" presStyleIdx="2" presStyleCnt="3"/>
      <dgm:spPr/>
      <dgm:t>
        <a:bodyPr/>
        <a:lstStyle/>
        <a:p>
          <a:endParaRPr lang="en-US"/>
        </a:p>
      </dgm:t>
    </dgm:pt>
    <dgm:pt modelId="{BDBF28BA-A2BA-4C49-888C-811C46972E7D}" type="pres">
      <dgm:prSet presAssocID="{EC3AC16F-61A9-4787-B9AE-C634CC6B7F5B}" presName="gear3tx" presStyleLbl="node1" presStyleIdx="2" presStyleCnt="3">
        <dgm:presLayoutVars>
          <dgm:chMax val="1"/>
          <dgm:bulletEnabled val="1"/>
        </dgm:presLayoutVars>
      </dgm:prSet>
      <dgm:spPr/>
      <dgm:t>
        <a:bodyPr/>
        <a:lstStyle/>
        <a:p>
          <a:endParaRPr lang="en-US"/>
        </a:p>
      </dgm:t>
    </dgm:pt>
    <dgm:pt modelId="{A466298A-8C53-407A-B607-0EA1370324A8}" type="pres">
      <dgm:prSet presAssocID="{EC3AC16F-61A9-4787-B9AE-C634CC6B7F5B}" presName="gear3srcNode" presStyleLbl="node1" presStyleIdx="2" presStyleCnt="3"/>
      <dgm:spPr/>
      <dgm:t>
        <a:bodyPr/>
        <a:lstStyle/>
        <a:p>
          <a:endParaRPr lang="en-US"/>
        </a:p>
      </dgm:t>
    </dgm:pt>
    <dgm:pt modelId="{C18B3FA2-FC76-4087-A224-1F8ECE3B38ED}" type="pres">
      <dgm:prSet presAssocID="{EC3AC16F-61A9-4787-B9AE-C634CC6B7F5B}" presName="gear3dstNode" presStyleLbl="node1" presStyleIdx="2" presStyleCnt="3"/>
      <dgm:spPr/>
      <dgm:t>
        <a:bodyPr/>
        <a:lstStyle/>
        <a:p>
          <a:endParaRPr lang="en-US"/>
        </a:p>
      </dgm:t>
    </dgm:pt>
    <dgm:pt modelId="{E0A25011-AFF4-41D9-A1D3-958E1AADC55A}" type="pres">
      <dgm:prSet presAssocID="{309C2954-8E74-4D6D-AD91-E1B1FD74A7A7}" presName="connector1" presStyleLbl="sibTrans2D1" presStyleIdx="0" presStyleCnt="3"/>
      <dgm:spPr/>
      <dgm:t>
        <a:bodyPr/>
        <a:lstStyle/>
        <a:p>
          <a:endParaRPr lang="en-US"/>
        </a:p>
      </dgm:t>
    </dgm:pt>
    <dgm:pt modelId="{BF9D471D-E188-4B2B-8FF9-4E076A7103EA}" type="pres">
      <dgm:prSet presAssocID="{E71E113E-EF4F-49BC-8C4C-115AC431CADC}" presName="connector2" presStyleLbl="sibTrans2D1" presStyleIdx="1" presStyleCnt="3"/>
      <dgm:spPr/>
      <dgm:t>
        <a:bodyPr/>
        <a:lstStyle/>
        <a:p>
          <a:endParaRPr lang="en-US"/>
        </a:p>
      </dgm:t>
    </dgm:pt>
    <dgm:pt modelId="{B2C9D96D-28EA-4BF1-A018-6930C68F2BB8}" type="pres">
      <dgm:prSet presAssocID="{A5DAEA52-BC84-4746-A451-215E91712547}" presName="connector3" presStyleLbl="sibTrans2D1" presStyleIdx="2" presStyleCnt="3"/>
      <dgm:spPr/>
      <dgm:t>
        <a:bodyPr/>
        <a:lstStyle/>
        <a:p>
          <a:endParaRPr lang="en-US"/>
        </a:p>
      </dgm:t>
    </dgm:pt>
  </dgm:ptLst>
  <dgm:cxnLst>
    <dgm:cxn modelId="{02EE72EE-E0A8-492D-98F4-9255EFE457D7}" type="presOf" srcId="{EC3AC16F-61A9-4787-B9AE-C634CC6B7F5B}" destId="{BDBF28BA-A2BA-4C49-888C-811C46972E7D}" srcOrd="1" destOrd="0" presId="urn:microsoft.com/office/officeart/2005/8/layout/gear1"/>
    <dgm:cxn modelId="{9D63FFA6-565D-4B31-B0A9-81374E92A6D9}" type="presOf" srcId="{A5DAEA52-BC84-4746-A451-215E91712547}" destId="{B2C9D96D-28EA-4BF1-A018-6930C68F2BB8}" srcOrd="0" destOrd="0" presId="urn:microsoft.com/office/officeart/2005/8/layout/gear1"/>
    <dgm:cxn modelId="{84FB9F47-29F3-43C5-9EED-B44D66384FE3}" type="presOf" srcId="{309C2954-8E74-4D6D-AD91-E1B1FD74A7A7}" destId="{E0A25011-AFF4-41D9-A1D3-958E1AADC55A}" srcOrd="0" destOrd="0" presId="urn:microsoft.com/office/officeart/2005/8/layout/gear1"/>
    <dgm:cxn modelId="{DC2675D3-5CFB-40A1-9C88-B5DC7126905A}" type="presOf" srcId="{0DC76506-A0CD-4345-BD7B-05089B083164}" destId="{8FDCE419-8BAB-48C4-AD40-754FDED8FEA1}" srcOrd="0" destOrd="0" presId="urn:microsoft.com/office/officeart/2005/8/layout/gear1"/>
    <dgm:cxn modelId="{BC5C58F3-4BD5-4739-B20E-0657048FB762}" type="presOf" srcId="{E71E113E-EF4F-49BC-8C4C-115AC431CADC}" destId="{BF9D471D-E188-4B2B-8FF9-4E076A7103EA}" srcOrd="0" destOrd="0" presId="urn:microsoft.com/office/officeart/2005/8/layout/gear1"/>
    <dgm:cxn modelId="{C0C155D4-4E0F-40CB-8A36-0FCA8A1CC8A1}" srcId="{0DC76506-A0CD-4345-BD7B-05089B083164}" destId="{EC3AC16F-61A9-4787-B9AE-C634CC6B7F5B}" srcOrd="2" destOrd="0" parTransId="{A7B4D7CA-9C7C-47F8-B6D7-67B41F256C5E}" sibTransId="{A5DAEA52-BC84-4746-A451-215E91712547}"/>
    <dgm:cxn modelId="{09110849-70DB-4458-93B2-F59315205CF0}" type="presOf" srcId="{EC751F91-0E79-425C-B16E-6820E9A3F3C0}" destId="{CA59D4B7-414B-4443-81B6-F5C9E6C6F96B}" srcOrd="1" destOrd="0" presId="urn:microsoft.com/office/officeart/2005/8/layout/gear1"/>
    <dgm:cxn modelId="{1E632998-2F91-49B2-B784-E4DA331F5A96}" type="presOf" srcId="{EC751F91-0E79-425C-B16E-6820E9A3F3C0}" destId="{2CEE9742-E704-411D-B9B2-04259062B092}" srcOrd="0" destOrd="0" presId="urn:microsoft.com/office/officeart/2005/8/layout/gear1"/>
    <dgm:cxn modelId="{C8F88924-422C-42F1-A3CE-25038ED385EB}" srcId="{0DC76506-A0CD-4345-BD7B-05089B083164}" destId="{10E619B2-DC5E-4CA2-906E-B4181F902698}" srcOrd="3" destOrd="0" parTransId="{E2BD56A0-AE6F-4F7B-8FCC-8421D2A73343}" sibTransId="{57439D83-439C-4D63-AA3A-0DCD97D538C4}"/>
    <dgm:cxn modelId="{B93CE884-7A7E-4FA6-9DC0-885D55651E89}" type="presOf" srcId="{EFBEF624-360F-4D5C-8C43-2F22B36A93A8}" destId="{D390F64C-594B-44AB-8F41-0CCDB21C2B98}" srcOrd="1" destOrd="0" presId="urn:microsoft.com/office/officeart/2005/8/layout/gear1"/>
    <dgm:cxn modelId="{5E4C76E6-DF4A-4166-A904-F64A33A9BAA9}" type="presOf" srcId="{EFBEF624-360F-4D5C-8C43-2F22B36A93A8}" destId="{58958188-CE16-4A67-9D65-ADC0351CA6E5}" srcOrd="0" destOrd="0" presId="urn:microsoft.com/office/officeart/2005/8/layout/gear1"/>
    <dgm:cxn modelId="{7059EEB1-A0F0-4E6E-8F6F-CA43F0D5A593}" type="presOf" srcId="{EC3AC16F-61A9-4787-B9AE-C634CC6B7F5B}" destId="{C18B3FA2-FC76-4087-A224-1F8ECE3B38ED}" srcOrd="3" destOrd="0" presId="urn:microsoft.com/office/officeart/2005/8/layout/gear1"/>
    <dgm:cxn modelId="{D89CEB2F-6403-41FD-89FD-0B0C81E24CD9}" srcId="{0DC76506-A0CD-4345-BD7B-05089B083164}" destId="{EFBEF624-360F-4D5C-8C43-2F22B36A93A8}" srcOrd="1" destOrd="0" parTransId="{55D0628C-4F09-4C3E-9616-96281D357519}" sibTransId="{E71E113E-EF4F-49BC-8C4C-115AC431CADC}"/>
    <dgm:cxn modelId="{01063673-7BF3-4A3D-8BDB-3C0BE68ED023}" type="presOf" srcId="{EC751F91-0E79-425C-B16E-6820E9A3F3C0}" destId="{BCC46A7C-887F-4024-B572-3DBD76D636A9}" srcOrd="2" destOrd="0" presId="urn:microsoft.com/office/officeart/2005/8/layout/gear1"/>
    <dgm:cxn modelId="{D63D393A-A1A0-4375-A2AB-003A21B002A4}" type="presOf" srcId="{EC3AC16F-61A9-4787-B9AE-C634CC6B7F5B}" destId="{A466298A-8C53-407A-B607-0EA1370324A8}" srcOrd="2" destOrd="0" presId="urn:microsoft.com/office/officeart/2005/8/layout/gear1"/>
    <dgm:cxn modelId="{DBA511A8-3112-40C3-9A45-C1E457D5F244}" type="presOf" srcId="{EFBEF624-360F-4D5C-8C43-2F22B36A93A8}" destId="{9A8FB3C8-37AD-4187-85F0-DFB128122AA2}" srcOrd="2" destOrd="0" presId="urn:microsoft.com/office/officeart/2005/8/layout/gear1"/>
    <dgm:cxn modelId="{89C3C25D-6FF5-4DFD-9D00-CC4F71779431}" type="presOf" srcId="{EC3AC16F-61A9-4787-B9AE-C634CC6B7F5B}" destId="{F7BC9446-EDBF-4686-B737-6461350755BC}" srcOrd="0" destOrd="0" presId="urn:microsoft.com/office/officeart/2005/8/layout/gear1"/>
    <dgm:cxn modelId="{B1684490-06DE-4DBB-8C11-D554CBC8E217}" srcId="{0DC76506-A0CD-4345-BD7B-05089B083164}" destId="{EC751F91-0E79-425C-B16E-6820E9A3F3C0}" srcOrd="0" destOrd="0" parTransId="{C9D2F073-B4E6-41D2-9F33-D5439B7B3AD6}" sibTransId="{309C2954-8E74-4D6D-AD91-E1B1FD74A7A7}"/>
    <dgm:cxn modelId="{694EF2A9-2E9C-4B8C-A0CC-61347D635AFB}" type="presParOf" srcId="{8FDCE419-8BAB-48C4-AD40-754FDED8FEA1}" destId="{2CEE9742-E704-411D-B9B2-04259062B092}" srcOrd="0" destOrd="0" presId="urn:microsoft.com/office/officeart/2005/8/layout/gear1"/>
    <dgm:cxn modelId="{20AEBFE9-30C0-44C4-A6F4-A2637FA051F2}" type="presParOf" srcId="{8FDCE419-8BAB-48C4-AD40-754FDED8FEA1}" destId="{CA59D4B7-414B-4443-81B6-F5C9E6C6F96B}" srcOrd="1" destOrd="0" presId="urn:microsoft.com/office/officeart/2005/8/layout/gear1"/>
    <dgm:cxn modelId="{75A079EB-329B-49AF-B42A-000F324592B5}" type="presParOf" srcId="{8FDCE419-8BAB-48C4-AD40-754FDED8FEA1}" destId="{BCC46A7C-887F-4024-B572-3DBD76D636A9}" srcOrd="2" destOrd="0" presId="urn:microsoft.com/office/officeart/2005/8/layout/gear1"/>
    <dgm:cxn modelId="{755E33CC-3F6E-459A-B57F-A5B885971195}" type="presParOf" srcId="{8FDCE419-8BAB-48C4-AD40-754FDED8FEA1}" destId="{58958188-CE16-4A67-9D65-ADC0351CA6E5}" srcOrd="3" destOrd="0" presId="urn:microsoft.com/office/officeart/2005/8/layout/gear1"/>
    <dgm:cxn modelId="{282E95DB-EF31-44C0-B0FF-512C14D0311E}" type="presParOf" srcId="{8FDCE419-8BAB-48C4-AD40-754FDED8FEA1}" destId="{D390F64C-594B-44AB-8F41-0CCDB21C2B98}" srcOrd="4" destOrd="0" presId="urn:microsoft.com/office/officeart/2005/8/layout/gear1"/>
    <dgm:cxn modelId="{38216AD0-E9FD-41B5-AC3C-140CDFA0187C}" type="presParOf" srcId="{8FDCE419-8BAB-48C4-AD40-754FDED8FEA1}" destId="{9A8FB3C8-37AD-4187-85F0-DFB128122AA2}" srcOrd="5" destOrd="0" presId="urn:microsoft.com/office/officeart/2005/8/layout/gear1"/>
    <dgm:cxn modelId="{018C0228-D882-4EC3-949E-1C82A96539FC}" type="presParOf" srcId="{8FDCE419-8BAB-48C4-AD40-754FDED8FEA1}" destId="{F7BC9446-EDBF-4686-B737-6461350755BC}" srcOrd="6" destOrd="0" presId="urn:microsoft.com/office/officeart/2005/8/layout/gear1"/>
    <dgm:cxn modelId="{C36581F1-9ECF-40B4-9326-5E090C61B5A1}" type="presParOf" srcId="{8FDCE419-8BAB-48C4-AD40-754FDED8FEA1}" destId="{BDBF28BA-A2BA-4C49-888C-811C46972E7D}" srcOrd="7" destOrd="0" presId="urn:microsoft.com/office/officeart/2005/8/layout/gear1"/>
    <dgm:cxn modelId="{0890CF95-22FD-43D7-9153-69B4D166C66B}" type="presParOf" srcId="{8FDCE419-8BAB-48C4-AD40-754FDED8FEA1}" destId="{A466298A-8C53-407A-B607-0EA1370324A8}" srcOrd="8" destOrd="0" presId="urn:microsoft.com/office/officeart/2005/8/layout/gear1"/>
    <dgm:cxn modelId="{F3EE72E0-D77C-446F-A53D-34B94256B09A}" type="presParOf" srcId="{8FDCE419-8BAB-48C4-AD40-754FDED8FEA1}" destId="{C18B3FA2-FC76-4087-A224-1F8ECE3B38ED}" srcOrd="9" destOrd="0" presId="urn:microsoft.com/office/officeart/2005/8/layout/gear1"/>
    <dgm:cxn modelId="{82BD7C35-49E2-4B67-A7A5-A3281F01F04F}" type="presParOf" srcId="{8FDCE419-8BAB-48C4-AD40-754FDED8FEA1}" destId="{E0A25011-AFF4-41D9-A1D3-958E1AADC55A}" srcOrd="10" destOrd="0" presId="urn:microsoft.com/office/officeart/2005/8/layout/gear1"/>
    <dgm:cxn modelId="{5DC70627-E993-418C-9A2E-AB64D7B12ABB}" type="presParOf" srcId="{8FDCE419-8BAB-48C4-AD40-754FDED8FEA1}" destId="{BF9D471D-E188-4B2B-8FF9-4E076A7103EA}" srcOrd="11" destOrd="0" presId="urn:microsoft.com/office/officeart/2005/8/layout/gear1"/>
    <dgm:cxn modelId="{0C55DC34-9DBE-46B7-BC08-866321285358}" type="presParOf" srcId="{8FDCE419-8BAB-48C4-AD40-754FDED8FEA1}" destId="{B2C9D96D-28EA-4BF1-A018-6930C68F2BB8}"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6DC210-3548-42B0-A8DD-EC07625D93D6}" type="doc">
      <dgm:prSet loTypeId="urn:microsoft.com/office/officeart/2005/8/layout/cycle8" loCatId="cycle" qsTypeId="urn:microsoft.com/office/officeart/2005/8/quickstyle/simple2" qsCatId="simple" csTypeId="urn:microsoft.com/office/officeart/2005/8/colors/accent1_2" csCatId="accent1" phldr="1"/>
      <dgm:spPr/>
      <dgm:t>
        <a:bodyPr/>
        <a:lstStyle/>
        <a:p>
          <a:endParaRPr lang="en-US"/>
        </a:p>
      </dgm:t>
    </dgm:pt>
    <dgm:pt modelId="{5B2C7A67-61BF-44E2-A0DE-6389E33BF732}">
      <dgm:prSet phldrT="[Text]"/>
      <dgm:spPr/>
      <dgm:t>
        <a:bodyPr/>
        <a:lstStyle/>
        <a:p>
          <a:r>
            <a:rPr lang="es-PA" b="0" noProof="0" dirty="0" smtClean="0">
              <a:solidFill>
                <a:schemeClr val="bg1"/>
              </a:solidFill>
            </a:rPr>
            <a:t>Seguir</a:t>
          </a:r>
          <a:r>
            <a:rPr lang="es-PA" b="1" noProof="0" dirty="0" smtClean="0">
              <a:solidFill>
                <a:schemeClr val="bg1"/>
              </a:solidFill>
            </a:rPr>
            <a:t> Guía &amp; Definiciones </a:t>
          </a:r>
          <a:r>
            <a:rPr lang="es-PA" b="0" noProof="0" dirty="0" smtClean="0">
              <a:solidFill>
                <a:schemeClr val="bg1"/>
              </a:solidFill>
            </a:rPr>
            <a:t>del Censo  </a:t>
          </a:r>
          <a:endParaRPr lang="es-PA" b="0" noProof="0" dirty="0">
            <a:solidFill>
              <a:schemeClr val="bg1"/>
            </a:solidFill>
          </a:endParaRPr>
        </a:p>
      </dgm:t>
    </dgm:pt>
    <dgm:pt modelId="{CEA64C21-683F-4B3C-9423-FE16BFC580D5}" type="parTrans" cxnId="{FB3DABA9-EEB4-4BF6-8576-58942594E0BB}">
      <dgm:prSet/>
      <dgm:spPr/>
      <dgm:t>
        <a:bodyPr/>
        <a:lstStyle/>
        <a:p>
          <a:endParaRPr lang="en-US"/>
        </a:p>
      </dgm:t>
    </dgm:pt>
    <dgm:pt modelId="{89797780-3B62-413B-AB5D-6524369FC8CA}" type="sibTrans" cxnId="{FB3DABA9-EEB4-4BF6-8576-58942594E0BB}">
      <dgm:prSet/>
      <dgm:spPr/>
      <dgm:t>
        <a:bodyPr/>
        <a:lstStyle/>
        <a:p>
          <a:endParaRPr lang="en-US"/>
        </a:p>
      </dgm:t>
    </dgm:pt>
    <dgm:pt modelId="{91C64FC1-B6D1-4378-9D7D-0C5C2E20027B}">
      <dgm:prSet phldrT="[Text]" custT="1"/>
      <dgm:spPr/>
      <dgm:t>
        <a:bodyPr/>
        <a:lstStyle/>
        <a:p>
          <a:r>
            <a:rPr lang="es-PA" sz="2000" noProof="0" dirty="0" smtClean="0">
              <a:solidFill>
                <a:schemeClr val="bg1"/>
              </a:solidFill>
            </a:rPr>
            <a:t>Pide ayuda</a:t>
          </a:r>
        </a:p>
        <a:p>
          <a:r>
            <a:rPr lang="es-PA" sz="1400" b="1" noProof="0" dirty="0" err="1" smtClean="0">
              <a:solidFill>
                <a:schemeClr val="bg1"/>
              </a:solidFill>
            </a:rPr>
            <a:t>censushelp</a:t>
          </a:r>
          <a:r>
            <a:rPr lang="es-PA" sz="1400" b="1" noProof="0" dirty="0" smtClean="0">
              <a:solidFill>
                <a:schemeClr val="bg1"/>
              </a:solidFill>
            </a:rPr>
            <a:t>@ specialolympics.org</a:t>
          </a:r>
          <a:endParaRPr lang="es-PA" sz="1600" b="1" noProof="0" dirty="0">
            <a:solidFill>
              <a:schemeClr val="bg1"/>
            </a:solidFill>
          </a:endParaRPr>
        </a:p>
      </dgm:t>
    </dgm:pt>
    <dgm:pt modelId="{AE6CF029-E92A-40DB-B848-E0A764365872}" type="parTrans" cxnId="{B108FA7C-12D7-4B9F-A1CA-18EA20D71909}">
      <dgm:prSet/>
      <dgm:spPr/>
      <dgm:t>
        <a:bodyPr/>
        <a:lstStyle/>
        <a:p>
          <a:endParaRPr lang="en-US"/>
        </a:p>
      </dgm:t>
    </dgm:pt>
    <dgm:pt modelId="{8EEC2C19-E3C0-41F5-9E11-ACFFD2FF35C7}" type="sibTrans" cxnId="{B108FA7C-12D7-4B9F-A1CA-18EA20D71909}">
      <dgm:prSet/>
      <dgm:spPr/>
      <dgm:t>
        <a:bodyPr/>
        <a:lstStyle/>
        <a:p>
          <a:endParaRPr lang="en-US"/>
        </a:p>
      </dgm:t>
    </dgm:pt>
    <dgm:pt modelId="{C55DACD7-707E-4087-9074-2AAC305A1EAB}">
      <dgm:prSet phldrT="[Text]"/>
      <dgm:spPr/>
      <dgm:t>
        <a:bodyPr/>
        <a:lstStyle/>
        <a:p>
          <a:r>
            <a:rPr lang="es-PA" noProof="0" dirty="0" smtClean="0">
              <a:solidFill>
                <a:schemeClr val="bg1"/>
              </a:solidFill>
            </a:rPr>
            <a:t>Ingresar Censo antes de</a:t>
          </a:r>
        </a:p>
        <a:p>
          <a:r>
            <a:rPr lang="es-PA" b="1" noProof="0" dirty="0" smtClean="0">
              <a:solidFill>
                <a:schemeClr val="bg1"/>
              </a:solidFill>
            </a:rPr>
            <a:t>VIERNES 9 DE FEBRERO, 2018 </a:t>
          </a:r>
          <a:r>
            <a:rPr lang="es-PA" noProof="0" dirty="0" smtClean="0">
              <a:solidFill>
                <a:schemeClr val="bg1"/>
              </a:solidFill>
            </a:rPr>
            <a:t> </a:t>
          </a:r>
          <a:endParaRPr lang="es-PA" noProof="0" dirty="0">
            <a:solidFill>
              <a:schemeClr val="bg1"/>
            </a:solidFill>
          </a:endParaRPr>
        </a:p>
      </dgm:t>
    </dgm:pt>
    <dgm:pt modelId="{5E41F223-D885-47CE-824F-2E5D859A140A}" type="parTrans" cxnId="{52076DEB-F2B5-4A1D-AFD8-A221B47A511F}">
      <dgm:prSet/>
      <dgm:spPr/>
      <dgm:t>
        <a:bodyPr/>
        <a:lstStyle/>
        <a:p>
          <a:endParaRPr lang="en-US"/>
        </a:p>
      </dgm:t>
    </dgm:pt>
    <dgm:pt modelId="{4ACE6531-C27C-4C20-B38F-C8841CA3375A}" type="sibTrans" cxnId="{52076DEB-F2B5-4A1D-AFD8-A221B47A511F}">
      <dgm:prSet/>
      <dgm:spPr/>
      <dgm:t>
        <a:bodyPr/>
        <a:lstStyle/>
        <a:p>
          <a:endParaRPr lang="en-US"/>
        </a:p>
      </dgm:t>
    </dgm:pt>
    <dgm:pt modelId="{E4C6D53D-B46D-43A1-9B6D-22D330CD61A6}" type="pres">
      <dgm:prSet presAssocID="{986DC210-3548-42B0-A8DD-EC07625D93D6}" presName="compositeShape" presStyleCnt="0">
        <dgm:presLayoutVars>
          <dgm:chMax val="7"/>
          <dgm:dir/>
          <dgm:resizeHandles val="exact"/>
        </dgm:presLayoutVars>
      </dgm:prSet>
      <dgm:spPr/>
      <dgm:t>
        <a:bodyPr/>
        <a:lstStyle/>
        <a:p>
          <a:endParaRPr lang="en-US"/>
        </a:p>
      </dgm:t>
    </dgm:pt>
    <dgm:pt modelId="{52B21422-DC6F-4865-B822-E40E85924598}" type="pres">
      <dgm:prSet presAssocID="{986DC210-3548-42B0-A8DD-EC07625D93D6}" presName="wedge1" presStyleLbl="node1" presStyleIdx="0" presStyleCnt="3"/>
      <dgm:spPr/>
      <dgm:t>
        <a:bodyPr/>
        <a:lstStyle/>
        <a:p>
          <a:endParaRPr lang="en-US"/>
        </a:p>
      </dgm:t>
    </dgm:pt>
    <dgm:pt modelId="{F6CB9BC5-637C-447E-9DF1-8148B6AC0229}" type="pres">
      <dgm:prSet presAssocID="{986DC210-3548-42B0-A8DD-EC07625D93D6}" presName="dummy1a" presStyleCnt="0"/>
      <dgm:spPr/>
    </dgm:pt>
    <dgm:pt modelId="{78B730A8-88B2-409A-A3E8-B48BC9BCACEA}" type="pres">
      <dgm:prSet presAssocID="{986DC210-3548-42B0-A8DD-EC07625D93D6}" presName="dummy1b" presStyleCnt="0"/>
      <dgm:spPr/>
    </dgm:pt>
    <dgm:pt modelId="{2D74BF2D-23B3-450D-899A-E29B059207B3}" type="pres">
      <dgm:prSet presAssocID="{986DC210-3548-42B0-A8DD-EC07625D93D6}" presName="wedge1Tx" presStyleLbl="node1" presStyleIdx="0" presStyleCnt="3">
        <dgm:presLayoutVars>
          <dgm:chMax val="0"/>
          <dgm:chPref val="0"/>
          <dgm:bulletEnabled val="1"/>
        </dgm:presLayoutVars>
      </dgm:prSet>
      <dgm:spPr/>
      <dgm:t>
        <a:bodyPr/>
        <a:lstStyle/>
        <a:p>
          <a:endParaRPr lang="en-US"/>
        </a:p>
      </dgm:t>
    </dgm:pt>
    <dgm:pt modelId="{E0481F5A-C2DD-4D36-AA29-7857B9C115A5}" type="pres">
      <dgm:prSet presAssocID="{986DC210-3548-42B0-A8DD-EC07625D93D6}" presName="wedge2" presStyleLbl="node1" presStyleIdx="1" presStyleCnt="3"/>
      <dgm:spPr/>
      <dgm:t>
        <a:bodyPr/>
        <a:lstStyle/>
        <a:p>
          <a:endParaRPr lang="en-US"/>
        </a:p>
      </dgm:t>
    </dgm:pt>
    <dgm:pt modelId="{7CD22E41-B34C-424E-835B-4D96BC9C48F8}" type="pres">
      <dgm:prSet presAssocID="{986DC210-3548-42B0-A8DD-EC07625D93D6}" presName="dummy2a" presStyleCnt="0"/>
      <dgm:spPr/>
    </dgm:pt>
    <dgm:pt modelId="{F8D87038-81DF-446F-8E80-62C217806135}" type="pres">
      <dgm:prSet presAssocID="{986DC210-3548-42B0-A8DD-EC07625D93D6}" presName="dummy2b" presStyleCnt="0"/>
      <dgm:spPr/>
    </dgm:pt>
    <dgm:pt modelId="{1EFE9E85-BD31-42A1-97A5-EB17E52B55B1}" type="pres">
      <dgm:prSet presAssocID="{986DC210-3548-42B0-A8DD-EC07625D93D6}" presName="wedge2Tx" presStyleLbl="node1" presStyleIdx="1" presStyleCnt="3">
        <dgm:presLayoutVars>
          <dgm:chMax val="0"/>
          <dgm:chPref val="0"/>
          <dgm:bulletEnabled val="1"/>
        </dgm:presLayoutVars>
      </dgm:prSet>
      <dgm:spPr/>
      <dgm:t>
        <a:bodyPr/>
        <a:lstStyle/>
        <a:p>
          <a:endParaRPr lang="en-US"/>
        </a:p>
      </dgm:t>
    </dgm:pt>
    <dgm:pt modelId="{41243A2C-2735-4E8F-B07D-540F0F537A8C}" type="pres">
      <dgm:prSet presAssocID="{986DC210-3548-42B0-A8DD-EC07625D93D6}" presName="wedge3" presStyleLbl="node1" presStyleIdx="2" presStyleCnt="3"/>
      <dgm:spPr/>
      <dgm:t>
        <a:bodyPr/>
        <a:lstStyle/>
        <a:p>
          <a:endParaRPr lang="en-US"/>
        </a:p>
      </dgm:t>
    </dgm:pt>
    <dgm:pt modelId="{4ABC5F22-C8C7-4B68-90F7-D4FAEFE99A41}" type="pres">
      <dgm:prSet presAssocID="{986DC210-3548-42B0-A8DD-EC07625D93D6}" presName="dummy3a" presStyleCnt="0"/>
      <dgm:spPr/>
    </dgm:pt>
    <dgm:pt modelId="{ABDE3314-CA79-40E7-B30D-D121C2705176}" type="pres">
      <dgm:prSet presAssocID="{986DC210-3548-42B0-A8DD-EC07625D93D6}" presName="dummy3b" presStyleCnt="0"/>
      <dgm:spPr/>
    </dgm:pt>
    <dgm:pt modelId="{4BF66FEB-3395-47DC-9089-7A43156672F5}" type="pres">
      <dgm:prSet presAssocID="{986DC210-3548-42B0-A8DD-EC07625D93D6}" presName="wedge3Tx" presStyleLbl="node1" presStyleIdx="2" presStyleCnt="3">
        <dgm:presLayoutVars>
          <dgm:chMax val="0"/>
          <dgm:chPref val="0"/>
          <dgm:bulletEnabled val="1"/>
        </dgm:presLayoutVars>
      </dgm:prSet>
      <dgm:spPr/>
      <dgm:t>
        <a:bodyPr/>
        <a:lstStyle/>
        <a:p>
          <a:endParaRPr lang="en-US"/>
        </a:p>
      </dgm:t>
    </dgm:pt>
    <dgm:pt modelId="{2FB50DCD-C433-4A82-B2B2-F7BD5815B017}" type="pres">
      <dgm:prSet presAssocID="{89797780-3B62-413B-AB5D-6524369FC8CA}" presName="arrowWedge1" presStyleLbl="fgSibTrans2D1" presStyleIdx="0" presStyleCnt="3"/>
      <dgm:spPr/>
    </dgm:pt>
    <dgm:pt modelId="{3C098B8D-F327-4413-A176-C159D68777D1}" type="pres">
      <dgm:prSet presAssocID="{8EEC2C19-E3C0-41F5-9E11-ACFFD2FF35C7}" presName="arrowWedge2" presStyleLbl="fgSibTrans2D1" presStyleIdx="1" presStyleCnt="3"/>
      <dgm:spPr/>
    </dgm:pt>
    <dgm:pt modelId="{6A7072A0-675C-41E1-A739-4C3EAA8A03D0}" type="pres">
      <dgm:prSet presAssocID="{4ACE6531-C27C-4C20-B38F-C8841CA3375A}" presName="arrowWedge3" presStyleLbl="fgSibTrans2D1" presStyleIdx="2" presStyleCnt="3"/>
      <dgm:spPr/>
    </dgm:pt>
  </dgm:ptLst>
  <dgm:cxnLst>
    <dgm:cxn modelId="{B108FA7C-12D7-4B9F-A1CA-18EA20D71909}" srcId="{986DC210-3548-42B0-A8DD-EC07625D93D6}" destId="{91C64FC1-B6D1-4378-9D7D-0C5C2E20027B}" srcOrd="1" destOrd="0" parTransId="{AE6CF029-E92A-40DB-B848-E0A764365872}" sibTransId="{8EEC2C19-E3C0-41F5-9E11-ACFFD2FF35C7}"/>
    <dgm:cxn modelId="{CA331407-D3DB-4490-9D6D-510AC1F34902}" type="presOf" srcId="{91C64FC1-B6D1-4378-9D7D-0C5C2E20027B}" destId="{E0481F5A-C2DD-4D36-AA29-7857B9C115A5}" srcOrd="0" destOrd="0" presId="urn:microsoft.com/office/officeart/2005/8/layout/cycle8"/>
    <dgm:cxn modelId="{C1925B02-8BB2-411E-8FCC-634E24A43DA4}" type="presOf" srcId="{91C64FC1-B6D1-4378-9D7D-0C5C2E20027B}" destId="{1EFE9E85-BD31-42A1-97A5-EB17E52B55B1}" srcOrd="1" destOrd="0" presId="urn:microsoft.com/office/officeart/2005/8/layout/cycle8"/>
    <dgm:cxn modelId="{0C173380-EF9B-4D6A-8A15-F2490D5FED00}" type="presOf" srcId="{C55DACD7-707E-4087-9074-2AAC305A1EAB}" destId="{4BF66FEB-3395-47DC-9089-7A43156672F5}" srcOrd="1" destOrd="0" presId="urn:microsoft.com/office/officeart/2005/8/layout/cycle8"/>
    <dgm:cxn modelId="{213C60C6-2B30-49C3-94B4-4200084416C2}" type="presOf" srcId="{5B2C7A67-61BF-44E2-A0DE-6389E33BF732}" destId="{52B21422-DC6F-4865-B822-E40E85924598}" srcOrd="0" destOrd="0" presId="urn:microsoft.com/office/officeart/2005/8/layout/cycle8"/>
    <dgm:cxn modelId="{12414D71-828E-474B-9E34-AE318B686819}" type="presOf" srcId="{5B2C7A67-61BF-44E2-A0DE-6389E33BF732}" destId="{2D74BF2D-23B3-450D-899A-E29B059207B3}" srcOrd="1" destOrd="0" presId="urn:microsoft.com/office/officeart/2005/8/layout/cycle8"/>
    <dgm:cxn modelId="{8020ABF0-6A19-4EEA-9976-0F55A4A19B16}" type="presOf" srcId="{986DC210-3548-42B0-A8DD-EC07625D93D6}" destId="{E4C6D53D-B46D-43A1-9B6D-22D330CD61A6}" srcOrd="0" destOrd="0" presId="urn:microsoft.com/office/officeart/2005/8/layout/cycle8"/>
    <dgm:cxn modelId="{52076DEB-F2B5-4A1D-AFD8-A221B47A511F}" srcId="{986DC210-3548-42B0-A8DD-EC07625D93D6}" destId="{C55DACD7-707E-4087-9074-2AAC305A1EAB}" srcOrd="2" destOrd="0" parTransId="{5E41F223-D885-47CE-824F-2E5D859A140A}" sibTransId="{4ACE6531-C27C-4C20-B38F-C8841CA3375A}"/>
    <dgm:cxn modelId="{FB3DABA9-EEB4-4BF6-8576-58942594E0BB}" srcId="{986DC210-3548-42B0-A8DD-EC07625D93D6}" destId="{5B2C7A67-61BF-44E2-A0DE-6389E33BF732}" srcOrd="0" destOrd="0" parTransId="{CEA64C21-683F-4B3C-9423-FE16BFC580D5}" sibTransId="{89797780-3B62-413B-AB5D-6524369FC8CA}"/>
    <dgm:cxn modelId="{259AE7E2-5A98-43D1-9749-061151EE8805}" type="presOf" srcId="{C55DACD7-707E-4087-9074-2AAC305A1EAB}" destId="{41243A2C-2735-4E8F-B07D-540F0F537A8C}" srcOrd="0" destOrd="0" presId="urn:microsoft.com/office/officeart/2005/8/layout/cycle8"/>
    <dgm:cxn modelId="{7BCDF368-5A65-4832-A9CA-A3F4D1866D12}" type="presParOf" srcId="{E4C6D53D-B46D-43A1-9B6D-22D330CD61A6}" destId="{52B21422-DC6F-4865-B822-E40E85924598}" srcOrd="0" destOrd="0" presId="urn:microsoft.com/office/officeart/2005/8/layout/cycle8"/>
    <dgm:cxn modelId="{D7E17D1A-51EB-4553-ACC0-8913B667AC0C}" type="presParOf" srcId="{E4C6D53D-B46D-43A1-9B6D-22D330CD61A6}" destId="{F6CB9BC5-637C-447E-9DF1-8148B6AC0229}" srcOrd="1" destOrd="0" presId="urn:microsoft.com/office/officeart/2005/8/layout/cycle8"/>
    <dgm:cxn modelId="{97B31A3F-8819-4967-A4B3-CDEF7341B76F}" type="presParOf" srcId="{E4C6D53D-B46D-43A1-9B6D-22D330CD61A6}" destId="{78B730A8-88B2-409A-A3E8-B48BC9BCACEA}" srcOrd="2" destOrd="0" presId="urn:microsoft.com/office/officeart/2005/8/layout/cycle8"/>
    <dgm:cxn modelId="{E4DCE104-E07F-482B-94B5-660A89F7AA72}" type="presParOf" srcId="{E4C6D53D-B46D-43A1-9B6D-22D330CD61A6}" destId="{2D74BF2D-23B3-450D-899A-E29B059207B3}" srcOrd="3" destOrd="0" presId="urn:microsoft.com/office/officeart/2005/8/layout/cycle8"/>
    <dgm:cxn modelId="{6C06A0A3-4971-48BC-BC9F-08388FDF6D9A}" type="presParOf" srcId="{E4C6D53D-B46D-43A1-9B6D-22D330CD61A6}" destId="{E0481F5A-C2DD-4D36-AA29-7857B9C115A5}" srcOrd="4" destOrd="0" presId="urn:microsoft.com/office/officeart/2005/8/layout/cycle8"/>
    <dgm:cxn modelId="{169DAA44-0653-40CD-9114-00AD05ADC6EE}" type="presParOf" srcId="{E4C6D53D-B46D-43A1-9B6D-22D330CD61A6}" destId="{7CD22E41-B34C-424E-835B-4D96BC9C48F8}" srcOrd="5" destOrd="0" presId="urn:microsoft.com/office/officeart/2005/8/layout/cycle8"/>
    <dgm:cxn modelId="{8A750B43-1BD9-453C-B5B9-9DC21CB07B6D}" type="presParOf" srcId="{E4C6D53D-B46D-43A1-9B6D-22D330CD61A6}" destId="{F8D87038-81DF-446F-8E80-62C217806135}" srcOrd="6" destOrd="0" presId="urn:microsoft.com/office/officeart/2005/8/layout/cycle8"/>
    <dgm:cxn modelId="{6866C42C-B587-4D3B-9EED-8E40C0FF6BA9}" type="presParOf" srcId="{E4C6D53D-B46D-43A1-9B6D-22D330CD61A6}" destId="{1EFE9E85-BD31-42A1-97A5-EB17E52B55B1}" srcOrd="7" destOrd="0" presId="urn:microsoft.com/office/officeart/2005/8/layout/cycle8"/>
    <dgm:cxn modelId="{42414A6F-4E16-4FA1-A8D0-E99B5BF209D5}" type="presParOf" srcId="{E4C6D53D-B46D-43A1-9B6D-22D330CD61A6}" destId="{41243A2C-2735-4E8F-B07D-540F0F537A8C}" srcOrd="8" destOrd="0" presId="urn:microsoft.com/office/officeart/2005/8/layout/cycle8"/>
    <dgm:cxn modelId="{A7D3F8B2-D574-47F9-9D30-A89512B817B4}" type="presParOf" srcId="{E4C6D53D-B46D-43A1-9B6D-22D330CD61A6}" destId="{4ABC5F22-C8C7-4B68-90F7-D4FAEFE99A41}" srcOrd="9" destOrd="0" presId="urn:microsoft.com/office/officeart/2005/8/layout/cycle8"/>
    <dgm:cxn modelId="{58745E39-35DD-4768-B2AA-29087AF73F86}" type="presParOf" srcId="{E4C6D53D-B46D-43A1-9B6D-22D330CD61A6}" destId="{ABDE3314-CA79-40E7-B30D-D121C2705176}" srcOrd="10" destOrd="0" presId="urn:microsoft.com/office/officeart/2005/8/layout/cycle8"/>
    <dgm:cxn modelId="{6D775298-5602-4A2D-8158-365BC96C468B}" type="presParOf" srcId="{E4C6D53D-B46D-43A1-9B6D-22D330CD61A6}" destId="{4BF66FEB-3395-47DC-9089-7A43156672F5}" srcOrd="11" destOrd="0" presId="urn:microsoft.com/office/officeart/2005/8/layout/cycle8"/>
    <dgm:cxn modelId="{83271228-A2D3-4910-9D42-F33D5D5358B9}" type="presParOf" srcId="{E4C6D53D-B46D-43A1-9B6D-22D330CD61A6}" destId="{2FB50DCD-C433-4A82-B2B2-F7BD5815B017}" srcOrd="12" destOrd="0" presId="urn:microsoft.com/office/officeart/2005/8/layout/cycle8"/>
    <dgm:cxn modelId="{0BBC9953-9F6B-47E4-8FF5-64915C933378}" type="presParOf" srcId="{E4C6D53D-B46D-43A1-9B6D-22D330CD61A6}" destId="{3C098B8D-F327-4413-A176-C159D68777D1}" srcOrd="13" destOrd="0" presId="urn:microsoft.com/office/officeart/2005/8/layout/cycle8"/>
    <dgm:cxn modelId="{0E76D4D1-1E59-4CDF-A3FA-4F63EFA3F27B}" type="presParOf" srcId="{E4C6D53D-B46D-43A1-9B6D-22D330CD61A6}" destId="{6A7072A0-675C-41E1-A739-4C3EAA8A03D0}" srcOrd="14" destOrd="0" presId="urn:microsoft.com/office/officeart/2005/8/layout/cycle8"/>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6382CE6-A5EC-49C1-88A6-32BCCF881C16}" type="doc">
      <dgm:prSet loTypeId="urn:microsoft.com/office/officeart/2005/8/layout/equation2" loCatId="process" qsTypeId="urn:microsoft.com/office/officeart/2005/8/quickstyle/simple3" qsCatId="simple" csTypeId="urn:microsoft.com/office/officeart/2005/8/colors/accent1_1" csCatId="accent1" phldr="1"/>
      <dgm:spPr/>
      <dgm:t>
        <a:bodyPr/>
        <a:lstStyle/>
        <a:p>
          <a:endParaRPr lang="en-US"/>
        </a:p>
      </dgm:t>
    </dgm:pt>
    <dgm:pt modelId="{216D6A60-28C9-4BFA-9B92-9171CDD2C6CE}">
      <dgm:prSet phldrT="[Text]" custT="1"/>
      <dgm:spPr/>
      <dgm:t>
        <a:bodyPr/>
        <a:lstStyle/>
        <a:p>
          <a:r>
            <a:rPr lang="es-PA" sz="2400" b="1" noProof="0" dirty="0" smtClean="0">
              <a:latin typeface="+mj-lt"/>
            </a:rPr>
            <a:t>M01 Total Individual </a:t>
          </a:r>
          <a:r>
            <a:rPr lang="es-PA" sz="2400" noProof="0" dirty="0" smtClean="0">
              <a:latin typeface="+mj-lt"/>
            </a:rPr>
            <a:t>Atletas que Entrenan y Compiten </a:t>
          </a:r>
          <a:r>
            <a:rPr lang="es-PA" sz="2000" noProof="0" dirty="0" smtClean="0">
              <a:latin typeface="+mj-lt"/>
            </a:rPr>
            <a:t>(8+ años de edad, masculino/femenino)</a:t>
          </a:r>
          <a:endParaRPr lang="es-PA" sz="2000" noProof="0" dirty="0">
            <a:latin typeface="+mj-lt"/>
          </a:endParaRPr>
        </a:p>
      </dgm:t>
    </dgm:pt>
    <dgm:pt modelId="{01380FB3-72A2-4621-A293-975DD6BD879E}" type="parTrans" cxnId="{408C0726-F874-47DC-A569-872EB1CE6025}">
      <dgm:prSet/>
      <dgm:spPr/>
      <dgm:t>
        <a:bodyPr/>
        <a:lstStyle/>
        <a:p>
          <a:endParaRPr lang="en-US"/>
        </a:p>
      </dgm:t>
    </dgm:pt>
    <dgm:pt modelId="{0EC1D2EE-372E-4316-991D-068D15D16D15}" type="sibTrans" cxnId="{408C0726-F874-47DC-A569-872EB1CE6025}">
      <dgm:prSet/>
      <dgm:spPr/>
      <dgm:t>
        <a:bodyPr/>
        <a:lstStyle/>
        <a:p>
          <a:endParaRPr lang="en-US"/>
        </a:p>
      </dgm:t>
    </dgm:pt>
    <dgm:pt modelId="{E199B0A5-0B3C-42EF-A5A1-1D1FFABE05C2}">
      <dgm:prSet phldrT="[Text]" custT="1"/>
      <dgm:spPr/>
      <dgm:t>
        <a:bodyPr/>
        <a:lstStyle/>
        <a:p>
          <a:r>
            <a:rPr lang="es-PA" sz="1900" b="1" noProof="0" dirty="0" smtClean="0">
              <a:latin typeface="+mj-lt"/>
            </a:rPr>
            <a:t>M02 Total Individual</a:t>
          </a:r>
          <a:r>
            <a:rPr lang="es-PA" sz="1900" noProof="0" dirty="0" smtClean="0">
              <a:latin typeface="+mj-lt"/>
            </a:rPr>
            <a:t> </a:t>
          </a:r>
          <a:r>
            <a:rPr lang="es-PA" sz="1900" b="0" i="0" noProof="0" dirty="0" smtClean="0">
              <a:latin typeface="+mj-lt"/>
            </a:rPr>
            <a:t>Atletas que entrenaron PERO NO COMPITIERON </a:t>
          </a:r>
          <a:r>
            <a:rPr lang="es-PA" sz="1900" noProof="0" dirty="0" smtClean="0">
              <a:latin typeface="+mj-lt"/>
            </a:rPr>
            <a:t>(AJ, 6-7 años, registrados de más de 7 años, masculino/femenino)</a:t>
          </a:r>
          <a:endParaRPr lang="es-PA" sz="1900" noProof="0" dirty="0">
            <a:latin typeface="+mj-lt"/>
          </a:endParaRPr>
        </a:p>
      </dgm:t>
    </dgm:pt>
    <dgm:pt modelId="{2D7A5021-0945-4B2A-8477-7028A1A50CA7}" type="parTrans" cxnId="{BCC44466-C613-4A58-B975-DF5B65029EEF}">
      <dgm:prSet/>
      <dgm:spPr/>
      <dgm:t>
        <a:bodyPr/>
        <a:lstStyle/>
        <a:p>
          <a:endParaRPr lang="en-US"/>
        </a:p>
      </dgm:t>
    </dgm:pt>
    <dgm:pt modelId="{01B57F9A-392C-44A6-B80A-CDCE8A647B47}" type="sibTrans" cxnId="{BCC44466-C613-4A58-B975-DF5B65029EEF}">
      <dgm:prSet/>
      <dgm:spPr/>
      <dgm:t>
        <a:bodyPr/>
        <a:lstStyle/>
        <a:p>
          <a:endParaRPr lang="en-US"/>
        </a:p>
      </dgm:t>
    </dgm:pt>
    <dgm:pt modelId="{F9B28AF9-667B-47D2-A469-CC4E5138CC57}">
      <dgm:prSet phldrT="[Text]"/>
      <dgm:spPr/>
      <dgm:t>
        <a:bodyPr/>
        <a:lstStyle/>
        <a:p>
          <a:endParaRPr lang="en-US" dirty="0"/>
        </a:p>
      </dgm:t>
    </dgm:pt>
    <dgm:pt modelId="{ECDB3B03-0A6C-40E6-8C44-E82A9FC03F34}" type="parTrans" cxnId="{1FE03C0D-4D64-4BB6-8D35-F0B2CA61B0FF}">
      <dgm:prSet/>
      <dgm:spPr/>
      <dgm:t>
        <a:bodyPr/>
        <a:lstStyle/>
        <a:p>
          <a:endParaRPr lang="en-US"/>
        </a:p>
      </dgm:t>
    </dgm:pt>
    <dgm:pt modelId="{D457E6E0-48DF-48E4-AD5E-3C1C7A59063C}" type="sibTrans" cxnId="{1FE03C0D-4D64-4BB6-8D35-F0B2CA61B0FF}">
      <dgm:prSet/>
      <dgm:spPr/>
      <dgm:t>
        <a:bodyPr/>
        <a:lstStyle/>
        <a:p>
          <a:endParaRPr lang="en-US"/>
        </a:p>
      </dgm:t>
    </dgm:pt>
    <dgm:pt modelId="{E946DF03-0BEC-4019-95E9-2D76C24D3A88}" type="pres">
      <dgm:prSet presAssocID="{46382CE6-A5EC-49C1-88A6-32BCCF881C16}" presName="Name0" presStyleCnt="0">
        <dgm:presLayoutVars>
          <dgm:dir/>
          <dgm:resizeHandles val="exact"/>
        </dgm:presLayoutVars>
      </dgm:prSet>
      <dgm:spPr/>
      <dgm:t>
        <a:bodyPr/>
        <a:lstStyle/>
        <a:p>
          <a:endParaRPr lang="en-US"/>
        </a:p>
      </dgm:t>
    </dgm:pt>
    <dgm:pt modelId="{57002BD7-48F9-481D-B694-00EE990AD926}" type="pres">
      <dgm:prSet presAssocID="{46382CE6-A5EC-49C1-88A6-32BCCF881C16}" presName="vNodes" presStyleCnt="0"/>
      <dgm:spPr/>
      <dgm:t>
        <a:bodyPr/>
        <a:lstStyle/>
        <a:p>
          <a:endParaRPr lang="en-US"/>
        </a:p>
      </dgm:t>
    </dgm:pt>
    <dgm:pt modelId="{EA176343-3578-40C4-8ACD-AD544DA56B18}" type="pres">
      <dgm:prSet presAssocID="{216D6A60-28C9-4BFA-9B92-9171CDD2C6CE}" presName="node" presStyleLbl="node1" presStyleIdx="0" presStyleCnt="3" custScaleX="202582">
        <dgm:presLayoutVars>
          <dgm:bulletEnabled val="1"/>
        </dgm:presLayoutVars>
      </dgm:prSet>
      <dgm:spPr>
        <a:prstGeom prst="roundRect">
          <a:avLst/>
        </a:prstGeom>
      </dgm:spPr>
      <dgm:t>
        <a:bodyPr/>
        <a:lstStyle/>
        <a:p>
          <a:endParaRPr lang="en-US"/>
        </a:p>
      </dgm:t>
    </dgm:pt>
    <dgm:pt modelId="{2F0DA651-D437-4EFE-AD11-66812C61BC98}" type="pres">
      <dgm:prSet presAssocID="{0EC1D2EE-372E-4316-991D-068D15D16D15}" presName="spacerT" presStyleCnt="0"/>
      <dgm:spPr/>
      <dgm:t>
        <a:bodyPr/>
        <a:lstStyle/>
        <a:p>
          <a:endParaRPr lang="en-US"/>
        </a:p>
      </dgm:t>
    </dgm:pt>
    <dgm:pt modelId="{557CD834-20C5-4B19-AD4A-7EEEBDFF0EDD}" type="pres">
      <dgm:prSet presAssocID="{0EC1D2EE-372E-4316-991D-068D15D16D15}" presName="sibTrans" presStyleLbl="sibTrans2D1" presStyleIdx="0" presStyleCnt="2"/>
      <dgm:spPr/>
      <dgm:t>
        <a:bodyPr/>
        <a:lstStyle/>
        <a:p>
          <a:endParaRPr lang="en-US"/>
        </a:p>
      </dgm:t>
    </dgm:pt>
    <dgm:pt modelId="{C80FAAC2-D9DE-4BE6-A1A5-7D43AE9AF5E2}" type="pres">
      <dgm:prSet presAssocID="{0EC1D2EE-372E-4316-991D-068D15D16D15}" presName="spacerB" presStyleCnt="0"/>
      <dgm:spPr/>
      <dgm:t>
        <a:bodyPr/>
        <a:lstStyle/>
        <a:p>
          <a:endParaRPr lang="en-US"/>
        </a:p>
      </dgm:t>
    </dgm:pt>
    <dgm:pt modelId="{C3420CA4-6AE2-48AD-92CD-464DA925A070}" type="pres">
      <dgm:prSet presAssocID="{E199B0A5-0B3C-42EF-A5A1-1D1FFABE05C2}" presName="node" presStyleLbl="node1" presStyleIdx="1" presStyleCnt="3" custScaleX="203636" custLinFactNeighborX="642" custLinFactNeighborY="1126">
        <dgm:presLayoutVars>
          <dgm:bulletEnabled val="1"/>
        </dgm:presLayoutVars>
      </dgm:prSet>
      <dgm:spPr>
        <a:prstGeom prst="roundRect">
          <a:avLst/>
        </a:prstGeom>
      </dgm:spPr>
      <dgm:t>
        <a:bodyPr/>
        <a:lstStyle/>
        <a:p>
          <a:endParaRPr lang="en-US"/>
        </a:p>
      </dgm:t>
    </dgm:pt>
    <dgm:pt modelId="{65BEB8AF-AB2E-4E46-BCB5-FBD36D7F5918}" type="pres">
      <dgm:prSet presAssocID="{46382CE6-A5EC-49C1-88A6-32BCCF881C16}" presName="sibTransLast" presStyleLbl="sibTrans2D1" presStyleIdx="1" presStyleCnt="2"/>
      <dgm:spPr/>
      <dgm:t>
        <a:bodyPr/>
        <a:lstStyle/>
        <a:p>
          <a:endParaRPr lang="en-US"/>
        </a:p>
      </dgm:t>
    </dgm:pt>
    <dgm:pt modelId="{F1FC6E5B-F7C8-4C9C-9CFD-291DC3BE9DAD}" type="pres">
      <dgm:prSet presAssocID="{46382CE6-A5EC-49C1-88A6-32BCCF881C16}" presName="connectorText" presStyleLbl="sibTrans2D1" presStyleIdx="1" presStyleCnt="2"/>
      <dgm:spPr/>
      <dgm:t>
        <a:bodyPr/>
        <a:lstStyle/>
        <a:p>
          <a:endParaRPr lang="en-US"/>
        </a:p>
      </dgm:t>
    </dgm:pt>
    <dgm:pt modelId="{C8D0ABEA-355A-461C-A672-ECE3DD42EB00}" type="pres">
      <dgm:prSet presAssocID="{46382CE6-A5EC-49C1-88A6-32BCCF881C16}" presName="lastNode" presStyleLbl="node1" presStyleIdx="2" presStyleCnt="3" custScaleX="100306" custScaleY="97822">
        <dgm:presLayoutVars>
          <dgm:bulletEnabled val="1"/>
        </dgm:presLayoutVars>
      </dgm:prSet>
      <dgm:spPr>
        <a:prstGeom prst="rect">
          <a:avLst/>
        </a:prstGeom>
      </dgm:spPr>
      <dgm:t>
        <a:bodyPr/>
        <a:lstStyle/>
        <a:p>
          <a:endParaRPr lang="en-US"/>
        </a:p>
      </dgm:t>
    </dgm:pt>
  </dgm:ptLst>
  <dgm:cxnLst>
    <dgm:cxn modelId="{6E490F6A-B827-4A1A-B171-218CF27C8BED}" type="presOf" srcId="{E199B0A5-0B3C-42EF-A5A1-1D1FFABE05C2}" destId="{C3420CA4-6AE2-48AD-92CD-464DA925A070}" srcOrd="0" destOrd="0" presId="urn:microsoft.com/office/officeart/2005/8/layout/equation2"/>
    <dgm:cxn modelId="{86CCD9B4-688E-4DAB-90D9-0760EAD340E4}" type="presOf" srcId="{F9B28AF9-667B-47D2-A469-CC4E5138CC57}" destId="{C8D0ABEA-355A-461C-A672-ECE3DD42EB00}" srcOrd="0" destOrd="0" presId="urn:microsoft.com/office/officeart/2005/8/layout/equation2"/>
    <dgm:cxn modelId="{5D5FE0D8-3C15-429E-8EDE-D038F234DFF2}" type="presOf" srcId="{46382CE6-A5EC-49C1-88A6-32BCCF881C16}" destId="{E946DF03-0BEC-4019-95E9-2D76C24D3A88}" srcOrd="0" destOrd="0" presId="urn:microsoft.com/office/officeart/2005/8/layout/equation2"/>
    <dgm:cxn modelId="{BCC44466-C613-4A58-B975-DF5B65029EEF}" srcId="{46382CE6-A5EC-49C1-88A6-32BCCF881C16}" destId="{E199B0A5-0B3C-42EF-A5A1-1D1FFABE05C2}" srcOrd="1" destOrd="0" parTransId="{2D7A5021-0945-4B2A-8477-7028A1A50CA7}" sibTransId="{01B57F9A-392C-44A6-B80A-CDCE8A647B47}"/>
    <dgm:cxn modelId="{DC7CBA6D-84F8-496E-9FC9-F616174FCDD7}" type="presOf" srcId="{0EC1D2EE-372E-4316-991D-068D15D16D15}" destId="{557CD834-20C5-4B19-AD4A-7EEEBDFF0EDD}" srcOrd="0" destOrd="0" presId="urn:microsoft.com/office/officeart/2005/8/layout/equation2"/>
    <dgm:cxn modelId="{69DF3AAC-2254-4B4A-81D4-9E4B1E48F9C6}" type="presOf" srcId="{216D6A60-28C9-4BFA-9B92-9171CDD2C6CE}" destId="{EA176343-3578-40C4-8ACD-AD544DA56B18}" srcOrd="0" destOrd="0" presId="urn:microsoft.com/office/officeart/2005/8/layout/equation2"/>
    <dgm:cxn modelId="{1FE03C0D-4D64-4BB6-8D35-F0B2CA61B0FF}" srcId="{46382CE6-A5EC-49C1-88A6-32BCCF881C16}" destId="{F9B28AF9-667B-47D2-A469-CC4E5138CC57}" srcOrd="2" destOrd="0" parTransId="{ECDB3B03-0A6C-40E6-8C44-E82A9FC03F34}" sibTransId="{D457E6E0-48DF-48E4-AD5E-3C1C7A59063C}"/>
    <dgm:cxn modelId="{FB7C16A2-BB3B-41BB-B493-7008FB8DC033}" type="presOf" srcId="{01B57F9A-392C-44A6-B80A-CDCE8A647B47}" destId="{F1FC6E5B-F7C8-4C9C-9CFD-291DC3BE9DAD}" srcOrd="1" destOrd="0" presId="urn:microsoft.com/office/officeart/2005/8/layout/equation2"/>
    <dgm:cxn modelId="{408C0726-F874-47DC-A569-872EB1CE6025}" srcId="{46382CE6-A5EC-49C1-88A6-32BCCF881C16}" destId="{216D6A60-28C9-4BFA-9B92-9171CDD2C6CE}" srcOrd="0" destOrd="0" parTransId="{01380FB3-72A2-4621-A293-975DD6BD879E}" sibTransId="{0EC1D2EE-372E-4316-991D-068D15D16D15}"/>
    <dgm:cxn modelId="{05BF3360-11BC-495F-9978-2BCA72C8B0D1}" type="presOf" srcId="{01B57F9A-392C-44A6-B80A-CDCE8A647B47}" destId="{65BEB8AF-AB2E-4E46-BCB5-FBD36D7F5918}" srcOrd="0" destOrd="0" presId="urn:microsoft.com/office/officeart/2005/8/layout/equation2"/>
    <dgm:cxn modelId="{A7FFDB94-A380-4FD2-BB1E-668E3F0AB001}" type="presParOf" srcId="{E946DF03-0BEC-4019-95E9-2D76C24D3A88}" destId="{57002BD7-48F9-481D-B694-00EE990AD926}" srcOrd="0" destOrd="0" presId="urn:microsoft.com/office/officeart/2005/8/layout/equation2"/>
    <dgm:cxn modelId="{EC480990-0755-415E-BD4E-5E362E194E01}" type="presParOf" srcId="{57002BD7-48F9-481D-B694-00EE990AD926}" destId="{EA176343-3578-40C4-8ACD-AD544DA56B18}" srcOrd="0" destOrd="0" presId="urn:microsoft.com/office/officeart/2005/8/layout/equation2"/>
    <dgm:cxn modelId="{D2F0AFA2-BF52-4A09-A605-139009031E21}" type="presParOf" srcId="{57002BD7-48F9-481D-B694-00EE990AD926}" destId="{2F0DA651-D437-4EFE-AD11-66812C61BC98}" srcOrd="1" destOrd="0" presId="urn:microsoft.com/office/officeart/2005/8/layout/equation2"/>
    <dgm:cxn modelId="{AC1A949A-771F-4CEA-83FC-BF1A7A02F233}" type="presParOf" srcId="{57002BD7-48F9-481D-B694-00EE990AD926}" destId="{557CD834-20C5-4B19-AD4A-7EEEBDFF0EDD}" srcOrd="2" destOrd="0" presId="urn:microsoft.com/office/officeart/2005/8/layout/equation2"/>
    <dgm:cxn modelId="{B3529162-44D5-4527-8DC4-9F280D4AC869}" type="presParOf" srcId="{57002BD7-48F9-481D-B694-00EE990AD926}" destId="{C80FAAC2-D9DE-4BE6-A1A5-7D43AE9AF5E2}" srcOrd="3" destOrd="0" presId="urn:microsoft.com/office/officeart/2005/8/layout/equation2"/>
    <dgm:cxn modelId="{96B9BCC3-C4F6-495C-AED4-4F27C1E55B07}" type="presParOf" srcId="{57002BD7-48F9-481D-B694-00EE990AD926}" destId="{C3420CA4-6AE2-48AD-92CD-464DA925A070}" srcOrd="4" destOrd="0" presId="urn:microsoft.com/office/officeart/2005/8/layout/equation2"/>
    <dgm:cxn modelId="{247A4932-C807-4DAA-A0C2-5B9B3F1BC296}" type="presParOf" srcId="{E946DF03-0BEC-4019-95E9-2D76C24D3A88}" destId="{65BEB8AF-AB2E-4E46-BCB5-FBD36D7F5918}" srcOrd="1" destOrd="0" presId="urn:microsoft.com/office/officeart/2005/8/layout/equation2"/>
    <dgm:cxn modelId="{FC176C92-7094-45CF-B6CC-1AEBD275E70C}" type="presParOf" srcId="{65BEB8AF-AB2E-4E46-BCB5-FBD36D7F5918}" destId="{F1FC6E5B-F7C8-4C9C-9CFD-291DC3BE9DAD}" srcOrd="0" destOrd="0" presId="urn:microsoft.com/office/officeart/2005/8/layout/equation2"/>
    <dgm:cxn modelId="{790B2B41-0E77-468F-87DA-7E2B80181989}" type="presParOf" srcId="{E946DF03-0BEC-4019-95E9-2D76C24D3A88}" destId="{C8D0ABEA-355A-461C-A672-ECE3DD42EB00}"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6382CE6-A5EC-49C1-88A6-32BCCF881C16}" type="doc">
      <dgm:prSet loTypeId="urn:microsoft.com/office/officeart/2005/8/layout/venn2" loCatId="relationship" qsTypeId="urn:microsoft.com/office/officeart/2005/8/quickstyle/simple1" qsCatId="simple" csTypeId="urn:microsoft.com/office/officeart/2005/8/colors/accent1_1" csCatId="accent1" phldr="1"/>
      <dgm:spPr/>
      <dgm:t>
        <a:bodyPr/>
        <a:lstStyle/>
        <a:p>
          <a:endParaRPr lang="en-US"/>
        </a:p>
      </dgm:t>
    </dgm:pt>
    <dgm:pt modelId="{216D6A60-28C9-4BFA-9B92-9171CDD2C6CE}">
      <dgm:prSet phldrT="[Text]" custT="1"/>
      <dgm:spPr/>
      <dgm:t>
        <a:bodyPr/>
        <a:lstStyle/>
        <a:p>
          <a:endParaRPr lang="en-US" sz="1600" dirty="0" smtClean="0"/>
        </a:p>
      </dgm:t>
    </dgm:pt>
    <dgm:pt modelId="{0EC1D2EE-372E-4316-991D-068D15D16D15}" type="sibTrans" cxnId="{408C0726-F874-47DC-A569-872EB1CE6025}">
      <dgm:prSet/>
      <dgm:spPr/>
      <dgm:t>
        <a:bodyPr/>
        <a:lstStyle/>
        <a:p>
          <a:endParaRPr lang="en-US"/>
        </a:p>
      </dgm:t>
    </dgm:pt>
    <dgm:pt modelId="{01380FB3-72A2-4621-A293-975DD6BD879E}" type="parTrans" cxnId="{408C0726-F874-47DC-A569-872EB1CE6025}">
      <dgm:prSet/>
      <dgm:spPr/>
      <dgm:t>
        <a:bodyPr/>
        <a:lstStyle/>
        <a:p>
          <a:endParaRPr lang="en-US"/>
        </a:p>
      </dgm:t>
    </dgm:pt>
    <dgm:pt modelId="{40646498-4C05-4D86-AC2E-A5EEC41ADED7}" type="pres">
      <dgm:prSet presAssocID="{46382CE6-A5EC-49C1-88A6-32BCCF881C16}" presName="Name0" presStyleCnt="0">
        <dgm:presLayoutVars>
          <dgm:chMax val="7"/>
          <dgm:resizeHandles val="exact"/>
        </dgm:presLayoutVars>
      </dgm:prSet>
      <dgm:spPr/>
      <dgm:t>
        <a:bodyPr/>
        <a:lstStyle/>
        <a:p>
          <a:endParaRPr lang="en-US"/>
        </a:p>
      </dgm:t>
    </dgm:pt>
    <dgm:pt modelId="{D55C0C26-B299-4C94-9604-23200DC6EE21}" type="pres">
      <dgm:prSet presAssocID="{46382CE6-A5EC-49C1-88A6-32BCCF881C16}" presName="comp1" presStyleCnt="0"/>
      <dgm:spPr/>
      <dgm:t>
        <a:bodyPr/>
        <a:lstStyle/>
        <a:p>
          <a:endParaRPr lang="en-US"/>
        </a:p>
      </dgm:t>
    </dgm:pt>
    <dgm:pt modelId="{E1FE6C40-9A1E-4B44-94B9-CE4E6F42D96D}" type="pres">
      <dgm:prSet presAssocID="{46382CE6-A5EC-49C1-88A6-32BCCF881C16}" presName="circle1" presStyleLbl="node1" presStyleIdx="0" presStyleCnt="1" custScaleY="99479" custLinFactNeighborX="8931" custLinFactNeighborY="1972"/>
      <dgm:spPr/>
      <dgm:t>
        <a:bodyPr/>
        <a:lstStyle/>
        <a:p>
          <a:endParaRPr lang="en-US"/>
        </a:p>
      </dgm:t>
    </dgm:pt>
    <dgm:pt modelId="{C47E7F79-1955-4F2D-8D5B-19C2BD40291B}" type="pres">
      <dgm:prSet presAssocID="{46382CE6-A5EC-49C1-88A6-32BCCF881C16}" presName="c1text" presStyleLbl="node1" presStyleIdx="0" presStyleCnt="1">
        <dgm:presLayoutVars>
          <dgm:bulletEnabled val="1"/>
        </dgm:presLayoutVars>
      </dgm:prSet>
      <dgm:spPr/>
      <dgm:t>
        <a:bodyPr/>
        <a:lstStyle/>
        <a:p>
          <a:endParaRPr lang="en-US"/>
        </a:p>
      </dgm:t>
    </dgm:pt>
  </dgm:ptLst>
  <dgm:cxnLst>
    <dgm:cxn modelId="{44D2C06F-736F-4CC1-A44E-1CD6257FAEBB}" type="presOf" srcId="{46382CE6-A5EC-49C1-88A6-32BCCF881C16}" destId="{40646498-4C05-4D86-AC2E-A5EEC41ADED7}" srcOrd="0" destOrd="0" presId="urn:microsoft.com/office/officeart/2005/8/layout/venn2"/>
    <dgm:cxn modelId="{FD003577-5AEC-45E0-842E-EF11501BA371}" type="presOf" srcId="{216D6A60-28C9-4BFA-9B92-9171CDD2C6CE}" destId="{E1FE6C40-9A1E-4B44-94B9-CE4E6F42D96D}" srcOrd="0" destOrd="0" presId="urn:microsoft.com/office/officeart/2005/8/layout/venn2"/>
    <dgm:cxn modelId="{408C0726-F874-47DC-A569-872EB1CE6025}" srcId="{46382CE6-A5EC-49C1-88A6-32BCCF881C16}" destId="{216D6A60-28C9-4BFA-9B92-9171CDD2C6CE}" srcOrd="0" destOrd="0" parTransId="{01380FB3-72A2-4621-A293-975DD6BD879E}" sibTransId="{0EC1D2EE-372E-4316-991D-068D15D16D15}"/>
    <dgm:cxn modelId="{2C85A72B-C456-41BE-BAED-B1CD3C70DEE4}" type="presOf" srcId="{216D6A60-28C9-4BFA-9B92-9171CDD2C6CE}" destId="{C47E7F79-1955-4F2D-8D5B-19C2BD40291B}" srcOrd="1" destOrd="0" presId="urn:microsoft.com/office/officeart/2005/8/layout/venn2"/>
    <dgm:cxn modelId="{CB439DE8-1A11-4E6D-BF8E-8CEA1873A600}" type="presParOf" srcId="{40646498-4C05-4D86-AC2E-A5EEC41ADED7}" destId="{D55C0C26-B299-4C94-9604-23200DC6EE21}" srcOrd="0" destOrd="0" presId="urn:microsoft.com/office/officeart/2005/8/layout/venn2"/>
    <dgm:cxn modelId="{54340681-4B1D-42C5-99C2-5C746FB3BBCD}" type="presParOf" srcId="{D55C0C26-B299-4C94-9604-23200DC6EE21}" destId="{E1FE6C40-9A1E-4B44-94B9-CE4E6F42D96D}" srcOrd="0" destOrd="0" presId="urn:microsoft.com/office/officeart/2005/8/layout/venn2"/>
    <dgm:cxn modelId="{4077E3B7-99DE-4C36-A4EB-73CC9A0045D5}" type="presParOf" srcId="{D55C0C26-B299-4C94-9604-23200DC6EE21}" destId="{C47E7F79-1955-4F2D-8D5B-19C2BD40291B}"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6382CE6-A5EC-49C1-88A6-32BCCF881C16}" type="doc">
      <dgm:prSet loTypeId="urn:microsoft.com/office/officeart/2005/8/layout/venn2" loCatId="relationship" qsTypeId="urn:microsoft.com/office/officeart/2005/8/quickstyle/simple1" qsCatId="simple" csTypeId="urn:microsoft.com/office/officeart/2005/8/colors/accent1_1" csCatId="accent1" phldr="1"/>
      <dgm:spPr/>
      <dgm:t>
        <a:bodyPr/>
        <a:lstStyle/>
        <a:p>
          <a:endParaRPr lang="en-US"/>
        </a:p>
      </dgm:t>
    </dgm:pt>
    <dgm:pt modelId="{216D6A60-28C9-4BFA-9B92-9171CDD2C6CE}">
      <dgm:prSet phldrT="[Text]" custT="1"/>
      <dgm:spPr/>
      <dgm:t>
        <a:bodyPr/>
        <a:lstStyle/>
        <a:p>
          <a:endParaRPr lang="en-US" sz="1600" dirty="0" smtClean="0"/>
        </a:p>
      </dgm:t>
    </dgm:pt>
    <dgm:pt modelId="{0EC1D2EE-372E-4316-991D-068D15D16D15}" type="sibTrans" cxnId="{408C0726-F874-47DC-A569-872EB1CE6025}">
      <dgm:prSet/>
      <dgm:spPr/>
      <dgm:t>
        <a:bodyPr/>
        <a:lstStyle/>
        <a:p>
          <a:endParaRPr lang="en-US"/>
        </a:p>
      </dgm:t>
    </dgm:pt>
    <dgm:pt modelId="{01380FB3-72A2-4621-A293-975DD6BD879E}" type="parTrans" cxnId="{408C0726-F874-47DC-A569-872EB1CE6025}">
      <dgm:prSet/>
      <dgm:spPr/>
      <dgm:t>
        <a:bodyPr/>
        <a:lstStyle/>
        <a:p>
          <a:endParaRPr lang="en-US"/>
        </a:p>
      </dgm:t>
    </dgm:pt>
    <dgm:pt modelId="{40646498-4C05-4D86-AC2E-A5EEC41ADED7}" type="pres">
      <dgm:prSet presAssocID="{46382CE6-A5EC-49C1-88A6-32BCCF881C16}" presName="Name0" presStyleCnt="0">
        <dgm:presLayoutVars>
          <dgm:chMax val="7"/>
          <dgm:resizeHandles val="exact"/>
        </dgm:presLayoutVars>
      </dgm:prSet>
      <dgm:spPr/>
      <dgm:t>
        <a:bodyPr/>
        <a:lstStyle/>
        <a:p>
          <a:endParaRPr lang="en-US"/>
        </a:p>
      </dgm:t>
    </dgm:pt>
    <dgm:pt modelId="{D55C0C26-B299-4C94-9604-23200DC6EE21}" type="pres">
      <dgm:prSet presAssocID="{46382CE6-A5EC-49C1-88A6-32BCCF881C16}" presName="comp1" presStyleCnt="0"/>
      <dgm:spPr/>
      <dgm:t>
        <a:bodyPr/>
        <a:lstStyle/>
        <a:p>
          <a:endParaRPr lang="en-US"/>
        </a:p>
      </dgm:t>
    </dgm:pt>
    <dgm:pt modelId="{E1FE6C40-9A1E-4B44-94B9-CE4E6F42D96D}" type="pres">
      <dgm:prSet presAssocID="{46382CE6-A5EC-49C1-88A6-32BCCF881C16}" presName="circle1" presStyleLbl="node1" presStyleIdx="0" presStyleCnt="1" custScaleY="99479" custLinFactNeighborY="1059"/>
      <dgm:spPr>
        <a:prstGeom prst="rect">
          <a:avLst/>
        </a:prstGeom>
      </dgm:spPr>
      <dgm:t>
        <a:bodyPr/>
        <a:lstStyle/>
        <a:p>
          <a:endParaRPr lang="en-US"/>
        </a:p>
      </dgm:t>
    </dgm:pt>
    <dgm:pt modelId="{C47E7F79-1955-4F2D-8D5B-19C2BD40291B}" type="pres">
      <dgm:prSet presAssocID="{46382CE6-A5EC-49C1-88A6-32BCCF881C16}" presName="c1text" presStyleLbl="node1" presStyleIdx="0" presStyleCnt="1">
        <dgm:presLayoutVars>
          <dgm:bulletEnabled val="1"/>
        </dgm:presLayoutVars>
      </dgm:prSet>
      <dgm:spPr/>
      <dgm:t>
        <a:bodyPr/>
        <a:lstStyle/>
        <a:p>
          <a:endParaRPr lang="en-US"/>
        </a:p>
      </dgm:t>
    </dgm:pt>
  </dgm:ptLst>
  <dgm:cxnLst>
    <dgm:cxn modelId="{44D2C06F-736F-4CC1-A44E-1CD6257FAEBB}" type="presOf" srcId="{46382CE6-A5EC-49C1-88A6-32BCCF881C16}" destId="{40646498-4C05-4D86-AC2E-A5EEC41ADED7}" srcOrd="0" destOrd="0" presId="urn:microsoft.com/office/officeart/2005/8/layout/venn2"/>
    <dgm:cxn modelId="{FD003577-5AEC-45E0-842E-EF11501BA371}" type="presOf" srcId="{216D6A60-28C9-4BFA-9B92-9171CDD2C6CE}" destId="{E1FE6C40-9A1E-4B44-94B9-CE4E6F42D96D}" srcOrd="0" destOrd="0" presId="urn:microsoft.com/office/officeart/2005/8/layout/venn2"/>
    <dgm:cxn modelId="{408C0726-F874-47DC-A569-872EB1CE6025}" srcId="{46382CE6-A5EC-49C1-88A6-32BCCF881C16}" destId="{216D6A60-28C9-4BFA-9B92-9171CDD2C6CE}" srcOrd="0" destOrd="0" parTransId="{01380FB3-72A2-4621-A293-975DD6BD879E}" sibTransId="{0EC1D2EE-372E-4316-991D-068D15D16D15}"/>
    <dgm:cxn modelId="{2C85A72B-C456-41BE-BAED-B1CD3C70DEE4}" type="presOf" srcId="{216D6A60-28C9-4BFA-9B92-9171CDD2C6CE}" destId="{C47E7F79-1955-4F2D-8D5B-19C2BD40291B}" srcOrd="1" destOrd="0" presId="urn:microsoft.com/office/officeart/2005/8/layout/venn2"/>
    <dgm:cxn modelId="{CB439DE8-1A11-4E6D-BF8E-8CEA1873A600}" type="presParOf" srcId="{40646498-4C05-4D86-AC2E-A5EEC41ADED7}" destId="{D55C0C26-B299-4C94-9604-23200DC6EE21}" srcOrd="0" destOrd="0" presId="urn:microsoft.com/office/officeart/2005/8/layout/venn2"/>
    <dgm:cxn modelId="{54340681-4B1D-42C5-99C2-5C746FB3BBCD}" type="presParOf" srcId="{D55C0C26-B299-4C94-9604-23200DC6EE21}" destId="{E1FE6C40-9A1E-4B44-94B9-CE4E6F42D96D}" srcOrd="0" destOrd="0" presId="urn:microsoft.com/office/officeart/2005/8/layout/venn2"/>
    <dgm:cxn modelId="{4077E3B7-99DE-4C36-A4EB-73CC9A0045D5}" type="presParOf" srcId="{D55C0C26-B299-4C94-9604-23200DC6EE21}" destId="{C47E7F79-1955-4F2D-8D5B-19C2BD40291B}" srcOrd="1" destOrd="0" presId="urn:microsoft.com/office/officeart/2005/8/layout/venn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7589E4E-E7AB-498D-98AD-493B3342472F}" type="doc">
      <dgm:prSet loTypeId="urn:microsoft.com/office/officeart/2008/layout/BendingPictureCaption" loCatId="picture" qsTypeId="urn:microsoft.com/office/officeart/2005/8/quickstyle/simple1" qsCatId="simple" csTypeId="urn:microsoft.com/office/officeart/2005/8/colors/accent1_2" csCatId="accent1" phldr="1"/>
      <dgm:spPr/>
    </dgm:pt>
    <dgm:pt modelId="{67F60902-9382-4DAC-AE11-C2E30321FA63}">
      <dgm:prSet phldrT="[Text]"/>
      <dgm:spPr/>
      <dgm:t>
        <a:bodyPr/>
        <a:lstStyle/>
        <a:p>
          <a:r>
            <a:rPr lang="es-PA" noProof="0" dirty="0" smtClean="0"/>
            <a:t>Competencias</a:t>
          </a:r>
          <a:endParaRPr lang="es-PA" noProof="0" dirty="0"/>
        </a:p>
      </dgm:t>
    </dgm:pt>
    <dgm:pt modelId="{6F1F62AB-54B9-41EB-8F50-B25278F91590}" type="parTrans" cxnId="{FEB72828-42B3-4903-B103-C17BEA2876B7}">
      <dgm:prSet/>
      <dgm:spPr/>
      <dgm:t>
        <a:bodyPr/>
        <a:lstStyle/>
        <a:p>
          <a:endParaRPr lang="en-US"/>
        </a:p>
      </dgm:t>
    </dgm:pt>
    <dgm:pt modelId="{6727F4E5-0A32-4269-854F-82A4E40E1B79}" type="sibTrans" cxnId="{FEB72828-42B3-4903-B103-C17BEA2876B7}">
      <dgm:prSet/>
      <dgm:spPr/>
      <dgm:t>
        <a:bodyPr/>
        <a:lstStyle/>
        <a:p>
          <a:endParaRPr lang="en-US"/>
        </a:p>
      </dgm:t>
    </dgm:pt>
    <dgm:pt modelId="{77A77320-B125-40B8-93DF-7022405D4680}" type="pres">
      <dgm:prSet presAssocID="{77589E4E-E7AB-498D-98AD-493B3342472F}" presName="diagram" presStyleCnt="0">
        <dgm:presLayoutVars>
          <dgm:dir/>
        </dgm:presLayoutVars>
      </dgm:prSet>
      <dgm:spPr/>
    </dgm:pt>
    <dgm:pt modelId="{F4A01F92-F211-4F30-A2DC-B523F62ED1A2}" type="pres">
      <dgm:prSet presAssocID="{67F60902-9382-4DAC-AE11-C2E30321FA63}" presName="composite" presStyleCnt="0"/>
      <dgm:spPr/>
    </dgm:pt>
    <dgm:pt modelId="{14C25F68-5FAA-48EA-A05C-A1CC97750166}" type="pres">
      <dgm:prSet presAssocID="{67F60902-9382-4DAC-AE11-C2E30321FA63}" presName="Image" presStyleLbl="bgShp" presStyleIdx="0" presStyleCnt="1" custLinFactY="-51235" custLinFactNeighborX="-9231" custLinFactNeighborY="-100000"/>
      <dgm:spPr>
        <a:blipFill>
          <a:blip xmlns:r="http://schemas.openxmlformats.org/officeDocument/2006/relationships" r:embed="rId1">
            <a:extLst>
              <a:ext uri="{BEBA8EAE-BF5A-486C-A8C5-ECC9F3942E4B}">
                <a14:imgProps xmlns:a14="http://schemas.microsoft.com/office/drawing/2010/main">
                  <a14:imgLayer r:embed="rId2">
                    <a14:imgEffect>
                      <a14:saturation sat="0"/>
                    </a14:imgEffect>
                  </a14:imgLayer>
                </a14:imgProps>
              </a:ext>
            </a:extLst>
          </a:blip>
          <a:srcRect/>
          <a:stretch>
            <a:fillRect t="-5000" b="-5000"/>
          </a:stretch>
        </a:blipFill>
      </dgm:spPr>
    </dgm:pt>
    <dgm:pt modelId="{09E2EC90-8B4E-44A0-B6FB-A886ED5E058A}" type="pres">
      <dgm:prSet presAssocID="{67F60902-9382-4DAC-AE11-C2E30321FA63}" presName="Parent" presStyleLbl="node0" presStyleIdx="0" presStyleCnt="1">
        <dgm:presLayoutVars>
          <dgm:bulletEnabled val="1"/>
        </dgm:presLayoutVars>
      </dgm:prSet>
      <dgm:spPr/>
      <dgm:t>
        <a:bodyPr/>
        <a:lstStyle/>
        <a:p>
          <a:endParaRPr lang="en-US"/>
        </a:p>
      </dgm:t>
    </dgm:pt>
  </dgm:ptLst>
  <dgm:cxnLst>
    <dgm:cxn modelId="{FEB72828-42B3-4903-B103-C17BEA2876B7}" srcId="{77589E4E-E7AB-498D-98AD-493B3342472F}" destId="{67F60902-9382-4DAC-AE11-C2E30321FA63}" srcOrd="0" destOrd="0" parTransId="{6F1F62AB-54B9-41EB-8F50-B25278F91590}" sibTransId="{6727F4E5-0A32-4269-854F-82A4E40E1B79}"/>
    <dgm:cxn modelId="{7A334833-D037-43DB-ABE2-C5D0013A29DA}" type="presOf" srcId="{67F60902-9382-4DAC-AE11-C2E30321FA63}" destId="{09E2EC90-8B4E-44A0-B6FB-A886ED5E058A}" srcOrd="0" destOrd="0" presId="urn:microsoft.com/office/officeart/2008/layout/BendingPictureCaption"/>
    <dgm:cxn modelId="{02C165EC-B7D8-4EE8-8570-40075447D385}" type="presOf" srcId="{77589E4E-E7AB-498D-98AD-493B3342472F}" destId="{77A77320-B125-40B8-93DF-7022405D4680}" srcOrd="0" destOrd="0" presId="urn:microsoft.com/office/officeart/2008/layout/BendingPictureCaption"/>
    <dgm:cxn modelId="{CD43EFC1-4BCF-4FE2-88F3-42E47FE4B894}" type="presParOf" srcId="{77A77320-B125-40B8-93DF-7022405D4680}" destId="{F4A01F92-F211-4F30-A2DC-B523F62ED1A2}" srcOrd="0" destOrd="0" presId="urn:microsoft.com/office/officeart/2008/layout/BendingPictureCaption"/>
    <dgm:cxn modelId="{DEE8D39E-0C96-44DB-BE1B-1BDBB13C838C}" type="presParOf" srcId="{F4A01F92-F211-4F30-A2DC-B523F62ED1A2}" destId="{14C25F68-5FAA-48EA-A05C-A1CC97750166}" srcOrd="0" destOrd="0" presId="urn:microsoft.com/office/officeart/2008/layout/BendingPictureCaption"/>
    <dgm:cxn modelId="{A4F76D91-CC74-4D08-95F5-01DBB134AE23}" type="presParOf" srcId="{F4A01F92-F211-4F30-A2DC-B523F62ED1A2}" destId="{09E2EC90-8B4E-44A0-B6FB-A886ED5E058A}" srcOrd="1" destOrd="0" presId="urn:microsoft.com/office/officeart/2008/layout/BendingPictureCaption"/>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6382CE6-A5EC-49C1-88A6-32BCCF881C16}" type="doc">
      <dgm:prSet loTypeId="urn:microsoft.com/office/officeart/2005/8/layout/target2" loCatId="relationship" qsTypeId="urn:microsoft.com/office/officeart/2005/8/quickstyle/simple1" qsCatId="simple" csTypeId="urn:microsoft.com/office/officeart/2005/8/colors/accent3_4" csCatId="accent3" phldr="1"/>
      <dgm:spPr/>
      <dgm:t>
        <a:bodyPr/>
        <a:lstStyle/>
        <a:p>
          <a:endParaRPr lang="en-US"/>
        </a:p>
      </dgm:t>
    </dgm:pt>
    <dgm:pt modelId="{216D6A60-28C9-4BFA-9B92-9171CDD2C6CE}">
      <dgm:prSet phldrT="[Text]" custT="1"/>
      <dgm:spPr>
        <a:solidFill>
          <a:schemeClr val="accent1">
            <a:lumMod val="40000"/>
            <a:lumOff val="60000"/>
          </a:schemeClr>
        </a:solidFill>
      </dgm:spPr>
      <dgm:t>
        <a:bodyPr/>
        <a:lstStyle/>
        <a:p>
          <a:r>
            <a:rPr lang="es-PA" sz="1600" b="1" i="0" noProof="0" dirty="0" smtClean="0">
              <a:solidFill>
                <a:schemeClr val="tx1"/>
              </a:solidFill>
            </a:rPr>
            <a:t>Escuelas Unificadas                                                   </a:t>
          </a:r>
          <a:r>
            <a:rPr lang="es-PA" sz="1600" i="1" noProof="0" dirty="0" smtClean="0">
              <a:solidFill>
                <a:schemeClr val="tx1"/>
              </a:solidFill>
            </a:rPr>
            <a:t>Realiza deporte unificado mínimo 2 veces al año</a:t>
          </a:r>
        </a:p>
      </dgm:t>
    </dgm:pt>
    <dgm:pt modelId="{0EC1D2EE-372E-4316-991D-068D15D16D15}" type="sibTrans" cxnId="{408C0726-F874-47DC-A569-872EB1CE6025}">
      <dgm:prSet/>
      <dgm:spPr/>
      <dgm:t>
        <a:bodyPr/>
        <a:lstStyle/>
        <a:p>
          <a:endParaRPr lang="en-US"/>
        </a:p>
      </dgm:t>
    </dgm:pt>
    <dgm:pt modelId="{01380FB3-72A2-4621-A293-975DD6BD879E}" type="parTrans" cxnId="{408C0726-F874-47DC-A569-872EB1CE6025}">
      <dgm:prSet/>
      <dgm:spPr/>
      <dgm:t>
        <a:bodyPr/>
        <a:lstStyle/>
        <a:p>
          <a:endParaRPr lang="en-US"/>
        </a:p>
      </dgm:t>
    </dgm:pt>
    <dgm:pt modelId="{19062509-7FD0-4720-BD61-AE218979B52E}">
      <dgm:prSet phldrT="[Text]" custT="1"/>
      <dgm:spPr>
        <a:solidFill>
          <a:schemeClr val="accent5">
            <a:lumMod val="40000"/>
            <a:lumOff val="60000"/>
          </a:schemeClr>
        </a:solidFill>
      </dgm:spPr>
      <dgm:t>
        <a:bodyPr/>
        <a:lstStyle/>
        <a:p>
          <a:r>
            <a:rPr lang="es-PA" sz="1600" b="1" i="0" noProof="0" dirty="0" smtClean="0">
              <a:solidFill>
                <a:srgbClr val="FF0000"/>
              </a:solidFill>
            </a:rPr>
            <a:t>Escuelas Unificadas Campeonas (NUEVO)</a:t>
          </a:r>
        </a:p>
        <a:p>
          <a:r>
            <a:rPr lang="es-PA" sz="1600" b="0" i="1" noProof="0" dirty="0" smtClean="0">
              <a:solidFill>
                <a:schemeClr val="tx1"/>
              </a:solidFill>
            </a:rPr>
            <a:t>Ofrece los 3 componentes</a:t>
          </a:r>
          <a:endParaRPr lang="es-PA" sz="1600" i="1" noProof="0" dirty="0">
            <a:solidFill>
              <a:schemeClr val="tx1"/>
            </a:solidFill>
          </a:endParaRPr>
        </a:p>
      </dgm:t>
    </dgm:pt>
    <dgm:pt modelId="{1804DED0-6041-4A2C-999E-5D2A3EED187C}" type="parTrans" cxnId="{F8373643-C617-4F08-89E3-164B59B2564F}">
      <dgm:prSet/>
      <dgm:spPr/>
      <dgm:t>
        <a:bodyPr/>
        <a:lstStyle/>
        <a:p>
          <a:endParaRPr lang="en-US"/>
        </a:p>
      </dgm:t>
    </dgm:pt>
    <dgm:pt modelId="{66AD3757-7F06-4157-98D3-8A88154621B8}" type="sibTrans" cxnId="{F8373643-C617-4F08-89E3-164B59B2564F}">
      <dgm:prSet/>
      <dgm:spPr/>
      <dgm:t>
        <a:bodyPr/>
        <a:lstStyle/>
        <a:p>
          <a:endParaRPr lang="en-US"/>
        </a:p>
      </dgm:t>
    </dgm:pt>
    <dgm:pt modelId="{D28868C4-A582-402C-A5B7-7955255CB6C5}">
      <dgm:prSet phldrT="[Text]" custT="1"/>
      <dgm:spPr>
        <a:solidFill>
          <a:schemeClr val="accent1">
            <a:lumMod val="20000"/>
            <a:lumOff val="80000"/>
          </a:schemeClr>
        </a:solidFill>
      </dgm:spPr>
      <dgm:t>
        <a:bodyPr/>
        <a:lstStyle/>
        <a:p>
          <a:r>
            <a:rPr lang="es-PA" sz="1600" b="1" i="0" noProof="0" dirty="0" smtClean="0">
              <a:solidFill>
                <a:schemeClr val="tx1"/>
              </a:solidFill>
            </a:rPr>
            <a:t>Escuelas Involucradas con Olimpiadas Especiales </a:t>
          </a:r>
          <a:r>
            <a:rPr lang="es-PA" sz="1600" i="1" noProof="0" dirty="0" smtClean="0">
              <a:solidFill>
                <a:srgbClr val="000000"/>
              </a:solidFill>
              <a:latin typeface="+mj-lt"/>
              <a:ea typeface="ヒラギノ角ゴ ProN W3" charset="0"/>
              <a:cs typeface="ヒラギノ角ゴ ProN W3" charset="0"/>
              <a:sym typeface="Gill Sans" charset="0"/>
            </a:rPr>
            <a:t>Tradicional/ Deporte Unificado, investigación, recaudación de fondos, campañas de concientización.</a:t>
          </a:r>
          <a:endParaRPr lang="es-PA" sz="1600" i="1" noProof="0" dirty="0" smtClean="0">
            <a:solidFill>
              <a:schemeClr val="tx1"/>
            </a:solidFill>
          </a:endParaRPr>
        </a:p>
      </dgm:t>
    </dgm:pt>
    <dgm:pt modelId="{A8EAF9C6-7FB5-4B62-8979-449D5C889758}" type="parTrans" cxnId="{0319C297-3881-4162-A3FF-BA9E3F69B50C}">
      <dgm:prSet/>
      <dgm:spPr/>
      <dgm:t>
        <a:bodyPr/>
        <a:lstStyle/>
        <a:p>
          <a:endParaRPr lang="en-US"/>
        </a:p>
      </dgm:t>
    </dgm:pt>
    <dgm:pt modelId="{468B77A2-B359-483F-B2E6-6E3E1BD99727}" type="sibTrans" cxnId="{0319C297-3881-4162-A3FF-BA9E3F69B50C}">
      <dgm:prSet/>
      <dgm:spPr/>
      <dgm:t>
        <a:bodyPr/>
        <a:lstStyle/>
        <a:p>
          <a:endParaRPr lang="en-US"/>
        </a:p>
      </dgm:t>
    </dgm:pt>
    <dgm:pt modelId="{BD8AB067-9B67-4585-B81B-44621A7E472C}" type="pres">
      <dgm:prSet presAssocID="{46382CE6-A5EC-49C1-88A6-32BCCF881C16}" presName="Name0" presStyleCnt="0">
        <dgm:presLayoutVars>
          <dgm:chMax val="3"/>
          <dgm:chPref val="1"/>
          <dgm:dir/>
          <dgm:animLvl val="lvl"/>
          <dgm:resizeHandles/>
        </dgm:presLayoutVars>
      </dgm:prSet>
      <dgm:spPr/>
      <dgm:t>
        <a:bodyPr/>
        <a:lstStyle/>
        <a:p>
          <a:endParaRPr lang="en-US"/>
        </a:p>
      </dgm:t>
    </dgm:pt>
    <dgm:pt modelId="{688B7807-6597-479E-BD5B-C62004980CED}" type="pres">
      <dgm:prSet presAssocID="{46382CE6-A5EC-49C1-88A6-32BCCF881C16}" presName="outerBox" presStyleCnt="0"/>
      <dgm:spPr/>
      <dgm:t>
        <a:bodyPr/>
        <a:lstStyle/>
        <a:p>
          <a:endParaRPr lang="en-US"/>
        </a:p>
      </dgm:t>
    </dgm:pt>
    <dgm:pt modelId="{D5FB2625-B71A-4687-9DE2-EDA148E415C3}" type="pres">
      <dgm:prSet presAssocID="{46382CE6-A5EC-49C1-88A6-32BCCF881C16}" presName="outerBoxParent" presStyleLbl="node1" presStyleIdx="0" presStyleCnt="3" custLinFactNeighborX="95" custLinFactNeighborY="-3930"/>
      <dgm:spPr/>
      <dgm:t>
        <a:bodyPr/>
        <a:lstStyle/>
        <a:p>
          <a:endParaRPr lang="en-US"/>
        </a:p>
      </dgm:t>
    </dgm:pt>
    <dgm:pt modelId="{54FE7A72-BEEA-46D2-89CD-C571F5793BA8}" type="pres">
      <dgm:prSet presAssocID="{46382CE6-A5EC-49C1-88A6-32BCCF881C16}" presName="outerBoxChildren" presStyleCnt="0"/>
      <dgm:spPr/>
      <dgm:t>
        <a:bodyPr/>
        <a:lstStyle/>
        <a:p>
          <a:endParaRPr lang="en-US"/>
        </a:p>
      </dgm:t>
    </dgm:pt>
    <dgm:pt modelId="{7CA2E755-B8CC-42EA-BF78-3851915AF6BB}" type="pres">
      <dgm:prSet presAssocID="{46382CE6-A5EC-49C1-88A6-32BCCF881C16}" presName="middleBox" presStyleCnt="0"/>
      <dgm:spPr/>
      <dgm:t>
        <a:bodyPr/>
        <a:lstStyle/>
        <a:p>
          <a:endParaRPr lang="en-US"/>
        </a:p>
      </dgm:t>
    </dgm:pt>
    <dgm:pt modelId="{CF8300B0-8B57-4184-8DB1-314208106A8B}" type="pres">
      <dgm:prSet presAssocID="{46382CE6-A5EC-49C1-88A6-32BCCF881C16}" presName="middleBoxParent" presStyleLbl="node1" presStyleIdx="1" presStyleCnt="3" custScaleX="87275" custScaleY="94918" custLinFactNeighborX="-5767" custLinFactNeighborY="4034"/>
      <dgm:spPr/>
      <dgm:t>
        <a:bodyPr/>
        <a:lstStyle/>
        <a:p>
          <a:endParaRPr lang="en-US"/>
        </a:p>
      </dgm:t>
    </dgm:pt>
    <dgm:pt modelId="{8FB58300-B3F3-40ED-8FB5-21EF84BC0888}" type="pres">
      <dgm:prSet presAssocID="{46382CE6-A5EC-49C1-88A6-32BCCF881C16}" presName="middleBoxChildren" presStyleCnt="0"/>
      <dgm:spPr/>
      <dgm:t>
        <a:bodyPr/>
        <a:lstStyle/>
        <a:p>
          <a:endParaRPr lang="en-US"/>
        </a:p>
      </dgm:t>
    </dgm:pt>
    <dgm:pt modelId="{0761264D-F785-4A8B-AFC5-1CB9071C3C03}" type="pres">
      <dgm:prSet presAssocID="{46382CE6-A5EC-49C1-88A6-32BCCF881C16}" presName="centerBox" presStyleCnt="0"/>
      <dgm:spPr/>
      <dgm:t>
        <a:bodyPr/>
        <a:lstStyle/>
        <a:p>
          <a:endParaRPr lang="en-US"/>
        </a:p>
      </dgm:t>
    </dgm:pt>
    <dgm:pt modelId="{77677B96-00F8-4457-83EE-2A8C27543086}" type="pres">
      <dgm:prSet presAssocID="{46382CE6-A5EC-49C1-88A6-32BCCF881C16}" presName="centerBoxParent" presStyleLbl="node1" presStyleIdx="2" presStyleCnt="3" custScaleX="83663" custScaleY="96921" custLinFactNeighborX="-6174" custLinFactNeighborY="6932"/>
      <dgm:spPr/>
      <dgm:t>
        <a:bodyPr/>
        <a:lstStyle/>
        <a:p>
          <a:endParaRPr lang="en-US"/>
        </a:p>
      </dgm:t>
    </dgm:pt>
  </dgm:ptLst>
  <dgm:cxnLst>
    <dgm:cxn modelId="{0319C297-3881-4162-A3FF-BA9E3F69B50C}" srcId="{46382CE6-A5EC-49C1-88A6-32BCCF881C16}" destId="{D28868C4-A582-402C-A5B7-7955255CB6C5}" srcOrd="0" destOrd="0" parTransId="{A8EAF9C6-7FB5-4B62-8979-449D5C889758}" sibTransId="{468B77A2-B359-483F-B2E6-6E3E1BD99727}"/>
    <dgm:cxn modelId="{F8373643-C617-4F08-89E3-164B59B2564F}" srcId="{46382CE6-A5EC-49C1-88A6-32BCCF881C16}" destId="{19062509-7FD0-4720-BD61-AE218979B52E}" srcOrd="2" destOrd="0" parTransId="{1804DED0-6041-4A2C-999E-5D2A3EED187C}" sibTransId="{66AD3757-7F06-4157-98D3-8A88154621B8}"/>
    <dgm:cxn modelId="{80F7B44C-F799-44B4-9765-A6820EEA01CC}" type="presOf" srcId="{D28868C4-A582-402C-A5B7-7955255CB6C5}" destId="{D5FB2625-B71A-4687-9DE2-EDA148E415C3}" srcOrd="0" destOrd="0" presId="urn:microsoft.com/office/officeart/2005/8/layout/target2"/>
    <dgm:cxn modelId="{68C83675-B34A-4F18-B4A7-CF4A38C59341}" type="presOf" srcId="{19062509-7FD0-4720-BD61-AE218979B52E}" destId="{77677B96-00F8-4457-83EE-2A8C27543086}" srcOrd="0" destOrd="0" presId="urn:microsoft.com/office/officeart/2005/8/layout/target2"/>
    <dgm:cxn modelId="{383B7B6A-B0FB-4B25-B3F5-1781A9EE85A1}" type="presOf" srcId="{46382CE6-A5EC-49C1-88A6-32BCCF881C16}" destId="{BD8AB067-9B67-4585-B81B-44621A7E472C}" srcOrd="0" destOrd="0" presId="urn:microsoft.com/office/officeart/2005/8/layout/target2"/>
    <dgm:cxn modelId="{408C0726-F874-47DC-A569-872EB1CE6025}" srcId="{46382CE6-A5EC-49C1-88A6-32BCCF881C16}" destId="{216D6A60-28C9-4BFA-9B92-9171CDD2C6CE}" srcOrd="1" destOrd="0" parTransId="{01380FB3-72A2-4621-A293-975DD6BD879E}" sibTransId="{0EC1D2EE-372E-4316-991D-068D15D16D15}"/>
    <dgm:cxn modelId="{6C22B45D-84D0-4112-937B-7CE04DFE2417}" type="presOf" srcId="{216D6A60-28C9-4BFA-9B92-9171CDD2C6CE}" destId="{CF8300B0-8B57-4184-8DB1-314208106A8B}" srcOrd="0" destOrd="0" presId="urn:microsoft.com/office/officeart/2005/8/layout/target2"/>
    <dgm:cxn modelId="{5FB5D27A-9C94-43C8-BD9A-00DFD50A248E}" type="presParOf" srcId="{BD8AB067-9B67-4585-B81B-44621A7E472C}" destId="{688B7807-6597-479E-BD5B-C62004980CED}" srcOrd="0" destOrd="0" presId="urn:microsoft.com/office/officeart/2005/8/layout/target2"/>
    <dgm:cxn modelId="{4AFF21FD-1A8D-48B5-8D6F-6BBB77A77CBC}" type="presParOf" srcId="{688B7807-6597-479E-BD5B-C62004980CED}" destId="{D5FB2625-B71A-4687-9DE2-EDA148E415C3}" srcOrd="0" destOrd="0" presId="urn:microsoft.com/office/officeart/2005/8/layout/target2"/>
    <dgm:cxn modelId="{965781AF-CC9E-451A-8FEA-B3A86EE48D76}" type="presParOf" srcId="{688B7807-6597-479E-BD5B-C62004980CED}" destId="{54FE7A72-BEEA-46D2-89CD-C571F5793BA8}" srcOrd="1" destOrd="0" presId="urn:microsoft.com/office/officeart/2005/8/layout/target2"/>
    <dgm:cxn modelId="{6A0617D1-FE36-44FF-8A27-3878377BEC01}" type="presParOf" srcId="{BD8AB067-9B67-4585-B81B-44621A7E472C}" destId="{7CA2E755-B8CC-42EA-BF78-3851915AF6BB}" srcOrd="1" destOrd="0" presId="urn:microsoft.com/office/officeart/2005/8/layout/target2"/>
    <dgm:cxn modelId="{69C1D726-B4D4-4658-800B-1A42A96D89D7}" type="presParOf" srcId="{7CA2E755-B8CC-42EA-BF78-3851915AF6BB}" destId="{CF8300B0-8B57-4184-8DB1-314208106A8B}" srcOrd="0" destOrd="0" presId="urn:microsoft.com/office/officeart/2005/8/layout/target2"/>
    <dgm:cxn modelId="{324A18B5-0CB4-4062-9E30-03A64BB82A39}" type="presParOf" srcId="{7CA2E755-B8CC-42EA-BF78-3851915AF6BB}" destId="{8FB58300-B3F3-40ED-8FB5-21EF84BC0888}" srcOrd="1" destOrd="0" presId="urn:microsoft.com/office/officeart/2005/8/layout/target2"/>
    <dgm:cxn modelId="{A8530D94-E99C-4A6E-BE13-C8CDEC8E9B9E}" type="presParOf" srcId="{BD8AB067-9B67-4585-B81B-44621A7E472C}" destId="{0761264D-F785-4A8B-AFC5-1CB9071C3C03}" srcOrd="2" destOrd="0" presId="urn:microsoft.com/office/officeart/2005/8/layout/target2"/>
    <dgm:cxn modelId="{BB857A88-CF08-4719-B08B-91879CDD986B}" type="presParOf" srcId="{0761264D-F785-4A8B-AFC5-1CB9071C3C03}" destId="{77677B96-00F8-4457-83EE-2A8C27543086}" srcOrd="0"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6382CE6-A5EC-49C1-88A6-32BCCF881C16}" type="doc">
      <dgm:prSet loTypeId="urn:microsoft.com/office/officeart/2005/8/layout/venn2" loCatId="relationship" qsTypeId="urn:microsoft.com/office/officeart/2005/8/quickstyle/simple1" qsCatId="simple" csTypeId="urn:microsoft.com/office/officeart/2005/8/colors/accent1_1" csCatId="accent1" phldr="1"/>
      <dgm:spPr/>
      <dgm:t>
        <a:bodyPr/>
        <a:lstStyle/>
        <a:p>
          <a:endParaRPr lang="en-US"/>
        </a:p>
      </dgm:t>
    </dgm:pt>
    <dgm:pt modelId="{216D6A60-28C9-4BFA-9B92-9171CDD2C6CE}">
      <dgm:prSet phldrT="[Text]" custT="1">
        <dgm:style>
          <a:lnRef idx="2">
            <a:schemeClr val="accent5"/>
          </a:lnRef>
          <a:fillRef idx="1">
            <a:schemeClr val="lt1"/>
          </a:fillRef>
          <a:effectRef idx="0">
            <a:schemeClr val="accent5"/>
          </a:effectRef>
          <a:fontRef idx="minor">
            <a:schemeClr val="dk1"/>
          </a:fontRef>
        </dgm:style>
      </dgm:prSet>
      <dgm:spPr>
        <a:solidFill>
          <a:schemeClr val="accent5">
            <a:lumMod val="40000"/>
            <a:lumOff val="60000"/>
          </a:schemeClr>
        </a:solidFill>
      </dgm:spPr>
      <dgm:t>
        <a:bodyPr/>
        <a:lstStyle/>
        <a:p>
          <a:pPr defTabSz="711200"/>
          <a:endParaRPr lang="en-US" sz="1600" dirty="0" smtClean="0"/>
        </a:p>
      </dgm:t>
    </dgm:pt>
    <dgm:pt modelId="{01380FB3-72A2-4621-A293-975DD6BD879E}" type="parTrans" cxnId="{408C0726-F874-47DC-A569-872EB1CE6025}">
      <dgm:prSet/>
      <dgm:spPr/>
      <dgm:t>
        <a:bodyPr/>
        <a:lstStyle/>
        <a:p>
          <a:endParaRPr lang="en-US"/>
        </a:p>
      </dgm:t>
    </dgm:pt>
    <dgm:pt modelId="{0EC1D2EE-372E-4316-991D-068D15D16D15}" type="sibTrans" cxnId="{408C0726-F874-47DC-A569-872EB1CE6025}">
      <dgm:prSet/>
      <dgm:spPr/>
      <dgm:t>
        <a:bodyPr/>
        <a:lstStyle/>
        <a:p>
          <a:endParaRPr lang="en-US"/>
        </a:p>
      </dgm:t>
    </dgm:pt>
    <dgm:pt modelId="{E199B0A5-0B3C-42EF-A5A1-1D1FFABE05C2}">
      <dgm:prSet phldrT="[Text]" custT="1"/>
      <dgm:spPr>
        <a:solidFill>
          <a:schemeClr val="accent1">
            <a:lumMod val="60000"/>
            <a:lumOff val="40000"/>
          </a:schemeClr>
        </a:solidFill>
        <a:ln>
          <a:noFill/>
        </a:ln>
      </dgm:spPr>
      <dgm:t>
        <a:bodyPr/>
        <a:lstStyle/>
        <a:p>
          <a:endParaRPr lang="en-US" sz="1050" dirty="0" smtClean="0"/>
        </a:p>
        <a:p>
          <a:endParaRPr lang="en-US" sz="1050" dirty="0" smtClean="0"/>
        </a:p>
        <a:p>
          <a:endParaRPr lang="en-US" sz="1050" dirty="0" smtClean="0"/>
        </a:p>
        <a:p>
          <a:endParaRPr lang="en-US" sz="1050" dirty="0" smtClean="0"/>
        </a:p>
        <a:p>
          <a:endParaRPr lang="en-US" sz="1050" dirty="0" smtClean="0"/>
        </a:p>
        <a:p>
          <a:endParaRPr lang="en-US" sz="1050" dirty="0" smtClean="0"/>
        </a:p>
        <a:p>
          <a:endParaRPr lang="en-US" sz="1050" dirty="0" smtClean="0"/>
        </a:p>
        <a:p>
          <a:endParaRPr lang="en-US" sz="1050" dirty="0" smtClean="0"/>
        </a:p>
        <a:p>
          <a:endParaRPr lang="en-US" sz="1050" dirty="0" smtClean="0"/>
        </a:p>
        <a:p>
          <a:endParaRPr lang="en-US" sz="1050" dirty="0" smtClean="0"/>
        </a:p>
      </dgm:t>
    </dgm:pt>
    <dgm:pt modelId="{2D7A5021-0945-4B2A-8477-7028A1A50CA7}" type="parTrans" cxnId="{BCC44466-C613-4A58-B975-DF5B65029EEF}">
      <dgm:prSet/>
      <dgm:spPr/>
      <dgm:t>
        <a:bodyPr/>
        <a:lstStyle/>
        <a:p>
          <a:endParaRPr lang="en-US"/>
        </a:p>
      </dgm:t>
    </dgm:pt>
    <dgm:pt modelId="{01B57F9A-392C-44A6-B80A-CDCE8A647B47}" type="sibTrans" cxnId="{BCC44466-C613-4A58-B975-DF5B65029EEF}">
      <dgm:prSet/>
      <dgm:spPr/>
      <dgm:t>
        <a:bodyPr/>
        <a:lstStyle/>
        <a:p>
          <a:endParaRPr lang="en-US"/>
        </a:p>
      </dgm:t>
    </dgm:pt>
    <dgm:pt modelId="{B12133B4-DC87-4D32-9908-8B0DFA9D50EE}">
      <dgm:prSet phldrT="[Text]" custT="1">
        <dgm:style>
          <a:lnRef idx="0">
            <a:schemeClr val="accent5"/>
          </a:lnRef>
          <a:fillRef idx="3">
            <a:schemeClr val="accent5"/>
          </a:fillRef>
          <a:effectRef idx="3">
            <a:schemeClr val="accent5"/>
          </a:effectRef>
          <a:fontRef idx="minor">
            <a:schemeClr val="lt1"/>
          </a:fontRef>
        </dgm:style>
      </dgm:prSet>
      <dgm:spPr/>
      <dgm:t>
        <a:bodyPr/>
        <a:lstStyle/>
        <a:p>
          <a:pPr lvl="0" defTabSz="889000">
            <a:lnSpc>
              <a:spcPct val="90000"/>
            </a:lnSpc>
            <a:spcBef>
              <a:spcPct val="0"/>
            </a:spcBef>
            <a:spcAft>
              <a:spcPct val="35000"/>
            </a:spcAft>
          </a:pPr>
          <a:endParaRPr lang="en-US" sz="2000" smtClean="0"/>
        </a:p>
        <a:p>
          <a:pPr lvl="0" defTabSz="889000">
            <a:lnSpc>
              <a:spcPct val="90000"/>
            </a:lnSpc>
            <a:spcBef>
              <a:spcPct val="0"/>
            </a:spcBef>
            <a:spcAft>
              <a:spcPct val="35000"/>
            </a:spcAft>
          </a:pPr>
          <a:endParaRPr lang="en-US" sz="2000" smtClean="0"/>
        </a:p>
        <a:p>
          <a:pPr lvl="0" defTabSz="889000">
            <a:lnSpc>
              <a:spcPct val="90000"/>
            </a:lnSpc>
            <a:spcBef>
              <a:spcPct val="0"/>
            </a:spcBef>
            <a:spcAft>
              <a:spcPct val="35000"/>
            </a:spcAft>
          </a:pPr>
          <a:endParaRPr lang="en-US" sz="2000" smtClean="0"/>
        </a:p>
        <a:p>
          <a:pPr marL="0" marR="0" lvl="0" indent="0" defTabSz="914400" eaLnBrk="1" fontAlgn="auto" latinLnBrk="0" hangingPunct="1">
            <a:lnSpc>
              <a:spcPct val="100000"/>
            </a:lnSpc>
            <a:spcBef>
              <a:spcPts val="0"/>
            </a:spcBef>
            <a:spcAft>
              <a:spcPts val="0"/>
            </a:spcAft>
            <a:buClrTx/>
            <a:buSzTx/>
            <a:buFontTx/>
            <a:buNone/>
            <a:tabLst/>
            <a:defRPr/>
          </a:pPr>
          <a:endParaRPr lang="en-US" sz="1100" smtClean="0"/>
        </a:p>
        <a:p>
          <a:pPr marL="0" marR="0" lvl="0" indent="0" defTabSz="914400" eaLnBrk="1" fontAlgn="auto" latinLnBrk="0" hangingPunct="1">
            <a:lnSpc>
              <a:spcPct val="100000"/>
            </a:lnSpc>
            <a:spcBef>
              <a:spcPts val="0"/>
            </a:spcBef>
            <a:spcAft>
              <a:spcPts val="0"/>
            </a:spcAft>
            <a:buClrTx/>
            <a:buSzTx/>
            <a:buFontTx/>
            <a:buNone/>
            <a:tabLst/>
            <a:defRPr/>
          </a:pPr>
          <a:endParaRPr lang="en-US" sz="1100" smtClean="0"/>
        </a:p>
        <a:p>
          <a:pPr marL="0" marR="0" lvl="0" indent="0" defTabSz="914400" eaLnBrk="1" fontAlgn="auto" latinLnBrk="0" hangingPunct="1">
            <a:lnSpc>
              <a:spcPct val="100000"/>
            </a:lnSpc>
            <a:spcBef>
              <a:spcPts val="0"/>
            </a:spcBef>
            <a:spcAft>
              <a:spcPts val="0"/>
            </a:spcAft>
            <a:buClrTx/>
            <a:buSzTx/>
            <a:buFontTx/>
            <a:buNone/>
            <a:tabLst/>
            <a:defRPr/>
          </a:pPr>
          <a:endParaRPr lang="en-US" sz="1100" smtClean="0"/>
        </a:p>
        <a:p>
          <a:pPr marL="0" marR="0" lvl="0" indent="0" defTabSz="914400" eaLnBrk="1" fontAlgn="auto" latinLnBrk="0" hangingPunct="1">
            <a:lnSpc>
              <a:spcPct val="100000"/>
            </a:lnSpc>
            <a:spcBef>
              <a:spcPts val="0"/>
            </a:spcBef>
            <a:spcAft>
              <a:spcPts val="0"/>
            </a:spcAft>
            <a:buClrTx/>
            <a:buSzTx/>
            <a:buFontTx/>
            <a:buNone/>
            <a:tabLst/>
            <a:defRPr/>
          </a:pPr>
          <a:endParaRPr lang="en-US" sz="1100" smtClean="0"/>
        </a:p>
        <a:p>
          <a:pPr marL="0" marR="0" lvl="0" indent="0" defTabSz="914400" eaLnBrk="1" fontAlgn="auto" latinLnBrk="0" hangingPunct="1">
            <a:lnSpc>
              <a:spcPct val="100000"/>
            </a:lnSpc>
            <a:spcBef>
              <a:spcPts val="0"/>
            </a:spcBef>
            <a:spcAft>
              <a:spcPts val="0"/>
            </a:spcAft>
            <a:buClrTx/>
            <a:buSzTx/>
            <a:buFontTx/>
            <a:buNone/>
            <a:tabLst/>
            <a:defRPr/>
          </a:pPr>
          <a:endParaRPr lang="en-US" sz="1100" smtClean="0"/>
        </a:p>
        <a:p>
          <a:pPr marL="0" marR="0" lvl="0" indent="0" defTabSz="914400" eaLnBrk="1" fontAlgn="auto" latinLnBrk="0" hangingPunct="1">
            <a:lnSpc>
              <a:spcPct val="100000"/>
            </a:lnSpc>
            <a:spcBef>
              <a:spcPts val="0"/>
            </a:spcBef>
            <a:spcAft>
              <a:spcPts val="0"/>
            </a:spcAft>
            <a:buClrTx/>
            <a:buSzTx/>
            <a:buFontTx/>
            <a:buNone/>
            <a:tabLst/>
            <a:defRPr/>
          </a:pPr>
          <a:endParaRPr lang="en-US" sz="1100" smtClean="0"/>
        </a:p>
        <a:p>
          <a:pPr marL="0" marR="0" lvl="0" indent="0" defTabSz="914400" eaLnBrk="1" fontAlgn="auto" latinLnBrk="0" hangingPunct="1">
            <a:lnSpc>
              <a:spcPct val="100000"/>
            </a:lnSpc>
            <a:spcBef>
              <a:spcPts val="0"/>
            </a:spcBef>
            <a:spcAft>
              <a:spcPts val="0"/>
            </a:spcAft>
            <a:buClrTx/>
            <a:buSzTx/>
            <a:buFontTx/>
            <a:buNone/>
            <a:tabLst/>
            <a:defRPr/>
          </a:pPr>
          <a:endParaRPr lang="en-US" sz="1100" dirty="0" smtClean="0"/>
        </a:p>
      </dgm:t>
    </dgm:pt>
    <dgm:pt modelId="{7D21836A-14F0-41D2-A6A0-F48794E2E38C}" type="parTrans" cxnId="{547BFDC5-4445-471C-8A9F-EEB3921A8552}">
      <dgm:prSet/>
      <dgm:spPr/>
      <dgm:t>
        <a:bodyPr/>
        <a:lstStyle/>
        <a:p>
          <a:endParaRPr lang="en-US"/>
        </a:p>
      </dgm:t>
    </dgm:pt>
    <dgm:pt modelId="{E5A123C0-EABB-49BE-A74D-82A7F5BBD48F}" type="sibTrans" cxnId="{547BFDC5-4445-471C-8A9F-EEB3921A8552}">
      <dgm:prSet/>
      <dgm:spPr/>
      <dgm:t>
        <a:bodyPr/>
        <a:lstStyle/>
        <a:p>
          <a:endParaRPr lang="en-US"/>
        </a:p>
      </dgm:t>
    </dgm:pt>
    <dgm:pt modelId="{40646498-4C05-4D86-AC2E-A5EEC41ADED7}" type="pres">
      <dgm:prSet presAssocID="{46382CE6-A5EC-49C1-88A6-32BCCF881C16}" presName="Name0" presStyleCnt="0">
        <dgm:presLayoutVars>
          <dgm:chMax val="7"/>
          <dgm:resizeHandles val="exact"/>
        </dgm:presLayoutVars>
      </dgm:prSet>
      <dgm:spPr/>
      <dgm:t>
        <a:bodyPr/>
        <a:lstStyle/>
        <a:p>
          <a:endParaRPr lang="en-US"/>
        </a:p>
      </dgm:t>
    </dgm:pt>
    <dgm:pt modelId="{D55C0C26-B299-4C94-9604-23200DC6EE21}" type="pres">
      <dgm:prSet presAssocID="{46382CE6-A5EC-49C1-88A6-32BCCF881C16}" presName="comp1" presStyleCnt="0"/>
      <dgm:spPr/>
      <dgm:t>
        <a:bodyPr/>
        <a:lstStyle/>
        <a:p>
          <a:endParaRPr lang="en-US"/>
        </a:p>
      </dgm:t>
    </dgm:pt>
    <dgm:pt modelId="{E1FE6C40-9A1E-4B44-94B9-CE4E6F42D96D}" type="pres">
      <dgm:prSet presAssocID="{46382CE6-A5EC-49C1-88A6-32BCCF881C16}" presName="circle1" presStyleLbl="node1" presStyleIdx="0" presStyleCnt="3" custLinFactNeighborX="5310" custLinFactNeighborY="291"/>
      <dgm:spPr>
        <a:prstGeom prst="ellipse">
          <a:avLst/>
        </a:prstGeom>
      </dgm:spPr>
      <dgm:t>
        <a:bodyPr/>
        <a:lstStyle/>
        <a:p>
          <a:endParaRPr lang="en-US"/>
        </a:p>
      </dgm:t>
    </dgm:pt>
    <dgm:pt modelId="{C47E7F79-1955-4F2D-8D5B-19C2BD40291B}" type="pres">
      <dgm:prSet presAssocID="{46382CE6-A5EC-49C1-88A6-32BCCF881C16}" presName="c1text" presStyleLbl="node1" presStyleIdx="0" presStyleCnt="3">
        <dgm:presLayoutVars>
          <dgm:bulletEnabled val="1"/>
        </dgm:presLayoutVars>
      </dgm:prSet>
      <dgm:spPr/>
      <dgm:t>
        <a:bodyPr/>
        <a:lstStyle/>
        <a:p>
          <a:endParaRPr lang="en-US"/>
        </a:p>
      </dgm:t>
    </dgm:pt>
    <dgm:pt modelId="{23439CA4-325D-45ED-A07F-91A9ADF4A961}" type="pres">
      <dgm:prSet presAssocID="{46382CE6-A5EC-49C1-88A6-32BCCF881C16}" presName="comp2" presStyleCnt="0"/>
      <dgm:spPr/>
      <dgm:t>
        <a:bodyPr/>
        <a:lstStyle/>
        <a:p>
          <a:endParaRPr lang="en-US"/>
        </a:p>
      </dgm:t>
    </dgm:pt>
    <dgm:pt modelId="{4A7F189E-75D4-4CB2-BCC5-D0C1C4DDFA2F}" type="pres">
      <dgm:prSet presAssocID="{46382CE6-A5EC-49C1-88A6-32BCCF881C16}" presName="circle2" presStyleLbl="node1" presStyleIdx="1" presStyleCnt="3" custScaleX="84336" custScaleY="78633" custLinFactNeighborX="21492" custLinFactNeighborY="-4182"/>
      <dgm:spPr/>
      <dgm:t>
        <a:bodyPr/>
        <a:lstStyle/>
        <a:p>
          <a:endParaRPr lang="en-US"/>
        </a:p>
      </dgm:t>
    </dgm:pt>
    <dgm:pt modelId="{4819FEDC-830F-491C-B32C-E378974EBCE5}" type="pres">
      <dgm:prSet presAssocID="{46382CE6-A5EC-49C1-88A6-32BCCF881C16}" presName="c2text" presStyleLbl="node1" presStyleIdx="1" presStyleCnt="3">
        <dgm:presLayoutVars>
          <dgm:bulletEnabled val="1"/>
        </dgm:presLayoutVars>
      </dgm:prSet>
      <dgm:spPr/>
      <dgm:t>
        <a:bodyPr/>
        <a:lstStyle/>
        <a:p>
          <a:endParaRPr lang="en-US"/>
        </a:p>
      </dgm:t>
    </dgm:pt>
    <dgm:pt modelId="{533D88FA-1B5E-4C25-8644-82D7EED71618}" type="pres">
      <dgm:prSet presAssocID="{46382CE6-A5EC-49C1-88A6-32BCCF881C16}" presName="comp3" presStyleCnt="0"/>
      <dgm:spPr/>
      <dgm:t>
        <a:bodyPr/>
        <a:lstStyle/>
        <a:p>
          <a:endParaRPr lang="en-US"/>
        </a:p>
      </dgm:t>
    </dgm:pt>
    <dgm:pt modelId="{B8F36238-DBC8-4356-9D0A-AE8C3BC590FE}" type="pres">
      <dgm:prSet presAssocID="{46382CE6-A5EC-49C1-88A6-32BCCF881C16}" presName="circle3" presStyleLbl="node1" presStyleIdx="2" presStyleCnt="3" custScaleX="95582" custScaleY="89800" custLinFactX="-91963" custLinFactNeighborX="-100000" custLinFactNeighborY="-80247"/>
      <dgm:spPr/>
      <dgm:t>
        <a:bodyPr/>
        <a:lstStyle/>
        <a:p>
          <a:endParaRPr lang="en-US"/>
        </a:p>
      </dgm:t>
    </dgm:pt>
    <dgm:pt modelId="{EE6277AE-832B-45E8-B822-C795EEED1B49}" type="pres">
      <dgm:prSet presAssocID="{46382CE6-A5EC-49C1-88A6-32BCCF881C16}" presName="c3text" presStyleLbl="node1" presStyleIdx="2" presStyleCnt="3">
        <dgm:presLayoutVars>
          <dgm:bulletEnabled val="1"/>
        </dgm:presLayoutVars>
      </dgm:prSet>
      <dgm:spPr/>
      <dgm:t>
        <a:bodyPr/>
        <a:lstStyle/>
        <a:p>
          <a:endParaRPr lang="en-US"/>
        </a:p>
      </dgm:t>
    </dgm:pt>
  </dgm:ptLst>
  <dgm:cxnLst>
    <dgm:cxn modelId="{CC4B730F-7053-45B9-A95F-5DF82F25CE54}" type="presOf" srcId="{B12133B4-DC87-4D32-9908-8B0DFA9D50EE}" destId="{4819FEDC-830F-491C-B32C-E378974EBCE5}" srcOrd="1" destOrd="0" presId="urn:microsoft.com/office/officeart/2005/8/layout/venn2"/>
    <dgm:cxn modelId="{968E6845-1BEA-4674-A4D8-3BAF3365856E}" type="presOf" srcId="{B12133B4-DC87-4D32-9908-8B0DFA9D50EE}" destId="{4A7F189E-75D4-4CB2-BCC5-D0C1C4DDFA2F}" srcOrd="0" destOrd="0" presId="urn:microsoft.com/office/officeart/2005/8/layout/venn2"/>
    <dgm:cxn modelId="{FD003577-5AEC-45E0-842E-EF11501BA371}" type="presOf" srcId="{216D6A60-28C9-4BFA-9B92-9171CDD2C6CE}" destId="{E1FE6C40-9A1E-4B44-94B9-CE4E6F42D96D}" srcOrd="0" destOrd="0" presId="urn:microsoft.com/office/officeart/2005/8/layout/venn2"/>
    <dgm:cxn modelId="{43197ADC-C8F5-4E7D-96AC-7D054230025B}" type="presOf" srcId="{E199B0A5-0B3C-42EF-A5A1-1D1FFABE05C2}" destId="{B8F36238-DBC8-4356-9D0A-AE8C3BC590FE}" srcOrd="0" destOrd="0" presId="urn:microsoft.com/office/officeart/2005/8/layout/venn2"/>
    <dgm:cxn modelId="{2C85A72B-C456-41BE-BAED-B1CD3C70DEE4}" type="presOf" srcId="{216D6A60-28C9-4BFA-9B92-9171CDD2C6CE}" destId="{C47E7F79-1955-4F2D-8D5B-19C2BD40291B}" srcOrd="1" destOrd="0" presId="urn:microsoft.com/office/officeart/2005/8/layout/venn2"/>
    <dgm:cxn modelId="{BCC44466-C613-4A58-B975-DF5B65029EEF}" srcId="{46382CE6-A5EC-49C1-88A6-32BCCF881C16}" destId="{E199B0A5-0B3C-42EF-A5A1-1D1FFABE05C2}" srcOrd="2" destOrd="0" parTransId="{2D7A5021-0945-4B2A-8477-7028A1A50CA7}" sibTransId="{01B57F9A-392C-44A6-B80A-CDCE8A647B47}"/>
    <dgm:cxn modelId="{44D2C06F-736F-4CC1-A44E-1CD6257FAEBB}" type="presOf" srcId="{46382CE6-A5EC-49C1-88A6-32BCCF881C16}" destId="{40646498-4C05-4D86-AC2E-A5EEC41ADED7}" srcOrd="0" destOrd="0" presId="urn:microsoft.com/office/officeart/2005/8/layout/venn2"/>
    <dgm:cxn modelId="{547BFDC5-4445-471C-8A9F-EEB3921A8552}" srcId="{46382CE6-A5EC-49C1-88A6-32BCCF881C16}" destId="{B12133B4-DC87-4D32-9908-8B0DFA9D50EE}" srcOrd="1" destOrd="0" parTransId="{7D21836A-14F0-41D2-A6A0-F48794E2E38C}" sibTransId="{E5A123C0-EABB-49BE-A74D-82A7F5BBD48F}"/>
    <dgm:cxn modelId="{0833C9A1-794D-4CC6-9AAF-436BF17F1FA1}" type="presOf" srcId="{E199B0A5-0B3C-42EF-A5A1-1D1FFABE05C2}" destId="{EE6277AE-832B-45E8-B822-C795EEED1B49}" srcOrd="1" destOrd="0" presId="urn:microsoft.com/office/officeart/2005/8/layout/venn2"/>
    <dgm:cxn modelId="{408C0726-F874-47DC-A569-872EB1CE6025}" srcId="{46382CE6-A5EC-49C1-88A6-32BCCF881C16}" destId="{216D6A60-28C9-4BFA-9B92-9171CDD2C6CE}" srcOrd="0" destOrd="0" parTransId="{01380FB3-72A2-4621-A293-975DD6BD879E}" sibTransId="{0EC1D2EE-372E-4316-991D-068D15D16D15}"/>
    <dgm:cxn modelId="{CB439DE8-1A11-4E6D-BF8E-8CEA1873A600}" type="presParOf" srcId="{40646498-4C05-4D86-AC2E-A5EEC41ADED7}" destId="{D55C0C26-B299-4C94-9604-23200DC6EE21}" srcOrd="0" destOrd="0" presId="urn:microsoft.com/office/officeart/2005/8/layout/venn2"/>
    <dgm:cxn modelId="{54340681-4B1D-42C5-99C2-5C746FB3BBCD}" type="presParOf" srcId="{D55C0C26-B299-4C94-9604-23200DC6EE21}" destId="{E1FE6C40-9A1E-4B44-94B9-CE4E6F42D96D}" srcOrd="0" destOrd="0" presId="urn:microsoft.com/office/officeart/2005/8/layout/venn2"/>
    <dgm:cxn modelId="{4077E3B7-99DE-4C36-A4EB-73CC9A0045D5}" type="presParOf" srcId="{D55C0C26-B299-4C94-9604-23200DC6EE21}" destId="{C47E7F79-1955-4F2D-8D5B-19C2BD40291B}" srcOrd="1" destOrd="0" presId="urn:microsoft.com/office/officeart/2005/8/layout/venn2"/>
    <dgm:cxn modelId="{90D612C0-77C8-4795-A47A-572BD482169B}" type="presParOf" srcId="{40646498-4C05-4D86-AC2E-A5EEC41ADED7}" destId="{23439CA4-325D-45ED-A07F-91A9ADF4A961}" srcOrd="1" destOrd="0" presId="urn:microsoft.com/office/officeart/2005/8/layout/venn2"/>
    <dgm:cxn modelId="{D8107DEB-DAAF-498D-A29A-C1B200E2A796}" type="presParOf" srcId="{23439CA4-325D-45ED-A07F-91A9ADF4A961}" destId="{4A7F189E-75D4-4CB2-BCC5-D0C1C4DDFA2F}" srcOrd="0" destOrd="0" presId="urn:microsoft.com/office/officeart/2005/8/layout/venn2"/>
    <dgm:cxn modelId="{AE75DC78-8B50-4526-A599-46CCBD53B324}" type="presParOf" srcId="{23439CA4-325D-45ED-A07F-91A9ADF4A961}" destId="{4819FEDC-830F-491C-B32C-E378974EBCE5}" srcOrd="1" destOrd="0" presId="urn:microsoft.com/office/officeart/2005/8/layout/venn2"/>
    <dgm:cxn modelId="{8214B604-0EA3-4322-980D-BCA47A52BC74}" type="presParOf" srcId="{40646498-4C05-4D86-AC2E-A5EEC41ADED7}" destId="{533D88FA-1B5E-4C25-8644-82D7EED71618}" srcOrd="2" destOrd="0" presId="urn:microsoft.com/office/officeart/2005/8/layout/venn2"/>
    <dgm:cxn modelId="{AE42CA50-FBBC-41A3-8EB8-BCA7C11B17F0}" type="presParOf" srcId="{533D88FA-1B5E-4C25-8644-82D7EED71618}" destId="{B8F36238-DBC8-4356-9D0A-AE8C3BC590FE}" srcOrd="0" destOrd="0" presId="urn:microsoft.com/office/officeart/2005/8/layout/venn2"/>
    <dgm:cxn modelId="{BDE61364-8A4D-4318-A5CC-DA5714CBBCE1}" type="presParOf" srcId="{533D88FA-1B5E-4C25-8644-82D7EED71618}" destId="{EE6277AE-832B-45E8-B822-C795EEED1B49}"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5A159A-3D70-408F-B27D-3BA6416F129D}">
      <dsp:nvSpPr>
        <dsp:cNvPr id="0" name=""/>
        <dsp:cNvSpPr/>
      </dsp:nvSpPr>
      <dsp:spPr>
        <a:xfrm rot="5400000">
          <a:off x="403822" y="2224549"/>
          <a:ext cx="1210527" cy="2014290"/>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1A5D75-045B-4C59-897E-589441FB4ACC}">
      <dsp:nvSpPr>
        <dsp:cNvPr id="0" name=""/>
        <dsp:cNvSpPr/>
      </dsp:nvSpPr>
      <dsp:spPr>
        <a:xfrm>
          <a:off x="201755" y="2826388"/>
          <a:ext cx="1818512" cy="1594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PA" sz="1600" b="1" kern="1200" noProof="0" dirty="0" smtClean="0"/>
            <a:t>IMPORTANCIA: </a:t>
          </a:r>
          <a:r>
            <a:rPr lang="es-PA" sz="1600" kern="1200" noProof="0" dirty="0" smtClean="0"/>
            <a:t>Entender la importancia del Censo en nuestro Movimiento</a:t>
          </a:r>
          <a:endParaRPr lang="es-PA" sz="1600" kern="1200" noProof="0" dirty="0"/>
        </a:p>
      </dsp:txBody>
      <dsp:txXfrm>
        <a:off x="201755" y="2826388"/>
        <a:ext cx="1818512" cy="1594032"/>
      </dsp:txXfrm>
    </dsp:sp>
    <dsp:sp modelId="{47A32B2D-1FE1-4BB3-B8F1-115F6D1C003E}">
      <dsp:nvSpPr>
        <dsp:cNvPr id="0" name=""/>
        <dsp:cNvSpPr/>
      </dsp:nvSpPr>
      <dsp:spPr>
        <a:xfrm>
          <a:off x="1677152" y="2076255"/>
          <a:ext cx="343115" cy="343115"/>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E09516-B26C-472A-8A90-F8F4E6B17271}">
      <dsp:nvSpPr>
        <dsp:cNvPr id="0" name=""/>
        <dsp:cNvSpPr/>
      </dsp:nvSpPr>
      <dsp:spPr>
        <a:xfrm rot="5400000">
          <a:off x="2630036" y="1673670"/>
          <a:ext cx="1210527" cy="2014290"/>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FC3C48-BB78-4595-9A00-512EC1C5D233}">
      <dsp:nvSpPr>
        <dsp:cNvPr id="0" name=""/>
        <dsp:cNvSpPr/>
      </dsp:nvSpPr>
      <dsp:spPr>
        <a:xfrm>
          <a:off x="2427969" y="2275509"/>
          <a:ext cx="1818512" cy="1594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PA" sz="1600" b="1" kern="1200" noProof="0" dirty="0" smtClean="0"/>
            <a:t>RECETA PARA EL ÉXITO: </a:t>
          </a:r>
          <a:r>
            <a:rPr lang="es-PA" sz="1600" kern="1200" noProof="0" dirty="0" smtClean="0"/>
            <a:t>Aprender 3 pasos sencillos que asegurarán un proceso de Censo exitoso</a:t>
          </a:r>
          <a:endParaRPr lang="es-PA" sz="1600" kern="1200" noProof="0" dirty="0"/>
        </a:p>
      </dsp:txBody>
      <dsp:txXfrm>
        <a:off x="2427969" y="2275509"/>
        <a:ext cx="1818512" cy="1594032"/>
      </dsp:txXfrm>
    </dsp:sp>
    <dsp:sp modelId="{1F3AABB2-07A5-4FE0-8B11-40773A935491}">
      <dsp:nvSpPr>
        <dsp:cNvPr id="0" name=""/>
        <dsp:cNvSpPr/>
      </dsp:nvSpPr>
      <dsp:spPr>
        <a:xfrm>
          <a:off x="3903366" y="1525376"/>
          <a:ext cx="343115" cy="343115"/>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A03F9-55B6-4C95-9A9C-F001D0D5B48D}">
      <dsp:nvSpPr>
        <dsp:cNvPr id="0" name=""/>
        <dsp:cNvSpPr/>
      </dsp:nvSpPr>
      <dsp:spPr>
        <a:xfrm rot="5400000">
          <a:off x="4856251" y="1122791"/>
          <a:ext cx="1210527" cy="2014290"/>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80D3DD-C99A-4DDE-AA99-30A3D37410DC}">
      <dsp:nvSpPr>
        <dsp:cNvPr id="0" name=""/>
        <dsp:cNvSpPr/>
      </dsp:nvSpPr>
      <dsp:spPr>
        <a:xfrm>
          <a:off x="4654184" y="1724630"/>
          <a:ext cx="1818512" cy="1594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PA" sz="1600" b="1" kern="1200" noProof="0" dirty="0" smtClean="0"/>
            <a:t>ERRORES QUE EVITAR: </a:t>
          </a:r>
          <a:r>
            <a:rPr lang="es-PA" sz="1600" b="0" kern="1200" noProof="0" dirty="0" smtClean="0"/>
            <a:t>Aprender sobre los errores mas comunes en el Censo y cómo evitarlos</a:t>
          </a:r>
          <a:endParaRPr lang="es-PA" sz="1600" kern="1200" noProof="0" dirty="0"/>
        </a:p>
      </dsp:txBody>
      <dsp:txXfrm>
        <a:off x="4654184" y="1724630"/>
        <a:ext cx="1818512" cy="1594032"/>
      </dsp:txXfrm>
    </dsp:sp>
    <dsp:sp modelId="{D978262E-9396-4020-AD23-0A5E9F4FF7C3}">
      <dsp:nvSpPr>
        <dsp:cNvPr id="0" name=""/>
        <dsp:cNvSpPr/>
      </dsp:nvSpPr>
      <dsp:spPr>
        <a:xfrm>
          <a:off x="6129580" y="974497"/>
          <a:ext cx="343115" cy="343115"/>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C92E03-10F2-464B-BCA4-533F6E52AF4C}">
      <dsp:nvSpPr>
        <dsp:cNvPr id="0" name=""/>
        <dsp:cNvSpPr/>
      </dsp:nvSpPr>
      <dsp:spPr>
        <a:xfrm rot="5400000">
          <a:off x="7082465" y="571912"/>
          <a:ext cx="1210527" cy="2014290"/>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090B3E-8250-4BAB-A3E2-F37BA0661B69}">
      <dsp:nvSpPr>
        <dsp:cNvPr id="0" name=""/>
        <dsp:cNvSpPr/>
      </dsp:nvSpPr>
      <dsp:spPr>
        <a:xfrm>
          <a:off x="6880398" y="1173751"/>
          <a:ext cx="1818512" cy="1594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PA" sz="1600" b="1" kern="1200" noProof="0" dirty="0" smtClean="0"/>
            <a:t>NUEVO EN 2017: </a:t>
          </a:r>
          <a:r>
            <a:rPr lang="es-PA" sz="1600" kern="1200" noProof="0" dirty="0" smtClean="0"/>
            <a:t>Aprender lo nuevo del Censo en el 2017 </a:t>
          </a:r>
          <a:endParaRPr lang="es-PA" sz="1600" kern="1200" noProof="0" dirty="0"/>
        </a:p>
      </dsp:txBody>
      <dsp:txXfrm>
        <a:off x="6880398" y="1173751"/>
        <a:ext cx="1818512" cy="15940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EE9742-E704-411D-B9B2-04259062B092}">
      <dsp:nvSpPr>
        <dsp:cNvPr id="0" name=""/>
        <dsp:cNvSpPr/>
      </dsp:nvSpPr>
      <dsp:spPr>
        <a:xfrm>
          <a:off x="4610638" y="2176973"/>
          <a:ext cx="2660744" cy="2660744"/>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rPr>
            <a:t>TOMAR DESICIONES ESTRATÉGICAS Y CONSEGUIR ALIADOS</a:t>
          </a:r>
          <a:endParaRPr lang="en-US" sz="1600" b="1" kern="1200" dirty="0">
            <a:solidFill>
              <a:schemeClr val="bg1"/>
            </a:solidFill>
          </a:endParaRPr>
        </a:p>
      </dsp:txBody>
      <dsp:txXfrm>
        <a:off x="5145566" y="2800240"/>
        <a:ext cx="1590888" cy="1367677"/>
      </dsp:txXfrm>
    </dsp:sp>
    <dsp:sp modelId="{58958188-CE16-4A67-9D65-ADC0351CA6E5}">
      <dsp:nvSpPr>
        <dsp:cNvPr id="0" name=""/>
        <dsp:cNvSpPr/>
      </dsp:nvSpPr>
      <dsp:spPr>
        <a:xfrm>
          <a:off x="3073462" y="1515405"/>
          <a:ext cx="1935087" cy="1935087"/>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b="1" kern="1200" dirty="0" smtClean="0">
              <a:solidFill>
                <a:schemeClr val="bg1"/>
              </a:solidFill>
            </a:rPr>
            <a:t>ENTENDER NUESTRO ALCANCE GLOBAL</a:t>
          </a:r>
          <a:endParaRPr lang="en-US" sz="1100" b="1" kern="1200" dirty="0">
            <a:solidFill>
              <a:schemeClr val="bg1"/>
            </a:solidFill>
          </a:endParaRPr>
        </a:p>
      </dsp:txBody>
      <dsp:txXfrm>
        <a:off x="3560626" y="2005513"/>
        <a:ext cx="960759" cy="954871"/>
      </dsp:txXfrm>
    </dsp:sp>
    <dsp:sp modelId="{F7BC9446-EDBF-4686-B737-6461350755BC}">
      <dsp:nvSpPr>
        <dsp:cNvPr id="0" name=""/>
        <dsp:cNvSpPr/>
      </dsp:nvSpPr>
      <dsp:spPr>
        <a:xfrm rot="20700000">
          <a:off x="4146414" y="213057"/>
          <a:ext cx="1895990" cy="1895990"/>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bg1"/>
              </a:solidFill>
            </a:rPr>
            <a:t>CREAR UN HISTORICO DE TENDENCIAS</a:t>
          </a:r>
          <a:endParaRPr lang="en-US" sz="1200" b="1" kern="1200" dirty="0">
            <a:solidFill>
              <a:schemeClr val="bg1"/>
            </a:solidFill>
          </a:endParaRPr>
        </a:p>
      </dsp:txBody>
      <dsp:txXfrm rot="-20700000">
        <a:off x="4562260" y="628903"/>
        <a:ext cx="1064297" cy="1064297"/>
      </dsp:txXfrm>
    </dsp:sp>
    <dsp:sp modelId="{E0A25011-AFF4-41D9-A1D3-958E1AADC55A}">
      <dsp:nvSpPr>
        <dsp:cNvPr id="0" name=""/>
        <dsp:cNvSpPr/>
      </dsp:nvSpPr>
      <dsp:spPr>
        <a:xfrm>
          <a:off x="4413170" y="1771406"/>
          <a:ext cx="3405753" cy="3405753"/>
        </a:xfrm>
        <a:prstGeom prst="circularArrow">
          <a:avLst>
            <a:gd name="adj1" fmla="val 4688"/>
            <a:gd name="adj2" fmla="val 299029"/>
            <a:gd name="adj3" fmla="val 2529648"/>
            <a:gd name="adj4" fmla="val 15832533"/>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9D471D-E188-4B2B-8FF9-4E076A7103EA}">
      <dsp:nvSpPr>
        <dsp:cNvPr id="0" name=""/>
        <dsp:cNvSpPr/>
      </dsp:nvSpPr>
      <dsp:spPr>
        <a:xfrm>
          <a:off x="2719868" y="1117146"/>
          <a:ext cx="2474492" cy="2474492"/>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2C9D96D-28EA-4BF1-A018-6930C68F2BB8}">
      <dsp:nvSpPr>
        <dsp:cNvPr id="0" name=""/>
        <dsp:cNvSpPr/>
      </dsp:nvSpPr>
      <dsp:spPr>
        <a:xfrm>
          <a:off x="3707852" y="-204997"/>
          <a:ext cx="2668001" cy="2668001"/>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B21422-DC6F-4865-B822-E40E85924598}">
      <dsp:nvSpPr>
        <dsp:cNvPr id="0" name=""/>
        <dsp:cNvSpPr/>
      </dsp:nvSpPr>
      <dsp:spPr>
        <a:xfrm>
          <a:off x="931583" y="269511"/>
          <a:ext cx="3482916" cy="3482916"/>
        </a:xfrm>
        <a:prstGeom prst="pie">
          <a:avLst>
            <a:gd name="adj1" fmla="val 16200000"/>
            <a:gd name="adj2" fmla="val 180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PA" sz="1400" b="0" kern="1200" noProof="0" dirty="0" smtClean="0">
              <a:solidFill>
                <a:schemeClr val="bg1"/>
              </a:solidFill>
            </a:rPr>
            <a:t>Seguir</a:t>
          </a:r>
          <a:r>
            <a:rPr lang="es-PA" sz="1400" b="1" kern="1200" noProof="0" dirty="0" smtClean="0">
              <a:solidFill>
                <a:schemeClr val="bg1"/>
              </a:solidFill>
            </a:rPr>
            <a:t> Guía &amp; Definiciones </a:t>
          </a:r>
          <a:r>
            <a:rPr lang="es-PA" sz="1400" b="0" kern="1200" noProof="0" dirty="0" smtClean="0">
              <a:solidFill>
                <a:schemeClr val="bg1"/>
              </a:solidFill>
            </a:rPr>
            <a:t>del Censo  </a:t>
          </a:r>
          <a:endParaRPr lang="es-PA" sz="1400" b="0" kern="1200" noProof="0" dirty="0">
            <a:solidFill>
              <a:schemeClr val="bg1"/>
            </a:solidFill>
          </a:endParaRPr>
        </a:p>
      </dsp:txBody>
      <dsp:txXfrm>
        <a:off x="2767163" y="1007557"/>
        <a:ext cx="1243898" cy="1036582"/>
      </dsp:txXfrm>
    </dsp:sp>
    <dsp:sp modelId="{E0481F5A-C2DD-4D36-AA29-7857B9C115A5}">
      <dsp:nvSpPr>
        <dsp:cNvPr id="0" name=""/>
        <dsp:cNvSpPr/>
      </dsp:nvSpPr>
      <dsp:spPr>
        <a:xfrm>
          <a:off x="859852" y="393901"/>
          <a:ext cx="3482916" cy="3482916"/>
        </a:xfrm>
        <a:prstGeom prst="pie">
          <a:avLst>
            <a:gd name="adj1" fmla="val 1800000"/>
            <a:gd name="adj2" fmla="val 900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PA" sz="2000" kern="1200" noProof="0" dirty="0" smtClean="0">
              <a:solidFill>
                <a:schemeClr val="bg1"/>
              </a:solidFill>
            </a:rPr>
            <a:t>Pide ayuda</a:t>
          </a:r>
        </a:p>
        <a:p>
          <a:pPr lvl="0" algn="ctr" defTabSz="889000">
            <a:lnSpc>
              <a:spcPct val="90000"/>
            </a:lnSpc>
            <a:spcBef>
              <a:spcPct val="0"/>
            </a:spcBef>
            <a:spcAft>
              <a:spcPct val="35000"/>
            </a:spcAft>
          </a:pPr>
          <a:r>
            <a:rPr lang="es-PA" sz="1400" b="1" kern="1200" noProof="0" dirty="0" err="1" smtClean="0">
              <a:solidFill>
                <a:schemeClr val="bg1"/>
              </a:solidFill>
            </a:rPr>
            <a:t>censushelp</a:t>
          </a:r>
          <a:r>
            <a:rPr lang="es-PA" sz="1400" b="1" kern="1200" noProof="0" dirty="0" smtClean="0">
              <a:solidFill>
                <a:schemeClr val="bg1"/>
              </a:solidFill>
            </a:rPr>
            <a:t>@ specialolympics.org</a:t>
          </a:r>
          <a:endParaRPr lang="es-PA" sz="1600" b="1" kern="1200" noProof="0" dirty="0">
            <a:solidFill>
              <a:schemeClr val="bg1"/>
            </a:solidFill>
          </a:endParaRPr>
        </a:p>
      </dsp:txBody>
      <dsp:txXfrm>
        <a:off x="1689118" y="2653650"/>
        <a:ext cx="1865848" cy="912192"/>
      </dsp:txXfrm>
    </dsp:sp>
    <dsp:sp modelId="{41243A2C-2735-4E8F-B07D-540F0F537A8C}">
      <dsp:nvSpPr>
        <dsp:cNvPr id="0" name=""/>
        <dsp:cNvSpPr/>
      </dsp:nvSpPr>
      <dsp:spPr>
        <a:xfrm>
          <a:off x="788120" y="269511"/>
          <a:ext cx="3482916" cy="3482916"/>
        </a:xfrm>
        <a:prstGeom prst="pie">
          <a:avLst>
            <a:gd name="adj1" fmla="val 9000000"/>
            <a:gd name="adj2" fmla="val 1620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PA" sz="1400" kern="1200" noProof="0" dirty="0" smtClean="0">
              <a:solidFill>
                <a:schemeClr val="bg1"/>
              </a:solidFill>
            </a:rPr>
            <a:t>Ingresar Censo antes de</a:t>
          </a:r>
        </a:p>
        <a:p>
          <a:pPr lvl="0" algn="ctr" defTabSz="622300">
            <a:lnSpc>
              <a:spcPct val="90000"/>
            </a:lnSpc>
            <a:spcBef>
              <a:spcPct val="0"/>
            </a:spcBef>
            <a:spcAft>
              <a:spcPct val="35000"/>
            </a:spcAft>
          </a:pPr>
          <a:r>
            <a:rPr lang="es-PA" sz="1400" b="1" kern="1200" noProof="0" dirty="0" smtClean="0">
              <a:solidFill>
                <a:schemeClr val="bg1"/>
              </a:solidFill>
            </a:rPr>
            <a:t>VIERNES 9 DE FEBRERO, 2018 </a:t>
          </a:r>
          <a:r>
            <a:rPr lang="es-PA" sz="1400" kern="1200" noProof="0" dirty="0" smtClean="0">
              <a:solidFill>
                <a:schemeClr val="bg1"/>
              </a:solidFill>
            </a:rPr>
            <a:t> </a:t>
          </a:r>
          <a:endParaRPr lang="es-PA" sz="1400" kern="1200" noProof="0" dirty="0">
            <a:solidFill>
              <a:schemeClr val="bg1"/>
            </a:solidFill>
          </a:endParaRPr>
        </a:p>
      </dsp:txBody>
      <dsp:txXfrm>
        <a:off x="1191558" y="1007557"/>
        <a:ext cx="1243898" cy="1036582"/>
      </dsp:txXfrm>
    </dsp:sp>
    <dsp:sp modelId="{2FB50DCD-C433-4A82-B2B2-F7BD5815B017}">
      <dsp:nvSpPr>
        <dsp:cNvPr id="0" name=""/>
        <dsp:cNvSpPr/>
      </dsp:nvSpPr>
      <dsp:spPr>
        <a:xfrm>
          <a:off x="716262" y="53902"/>
          <a:ext cx="3914134" cy="3914134"/>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3C098B8D-F327-4413-A176-C159D68777D1}">
      <dsp:nvSpPr>
        <dsp:cNvPr id="0" name=""/>
        <dsp:cNvSpPr/>
      </dsp:nvSpPr>
      <dsp:spPr>
        <a:xfrm>
          <a:off x="644243" y="178071"/>
          <a:ext cx="3914134" cy="3914134"/>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6A7072A0-675C-41E1-A739-4C3EAA8A03D0}">
      <dsp:nvSpPr>
        <dsp:cNvPr id="0" name=""/>
        <dsp:cNvSpPr/>
      </dsp:nvSpPr>
      <dsp:spPr>
        <a:xfrm>
          <a:off x="572224" y="53902"/>
          <a:ext cx="3914134" cy="3914134"/>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176343-3578-40C4-8ACD-AD544DA56B18}">
      <dsp:nvSpPr>
        <dsp:cNvPr id="0" name=""/>
        <dsp:cNvSpPr/>
      </dsp:nvSpPr>
      <dsp:spPr>
        <a:xfrm>
          <a:off x="480347" y="1588"/>
          <a:ext cx="3520168" cy="1737651"/>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PA" sz="2400" b="1" kern="1200" noProof="0" dirty="0" smtClean="0">
              <a:latin typeface="+mj-lt"/>
            </a:rPr>
            <a:t>M01 Total Individual </a:t>
          </a:r>
          <a:r>
            <a:rPr lang="es-PA" sz="2400" kern="1200" noProof="0" dirty="0" smtClean="0">
              <a:latin typeface="+mj-lt"/>
            </a:rPr>
            <a:t>Atletas que Entrenan y Compiten </a:t>
          </a:r>
          <a:r>
            <a:rPr lang="es-PA" sz="2000" kern="1200" noProof="0" dirty="0" smtClean="0">
              <a:latin typeface="+mj-lt"/>
            </a:rPr>
            <a:t>(8+ años de edad, masculino/femenino)</a:t>
          </a:r>
          <a:endParaRPr lang="es-PA" sz="2000" kern="1200" noProof="0" dirty="0">
            <a:latin typeface="+mj-lt"/>
          </a:endParaRPr>
        </a:p>
      </dsp:txBody>
      <dsp:txXfrm>
        <a:off x="565172" y="86413"/>
        <a:ext cx="3350518" cy="1568001"/>
      </dsp:txXfrm>
    </dsp:sp>
    <dsp:sp modelId="{557CD834-20C5-4B19-AD4A-7EEEBDFF0EDD}">
      <dsp:nvSpPr>
        <dsp:cNvPr id="0" name=""/>
        <dsp:cNvSpPr/>
      </dsp:nvSpPr>
      <dsp:spPr>
        <a:xfrm>
          <a:off x="1736513" y="1880336"/>
          <a:ext cx="1007837" cy="1007837"/>
        </a:xfrm>
        <a:prstGeom prst="mathPlus">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1870102" y="2265733"/>
        <a:ext cx="740659" cy="237043"/>
      </dsp:txXfrm>
    </dsp:sp>
    <dsp:sp modelId="{C3420CA4-6AE2-48AD-92CD-464DA925A070}">
      <dsp:nvSpPr>
        <dsp:cNvPr id="0" name=""/>
        <dsp:cNvSpPr/>
      </dsp:nvSpPr>
      <dsp:spPr>
        <a:xfrm>
          <a:off x="482345" y="3030859"/>
          <a:ext cx="3538483" cy="1737651"/>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PA" sz="1900" b="1" kern="1200" noProof="0" dirty="0" smtClean="0">
              <a:latin typeface="+mj-lt"/>
            </a:rPr>
            <a:t>M02 Total Individual</a:t>
          </a:r>
          <a:r>
            <a:rPr lang="es-PA" sz="1900" kern="1200" noProof="0" dirty="0" smtClean="0">
              <a:latin typeface="+mj-lt"/>
            </a:rPr>
            <a:t> </a:t>
          </a:r>
          <a:r>
            <a:rPr lang="es-PA" sz="1900" b="0" i="0" kern="1200" noProof="0" dirty="0" smtClean="0">
              <a:latin typeface="+mj-lt"/>
            </a:rPr>
            <a:t>Atletas que entrenaron PERO NO COMPITIERON </a:t>
          </a:r>
          <a:r>
            <a:rPr lang="es-PA" sz="1900" kern="1200" noProof="0" dirty="0" smtClean="0">
              <a:latin typeface="+mj-lt"/>
            </a:rPr>
            <a:t>(AJ, 6-7 años, registrados de más de 7 años, masculino/femenino)</a:t>
          </a:r>
          <a:endParaRPr lang="es-PA" sz="1900" kern="1200" noProof="0" dirty="0">
            <a:latin typeface="+mj-lt"/>
          </a:endParaRPr>
        </a:p>
      </dsp:txBody>
      <dsp:txXfrm>
        <a:off x="567170" y="3115684"/>
        <a:ext cx="3368833" cy="1568001"/>
      </dsp:txXfrm>
    </dsp:sp>
    <dsp:sp modelId="{65BEB8AF-AB2E-4E46-BCB5-FBD36D7F5918}">
      <dsp:nvSpPr>
        <dsp:cNvPr id="0" name=""/>
        <dsp:cNvSpPr/>
      </dsp:nvSpPr>
      <dsp:spPr>
        <a:xfrm rot="21599399">
          <a:off x="4278687" y="2061444"/>
          <a:ext cx="546660" cy="646406"/>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endParaRPr lang="en-US" sz="2900" kern="1200"/>
        </a:p>
      </dsp:txBody>
      <dsp:txXfrm>
        <a:off x="4278687" y="2190739"/>
        <a:ext cx="382662" cy="387844"/>
      </dsp:txXfrm>
    </dsp:sp>
    <dsp:sp modelId="{C8D0ABEA-355A-461C-A672-ECE3DD42EB00}">
      <dsp:nvSpPr>
        <dsp:cNvPr id="0" name=""/>
        <dsp:cNvSpPr/>
      </dsp:nvSpPr>
      <dsp:spPr>
        <a:xfrm>
          <a:off x="5052264" y="684450"/>
          <a:ext cx="3485936" cy="3399610"/>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5052264" y="684450"/>
        <a:ext cx="3485936" cy="33996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FE6C40-9A1E-4B44-94B9-CE4E6F42D96D}">
      <dsp:nvSpPr>
        <dsp:cNvPr id="0" name=""/>
        <dsp:cNvSpPr/>
      </dsp:nvSpPr>
      <dsp:spPr>
        <a:xfrm>
          <a:off x="199678" y="21430"/>
          <a:ext cx="4113383" cy="4091952"/>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endParaRPr lang="en-US" sz="1600" kern="1200" dirty="0" smtClean="0"/>
        </a:p>
      </dsp:txBody>
      <dsp:txXfrm>
        <a:off x="802069" y="1044418"/>
        <a:ext cx="2908601" cy="204597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FE6C40-9A1E-4B44-94B9-CE4E6F42D96D}">
      <dsp:nvSpPr>
        <dsp:cNvPr id="0" name=""/>
        <dsp:cNvSpPr/>
      </dsp:nvSpPr>
      <dsp:spPr>
        <a:xfrm>
          <a:off x="49606" y="18007"/>
          <a:ext cx="3456242" cy="3438234"/>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endParaRPr lang="en-US" sz="1600" kern="1200" dirty="0" smtClean="0"/>
        </a:p>
      </dsp:txBody>
      <dsp:txXfrm>
        <a:off x="555761" y="877565"/>
        <a:ext cx="2443932" cy="171911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C25F68-5FAA-48EA-A05C-A1CC97750166}">
      <dsp:nvSpPr>
        <dsp:cNvPr id="0" name=""/>
        <dsp:cNvSpPr/>
      </dsp:nvSpPr>
      <dsp:spPr>
        <a:xfrm>
          <a:off x="0" y="0"/>
          <a:ext cx="1498507" cy="1107391"/>
        </a:xfrm>
        <a:prstGeom prst="rect">
          <a:avLst/>
        </a:prstGeom>
        <a:blipFill>
          <a:blip xmlns:r="http://schemas.openxmlformats.org/officeDocument/2006/relationships" r:embed="rId1">
            <a:extLst>
              <a:ext uri="{BEBA8EAE-BF5A-486C-A8C5-ECC9F3942E4B}">
                <a14:imgProps xmlns:a14="http://schemas.microsoft.com/office/drawing/2010/main">
                  <a14:imgLayer r:embed="rId2">
                    <a14:imgEffect>
                      <a14:saturation sat="0"/>
                    </a14:imgEffect>
                  </a14:imgLayer>
                </a14:imgProps>
              </a:ext>
            </a:extLst>
          </a:blip>
          <a:srcRect/>
          <a:stretch>
            <a:fillRect t="-5000" b="-5000"/>
          </a:stretch>
        </a:blipFill>
        <a:ln>
          <a:noFill/>
        </a:ln>
        <a:effectLst/>
      </dsp:spPr>
      <dsp:style>
        <a:lnRef idx="0">
          <a:scrgbClr r="0" g="0" b="0"/>
        </a:lnRef>
        <a:fillRef idx="1">
          <a:scrgbClr r="0" g="0" b="0"/>
        </a:fillRef>
        <a:effectRef idx="0">
          <a:scrgbClr r="0" g="0" b="0"/>
        </a:effectRef>
        <a:fontRef idx="minor"/>
      </dsp:style>
    </dsp:sp>
    <dsp:sp modelId="{09E2EC90-8B4E-44A0-B6FB-A886ED5E058A}">
      <dsp:nvSpPr>
        <dsp:cNvPr id="0" name=""/>
        <dsp:cNvSpPr/>
      </dsp:nvSpPr>
      <dsp:spPr>
        <a:xfrm>
          <a:off x="335159" y="906600"/>
          <a:ext cx="1291267" cy="31031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5000"/>
            </a:spcAft>
          </a:pPr>
          <a:r>
            <a:rPr lang="es-PA" sz="1500" kern="1200" noProof="0" dirty="0" smtClean="0"/>
            <a:t>Competencias</a:t>
          </a:r>
          <a:endParaRPr lang="es-PA" sz="1500" kern="1200" noProof="0" dirty="0"/>
        </a:p>
      </dsp:txBody>
      <dsp:txXfrm>
        <a:off x="335159" y="906600"/>
        <a:ext cx="1291267" cy="31031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FB2625-B71A-4687-9DE2-EDA148E415C3}">
      <dsp:nvSpPr>
        <dsp:cNvPr id="0" name=""/>
        <dsp:cNvSpPr/>
      </dsp:nvSpPr>
      <dsp:spPr>
        <a:xfrm>
          <a:off x="0" y="0"/>
          <a:ext cx="4098304" cy="4327644"/>
        </a:xfrm>
        <a:prstGeom prst="roundRect">
          <a:avLst>
            <a:gd name="adj" fmla="val 8500"/>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3358733" numCol="1" spcCol="1270" anchor="t" anchorCtr="0">
          <a:noAutofit/>
        </a:bodyPr>
        <a:lstStyle/>
        <a:p>
          <a:pPr lvl="0" algn="l" defTabSz="711200">
            <a:lnSpc>
              <a:spcPct val="90000"/>
            </a:lnSpc>
            <a:spcBef>
              <a:spcPct val="0"/>
            </a:spcBef>
            <a:spcAft>
              <a:spcPct val="35000"/>
            </a:spcAft>
          </a:pPr>
          <a:r>
            <a:rPr lang="es-PA" sz="1600" b="1" i="0" kern="1200" noProof="0" dirty="0" smtClean="0">
              <a:solidFill>
                <a:schemeClr val="tx1"/>
              </a:solidFill>
            </a:rPr>
            <a:t>Escuelas Involucradas con Olimpiadas Especiales </a:t>
          </a:r>
          <a:r>
            <a:rPr lang="es-PA" sz="1600" i="1" kern="1200" noProof="0" dirty="0" smtClean="0">
              <a:solidFill>
                <a:srgbClr val="000000"/>
              </a:solidFill>
              <a:latin typeface="+mj-lt"/>
              <a:ea typeface="ヒラギノ角ゴ ProN W3" charset="0"/>
              <a:cs typeface="ヒラギノ角ゴ ProN W3" charset="0"/>
              <a:sym typeface="Gill Sans" charset="0"/>
            </a:rPr>
            <a:t>Tradicional/ Deporte Unificado, investigación, recaudación de fondos, campañas de concientización.</a:t>
          </a:r>
          <a:endParaRPr lang="es-PA" sz="1600" i="1" kern="1200" noProof="0" dirty="0" smtClean="0">
            <a:solidFill>
              <a:schemeClr val="tx1"/>
            </a:solidFill>
          </a:endParaRPr>
        </a:p>
      </dsp:txBody>
      <dsp:txXfrm>
        <a:off x="102030" y="102030"/>
        <a:ext cx="3894244" cy="4123584"/>
      </dsp:txXfrm>
    </dsp:sp>
    <dsp:sp modelId="{CF8300B0-8B57-4184-8DB1-314208106A8B}">
      <dsp:nvSpPr>
        <dsp:cNvPr id="0" name=""/>
        <dsp:cNvSpPr/>
      </dsp:nvSpPr>
      <dsp:spPr>
        <a:xfrm>
          <a:off x="125642" y="1281090"/>
          <a:ext cx="3397955" cy="2875399"/>
        </a:xfrm>
        <a:prstGeom prst="roundRect">
          <a:avLst>
            <a:gd name="adj" fmla="val 10500"/>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1923638" numCol="1" spcCol="1270" anchor="t" anchorCtr="0">
          <a:noAutofit/>
        </a:bodyPr>
        <a:lstStyle/>
        <a:p>
          <a:pPr lvl="0" algn="l" defTabSz="711200">
            <a:lnSpc>
              <a:spcPct val="90000"/>
            </a:lnSpc>
            <a:spcBef>
              <a:spcPct val="0"/>
            </a:spcBef>
            <a:spcAft>
              <a:spcPct val="35000"/>
            </a:spcAft>
          </a:pPr>
          <a:r>
            <a:rPr lang="es-PA" sz="1600" b="1" i="0" kern="1200" noProof="0" dirty="0" smtClean="0">
              <a:solidFill>
                <a:schemeClr val="tx1"/>
              </a:solidFill>
            </a:rPr>
            <a:t>Escuelas Unificadas                                                   </a:t>
          </a:r>
          <a:r>
            <a:rPr lang="es-PA" sz="1600" i="1" kern="1200" noProof="0" dirty="0" smtClean="0">
              <a:solidFill>
                <a:schemeClr val="tx1"/>
              </a:solidFill>
            </a:rPr>
            <a:t>Realiza deporte unificado mínimo 2 veces al año</a:t>
          </a:r>
        </a:p>
      </dsp:txBody>
      <dsp:txXfrm>
        <a:off x="214070" y="1369518"/>
        <a:ext cx="3221099" cy="2698543"/>
      </dsp:txXfrm>
    </dsp:sp>
    <dsp:sp modelId="{77677B96-00F8-4457-83EE-2A8C27543086}">
      <dsp:nvSpPr>
        <dsp:cNvPr id="0" name=""/>
        <dsp:cNvSpPr/>
      </dsp:nvSpPr>
      <dsp:spPr>
        <a:xfrm>
          <a:off x="278481" y="2310468"/>
          <a:ext cx="3085887" cy="1677758"/>
        </a:xfrm>
        <a:prstGeom prst="roundRect">
          <a:avLst>
            <a:gd name="adj" fmla="val 10500"/>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113792" numCol="1" spcCol="1270" anchor="t" anchorCtr="0">
          <a:noAutofit/>
        </a:bodyPr>
        <a:lstStyle/>
        <a:p>
          <a:pPr lvl="0" algn="l" defTabSz="711200">
            <a:lnSpc>
              <a:spcPct val="90000"/>
            </a:lnSpc>
            <a:spcBef>
              <a:spcPct val="0"/>
            </a:spcBef>
            <a:spcAft>
              <a:spcPct val="35000"/>
            </a:spcAft>
          </a:pPr>
          <a:r>
            <a:rPr lang="es-PA" sz="1600" b="1" i="0" kern="1200" noProof="0" dirty="0" smtClean="0">
              <a:solidFill>
                <a:srgbClr val="FF0000"/>
              </a:solidFill>
            </a:rPr>
            <a:t>Escuelas Unificadas Campeonas (NUEVO)</a:t>
          </a:r>
        </a:p>
        <a:p>
          <a:pPr lvl="0" algn="l" defTabSz="711200">
            <a:lnSpc>
              <a:spcPct val="90000"/>
            </a:lnSpc>
            <a:spcBef>
              <a:spcPct val="0"/>
            </a:spcBef>
            <a:spcAft>
              <a:spcPct val="35000"/>
            </a:spcAft>
          </a:pPr>
          <a:r>
            <a:rPr lang="es-PA" sz="1600" b="0" i="1" kern="1200" noProof="0" dirty="0" smtClean="0">
              <a:solidFill>
                <a:schemeClr val="tx1"/>
              </a:solidFill>
            </a:rPr>
            <a:t>Ofrece los 3 componentes</a:t>
          </a:r>
          <a:endParaRPr lang="es-PA" sz="1600" i="1" kern="1200" noProof="0" dirty="0">
            <a:solidFill>
              <a:schemeClr val="tx1"/>
            </a:solidFill>
          </a:endParaRPr>
        </a:p>
      </dsp:txBody>
      <dsp:txXfrm>
        <a:off x="330078" y="2362065"/>
        <a:ext cx="2982693" cy="157456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FE6C40-9A1E-4B44-94B9-CE4E6F42D96D}">
      <dsp:nvSpPr>
        <dsp:cNvPr id="0" name=""/>
        <dsp:cNvSpPr/>
      </dsp:nvSpPr>
      <dsp:spPr>
        <a:xfrm>
          <a:off x="685797" y="0"/>
          <a:ext cx="4631784" cy="4631784"/>
        </a:xfrm>
        <a:prstGeom prst="ellipse">
          <a:avLst/>
        </a:prstGeom>
        <a:solidFill>
          <a:schemeClr val="accent5">
            <a:lumMod val="40000"/>
            <a:lumOff val="60000"/>
          </a:schemeClr>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endParaRPr lang="en-US" sz="1600" kern="1200" dirty="0" smtClean="0"/>
        </a:p>
      </dsp:txBody>
      <dsp:txXfrm>
        <a:off x="2192285" y="231589"/>
        <a:ext cx="1618808" cy="694767"/>
      </dsp:txXfrm>
    </dsp:sp>
    <dsp:sp modelId="{4A7F189E-75D4-4CB2-BCC5-D0C1C4DDFA2F}">
      <dsp:nvSpPr>
        <dsp:cNvPr id="0" name=""/>
        <dsp:cNvSpPr/>
      </dsp:nvSpPr>
      <dsp:spPr>
        <a:xfrm>
          <a:off x="2037491" y="1383797"/>
          <a:ext cx="2929696" cy="2731583"/>
        </a:xfrm>
        <a:prstGeom prst="ellipse">
          <a:avLst/>
        </a:prstGeom>
        <a:gradFill rotWithShape="1">
          <a:gsLst>
            <a:gs pos="0">
              <a:schemeClr val="accent5">
                <a:tint val="100000"/>
                <a:shade val="100000"/>
                <a:satMod val="130000"/>
              </a:schemeClr>
            </a:gs>
            <a:gs pos="100000">
              <a:schemeClr val="accent5">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endParaRPr lang="en-US" sz="2000" kern="1200" smtClean="0"/>
        </a:p>
        <a:p>
          <a:pPr lvl="0" algn="ctr" defTabSz="889000">
            <a:lnSpc>
              <a:spcPct val="90000"/>
            </a:lnSpc>
            <a:spcBef>
              <a:spcPct val="0"/>
            </a:spcBef>
            <a:spcAft>
              <a:spcPct val="35000"/>
            </a:spcAft>
          </a:pPr>
          <a:endParaRPr lang="en-US" sz="2000" kern="1200" smtClean="0"/>
        </a:p>
        <a:p>
          <a:pPr lvl="0" algn="ctr" defTabSz="889000">
            <a:lnSpc>
              <a:spcPct val="90000"/>
            </a:lnSpc>
            <a:spcBef>
              <a:spcPct val="0"/>
            </a:spcBef>
            <a:spcAft>
              <a:spcPct val="35000"/>
            </a:spcAft>
          </a:pPr>
          <a:endParaRPr lang="en-US" sz="2000" kern="1200" smtClean="0"/>
        </a:p>
        <a:p>
          <a:pPr marL="0" marR="0" lvl="0" indent="0" algn="ctr" defTabSz="914400" eaLnBrk="1" fontAlgn="auto" latinLnBrk="0" hangingPunct="1">
            <a:lnSpc>
              <a:spcPct val="100000"/>
            </a:lnSpc>
            <a:spcBef>
              <a:spcPct val="0"/>
            </a:spcBef>
            <a:spcAft>
              <a:spcPts val="0"/>
            </a:spcAft>
            <a:buClrTx/>
            <a:buSzTx/>
            <a:buFontTx/>
            <a:buNone/>
            <a:tabLst/>
            <a:defRPr/>
          </a:pPr>
          <a:endParaRPr lang="en-US" sz="1100" kern="1200" smtClean="0"/>
        </a:p>
        <a:p>
          <a:pPr marL="0" marR="0" lvl="0" indent="0" algn="ctr" defTabSz="914400" eaLnBrk="1" fontAlgn="auto" latinLnBrk="0" hangingPunct="1">
            <a:lnSpc>
              <a:spcPct val="100000"/>
            </a:lnSpc>
            <a:spcBef>
              <a:spcPct val="0"/>
            </a:spcBef>
            <a:spcAft>
              <a:spcPts val="0"/>
            </a:spcAft>
            <a:buClrTx/>
            <a:buSzTx/>
            <a:buFontTx/>
            <a:buNone/>
            <a:tabLst/>
            <a:defRPr/>
          </a:pPr>
          <a:endParaRPr lang="en-US" sz="1100" kern="1200" smtClean="0"/>
        </a:p>
        <a:p>
          <a:pPr marL="0" marR="0" lvl="0" indent="0" algn="ctr" defTabSz="914400" eaLnBrk="1" fontAlgn="auto" latinLnBrk="0" hangingPunct="1">
            <a:lnSpc>
              <a:spcPct val="100000"/>
            </a:lnSpc>
            <a:spcBef>
              <a:spcPct val="0"/>
            </a:spcBef>
            <a:spcAft>
              <a:spcPts val="0"/>
            </a:spcAft>
            <a:buClrTx/>
            <a:buSzTx/>
            <a:buFontTx/>
            <a:buNone/>
            <a:tabLst/>
            <a:defRPr/>
          </a:pPr>
          <a:endParaRPr lang="en-US" sz="1100" kern="1200" smtClean="0"/>
        </a:p>
        <a:p>
          <a:pPr marL="0" marR="0" lvl="0" indent="0" algn="ctr" defTabSz="914400" eaLnBrk="1" fontAlgn="auto" latinLnBrk="0" hangingPunct="1">
            <a:lnSpc>
              <a:spcPct val="100000"/>
            </a:lnSpc>
            <a:spcBef>
              <a:spcPct val="0"/>
            </a:spcBef>
            <a:spcAft>
              <a:spcPts val="0"/>
            </a:spcAft>
            <a:buClrTx/>
            <a:buSzTx/>
            <a:buFontTx/>
            <a:buNone/>
            <a:tabLst/>
            <a:defRPr/>
          </a:pPr>
          <a:endParaRPr lang="en-US" sz="1100" kern="1200" smtClean="0"/>
        </a:p>
        <a:p>
          <a:pPr marL="0" marR="0" lvl="0" indent="0" algn="ctr" defTabSz="914400" eaLnBrk="1" fontAlgn="auto" latinLnBrk="0" hangingPunct="1">
            <a:lnSpc>
              <a:spcPct val="100000"/>
            </a:lnSpc>
            <a:spcBef>
              <a:spcPct val="0"/>
            </a:spcBef>
            <a:spcAft>
              <a:spcPts val="0"/>
            </a:spcAft>
            <a:buClrTx/>
            <a:buSzTx/>
            <a:buFontTx/>
            <a:buNone/>
            <a:tabLst/>
            <a:defRPr/>
          </a:pPr>
          <a:endParaRPr lang="en-US" sz="1100" kern="1200" smtClean="0"/>
        </a:p>
        <a:p>
          <a:pPr marL="0" marR="0" lvl="0" indent="0" algn="ctr" defTabSz="914400" eaLnBrk="1" fontAlgn="auto" latinLnBrk="0" hangingPunct="1">
            <a:lnSpc>
              <a:spcPct val="100000"/>
            </a:lnSpc>
            <a:spcBef>
              <a:spcPct val="0"/>
            </a:spcBef>
            <a:spcAft>
              <a:spcPts val="0"/>
            </a:spcAft>
            <a:buClrTx/>
            <a:buSzTx/>
            <a:buFontTx/>
            <a:buNone/>
            <a:tabLst/>
            <a:defRPr/>
          </a:pPr>
          <a:endParaRPr lang="en-US" sz="1100" kern="1200" smtClean="0"/>
        </a:p>
        <a:p>
          <a:pPr marL="0" marR="0" lvl="0" indent="0" algn="ctr" defTabSz="914400" eaLnBrk="1" fontAlgn="auto" latinLnBrk="0" hangingPunct="1">
            <a:lnSpc>
              <a:spcPct val="100000"/>
            </a:lnSpc>
            <a:spcBef>
              <a:spcPct val="0"/>
            </a:spcBef>
            <a:spcAft>
              <a:spcPts val="0"/>
            </a:spcAft>
            <a:buClrTx/>
            <a:buSzTx/>
            <a:buFontTx/>
            <a:buNone/>
            <a:tabLst/>
            <a:defRPr/>
          </a:pPr>
          <a:endParaRPr lang="en-US" sz="1100" kern="1200" dirty="0" smtClean="0"/>
        </a:p>
      </dsp:txBody>
      <dsp:txXfrm>
        <a:off x="2819720" y="1554521"/>
        <a:ext cx="1365238" cy="512171"/>
      </dsp:txXfrm>
    </dsp:sp>
    <dsp:sp modelId="{B8F36238-DBC8-4356-9D0A-AE8C3BC590FE}">
      <dsp:nvSpPr>
        <dsp:cNvPr id="0" name=""/>
        <dsp:cNvSpPr/>
      </dsp:nvSpPr>
      <dsp:spPr>
        <a:xfrm>
          <a:off x="0" y="575568"/>
          <a:ext cx="2213575" cy="2079671"/>
        </a:xfrm>
        <a:prstGeom prst="ellipse">
          <a:avLst/>
        </a:prstGeom>
        <a:solidFill>
          <a:schemeClr val="accent1">
            <a:lumMod val="60000"/>
            <a:lumOff val="4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66725">
            <a:lnSpc>
              <a:spcPct val="90000"/>
            </a:lnSpc>
            <a:spcBef>
              <a:spcPct val="0"/>
            </a:spcBef>
            <a:spcAft>
              <a:spcPct val="35000"/>
            </a:spcAft>
          </a:pPr>
          <a:endParaRPr lang="en-US" sz="1050" kern="1200" dirty="0" smtClean="0"/>
        </a:p>
        <a:p>
          <a:pPr lvl="0" algn="ctr" defTabSz="466725">
            <a:lnSpc>
              <a:spcPct val="90000"/>
            </a:lnSpc>
            <a:spcBef>
              <a:spcPct val="0"/>
            </a:spcBef>
            <a:spcAft>
              <a:spcPct val="35000"/>
            </a:spcAft>
          </a:pPr>
          <a:endParaRPr lang="en-US" sz="1050" kern="1200" dirty="0" smtClean="0"/>
        </a:p>
        <a:p>
          <a:pPr lvl="0" algn="ctr" defTabSz="466725">
            <a:lnSpc>
              <a:spcPct val="90000"/>
            </a:lnSpc>
            <a:spcBef>
              <a:spcPct val="0"/>
            </a:spcBef>
            <a:spcAft>
              <a:spcPct val="35000"/>
            </a:spcAft>
          </a:pPr>
          <a:endParaRPr lang="en-US" sz="1050" kern="1200" dirty="0" smtClean="0"/>
        </a:p>
        <a:p>
          <a:pPr lvl="0" algn="ctr" defTabSz="466725">
            <a:lnSpc>
              <a:spcPct val="90000"/>
            </a:lnSpc>
            <a:spcBef>
              <a:spcPct val="0"/>
            </a:spcBef>
            <a:spcAft>
              <a:spcPct val="35000"/>
            </a:spcAft>
          </a:pPr>
          <a:endParaRPr lang="en-US" sz="1050" kern="1200" dirty="0" smtClean="0"/>
        </a:p>
        <a:p>
          <a:pPr lvl="0" algn="ctr" defTabSz="466725">
            <a:lnSpc>
              <a:spcPct val="90000"/>
            </a:lnSpc>
            <a:spcBef>
              <a:spcPct val="0"/>
            </a:spcBef>
            <a:spcAft>
              <a:spcPct val="35000"/>
            </a:spcAft>
          </a:pPr>
          <a:endParaRPr lang="en-US" sz="1050" kern="1200" dirty="0" smtClean="0"/>
        </a:p>
        <a:p>
          <a:pPr lvl="0" algn="ctr" defTabSz="466725">
            <a:lnSpc>
              <a:spcPct val="90000"/>
            </a:lnSpc>
            <a:spcBef>
              <a:spcPct val="0"/>
            </a:spcBef>
            <a:spcAft>
              <a:spcPct val="35000"/>
            </a:spcAft>
          </a:pPr>
          <a:endParaRPr lang="en-US" sz="1050" kern="1200" dirty="0" smtClean="0"/>
        </a:p>
        <a:p>
          <a:pPr lvl="0" algn="ctr" defTabSz="466725">
            <a:lnSpc>
              <a:spcPct val="90000"/>
            </a:lnSpc>
            <a:spcBef>
              <a:spcPct val="0"/>
            </a:spcBef>
            <a:spcAft>
              <a:spcPct val="35000"/>
            </a:spcAft>
          </a:pPr>
          <a:endParaRPr lang="en-US" sz="1050" kern="1200" dirty="0" smtClean="0"/>
        </a:p>
        <a:p>
          <a:pPr lvl="0" algn="ctr" defTabSz="466725">
            <a:lnSpc>
              <a:spcPct val="90000"/>
            </a:lnSpc>
            <a:spcBef>
              <a:spcPct val="0"/>
            </a:spcBef>
            <a:spcAft>
              <a:spcPct val="35000"/>
            </a:spcAft>
          </a:pPr>
          <a:endParaRPr lang="en-US" sz="1050" kern="1200" dirty="0" smtClean="0"/>
        </a:p>
        <a:p>
          <a:pPr lvl="0" algn="ctr" defTabSz="466725">
            <a:lnSpc>
              <a:spcPct val="90000"/>
            </a:lnSpc>
            <a:spcBef>
              <a:spcPct val="0"/>
            </a:spcBef>
            <a:spcAft>
              <a:spcPct val="35000"/>
            </a:spcAft>
          </a:pPr>
          <a:endParaRPr lang="en-US" sz="1050" kern="1200" dirty="0" smtClean="0"/>
        </a:p>
        <a:p>
          <a:pPr lvl="0" algn="ctr" defTabSz="466725">
            <a:lnSpc>
              <a:spcPct val="90000"/>
            </a:lnSpc>
            <a:spcBef>
              <a:spcPct val="0"/>
            </a:spcBef>
            <a:spcAft>
              <a:spcPct val="35000"/>
            </a:spcAft>
          </a:pPr>
          <a:endParaRPr lang="en-US" sz="1050" kern="1200" dirty="0" smtClean="0"/>
        </a:p>
      </dsp:txBody>
      <dsp:txXfrm>
        <a:off x="324170" y="1095486"/>
        <a:ext cx="1565234" cy="1039835"/>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5.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6.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7.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9.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64D70A94-535E-A242-8751-E65D819C19D3}" type="datetimeFigureOut">
              <a:rPr lang="en-US" smtClean="0"/>
              <a:pPr/>
              <a:t>12/18/2017</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97442F98-C731-A94C-AA10-6D9C96A04D6B}" type="slidenum">
              <a:rPr lang="en-US" smtClean="0"/>
              <a:pPr/>
              <a:t>‹#›</a:t>
            </a:fld>
            <a:endParaRPr lang="en-US"/>
          </a:p>
        </p:txBody>
      </p:sp>
    </p:spTree>
    <p:extLst>
      <p:ext uri="{BB962C8B-B14F-4D97-AF65-F5344CB8AC3E}">
        <p14:creationId xmlns:p14="http://schemas.microsoft.com/office/powerpoint/2010/main" val="2204005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31A25BBB-A885-FB47-A586-C46B257BEE92}" type="datetimeFigureOut">
              <a:rPr lang="en-US" smtClean="0"/>
              <a:pPr/>
              <a:t>12/18/2017</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036B4B2F-0019-C942-9AE2-8EB4A07943DA}" type="slidenum">
              <a:rPr lang="en-US" smtClean="0"/>
              <a:pPr/>
              <a:t>‹#›</a:t>
            </a:fld>
            <a:endParaRPr lang="en-US"/>
          </a:p>
        </p:txBody>
      </p:sp>
    </p:spTree>
    <p:extLst>
      <p:ext uri="{BB962C8B-B14F-4D97-AF65-F5344CB8AC3E}">
        <p14:creationId xmlns:p14="http://schemas.microsoft.com/office/powerpoint/2010/main" val="146263209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Target Audience</a:t>
            </a:r>
            <a:r>
              <a:rPr lang="en-US" baseline="0" dirty="0" smtClean="0"/>
              <a:t> – people new and familiar to Census system </a:t>
            </a:r>
          </a:p>
          <a:p>
            <a:r>
              <a:rPr lang="en-US" baseline="0" dirty="0" smtClean="0"/>
              <a:t>Goal:  cover the most common issues with Census: </a:t>
            </a:r>
          </a:p>
          <a:p>
            <a:r>
              <a:rPr lang="en-US" baseline="0" dirty="0" smtClean="0"/>
              <a:t>	- Difference between M1 / M2</a:t>
            </a:r>
          </a:p>
          <a:p>
            <a:r>
              <a:rPr lang="en-US" baseline="0" dirty="0" smtClean="0"/>
              <a:t>	- Difference between Individual Total and Total Participation </a:t>
            </a:r>
          </a:p>
          <a:p>
            <a:r>
              <a:rPr lang="en-US" baseline="0" dirty="0" smtClean="0"/>
              <a:t>            - Cover things new in 2017 Census </a:t>
            </a:r>
            <a:endParaRPr lang="en-US" dirty="0"/>
          </a:p>
        </p:txBody>
      </p:sp>
      <p:sp>
        <p:nvSpPr>
          <p:cNvPr id="4" name="Slide Number Placeholder 3"/>
          <p:cNvSpPr>
            <a:spLocks noGrp="1"/>
          </p:cNvSpPr>
          <p:nvPr>
            <p:ph type="sldNum" sz="quarter" idx="10"/>
          </p:nvPr>
        </p:nvSpPr>
        <p:spPr/>
        <p:txBody>
          <a:bodyPr/>
          <a:lstStyle/>
          <a:p>
            <a:fld id="{036B4B2F-0019-C942-9AE2-8EB4A07943DA}" type="slidenum">
              <a:rPr lang="en-US" smtClean="0"/>
              <a:pPr/>
              <a:t>1</a:t>
            </a:fld>
            <a:endParaRPr lang="en-US"/>
          </a:p>
        </p:txBody>
      </p:sp>
    </p:spTree>
    <p:extLst>
      <p:ext uri="{BB962C8B-B14F-4D97-AF65-F5344CB8AC3E}">
        <p14:creationId xmlns:p14="http://schemas.microsoft.com/office/powerpoint/2010/main" val="3535982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Individual total v/s total participation in a given age / gender category </a:t>
            </a:r>
          </a:p>
          <a:p>
            <a:r>
              <a:rPr lang="en-US" dirty="0" smtClean="0"/>
              <a:t>Difference</a:t>
            </a:r>
            <a:r>
              <a:rPr lang="en-US" baseline="0" dirty="0" smtClean="0"/>
              <a:t> / ratio between Individual Total and Total Participation gives us the idea of how many sports on average each athlete participates in </a:t>
            </a:r>
            <a:endParaRPr lang="en-US" dirty="0" smtClean="0"/>
          </a:p>
          <a:p>
            <a:r>
              <a:rPr lang="en-US" dirty="0" smtClean="0"/>
              <a:t>Individual</a:t>
            </a:r>
            <a:r>
              <a:rPr lang="en-US" baseline="0" dirty="0" smtClean="0"/>
              <a:t> total has to be equal or larger than the largest number reported in any sport category for this age / gender </a:t>
            </a:r>
            <a:endParaRPr lang="en-US" dirty="0"/>
          </a:p>
        </p:txBody>
      </p:sp>
      <p:sp>
        <p:nvSpPr>
          <p:cNvPr id="4" name="Slide Number Placeholder 3"/>
          <p:cNvSpPr>
            <a:spLocks noGrp="1"/>
          </p:cNvSpPr>
          <p:nvPr>
            <p:ph type="sldNum" sz="quarter" idx="10"/>
          </p:nvPr>
        </p:nvSpPr>
        <p:spPr/>
        <p:txBody>
          <a:bodyPr/>
          <a:lstStyle/>
          <a:p>
            <a:fld id="{036B4B2F-0019-C942-9AE2-8EB4A07943DA}" type="slidenum">
              <a:rPr lang="en-US" smtClean="0"/>
              <a:pPr/>
              <a:t>13</a:t>
            </a:fld>
            <a:endParaRPr lang="en-US"/>
          </a:p>
        </p:txBody>
      </p:sp>
    </p:spTree>
    <p:extLst>
      <p:ext uri="{BB962C8B-B14F-4D97-AF65-F5344CB8AC3E}">
        <p14:creationId xmlns:p14="http://schemas.microsoft.com/office/powerpoint/2010/main" val="103618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M1 </a:t>
            </a:r>
          </a:p>
          <a:p>
            <a:r>
              <a:rPr lang="en-US" baseline="0" dirty="0" smtClean="0"/>
              <a:t>M2 – mainly YA, 6-7 years old (according to general rules can’t compete in a sport) + other registered athletes age 7+ that do not compete in any sports</a:t>
            </a:r>
          </a:p>
          <a:p>
            <a:r>
              <a:rPr lang="en-US" baseline="0" dirty="0" smtClean="0"/>
              <a:t>To look back at slide 6, it’s the sum of Individual Total across gender / age categories, M1 and M2 all the numbers in red color </a:t>
            </a:r>
          </a:p>
          <a:p>
            <a:endParaRPr lang="en-US" baseline="0" dirty="0" smtClean="0"/>
          </a:p>
          <a:p>
            <a:r>
              <a:rPr lang="en-US" baseline="0" dirty="0" smtClean="0"/>
              <a:t>YA – EXCEPTION Category: at early age hard to diagnose, so we know they might be some “partners” </a:t>
            </a:r>
          </a:p>
          <a:p>
            <a:r>
              <a:rPr lang="en-US" baseline="0" dirty="0" smtClean="0"/>
              <a:t>can’t compete in any sport, can’t be included in the Unified, partners are counted in M2</a:t>
            </a:r>
          </a:p>
        </p:txBody>
      </p:sp>
      <p:sp>
        <p:nvSpPr>
          <p:cNvPr id="4" name="Slide Number Placeholder 3"/>
          <p:cNvSpPr>
            <a:spLocks noGrp="1"/>
          </p:cNvSpPr>
          <p:nvPr>
            <p:ph type="sldNum" sz="quarter" idx="10"/>
          </p:nvPr>
        </p:nvSpPr>
        <p:spPr/>
        <p:txBody>
          <a:bodyPr/>
          <a:lstStyle/>
          <a:p>
            <a:fld id="{036B4B2F-0019-C942-9AE2-8EB4A07943DA}" type="slidenum">
              <a:rPr lang="en-US" smtClean="0"/>
              <a:pPr/>
              <a:t>14</a:t>
            </a:fld>
            <a:endParaRPr lang="en-US"/>
          </a:p>
        </p:txBody>
      </p:sp>
    </p:spTree>
    <p:extLst>
      <p:ext uri="{BB962C8B-B14F-4D97-AF65-F5344CB8AC3E}">
        <p14:creationId xmlns:p14="http://schemas.microsoft.com/office/powerpoint/2010/main" val="1020815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smtClean="0"/>
              <a:t>Important Instructions: </a:t>
            </a:r>
          </a:p>
          <a:p>
            <a:pPr lvl="0"/>
            <a:endParaRPr lang="en-US" b="1" dirty="0" smtClean="0"/>
          </a:p>
          <a:p>
            <a:pPr marL="285750" lvl="0" indent="-285750">
              <a:buFont typeface="Wingdings" panose="05000000000000000000" pitchFamily="2" charset="2"/>
              <a:buChar char="§"/>
            </a:pPr>
            <a:r>
              <a:rPr lang="en-US" dirty="0" smtClean="0"/>
              <a:t>Certified Coaches – we know we don’t have a good</a:t>
            </a:r>
            <a:r>
              <a:rPr lang="en-US" baseline="0" dirty="0" smtClean="0"/>
              <a:t> definition or consistent training for certified coaches, but we want to start gathering the numbers to understand where we are by sport, M03 &lt; M03A – error flag; if you say there are 10 Unified Coached in Athletics, and 9 in Total Coaches in Athletics – error flag – capability to detect errors across sections </a:t>
            </a:r>
          </a:p>
          <a:p>
            <a:pPr marL="285750" lvl="0" indent="-285750">
              <a:buFont typeface="Wingdings" panose="05000000000000000000" pitchFamily="2" charset="2"/>
              <a:buChar char="§"/>
            </a:pPr>
            <a:r>
              <a:rPr lang="en-US" baseline="0" dirty="0" smtClean="0"/>
              <a:t>Same rules for Individual Total v/s Total </a:t>
            </a:r>
            <a:r>
              <a:rPr lang="en-US" baseline="0" smtClean="0"/>
              <a:t>Participation apply for coaches as for athletes </a:t>
            </a:r>
            <a:endParaRPr lang="en-US" baseline="0" dirty="0" smtClean="0"/>
          </a:p>
          <a:p>
            <a:pPr marL="0" lvl="0" indent="0">
              <a:buFont typeface="Wingdings" panose="05000000000000000000" pitchFamily="2" charset="2"/>
              <a:buNone/>
            </a:pPr>
            <a:endParaRPr lang="en-US" dirty="0" smtClean="0"/>
          </a:p>
          <a:p>
            <a:pPr marL="285750" lvl="0" indent="-285750">
              <a:buFont typeface="Wingdings" panose="05000000000000000000" pitchFamily="2" charset="2"/>
              <a:buChar char="§"/>
            </a:pPr>
            <a:r>
              <a:rPr lang="en-US" dirty="0" smtClean="0"/>
              <a:t>Multi-day competition: each sport = one competition</a:t>
            </a:r>
          </a:p>
          <a:p>
            <a:pPr marL="285750" lvl="0" indent="-285750">
              <a:buFont typeface="Wingdings" panose="05000000000000000000" pitchFamily="2" charset="2"/>
              <a:buChar char="§"/>
            </a:pPr>
            <a:r>
              <a:rPr lang="en-US" dirty="0" smtClean="0"/>
              <a:t>League play: each league match = one competition </a:t>
            </a:r>
          </a:p>
          <a:p>
            <a:pPr marL="285750" lvl="0" indent="-285750">
              <a:buFont typeface="Wingdings" panose="05000000000000000000" pitchFamily="2" charset="2"/>
              <a:buChar char="§"/>
            </a:pPr>
            <a:r>
              <a:rPr lang="en-US" sz="1200" dirty="0" smtClean="0">
                <a:solidFill>
                  <a:srgbClr val="FF0000"/>
                </a:solidFill>
                <a:ea typeface="ヒラギノ角ゴ ProN W3" charset="0"/>
                <a:cs typeface="ヒラギノ角ゴ ProN W3" charset="0"/>
              </a:rPr>
              <a:t>If  a sport (e.g. Football) is offered in Traditional and Unified, count as 2 competitions</a:t>
            </a:r>
          </a:p>
          <a:p>
            <a:pPr marL="285750" lvl="0" indent="-285750">
              <a:buFont typeface="Wingdings" panose="05000000000000000000" pitchFamily="2" charset="2"/>
              <a:buChar char="§"/>
            </a:pPr>
            <a:r>
              <a:rPr lang="en-US" sz="1200" dirty="0" smtClean="0">
                <a:solidFill>
                  <a:srgbClr val="000000"/>
                </a:solidFill>
                <a:ea typeface="ヒラギノ角ゴ ProN W3" charset="0"/>
                <a:cs typeface="ヒラギノ角ゴ ProN W3" charset="0"/>
              </a:rPr>
              <a:t>Include Unified Competitions in the total count of competitions </a:t>
            </a:r>
            <a:endParaRPr lang="en-US" dirty="0" smtClean="0"/>
          </a:p>
          <a:p>
            <a:pPr marL="285750" lvl="0" indent="-285750">
              <a:buFont typeface="Wingdings" panose="05000000000000000000" pitchFamily="2" charset="2"/>
              <a:buChar char="§"/>
            </a:pPr>
            <a:r>
              <a:rPr lang="en-US" dirty="0" smtClean="0"/>
              <a:t>Multi-sport competition </a:t>
            </a:r>
            <a:r>
              <a:rPr lang="en-US" sz="1200" dirty="0" smtClean="0">
                <a:solidFill>
                  <a:srgbClr val="FF0000"/>
                </a:solidFill>
                <a:ea typeface="ヒラギノ角ゴ ProN W3" charset="0"/>
                <a:cs typeface="ヒラギノ角ゴ ProN W3" charset="0"/>
              </a:rPr>
              <a:t>(single/multiple day)</a:t>
            </a:r>
            <a:r>
              <a:rPr lang="en-US" sz="1200" baseline="0" dirty="0" smtClean="0">
                <a:solidFill>
                  <a:srgbClr val="FF0000"/>
                </a:solidFill>
                <a:ea typeface="ヒラギノ角ゴ ProN W3" charset="0"/>
                <a:cs typeface="ヒラギノ角ゴ ProN W3" charset="0"/>
              </a:rPr>
              <a:t> </a:t>
            </a:r>
            <a:r>
              <a:rPr lang="en-US" dirty="0" smtClean="0"/>
              <a:t>: each day = one competition </a:t>
            </a:r>
          </a:p>
          <a:p>
            <a:pPr marL="285750" lvl="0" indent="-285750">
              <a:buFont typeface="Wingdings" panose="05000000000000000000" pitchFamily="2" charset="2"/>
              <a:buChar char="§"/>
            </a:pPr>
            <a:endParaRPr lang="en-US" dirty="0" smtClean="0"/>
          </a:p>
          <a:p>
            <a:pPr marL="0" lvl="0" indent="0">
              <a:buFont typeface="Wingdings" panose="05000000000000000000" pitchFamily="2" charset="2"/>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036B4B2F-0019-C942-9AE2-8EB4A07943DA}" type="slidenum">
              <a:rPr lang="en-US" smtClean="0"/>
              <a:pPr/>
              <a:t>15</a:t>
            </a:fld>
            <a:endParaRPr lang="en-US"/>
          </a:p>
        </p:txBody>
      </p:sp>
    </p:spTree>
    <p:extLst>
      <p:ext uri="{BB962C8B-B14F-4D97-AF65-F5344CB8AC3E}">
        <p14:creationId xmlns:p14="http://schemas.microsoft.com/office/powerpoint/2010/main" val="3796778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6B4B2F-0019-C942-9AE2-8EB4A07943DA}" type="slidenum">
              <a:rPr lang="en-US" smtClean="0"/>
              <a:pPr/>
              <a:t>16</a:t>
            </a:fld>
            <a:endParaRPr lang="en-US"/>
          </a:p>
        </p:txBody>
      </p:sp>
    </p:spTree>
    <p:extLst>
      <p:ext uri="{BB962C8B-B14F-4D97-AF65-F5344CB8AC3E}">
        <p14:creationId xmlns:p14="http://schemas.microsoft.com/office/powerpoint/2010/main" val="3194489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Rationale: as we are rolling out the Local Program Club and Program Guide, need to capture growth, also based on our Strategic Goals - improve quality of sports experience and attract more supporters - need to get the baseline, we want to</a:t>
            </a:r>
            <a:r>
              <a:rPr lang="en-US" baseline="0" dirty="0" smtClean="0"/>
              <a:t> know the scope of our programming on a local level </a:t>
            </a:r>
            <a:endParaRPr lang="en-US" dirty="0" smtClean="0"/>
          </a:p>
          <a:p>
            <a:endParaRPr lang="en-US" dirty="0" smtClean="0"/>
          </a:p>
          <a:p>
            <a:r>
              <a:rPr lang="en-US" dirty="0" smtClean="0"/>
              <a:t>Need to collect where Unified Sports take place for scaling purposes , replicating across Programs</a:t>
            </a:r>
            <a:endParaRPr lang="en-US" dirty="0"/>
          </a:p>
        </p:txBody>
      </p:sp>
      <p:sp>
        <p:nvSpPr>
          <p:cNvPr id="4" name="Slide Number Placeholder 3"/>
          <p:cNvSpPr>
            <a:spLocks noGrp="1"/>
          </p:cNvSpPr>
          <p:nvPr>
            <p:ph type="sldNum" sz="quarter" idx="10"/>
          </p:nvPr>
        </p:nvSpPr>
        <p:spPr/>
        <p:txBody>
          <a:bodyPr/>
          <a:lstStyle/>
          <a:p>
            <a:fld id="{036B4B2F-0019-C942-9AE2-8EB4A07943DA}" type="slidenum">
              <a:rPr lang="en-US" smtClean="0"/>
              <a:pPr/>
              <a:t>17</a:t>
            </a:fld>
            <a:endParaRPr lang="en-US"/>
          </a:p>
        </p:txBody>
      </p:sp>
    </p:spTree>
    <p:extLst>
      <p:ext uri="{BB962C8B-B14F-4D97-AF65-F5344CB8AC3E}">
        <p14:creationId xmlns:p14="http://schemas.microsoft.com/office/powerpoint/2010/main" val="21802229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In the light of</a:t>
            </a:r>
            <a:r>
              <a:rPr lang="en-US" baseline="0" dirty="0" smtClean="0"/>
              <a:t> changes, we expect that the numbers reported in 2017 will be different: </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for youth categories will be higher (rationale for increasing the age range is to send the message of inclusion, we have evidence of people taking on leadership roles at earlier age – so want to highlight it)</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number of Competitions – may increase as well (went from “</a:t>
            </a:r>
            <a:r>
              <a:rPr lang="en-US" sz="1200" dirty="0" smtClean="0">
                <a:solidFill>
                  <a:srgbClr val="000000"/>
                </a:solidFill>
                <a:ea typeface="ヒラギノ角ゴ ProN W3" charset="0"/>
                <a:cs typeface="ヒラギノ角ゴ ProN W3" charset="0"/>
                <a:sym typeface="Gill Sans" charset="0"/>
              </a:rPr>
              <a:t>Record multi-day competition as one competition opportunity” to “</a:t>
            </a:r>
            <a:r>
              <a:rPr lang="en-US" sz="1200" dirty="0" smtClean="0">
                <a:solidFill>
                  <a:srgbClr val="FF0000"/>
                </a:solidFill>
                <a:ea typeface="ヒラギノ角ゴ ProN W3" charset="0"/>
                <a:cs typeface="ヒラギノ角ゴ ProN W3" charset="0"/>
              </a:rPr>
              <a:t>In a multi-sport competition (single/multiple day)– each sport offered should be counted as one competition” </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dirty="0" smtClean="0"/>
              <a:t>Number of Unified</a:t>
            </a:r>
            <a:r>
              <a:rPr lang="en-US" baseline="0" dirty="0" smtClean="0"/>
              <a:t> Schools may be less, as we clarified that Unified programming must be conducted at least 2 times a year </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aseline="0" dirty="0" smtClean="0"/>
              <a:t>Real / valid address is required for census</a:t>
            </a:r>
          </a:p>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Why this change?</a:t>
            </a:r>
          </a:p>
          <a:p>
            <a:r>
              <a:rPr lang="en-US" sz="1200" kern="1200" dirty="0" smtClean="0">
                <a:solidFill>
                  <a:schemeClr val="tx1"/>
                </a:solidFill>
                <a:effectLst/>
                <a:latin typeface="+mn-lt"/>
                <a:ea typeface="+mn-ea"/>
                <a:cs typeface="+mn-cs"/>
              </a:rPr>
              <a:t>		- Increase security of the Census website: generic logins are easily sharable, using real email addresses adds a level of security. Previously, Census users in Programs were 			assigned generic logins and passwords.</a:t>
            </a:r>
          </a:p>
          <a:p>
            <a:r>
              <a:rPr lang="en-US" sz="1200" kern="1200" dirty="0" smtClean="0">
                <a:solidFill>
                  <a:schemeClr val="tx1"/>
                </a:solidFill>
                <a:effectLst/>
                <a:latin typeface="+mn-lt"/>
                <a:ea typeface="+mn-ea"/>
                <a:cs typeface="+mn-cs"/>
              </a:rPr>
              <a:t>		- Contact information: having actual email addresses for those completing Census will allow us communicate directly if we have any minor comments or questions.</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lang="en-US" dirty="0"/>
          </a:p>
        </p:txBody>
      </p:sp>
      <p:sp>
        <p:nvSpPr>
          <p:cNvPr id="4" name="Slide Number Placeholder 3"/>
          <p:cNvSpPr>
            <a:spLocks noGrp="1"/>
          </p:cNvSpPr>
          <p:nvPr>
            <p:ph type="sldNum" sz="quarter" idx="10"/>
          </p:nvPr>
        </p:nvSpPr>
        <p:spPr/>
        <p:txBody>
          <a:bodyPr/>
          <a:lstStyle/>
          <a:p>
            <a:fld id="{036B4B2F-0019-C942-9AE2-8EB4A07943DA}" type="slidenum">
              <a:rPr lang="en-US" smtClean="0"/>
              <a:pPr/>
              <a:t>19</a:t>
            </a:fld>
            <a:endParaRPr lang="en-US"/>
          </a:p>
        </p:txBody>
      </p:sp>
    </p:spTree>
    <p:extLst>
      <p:ext uri="{BB962C8B-B14F-4D97-AF65-F5344CB8AC3E}">
        <p14:creationId xmlns:p14="http://schemas.microsoft.com/office/powerpoint/2010/main" val="3472112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Every change is made with Programs in mind,</a:t>
            </a:r>
            <a:r>
              <a:rPr lang="en-US" baseline="0" dirty="0" smtClean="0"/>
              <a:t> we all share the idea of simplifying definitions, making them more understandable, easy to follow, </a:t>
            </a:r>
          </a:p>
          <a:p>
            <a:pPr marL="171450" indent="-171450">
              <a:buFontTx/>
              <a:buChar char="-"/>
            </a:pPr>
            <a:r>
              <a:rPr lang="en-US" baseline="0" dirty="0" smtClean="0"/>
              <a:t>Census is not the 1 way street, it’s a “boomerang”, the numbers you submit to us go back to you in the form of Reports, Program Specific, Regional and Global</a:t>
            </a:r>
            <a:endParaRPr lang="en-US" baseline="0" dirty="0"/>
          </a:p>
          <a:p>
            <a:pPr marL="171450" indent="-171450">
              <a:buFontTx/>
              <a:buChar char="-"/>
            </a:pPr>
            <a:r>
              <a:rPr lang="en-US" baseline="0" dirty="0" smtClean="0"/>
              <a:t>Each Program is a puzzle piece, and for us to see the big picture, the correct picture, we need to ensure that every puzzle piece is correct </a:t>
            </a:r>
          </a:p>
        </p:txBody>
      </p:sp>
      <p:sp>
        <p:nvSpPr>
          <p:cNvPr id="4" name="Slide Number Placeholder 3"/>
          <p:cNvSpPr>
            <a:spLocks noGrp="1"/>
          </p:cNvSpPr>
          <p:nvPr>
            <p:ph type="sldNum" sz="quarter" idx="10"/>
          </p:nvPr>
        </p:nvSpPr>
        <p:spPr/>
        <p:txBody>
          <a:bodyPr/>
          <a:lstStyle/>
          <a:p>
            <a:fld id="{036B4B2F-0019-C942-9AE2-8EB4A07943DA}" type="slidenum">
              <a:rPr lang="en-US" smtClean="0"/>
              <a:pPr/>
              <a:t>2</a:t>
            </a:fld>
            <a:endParaRPr lang="en-US"/>
          </a:p>
        </p:txBody>
      </p:sp>
    </p:spTree>
    <p:extLst>
      <p:ext uri="{BB962C8B-B14F-4D97-AF65-F5344CB8AC3E}">
        <p14:creationId xmlns:p14="http://schemas.microsoft.com/office/powerpoint/2010/main" val="759730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 typeface="Wingdings" panose="05000000000000000000" pitchFamily="2" charset="2"/>
              <a:buNone/>
            </a:pPr>
            <a:r>
              <a:rPr lang="en-US" sz="1200" kern="1200" dirty="0" smtClean="0">
                <a:solidFill>
                  <a:schemeClr val="tx1"/>
                </a:solidFill>
                <a:latin typeface="+mn-lt"/>
                <a:ea typeface="+mn-ea"/>
                <a:cs typeface="+mn-cs"/>
              </a:rPr>
              <a:t>First off, Census is not a nice thing to do,</a:t>
            </a:r>
            <a:r>
              <a:rPr lang="en-US" sz="1200" kern="1200" baseline="0" dirty="0" smtClean="0">
                <a:solidFill>
                  <a:schemeClr val="tx1"/>
                </a:solidFill>
                <a:latin typeface="+mn-lt"/>
                <a:ea typeface="+mn-ea"/>
                <a:cs typeface="+mn-cs"/>
              </a:rPr>
              <a:t> or another thing thrown on your “overflowing plates.” Census is a requirement</a:t>
            </a:r>
          </a:p>
          <a:p>
            <a:pPr marL="228600" indent="0">
              <a:buFont typeface="Wingdings" panose="05000000000000000000" pitchFamily="2" charset="2"/>
              <a:buNone/>
            </a:pPr>
            <a:endParaRPr lang="en-US" sz="1200" kern="1200" baseline="0" dirty="0" smtClean="0">
              <a:solidFill>
                <a:schemeClr val="tx1"/>
              </a:solidFill>
              <a:latin typeface="+mn-lt"/>
              <a:ea typeface="+mn-ea"/>
              <a:cs typeface="+mn-cs"/>
            </a:endParaRPr>
          </a:p>
          <a:p>
            <a:pPr marL="400050" indent="-171450">
              <a:buFontTx/>
              <a:buChar char="-"/>
            </a:pPr>
            <a:r>
              <a:rPr lang="en-US" sz="1200" kern="1200" baseline="0" dirty="0" smtClean="0">
                <a:solidFill>
                  <a:schemeClr val="tx1"/>
                </a:solidFill>
                <a:latin typeface="+mn-lt"/>
                <a:ea typeface="+mn-ea"/>
                <a:cs typeface="+mn-cs"/>
              </a:rPr>
              <a:t>SOI Accreditation </a:t>
            </a:r>
            <a:r>
              <a:rPr lang="en-US" dirty="0" smtClean="0"/>
              <a:t>Requirement 5: Registered Athletes Requirement. The Program registers Special Olympics athletes in accordance with General Rules Section 2.02 and submits athlete census data to SOI as required in accordance with General Rules Section 2.06. Purpose. Athlete registration is necessary for health, legal and data collection purposes. </a:t>
            </a:r>
            <a:r>
              <a:rPr lang="en-US" b="1" dirty="0" smtClean="0"/>
              <a:t>Census information is important for program evaluation, planning, and marketing</a:t>
            </a:r>
            <a:r>
              <a:rPr lang="en-US" dirty="0" smtClean="0"/>
              <a:t>.</a:t>
            </a:r>
          </a:p>
          <a:p>
            <a:pPr marL="400050" indent="-171450">
              <a:buFontTx/>
              <a:buChar char="-"/>
            </a:pPr>
            <a:r>
              <a:rPr lang="en-US" dirty="0" smtClean="0"/>
              <a:t>It is the Program audit </a:t>
            </a:r>
          </a:p>
          <a:p>
            <a:pPr marL="400050" indent="-171450">
              <a:buFontTx/>
              <a:buChar char="-"/>
            </a:pPr>
            <a:r>
              <a:rPr lang="en-US" dirty="0" smtClean="0"/>
              <a:t>Spelled in </a:t>
            </a:r>
            <a:r>
              <a:rPr lang="en-US" sz="1200" kern="1200" dirty="0" smtClean="0">
                <a:solidFill>
                  <a:schemeClr val="tx1"/>
                </a:solidFill>
                <a:effectLst/>
                <a:latin typeface="+mn-lt"/>
                <a:ea typeface="+mn-ea"/>
                <a:cs typeface="+mn-cs"/>
              </a:rPr>
              <a:t>Section 2.06 of the General Rules “</a:t>
            </a:r>
            <a:r>
              <a:rPr lang="en-US" dirty="0" smtClean="0"/>
              <a:t>Counting and Reporting Participating Athletes”</a:t>
            </a:r>
          </a:p>
          <a:p>
            <a:pPr marL="400050" indent="-171450">
              <a:buFontTx/>
              <a:buChar char="-"/>
            </a:pPr>
            <a:r>
              <a:rPr lang="en-US" dirty="0" smtClean="0"/>
              <a:t>Also…  </a:t>
            </a:r>
            <a:endParaRPr lang="en-US" sz="1200" kern="1200" dirty="0" smtClean="0">
              <a:solidFill>
                <a:schemeClr val="tx1"/>
              </a:solidFill>
              <a:latin typeface="+mn-lt"/>
              <a:ea typeface="+mn-ea"/>
              <a:cs typeface="+mn-cs"/>
            </a:endParaRPr>
          </a:p>
          <a:p>
            <a:pPr marL="228600" indent="0">
              <a:buFont typeface="Wingdings" panose="05000000000000000000" pitchFamily="2" charset="2"/>
              <a:buNone/>
            </a:pPr>
            <a:endParaRPr lang="en-US" sz="1200" kern="1200" dirty="0" smtClean="0">
              <a:solidFill>
                <a:schemeClr val="tx1"/>
              </a:solidFill>
              <a:latin typeface="+mn-lt"/>
              <a:ea typeface="+mn-ea"/>
              <a:cs typeface="+mn-cs"/>
            </a:endParaRPr>
          </a:p>
          <a:p>
            <a:pPr marL="228600" indent="0">
              <a:buFont typeface="Wingdings" panose="05000000000000000000" pitchFamily="2" charset="2"/>
              <a:buNone/>
            </a:pPr>
            <a:r>
              <a:rPr lang="en-US" sz="1200" kern="1200" dirty="0" smtClean="0">
                <a:solidFill>
                  <a:schemeClr val="tx1"/>
                </a:solidFill>
                <a:latin typeface="+mn-lt"/>
                <a:ea typeface="+mn-ea"/>
                <a:cs typeface="+mn-cs"/>
              </a:rPr>
              <a:t>Census provides a critical context for evaluating the reach of our Programming year to year. Understanding our impact and member engagement helps propel the movement internally and build external partnerships. For example, consistent, accurate data on the level of coach certification and a number of competition opportunities helps us invest in coach education tools, driving higher quality of sports experiences for our athletes and finding ways to engage external sponsors and stakeholders.  </a:t>
            </a:r>
          </a:p>
          <a:p>
            <a:endParaRPr lang="en-US" dirty="0" smtClean="0"/>
          </a:p>
          <a:p>
            <a:pPr marL="571500" indent="-342900">
              <a:buFont typeface="Wingdings" panose="05000000000000000000" pitchFamily="2" charset="2"/>
              <a:buChar char="§"/>
            </a:pPr>
            <a:r>
              <a:rPr lang="en-US" sz="1200" kern="1200" dirty="0" smtClean="0">
                <a:solidFill>
                  <a:schemeClr val="tx1"/>
                </a:solidFill>
                <a:latin typeface="+mn-lt"/>
                <a:ea typeface="+mn-ea"/>
                <a:cs typeface="+mn-cs"/>
              </a:rPr>
              <a:t>Critical context for evaluating the reach of Special Olympics programming </a:t>
            </a:r>
          </a:p>
          <a:p>
            <a:pPr marL="571500" indent="-342900">
              <a:buFont typeface="Wingdings" panose="05000000000000000000" pitchFamily="2" charset="2"/>
              <a:buChar char="§"/>
            </a:pPr>
            <a:r>
              <a:rPr lang="en-US" sz="1200" kern="1200" dirty="0" smtClean="0">
                <a:solidFill>
                  <a:schemeClr val="tx1"/>
                </a:solidFill>
                <a:latin typeface="+mn-lt"/>
                <a:ea typeface="+mn-ea"/>
                <a:cs typeface="+mn-cs"/>
              </a:rPr>
              <a:t>Building continuous historic data </a:t>
            </a:r>
          </a:p>
          <a:p>
            <a:pPr marL="571500" indent="-342900">
              <a:buFont typeface="Wingdings" panose="05000000000000000000" pitchFamily="2" charset="2"/>
              <a:buChar char="§"/>
            </a:pPr>
            <a:r>
              <a:rPr lang="en-US" sz="1200" kern="1200" dirty="0" smtClean="0">
                <a:solidFill>
                  <a:schemeClr val="tx1"/>
                </a:solidFill>
                <a:latin typeface="+mn-lt"/>
                <a:ea typeface="+mn-ea"/>
                <a:cs typeface="+mn-cs"/>
              </a:rPr>
              <a:t>Understanding our impact and member engagement – critical for donor engagement  </a:t>
            </a:r>
          </a:p>
          <a:p>
            <a:pPr marL="5715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kern="1200" dirty="0" smtClean="0">
                <a:solidFill>
                  <a:schemeClr val="tx1"/>
                </a:solidFill>
                <a:latin typeface="+mn-lt"/>
                <a:ea typeface="+mn-ea"/>
                <a:cs typeface="+mn-cs"/>
              </a:rPr>
              <a:t>Make strategic decisions and build external partnerships - What strategic decisions should we make based on our Census data to drive higher quality of sports experiences for our athletes, and broader inclusion for people with I.D.  </a:t>
            </a:r>
          </a:p>
          <a:p>
            <a:pPr marL="5715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kern="1200" baseline="0" dirty="0" smtClean="0">
                <a:solidFill>
                  <a:schemeClr val="tx1"/>
                </a:solidFill>
                <a:latin typeface="+mn-lt"/>
                <a:ea typeface="+mn-ea"/>
                <a:cs typeface="+mn-cs"/>
              </a:rPr>
              <a:t>Games quotas are informed by numbers submitted in Census, the case when quotas can be met, whereas high number of athletes in a sport is reported in the Census </a:t>
            </a:r>
          </a:p>
          <a:p>
            <a:pPr marL="5715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kern="1200" baseline="0" dirty="0" smtClean="0">
                <a:solidFill>
                  <a:schemeClr val="tx1"/>
                </a:solidFill>
                <a:latin typeface="+mn-lt"/>
                <a:ea typeface="+mn-ea"/>
                <a:cs typeface="+mn-cs"/>
              </a:rPr>
              <a:t>With the advent of Connect system, our capabilities for correctly counting number of participants in the Programs will increase, and to avoid any big surprises we should commit to collecting clean data starting now </a:t>
            </a:r>
          </a:p>
          <a:p>
            <a:pPr marL="5715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200" kern="1200" dirty="0" smtClean="0">
              <a:solidFill>
                <a:schemeClr val="tx1"/>
              </a:solidFill>
              <a:latin typeface="+mn-lt"/>
              <a:ea typeface="+mn-ea"/>
              <a:cs typeface="+mn-cs"/>
            </a:endParaRPr>
          </a:p>
          <a:p>
            <a:pPr marL="571500" indent="-342900">
              <a:buFont typeface="Wingdings" panose="05000000000000000000" pitchFamily="2" charset="2"/>
              <a:buChar char="§"/>
            </a:pPr>
            <a:endParaRPr lang="en-US" sz="1200" kern="1200" dirty="0" smtClean="0">
              <a:solidFill>
                <a:schemeClr val="tx1"/>
              </a:solidFill>
              <a:latin typeface="+mn-lt"/>
              <a:ea typeface="+mn-ea"/>
              <a:cs typeface="+mn-cs"/>
            </a:endParaRPr>
          </a:p>
          <a:p>
            <a:pPr marL="228600" indent="0">
              <a:buFont typeface="Wingdings" panose="05000000000000000000" pitchFamily="2" charset="2"/>
              <a:buNone/>
            </a:pPr>
            <a:endParaRPr lang="en-US" sz="1200" kern="1200" dirty="0" smtClean="0">
              <a:solidFill>
                <a:schemeClr val="tx1"/>
              </a:solidFill>
              <a:latin typeface="+mn-lt"/>
              <a:ea typeface="+mn-ea"/>
              <a:cs typeface="+mn-cs"/>
            </a:endParaRPr>
          </a:p>
          <a:p>
            <a:pPr marL="228600" indent="0">
              <a:buFont typeface="Wingdings" panose="05000000000000000000" pitchFamily="2" charset="2"/>
              <a:buNone/>
            </a:pPr>
            <a:r>
              <a:rPr lang="en-US" sz="1200" kern="1200" dirty="0" smtClean="0">
                <a:solidFill>
                  <a:schemeClr val="tx1"/>
                </a:solidFill>
                <a:latin typeface="+mn-lt"/>
                <a:ea typeface="+mn-ea"/>
                <a:cs typeface="+mn-cs"/>
              </a:rPr>
              <a:t>Only</a:t>
            </a:r>
            <a:r>
              <a:rPr lang="en-US" sz="1200" kern="1200" baseline="0" dirty="0" smtClean="0">
                <a:solidFill>
                  <a:schemeClr val="tx1"/>
                </a:solidFill>
                <a:latin typeface="+mn-lt"/>
                <a:ea typeface="+mn-ea"/>
                <a:cs typeface="+mn-cs"/>
              </a:rPr>
              <a:t> viable and relevant is correct data is reported from year to year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36B4B2F-0019-C942-9AE2-8EB4A07943DA}" type="slidenum">
              <a:rPr lang="en-US" smtClean="0"/>
              <a:pPr/>
              <a:t>3</a:t>
            </a:fld>
            <a:endParaRPr lang="en-US"/>
          </a:p>
        </p:txBody>
      </p:sp>
    </p:spTree>
    <p:extLst>
      <p:ext uri="{BB962C8B-B14F-4D97-AF65-F5344CB8AC3E}">
        <p14:creationId xmlns:p14="http://schemas.microsoft.com/office/powerpoint/2010/main" val="2454793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do know that is a significant</a:t>
            </a:r>
            <a:r>
              <a:rPr lang="en-US" baseline="0" dirty="0" smtClean="0"/>
              <a:t> lift on our Programs, that’s why we invest time in creating tools and training to assist you in this process. </a:t>
            </a:r>
          </a:p>
          <a:p>
            <a:r>
              <a:rPr lang="en-US" baseline="0" dirty="0" smtClean="0"/>
              <a:t>There are 3 important components that could determine success: </a:t>
            </a:r>
          </a:p>
          <a:p>
            <a:pPr marL="171450" indent="-171450">
              <a:buFontTx/>
              <a:buChar char="-"/>
            </a:pPr>
            <a:r>
              <a:rPr lang="en-US" baseline="0" dirty="0" smtClean="0"/>
              <a:t>Census Guidance and Definitions in your holy script, follow it carefully as you fill out census. Before filling out Census read through changes to 2017 Census. We are conscious that changes are painful, but our reality and strategic focus evolves, and Census has to be adopted to that </a:t>
            </a:r>
          </a:p>
          <a:p>
            <a:pPr marL="171450" indent="-171450">
              <a:buFontTx/>
              <a:buChar char="-"/>
            </a:pPr>
            <a:r>
              <a:rPr lang="en-US" baseline="0" dirty="0" smtClean="0"/>
              <a:t>Ask for help </a:t>
            </a:r>
          </a:p>
          <a:p>
            <a:pPr marL="171450" indent="-171450">
              <a:buFontTx/>
              <a:buChar char="-"/>
            </a:pPr>
            <a:endParaRPr lang="en-US" baseline="0" dirty="0" smtClean="0"/>
          </a:p>
          <a:p>
            <a:pPr marL="171450" indent="-171450">
              <a:buFontTx/>
              <a:buChar char="-"/>
            </a:pPr>
            <a:r>
              <a:rPr lang="en-US" baseline="0" dirty="0" smtClean="0"/>
              <a:t>Note: your numbers will be cross-referenced with Grant numbers </a:t>
            </a:r>
          </a:p>
          <a:p>
            <a:pPr marL="171450"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fld id="{036B4B2F-0019-C942-9AE2-8EB4A07943DA}" type="slidenum">
              <a:rPr lang="en-US" smtClean="0"/>
              <a:pPr/>
              <a:t>4</a:t>
            </a:fld>
            <a:endParaRPr lang="en-US"/>
          </a:p>
        </p:txBody>
      </p:sp>
    </p:spTree>
    <p:extLst>
      <p:ext uri="{BB962C8B-B14F-4D97-AF65-F5344CB8AC3E}">
        <p14:creationId xmlns:p14="http://schemas.microsoft.com/office/powerpoint/2010/main" val="3378681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panose="020B0604020202020204" pitchFamily="34" charset="0"/>
                <a:cs typeface="Arial" panose="020B0604020202020204" pitchFamily="34" charset="0"/>
              </a:rPr>
              <a:t>We need to awaken the joyous rebellion at the core of our movement. </a:t>
            </a:r>
            <a:endParaRPr lang="en-US" dirty="0" smtClean="0"/>
          </a:p>
          <a:p>
            <a:endParaRPr lang="en-US" dirty="0"/>
          </a:p>
        </p:txBody>
      </p:sp>
      <p:sp>
        <p:nvSpPr>
          <p:cNvPr id="4" name="Slide Number Placeholder 3"/>
          <p:cNvSpPr>
            <a:spLocks noGrp="1"/>
          </p:cNvSpPr>
          <p:nvPr>
            <p:ph type="sldNum" sz="quarter" idx="10"/>
          </p:nvPr>
        </p:nvSpPr>
        <p:spPr/>
        <p:txBody>
          <a:bodyPr/>
          <a:lstStyle/>
          <a:p>
            <a:fld id="{036B4B2F-0019-C942-9AE2-8EB4A07943DA}" type="slidenum">
              <a:rPr lang="en-US" smtClean="0"/>
              <a:pPr/>
              <a:t>5</a:t>
            </a:fld>
            <a:endParaRPr lang="en-US"/>
          </a:p>
        </p:txBody>
      </p:sp>
    </p:spTree>
    <p:extLst>
      <p:ext uri="{BB962C8B-B14F-4D97-AF65-F5344CB8AC3E}">
        <p14:creationId xmlns:p14="http://schemas.microsoft.com/office/powerpoint/2010/main" val="1369948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a:t>
            </a:r>
            <a:r>
              <a:rPr lang="en-US" baseline="0" dirty="0" smtClean="0"/>
              <a:t> important points here: </a:t>
            </a:r>
          </a:p>
          <a:p>
            <a:pPr marL="171450" indent="-171450">
              <a:buFontTx/>
              <a:buChar char="-"/>
            </a:pPr>
            <a:r>
              <a:rPr lang="en-US" baseline="0" dirty="0" smtClean="0"/>
              <a:t>Difference between M1 and M2 – the athletes who trained and competed, and those who just trained in a given sport </a:t>
            </a:r>
          </a:p>
          <a:p>
            <a:pPr marL="171450" indent="-171450">
              <a:buFontTx/>
              <a:buChar char="-"/>
            </a:pPr>
            <a:r>
              <a:rPr lang="en-US" baseline="0" dirty="0" smtClean="0"/>
              <a:t>Difference between Total Participation and Individual Total </a:t>
            </a:r>
          </a:p>
          <a:p>
            <a:pPr marL="0" indent="0">
              <a:buFontTx/>
              <a:buNone/>
            </a:pPr>
            <a:endParaRPr lang="en-US" baseline="0" dirty="0" smtClean="0"/>
          </a:p>
          <a:p>
            <a:pPr marL="0" indent="0">
              <a:buFontTx/>
              <a:buNone/>
            </a:pPr>
            <a:r>
              <a:rPr lang="en-US" baseline="0" dirty="0" smtClean="0"/>
              <a:t>These are very common mistakes we see in the reporting </a:t>
            </a:r>
            <a:endParaRPr lang="en-US" dirty="0"/>
          </a:p>
        </p:txBody>
      </p:sp>
      <p:sp>
        <p:nvSpPr>
          <p:cNvPr id="4" name="Slide Number Placeholder 3"/>
          <p:cNvSpPr>
            <a:spLocks noGrp="1"/>
          </p:cNvSpPr>
          <p:nvPr>
            <p:ph type="sldNum" sz="quarter" idx="10"/>
          </p:nvPr>
        </p:nvSpPr>
        <p:spPr/>
        <p:txBody>
          <a:bodyPr/>
          <a:lstStyle/>
          <a:p>
            <a:fld id="{036B4B2F-0019-C942-9AE2-8EB4A07943DA}" type="slidenum">
              <a:rPr lang="en-US" smtClean="0"/>
              <a:pPr/>
              <a:t>9</a:t>
            </a:fld>
            <a:endParaRPr lang="en-US"/>
          </a:p>
        </p:txBody>
      </p:sp>
    </p:spTree>
    <p:extLst>
      <p:ext uri="{BB962C8B-B14F-4D97-AF65-F5344CB8AC3E}">
        <p14:creationId xmlns:p14="http://schemas.microsoft.com/office/powerpoint/2010/main" val="1325438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compare total participation to Individual total it gives us the ratio of how many sports on average every athlete participates in in a Program </a:t>
            </a:r>
          </a:p>
          <a:p>
            <a:endParaRPr lang="en-US" baseline="0" dirty="0" smtClean="0"/>
          </a:p>
          <a:p>
            <a:r>
              <a:rPr lang="en-US" baseline="0" dirty="0" smtClean="0"/>
              <a:t>Most critical for our reporting is ensure that Terrel is counted only once, in the Individual Total of M1 in 22+ years old male athletes category. If an athlete trains and competes in at least 1 sport, no matter how many other sports it trains in, it has to be counted only once in M1. </a:t>
            </a:r>
          </a:p>
          <a:p>
            <a:endParaRPr lang="en-US" baseline="0" dirty="0" smtClean="0"/>
          </a:p>
          <a:p>
            <a:r>
              <a:rPr lang="en-US" baseline="0" dirty="0" smtClean="0"/>
              <a:t> </a:t>
            </a:r>
          </a:p>
        </p:txBody>
      </p:sp>
      <p:sp>
        <p:nvSpPr>
          <p:cNvPr id="4" name="Slide Number Placeholder 3"/>
          <p:cNvSpPr>
            <a:spLocks noGrp="1"/>
          </p:cNvSpPr>
          <p:nvPr>
            <p:ph type="sldNum" sz="quarter" idx="10"/>
          </p:nvPr>
        </p:nvSpPr>
        <p:spPr/>
        <p:txBody>
          <a:bodyPr/>
          <a:lstStyle/>
          <a:p>
            <a:fld id="{036B4B2F-0019-C942-9AE2-8EB4A07943DA}" type="slidenum">
              <a:rPr lang="en-US" smtClean="0"/>
              <a:pPr/>
              <a:t>10</a:t>
            </a:fld>
            <a:endParaRPr lang="en-US"/>
          </a:p>
        </p:txBody>
      </p:sp>
    </p:spTree>
    <p:extLst>
      <p:ext uri="{BB962C8B-B14F-4D97-AF65-F5344CB8AC3E}">
        <p14:creationId xmlns:p14="http://schemas.microsoft.com/office/powerpoint/2010/main" val="3962184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6B4B2F-0019-C942-9AE2-8EB4A07943DA}" type="slidenum">
              <a:rPr lang="en-US" smtClean="0"/>
              <a:pPr/>
              <a:t>11</a:t>
            </a:fld>
            <a:endParaRPr lang="en-US"/>
          </a:p>
        </p:txBody>
      </p:sp>
    </p:spTree>
    <p:extLst>
      <p:ext uri="{BB962C8B-B14F-4D97-AF65-F5344CB8AC3E}">
        <p14:creationId xmlns:p14="http://schemas.microsoft.com/office/powerpoint/2010/main" val="2735820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 </a:t>
            </a:r>
          </a:p>
        </p:txBody>
      </p:sp>
      <p:sp>
        <p:nvSpPr>
          <p:cNvPr id="4" name="Slide Number Placeholder 3"/>
          <p:cNvSpPr>
            <a:spLocks noGrp="1"/>
          </p:cNvSpPr>
          <p:nvPr>
            <p:ph type="sldNum" sz="quarter" idx="10"/>
          </p:nvPr>
        </p:nvSpPr>
        <p:spPr/>
        <p:txBody>
          <a:bodyPr/>
          <a:lstStyle/>
          <a:p>
            <a:fld id="{036B4B2F-0019-C942-9AE2-8EB4A07943DA}" type="slidenum">
              <a:rPr lang="en-US" smtClean="0"/>
              <a:pPr/>
              <a:t>12</a:t>
            </a:fld>
            <a:endParaRPr lang="en-US"/>
          </a:p>
        </p:txBody>
      </p:sp>
    </p:spTree>
    <p:extLst>
      <p:ext uri="{BB962C8B-B14F-4D97-AF65-F5344CB8AC3E}">
        <p14:creationId xmlns:p14="http://schemas.microsoft.com/office/powerpoint/2010/main" val="2522326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9.emf"/><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slideMaster" Target="../slideMasters/slideMaster4.xml"/><Relationship Id="rId7" Type="http://schemas.openxmlformats.org/officeDocument/2006/relationships/image" Target="../media/image8.png"/><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microsoft.com/office/2007/relationships/hdphoto" Target="../media/hdphoto1.wdp"/><Relationship Id="rId4"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xml"/><Relationship Id="rId1" Type="http://schemas.openxmlformats.org/officeDocument/2006/relationships/vmlDrawing" Target="../drawings/vmlDrawing5.vml"/><Relationship Id="rId5" Type="http://schemas.openxmlformats.org/officeDocument/2006/relationships/image" Target="../media/image5.emf"/><Relationship Id="rId4" Type="http://schemas.openxmlformats.org/officeDocument/2006/relationships/oleObject" Target="../embeddings/oleObject5.bin"/></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1150622"/>
            <a:ext cx="7773293" cy="1470049"/>
          </a:xfrm>
        </p:spPr>
        <p:txBody>
          <a:bodyPr/>
          <a:lstStyle/>
          <a:p>
            <a:r>
              <a:rPr lang="ga-IE" smtClean="0"/>
              <a:t>Click to edit Master title style</a:t>
            </a:r>
            <a:endParaRPr lang="en-US"/>
          </a:p>
        </p:txBody>
      </p:sp>
      <p:sp>
        <p:nvSpPr>
          <p:cNvPr id="3" name="Subtitle 2"/>
          <p:cNvSpPr>
            <a:spLocks noGrp="1"/>
          </p:cNvSpPr>
          <p:nvPr>
            <p:ph type="subTitle" idx="1"/>
          </p:nvPr>
        </p:nvSpPr>
        <p:spPr>
          <a:xfrm>
            <a:off x="774703" y="2973325"/>
            <a:ext cx="6400354" cy="1752451"/>
          </a:xfrm>
        </p:spPr>
        <p:txBody>
          <a:bodyPr/>
          <a:lstStyle>
            <a:lvl1pPr marL="0" indent="0" algn="l">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ga-IE" smtClean="0"/>
              <a:t>Click to edit Master subtitle style</a:t>
            </a:r>
            <a:endParaRPr lang="en-US" dirty="0"/>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smtClean="0"/>
              <a:t> </a:t>
            </a:r>
            <a:endParaRPr lang="en-US" b="1" dirty="0">
              <a:latin typeface="Helvetica Neue"/>
              <a:cs typeface="Helvetica Neue"/>
            </a:endParaRPr>
          </a:p>
        </p:txBody>
      </p:sp>
    </p:spTree>
    <p:extLst>
      <p:ext uri="{BB962C8B-B14F-4D97-AF65-F5344CB8AC3E}">
        <p14:creationId xmlns:p14="http://schemas.microsoft.com/office/powerpoint/2010/main" val="415435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ody">
    <p:spTree>
      <p:nvGrpSpPr>
        <p:cNvPr id="1" name=""/>
        <p:cNvGrpSpPr/>
        <p:nvPr/>
      </p:nvGrpSpPr>
      <p:grpSpPr>
        <a:xfrm>
          <a:off x="0" y="0"/>
          <a:ext cx="0" cy="0"/>
          <a:chOff x="0" y="0"/>
          <a:chExt cx="0" cy="0"/>
        </a:xfrm>
      </p:grpSpPr>
      <p:sp>
        <p:nvSpPr>
          <p:cNvPr id="30" name="Shape 30"/>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1" name="Shape 31"/>
          <p:cNvSpPr>
            <a:spLocks noGrp="1"/>
          </p:cNvSpPr>
          <p:nvPr>
            <p:ph type="title"/>
          </p:nvPr>
        </p:nvSpPr>
        <p:spPr>
          <a:xfrm>
            <a:off x="669727" y="312540"/>
            <a:ext cx="7804547" cy="1518047"/>
          </a:xfrm>
          <a:prstGeom prst="rect">
            <a:avLst/>
          </a:prstGeom>
        </p:spPr>
        <p:txBody>
          <a:bodyPr/>
          <a:lstStyle/>
          <a:p>
            <a:r>
              <a:t>Title Text</a:t>
            </a:r>
          </a:p>
        </p:txBody>
      </p:sp>
      <p:sp>
        <p:nvSpPr>
          <p:cNvPr id="4" name="Shape 5"/>
          <p:cNvSpPr>
            <a:spLocks noGrp="1"/>
          </p:cNvSpPr>
          <p:nvPr>
            <p:ph type="sldNum" sz="quarter" idx="10"/>
          </p:nvPr>
        </p:nvSpPr>
        <p:spPr>
          <a:xfrm>
            <a:off x="7135812" y="6577012"/>
            <a:ext cx="3630637" cy="187325"/>
          </a:xfrm>
          <a:ln/>
        </p:spPr>
        <p:txBody>
          <a:bodyPr/>
          <a:lstStyle>
            <a:lvl1pPr>
              <a:defRPr/>
            </a:lvl1pPr>
          </a:lstStyle>
          <a:p>
            <a:fld id="{28CA0A7F-DBB8-1C4E-87E1-2C420DBA6730}" type="slidenum">
              <a:rPr lang="x-none" altLang="x-none"/>
              <a:pPr/>
              <a:t>‹#›</a:t>
            </a:fld>
            <a:endParaRPr lang="x-none" altLang="x-none"/>
          </a:p>
        </p:txBody>
      </p:sp>
    </p:spTree>
    <p:extLst>
      <p:ext uri="{BB962C8B-B14F-4D97-AF65-F5344CB8AC3E}">
        <p14:creationId xmlns:p14="http://schemas.microsoft.com/office/powerpoint/2010/main" val="326318520"/>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ga-IE" smtClean="0"/>
              <a:t>Click to edit Master title style</a:t>
            </a:r>
            <a:endParaRPr lang="en-US"/>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ga-IE" smtClean="0"/>
              <a:t>Click to edit Master subtitle style</a:t>
            </a:r>
            <a:endParaRPr lang="en-US"/>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smtClean="0">
                <a:solidFill>
                  <a:srgbClr val="2E3333"/>
                </a:solidFill>
              </a:rPr>
              <a:t> /  </a:t>
            </a:r>
            <a:r>
              <a:rPr lang="en-US" dirty="0" smtClean="0">
                <a:solidFill>
                  <a:srgbClr val="2E3333"/>
                </a:solidFill>
                <a:latin typeface="Ubuntu"/>
                <a:cs typeface="Ubuntu"/>
              </a:rPr>
              <a:t>Special Olympics</a:t>
            </a:r>
            <a:endParaRPr lang="en-US" dirty="0">
              <a:solidFill>
                <a:srgbClr val="2E3333"/>
              </a:solidFill>
              <a:latin typeface="Ubuntu"/>
              <a:cs typeface="Ubuntu"/>
            </a:endParaRPr>
          </a:p>
        </p:txBody>
      </p:sp>
    </p:spTree>
    <p:extLst>
      <p:ext uri="{BB962C8B-B14F-4D97-AF65-F5344CB8AC3E}">
        <p14:creationId xmlns:p14="http://schemas.microsoft.com/office/powerpoint/2010/main" val="3809498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idx="1"/>
          </p:nvPr>
        </p:nvSpPr>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Text Box 4"/>
          <p:cNvSpPr txBox="1">
            <a:spLocks noGrp="1" noChangeArrowheads="1"/>
          </p:cNvSpPr>
          <p:nvPr>
            <p:ph type="sldNum" sz="quarter" idx="10"/>
          </p:nvPr>
        </p:nvSpPr>
        <p:spPr>
          <a:ln/>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F4B88F72-1EA4-FE40-A5CA-BD0111E6622B}" type="slidenum">
              <a:rPr lang="en-US" smtClean="0"/>
              <a:pPr/>
              <a:t>‹#›</a:t>
            </a:fld>
            <a:r>
              <a:rPr lang="en-US" dirty="0" smtClean="0">
                <a:solidFill>
                  <a:srgbClr val="2E3333"/>
                </a:solidFill>
              </a:rPr>
              <a:t> /  </a:t>
            </a:r>
            <a:r>
              <a:rPr lang="en-US" dirty="0" smtClean="0">
                <a:solidFill>
                  <a:srgbClr val="2E3333"/>
                </a:solidFill>
                <a:latin typeface="Ubuntu"/>
                <a:cs typeface="Ubuntu"/>
              </a:rPr>
              <a:t>Special Olympics</a:t>
            </a:r>
          </a:p>
        </p:txBody>
      </p:sp>
    </p:spTree>
    <p:extLst>
      <p:ext uri="{BB962C8B-B14F-4D97-AF65-F5344CB8AC3E}">
        <p14:creationId xmlns:p14="http://schemas.microsoft.com/office/powerpoint/2010/main" val="2450640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sz="half" idx="1"/>
          </p:nvPr>
        </p:nvSpPr>
        <p:spPr>
          <a:xfrm>
            <a:off x="544711" y="1741289"/>
            <a:ext cx="3902273" cy="4464844"/>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Content Placeholder 3"/>
          <p:cNvSpPr>
            <a:spLocks noGrp="1"/>
          </p:cNvSpPr>
          <p:nvPr>
            <p:ph sz="half" idx="2"/>
          </p:nvPr>
        </p:nvSpPr>
        <p:spPr>
          <a:xfrm>
            <a:off x="4554141" y="1741289"/>
            <a:ext cx="3902273" cy="4464844"/>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smtClean="0">
                <a:solidFill>
                  <a:srgbClr val="2E3333"/>
                </a:solidFill>
              </a:rPr>
              <a:t> /  </a:t>
            </a:r>
            <a:r>
              <a:rPr lang="en-US" dirty="0" smtClean="0">
                <a:solidFill>
                  <a:srgbClr val="2E3333"/>
                </a:solidFill>
                <a:latin typeface="Ubuntu"/>
                <a:cs typeface="Ubuntu"/>
              </a:rPr>
              <a:t>Special Olympics</a:t>
            </a:r>
            <a:endParaRPr lang="en-US" dirty="0">
              <a:solidFill>
                <a:srgbClr val="2E3333"/>
              </a:solidFill>
              <a:latin typeface="Ubuntu"/>
              <a:cs typeface="Ubuntu"/>
            </a:endParaRPr>
          </a:p>
        </p:txBody>
      </p:sp>
    </p:spTree>
    <p:extLst>
      <p:ext uri="{BB962C8B-B14F-4D97-AF65-F5344CB8AC3E}">
        <p14:creationId xmlns:p14="http://schemas.microsoft.com/office/powerpoint/2010/main" val="2834944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ga-IE"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7" name="Text Box 4"/>
          <p:cNvSpPr txBox="1">
            <a:spLocks noGrp="1" noChangeArrowheads="1"/>
          </p:cNvSpPr>
          <p:nvPr>
            <p:ph type="sldNum" sz="quarter" idx="10"/>
          </p:nvPr>
        </p:nvSpPr>
        <p:spPr>
          <a:ln/>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F4B88F72-1EA4-FE40-A5CA-BD0111E6622B}" type="slidenum">
              <a:rPr lang="en-US" smtClean="0"/>
              <a:pPr/>
              <a:t>‹#›</a:t>
            </a:fld>
            <a:r>
              <a:rPr lang="en-US" dirty="0" smtClean="0">
                <a:solidFill>
                  <a:srgbClr val="2E3333"/>
                </a:solidFill>
              </a:rPr>
              <a:t> /  </a:t>
            </a:r>
            <a:r>
              <a:rPr lang="en-US" dirty="0" smtClean="0">
                <a:solidFill>
                  <a:srgbClr val="2E3333"/>
                </a:solidFill>
                <a:latin typeface="Ubuntu"/>
                <a:cs typeface="Ubuntu"/>
              </a:rPr>
              <a:t>Special Olympics</a:t>
            </a:r>
            <a:endParaRPr lang="en-US" dirty="0">
              <a:solidFill>
                <a:srgbClr val="2E3333"/>
              </a:solidFill>
              <a:latin typeface="Ubuntu"/>
              <a:cs typeface="Ubuntu"/>
            </a:endParaRPr>
          </a:p>
        </p:txBody>
      </p:sp>
    </p:spTree>
    <p:extLst>
      <p:ext uri="{BB962C8B-B14F-4D97-AF65-F5344CB8AC3E}">
        <p14:creationId xmlns:p14="http://schemas.microsoft.com/office/powerpoint/2010/main" val="1147788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smtClean="0">
                <a:solidFill>
                  <a:srgbClr val="2E3333"/>
                </a:solidFill>
              </a:rPr>
              <a:t> /  </a:t>
            </a:r>
            <a:r>
              <a:rPr lang="en-US" dirty="0" smtClean="0">
                <a:solidFill>
                  <a:srgbClr val="2E3333"/>
                </a:solidFill>
                <a:latin typeface="Ubuntu"/>
                <a:cs typeface="Ubuntu"/>
              </a:rPr>
              <a:t>Special Olympics</a:t>
            </a:r>
            <a:endParaRPr lang="en-US" dirty="0">
              <a:solidFill>
                <a:srgbClr val="2E3333"/>
              </a:solidFill>
              <a:latin typeface="Ubuntu"/>
              <a:cs typeface="Ubuntu"/>
            </a:endParaRPr>
          </a:p>
        </p:txBody>
      </p:sp>
    </p:spTree>
    <p:extLst>
      <p:ext uri="{BB962C8B-B14F-4D97-AF65-F5344CB8AC3E}">
        <p14:creationId xmlns:p14="http://schemas.microsoft.com/office/powerpoint/2010/main" val="4226246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smtClean="0">
                <a:solidFill>
                  <a:srgbClr val="2E3333"/>
                </a:solidFill>
              </a:rPr>
              <a:t> /  </a:t>
            </a:r>
            <a:r>
              <a:rPr lang="en-US" dirty="0" smtClean="0">
                <a:solidFill>
                  <a:srgbClr val="2E3333"/>
                </a:solidFill>
                <a:latin typeface="Ubuntu"/>
                <a:cs typeface="Ubuntu"/>
              </a:rPr>
              <a:t>Special Olympics</a:t>
            </a:r>
            <a:endParaRPr lang="en-US" dirty="0">
              <a:solidFill>
                <a:srgbClr val="2E3333"/>
              </a:solidFill>
              <a:latin typeface="Ubuntu"/>
              <a:cs typeface="Ubuntu"/>
            </a:endParaRPr>
          </a:p>
        </p:txBody>
      </p:sp>
    </p:spTree>
    <p:extLst>
      <p:ext uri="{BB962C8B-B14F-4D97-AF65-F5344CB8AC3E}">
        <p14:creationId xmlns:p14="http://schemas.microsoft.com/office/powerpoint/2010/main" val="3509570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826519"/>
          </a:xfrm>
        </p:spPr>
        <p:txBody>
          <a:bodyPr anchor="b"/>
          <a:lstStyle>
            <a:lvl1pPr algn="l">
              <a:defRPr sz="1400" b="1"/>
            </a:lvl1pPr>
          </a:lstStyle>
          <a:p>
            <a:r>
              <a:rPr lang="ga-IE" smtClean="0"/>
              <a:t>Click to edit Master title style</a:t>
            </a:r>
            <a:endParaRPr lang="en-US" dirty="0"/>
          </a:p>
        </p:txBody>
      </p:sp>
      <p:sp>
        <p:nvSpPr>
          <p:cNvPr id="3" name="Content Placeholder 2"/>
          <p:cNvSpPr>
            <a:spLocks noGrp="1"/>
          </p:cNvSpPr>
          <p:nvPr>
            <p:ph idx="1"/>
          </p:nvPr>
        </p:nvSpPr>
        <p:spPr>
          <a:xfrm>
            <a:off x="3575224" y="1910081"/>
            <a:ext cx="5111130" cy="421568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dirty="0"/>
          </a:p>
        </p:txBody>
      </p:sp>
      <p:sp>
        <p:nvSpPr>
          <p:cNvPr id="4" name="Text Placeholder 3"/>
          <p:cNvSpPr>
            <a:spLocks noGrp="1"/>
          </p:cNvSpPr>
          <p:nvPr>
            <p:ph type="body" sz="half" idx="2"/>
          </p:nvPr>
        </p:nvSpPr>
        <p:spPr>
          <a:xfrm>
            <a:off x="457647" y="1910081"/>
            <a:ext cx="3008189" cy="4215684"/>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smtClean="0"/>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smtClean="0">
                <a:solidFill>
                  <a:srgbClr val="2E3333"/>
                </a:solidFill>
              </a:rPr>
              <a:t> /  </a:t>
            </a:r>
            <a:r>
              <a:rPr lang="en-US" dirty="0" smtClean="0">
                <a:solidFill>
                  <a:srgbClr val="2E3333"/>
                </a:solidFill>
                <a:latin typeface="Ubuntu"/>
                <a:cs typeface="Ubuntu"/>
              </a:rPr>
              <a:t>Special Olympics</a:t>
            </a:r>
            <a:endParaRPr lang="en-US" dirty="0">
              <a:solidFill>
                <a:srgbClr val="2E3333"/>
              </a:solidFill>
              <a:latin typeface="Ubuntu"/>
              <a:cs typeface="Ubuntu"/>
            </a:endParaRPr>
          </a:p>
        </p:txBody>
      </p:sp>
    </p:spTree>
    <p:extLst>
      <p:ext uri="{BB962C8B-B14F-4D97-AF65-F5344CB8AC3E}">
        <p14:creationId xmlns:p14="http://schemas.microsoft.com/office/powerpoint/2010/main" val="223992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 Box 4"/>
          <p:cNvSpPr txBox="1">
            <a:spLocks noGrp="1" noChangeArrowheads="1"/>
          </p:cNvSpPr>
          <p:nvPr>
            <p:ph type="sldNum" sz="quarter" idx="10"/>
          </p:nvPr>
        </p:nvSpPr>
        <p:spPr>
          <a:ln/>
        </p:spPr>
        <p:txBody>
          <a:bodyPr/>
          <a:lstStyle>
            <a:lvl1pPr>
              <a:defRPr>
                <a:solidFill>
                  <a:schemeClr val="bg1"/>
                </a:solidFill>
              </a:defRPr>
            </a:lvl1pPr>
          </a:lstStyle>
          <a:p>
            <a:fld id="{978F6C85-62F1-2E45-BAF4-9247EEFC730C}" type="slidenum">
              <a:rPr lang="en-US" smtClean="0"/>
              <a:pPr/>
              <a:t>‹#›</a:t>
            </a:fld>
            <a:endParaRPr lang="en-US" dirty="0"/>
          </a:p>
        </p:txBody>
      </p:sp>
      <p:sp>
        <p:nvSpPr>
          <p:cNvPr id="3" name="Picture Placeholder 2"/>
          <p:cNvSpPr>
            <a:spLocks noGrp="1"/>
          </p:cNvSpPr>
          <p:nvPr>
            <p:ph type="pic" idx="1"/>
          </p:nvPr>
        </p:nvSpPr>
        <p:spPr>
          <a:xfrm>
            <a:off x="176917" y="221921"/>
            <a:ext cx="8791061" cy="6436217"/>
          </a:xfrm>
          <a:solidFill>
            <a:schemeClr val="bg1"/>
          </a:solidFill>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r>
              <a:rPr lang="ga-IE" noProof="0" smtClean="0">
                <a:sym typeface="Ubuntu" charset="0"/>
              </a:rPr>
              <a:t>Drag picture to placeholder or click icon to add</a:t>
            </a:r>
            <a:endParaRPr lang="en-US" noProof="0" smtClean="0">
              <a:sym typeface="Ubuntu" charset="0"/>
            </a:endParaRPr>
          </a:p>
        </p:txBody>
      </p:sp>
      <p:sp>
        <p:nvSpPr>
          <p:cNvPr id="2" name="Title 1"/>
          <p:cNvSpPr>
            <a:spLocks noGrp="1"/>
          </p:cNvSpPr>
          <p:nvPr>
            <p:ph type="title"/>
          </p:nvPr>
        </p:nvSpPr>
        <p:spPr>
          <a:xfrm>
            <a:off x="300743" y="5084341"/>
            <a:ext cx="6875132" cy="567035"/>
          </a:xfrm>
        </p:spPr>
        <p:txBody>
          <a:bodyPr anchor="b"/>
          <a:lstStyle>
            <a:lvl1pPr algn="l">
              <a:defRPr sz="1400" b="1"/>
            </a:lvl1pPr>
          </a:lstStyle>
          <a:p>
            <a:r>
              <a:rPr lang="ga-IE" dirty="0" smtClean="0"/>
              <a:t>Click to edit Master title style</a:t>
            </a:r>
            <a:endParaRPr lang="en-US" dirty="0"/>
          </a:p>
        </p:txBody>
      </p:sp>
      <p:sp>
        <p:nvSpPr>
          <p:cNvPr id="4" name="Text Placeholder 3"/>
          <p:cNvSpPr>
            <a:spLocks noGrp="1"/>
          </p:cNvSpPr>
          <p:nvPr>
            <p:ph type="body" sz="half" idx="2"/>
          </p:nvPr>
        </p:nvSpPr>
        <p:spPr>
          <a:xfrm>
            <a:off x="300743" y="5757637"/>
            <a:ext cx="6891759" cy="616450"/>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smtClean="0"/>
              <a:t>Click to edit Master text styles</a:t>
            </a:r>
          </a:p>
        </p:txBody>
      </p:sp>
    </p:spTree>
    <p:extLst>
      <p:ext uri="{BB962C8B-B14F-4D97-AF65-F5344CB8AC3E}">
        <p14:creationId xmlns:p14="http://schemas.microsoft.com/office/powerpoint/2010/main" val="2645209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ga-IE"/>
              <a:t>Click to edit Master title style</a:t>
            </a:r>
            <a:endParaRPr lang="en-US"/>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ga-IE"/>
              <a:t>Click to edit Master subtitle style</a:t>
            </a:r>
            <a:endParaRPr lang="en-US"/>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solidFill>
                  <a:srgbClr val="000000"/>
                </a:solidFill>
              </a:rPr>
              <a:pPr/>
              <a:t>‹#›</a:t>
            </a:fld>
            <a:r>
              <a:rPr lang="en-US" dirty="0">
                <a:solidFill>
                  <a:srgbClr val="2E3333"/>
                </a:solidFill>
              </a:rPr>
              <a:t> /  </a:t>
            </a:r>
            <a:r>
              <a:rPr lang="en-US" dirty="0">
                <a:solidFill>
                  <a:srgbClr val="2E3333"/>
                </a:solidFill>
                <a:latin typeface="Ubuntu"/>
                <a:cs typeface="Ubuntu"/>
              </a:rPr>
              <a:t>Special Olympics</a:t>
            </a:r>
          </a:p>
        </p:txBody>
      </p:sp>
    </p:spTree>
    <p:extLst>
      <p:ext uri="{BB962C8B-B14F-4D97-AF65-F5344CB8AC3E}">
        <p14:creationId xmlns:p14="http://schemas.microsoft.com/office/powerpoint/2010/main" val="3103419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idx="1"/>
          </p:nvPr>
        </p:nvSpPr>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smtClean="0"/>
              <a:t> </a:t>
            </a:r>
            <a:endParaRPr lang="en-US" b="1" dirty="0">
              <a:latin typeface="Helvetica Neue"/>
              <a:cs typeface="Helvetica Neue"/>
            </a:endParaRPr>
          </a:p>
        </p:txBody>
      </p:sp>
    </p:spTree>
    <p:extLst>
      <p:ext uri="{BB962C8B-B14F-4D97-AF65-F5344CB8AC3E}">
        <p14:creationId xmlns:p14="http://schemas.microsoft.com/office/powerpoint/2010/main" val="26958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idx="1"/>
          </p:nvPr>
        </p:nvSpPr>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Box 4"/>
          <p:cNvSpPr txBox="1">
            <a:spLocks noGrp="1" noChangeArrowheads="1"/>
          </p:cNvSpPr>
          <p:nvPr>
            <p:ph type="sldNum" sz="quarter" idx="10"/>
          </p:nvPr>
        </p:nvSpPr>
        <p:spPr>
          <a:ln/>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F4B88F72-1EA4-FE40-A5CA-BD0111E6622B}" type="slidenum">
              <a:rPr lang="en-US" smtClean="0">
                <a:solidFill>
                  <a:srgbClr val="000000"/>
                </a:solidFill>
              </a:rPr>
              <a:pPr/>
              <a:t>‹#›</a:t>
            </a:fld>
            <a:r>
              <a:rPr lang="en-US" dirty="0">
                <a:solidFill>
                  <a:srgbClr val="2E3333"/>
                </a:solidFill>
              </a:rPr>
              <a:t> /  </a:t>
            </a:r>
            <a:r>
              <a:rPr lang="en-US" dirty="0">
                <a:solidFill>
                  <a:srgbClr val="2E3333"/>
                </a:solidFill>
                <a:latin typeface="Ubuntu"/>
                <a:cs typeface="Ubuntu"/>
              </a:rPr>
              <a:t>Special Olympics</a:t>
            </a:r>
          </a:p>
        </p:txBody>
      </p:sp>
    </p:spTree>
    <p:extLst>
      <p:ext uri="{BB962C8B-B14F-4D97-AF65-F5344CB8AC3E}">
        <p14:creationId xmlns:p14="http://schemas.microsoft.com/office/powerpoint/2010/main" val="415540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sz="half" idx="1"/>
          </p:nvPr>
        </p:nvSpPr>
        <p:spPr>
          <a:xfrm>
            <a:off x="544711" y="1741289"/>
            <a:ext cx="3902273" cy="4464844"/>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4554141" y="1741289"/>
            <a:ext cx="3902273" cy="4464844"/>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solidFill>
                  <a:srgbClr val="000000"/>
                </a:solidFill>
              </a:rPr>
              <a:pPr/>
              <a:t>‹#›</a:t>
            </a:fld>
            <a:r>
              <a:rPr lang="en-US" dirty="0">
                <a:solidFill>
                  <a:srgbClr val="2E3333"/>
                </a:solidFill>
              </a:rPr>
              <a:t> /  </a:t>
            </a:r>
            <a:r>
              <a:rPr lang="en-US" dirty="0">
                <a:solidFill>
                  <a:srgbClr val="2E3333"/>
                </a:solidFill>
                <a:latin typeface="Ubuntu"/>
                <a:cs typeface="Ubuntu"/>
              </a:rPr>
              <a:t>Special Olympics</a:t>
            </a:r>
          </a:p>
        </p:txBody>
      </p:sp>
      <p:pic>
        <p:nvPicPr>
          <p:cNvPr id="6" name="Picture 5" descr="SOWWGA17_Logo_vertical.eps"/>
          <p:cNvPicPr>
            <a:picLocks noChangeAspect="1"/>
          </p:cNvPicPr>
          <p:nvPr userDrawn="1"/>
        </p:nvPicPr>
        <p:blipFill rotWithShape="1">
          <a:blip r:embed="rId2" cstate="screen">
            <a:extLst>
              <a:ext uri="{28A0092B-C50C-407E-A947-70E740481C1C}">
                <a14:useLocalDpi xmlns:a14="http://schemas.microsoft.com/office/drawing/2010/main"/>
              </a:ext>
            </a:extLst>
          </a:blip>
          <a:srcRect l="8098" t="11692" b="21497"/>
          <a:stretch/>
        </p:blipFill>
        <p:spPr>
          <a:xfrm>
            <a:off x="7815237" y="184680"/>
            <a:ext cx="1189614" cy="1291532"/>
          </a:xfrm>
          <a:prstGeom prst="rect">
            <a:avLst/>
          </a:prstGeom>
        </p:spPr>
      </p:pic>
    </p:spTree>
    <p:extLst>
      <p:ext uri="{BB962C8B-B14F-4D97-AF65-F5344CB8AC3E}">
        <p14:creationId xmlns:p14="http://schemas.microsoft.com/office/powerpoint/2010/main" val="3039651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ga-IE"/>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Text Box 4"/>
          <p:cNvSpPr txBox="1">
            <a:spLocks noGrp="1" noChangeArrowheads="1"/>
          </p:cNvSpPr>
          <p:nvPr>
            <p:ph type="sldNum" sz="quarter" idx="10"/>
          </p:nvPr>
        </p:nvSpPr>
        <p:spPr>
          <a:ln/>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F4B88F72-1EA4-FE40-A5CA-BD0111E6622B}" type="slidenum">
              <a:rPr lang="en-US" smtClean="0">
                <a:solidFill>
                  <a:srgbClr val="000000"/>
                </a:solidFill>
              </a:rPr>
              <a:pPr/>
              <a:t>‹#›</a:t>
            </a:fld>
            <a:r>
              <a:rPr lang="en-US" dirty="0">
                <a:solidFill>
                  <a:srgbClr val="2E3333"/>
                </a:solidFill>
              </a:rPr>
              <a:t> /  </a:t>
            </a:r>
            <a:r>
              <a:rPr lang="en-US" dirty="0">
                <a:solidFill>
                  <a:srgbClr val="2E3333"/>
                </a:solidFill>
                <a:latin typeface="Ubuntu"/>
                <a:cs typeface="Ubuntu"/>
              </a:rPr>
              <a:t>Special Olympics</a:t>
            </a:r>
          </a:p>
        </p:txBody>
      </p:sp>
    </p:spTree>
    <p:extLst>
      <p:ext uri="{BB962C8B-B14F-4D97-AF65-F5344CB8AC3E}">
        <p14:creationId xmlns:p14="http://schemas.microsoft.com/office/powerpoint/2010/main" val="4046205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solidFill>
                  <a:srgbClr val="000000"/>
                </a:solidFill>
              </a:rPr>
              <a:pPr/>
              <a:t>‹#›</a:t>
            </a:fld>
            <a:r>
              <a:rPr lang="en-US" dirty="0">
                <a:solidFill>
                  <a:srgbClr val="2E3333"/>
                </a:solidFill>
              </a:rPr>
              <a:t> /  </a:t>
            </a:r>
            <a:r>
              <a:rPr lang="en-US" dirty="0">
                <a:solidFill>
                  <a:srgbClr val="2E3333"/>
                </a:solidFill>
                <a:latin typeface="Ubuntu"/>
                <a:cs typeface="Ubuntu"/>
              </a:rPr>
              <a:t>Special Olympics</a:t>
            </a:r>
          </a:p>
        </p:txBody>
      </p:sp>
    </p:spTree>
    <p:extLst>
      <p:ext uri="{BB962C8B-B14F-4D97-AF65-F5344CB8AC3E}">
        <p14:creationId xmlns:p14="http://schemas.microsoft.com/office/powerpoint/2010/main" val="1196135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solidFill>
                  <a:srgbClr val="000000"/>
                </a:solidFill>
              </a:rPr>
              <a:pPr/>
              <a:t>‹#›</a:t>
            </a:fld>
            <a:r>
              <a:rPr lang="en-US" dirty="0">
                <a:solidFill>
                  <a:srgbClr val="2E3333"/>
                </a:solidFill>
              </a:rPr>
              <a:t> /  </a:t>
            </a:r>
            <a:r>
              <a:rPr lang="en-US" dirty="0">
                <a:solidFill>
                  <a:srgbClr val="2E3333"/>
                </a:solidFill>
                <a:latin typeface="Ubuntu"/>
                <a:cs typeface="Ubuntu"/>
              </a:rPr>
              <a:t>Special Olympics</a:t>
            </a:r>
          </a:p>
        </p:txBody>
      </p:sp>
      <p:pic>
        <p:nvPicPr>
          <p:cNvPr id="3" name="Picture 2" descr="SOWWGA17_Logo_vertical.eps"/>
          <p:cNvPicPr>
            <a:picLocks noChangeAspect="1"/>
          </p:cNvPicPr>
          <p:nvPr userDrawn="1"/>
        </p:nvPicPr>
        <p:blipFill rotWithShape="1">
          <a:blip r:embed="rId2" cstate="screen">
            <a:extLst>
              <a:ext uri="{28A0092B-C50C-407E-A947-70E740481C1C}">
                <a14:useLocalDpi xmlns:a14="http://schemas.microsoft.com/office/drawing/2010/main"/>
              </a:ext>
            </a:extLst>
          </a:blip>
          <a:srcRect l="8098" t="11692" b="21497"/>
          <a:stretch/>
        </p:blipFill>
        <p:spPr>
          <a:xfrm>
            <a:off x="7815237" y="184680"/>
            <a:ext cx="1189614" cy="1291532"/>
          </a:xfrm>
          <a:prstGeom prst="rect">
            <a:avLst/>
          </a:prstGeom>
        </p:spPr>
      </p:pic>
    </p:spTree>
    <p:extLst>
      <p:ext uri="{BB962C8B-B14F-4D97-AF65-F5344CB8AC3E}">
        <p14:creationId xmlns:p14="http://schemas.microsoft.com/office/powerpoint/2010/main" val="2128158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826519"/>
          </a:xfrm>
        </p:spPr>
        <p:txBody>
          <a:bodyPr anchor="b"/>
          <a:lstStyle>
            <a:lvl1pPr algn="l">
              <a:defRPr sz="1400" b="1"/>
            </a:lvl1pPr>
          </a:lstStyle>
          <a:p>
            <a:r>
              <a:rPr lang="ga-IE"/>
              <a:t>Click to edit Master title style</a:t>
            </a:r>
            <a:endParaRPr lang="en-US" dirty="0"/>
          </a:p>
        </p:txBody>
      </p:sp>
      <p:sp>
        <p:nvSpPr>
          <p:cNvPr id="3" name="Content Placeholder 2"/>
          <p:cNvSpPr>
            <a:spLocks noGrp="1"/>
          </p:cNvSpPr>
          <p:nvPr>
            <p:ph idx="1"/>
          </p:nvPr>
        </p:nvSpPr>
        <p:spPr>
          <a:xfrm>
            <a:off x="3575224" y="1910081"/>
            <a:ext cx="5111130" cy="421568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dirty="0"/>
          </a:p>
        </p:txBody>
      </p:sp>
      <p:sp>
        <p:nvSpPr>
          <p:cNvPr id="4" name="Text Placeholder 3"/>
          <p:cNvSpPr>
            <a:spLocks noGrp="1"/>
          </p:cNvSpPr>
          <p:nvPr>
            <p:ph type="body" sz="half" idx="2"/>
          </p:nvPr>
        </p:nvSpPr>
        <p:spPr>
          <a:xfrm>
            <a:off x="457647" y="1910081"/>
            <a:ext cx="3008189" cy="4215684"/>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solidFill>
                  <a:srgbClr val="000000"/>
                </a:solidFill>
              </a:rPr>
              <a:pPr/>
              <a:t>‹#›</a:t>
            </a:fld>
            <a:r>
              <a:rPr lang="en-US" dirty="0">
                <a:solidFill>
                  <a:srgbClr val="2E3333"/>
                </a:solidFill>
              </a:rPr>
              <a:t> /  </a:t>
            </a:r>
            <a:r>
              <a:rPr lang="en-US" dirty="0">
                <a:solidFill>
                  <a:srgbClr val="2E3333"/>
                </a:solidFill>
                <a:latin typeface="Ubuntu"/>
                <a:cs typeface="Ubuntu"/>
              </a:rPr>
              <a:t>Special Olympics</a:t>
            </a:r>
          </a:p>
        </p:txBody>
      </p:sp>
      <p:pic>
        <p:nvPicPr>
          <p:cNvPr id="6" name="Picture 5" descr="SOWWGA17_Logo_vertical.eps"/>
          <p:cNvPicPr>
            <a:picLocks noChangeAspect="1"/>
          </p:cNvPicPr>
          <p:nvPr userDrawn="1"/>
        </p:nvPicPr>
        <p:blipFill rotWithShape="1">
          <a:blip r:embed="rId2" cstate="screen">
            <a:extLst>
              <a:ext uri="{28A0092B-C50C-407E-A947-70E740481C1C}">
                <a14:useLocalDpi xmlns:a14="http://schemas.microsoft.com/office/drawing/2010/main"/>
              </a:ext>
            </a:extLst>
          </a:blip>
          <a:srcRect l="8098" t="11692" b="21497"/>
          <a:stretch/>
        </p:blipFill>
        <p:spPr>
          <a:xfrm>
            <a:off x="7815237" y="184680"/>
            <a:ext cx="1189614" cy="1291532"/>
          </a:xfrm>
          <a:prstGeom prst="rect">
            <a:avLst/>
          </a:prstGeom>
        </p:spPr>
      </p:pic>
    </p:spTree>
    <p:extLst>
      <p:ext uri="{BB962C8B-B14F-4D97-AF65-F5344CB8AC3E}">
        <p14:creationId xmlns:p14="http://schemas.microsoft.com/office/powerpoint/2010/main" val="2588255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 Box 4"/>
          <p:cNvSpPr txBox="1">
            <a:spLocks noGrp="1" noChangeArrowheads="1"/>
          </p:cNvSpPr>
          <p:nvPr>
            <p:ph type="sldNum" sz="quarter" idx="10"/>
          </p:nvPr>
        </p:nvSpPr>
        <p:spPr>
          <a:ln/>
        </p:spPr>
        <p:txBody>
          <a:bodyPr/>
          <a:lstStyle>
            <a:lvl1pPr>
              <a:defRPr>
                <a:solidFill>
                  <a:schemeClr val="bg1"/>
                </a:solidFill>
              </a:defRPr>
            </a:lvl1pPr>
          </a:lstStyle>
          <a:p>
            <a:fld id="{978F6C85-62F1-2E45-BAF4-9247EEFC730C}" type="slidenum">
              <a:rPr lang="en-US" smtClean="0">
                <a:solidFill>
                  <a:srgbClr val="FFFFFF"/>
                </a:solidFill>
              </a:rPr>
              <a:pPr/>
              <a:t>‹#›</a:t>
            </a:fld>
            <a:endParaRPr lang="en-US" dirty="0">
              <a:solidFill>
                <a:srgbClr val="FFFFFF"/>
              </a:solidFill>
            </a:endParaRPr>
          </a:p>
        </p:txBody>
      </p:sp>
      <p:sp>
        <p:nvSpPr>
          <p:cNvPr id="3" name="Picture Placeholder 2"/>
          <p:cNvSpPr>
            <a:spLocks noGrp="1"/>
          </p:cNvSpPr>
          <p:nvPr>
            <p:ph type="pic" idx="1"/>
          </p:nvPr>
        </p:nvSpPr>
        <p:spPr>
          <a:xfrm>
            <a:off x="176917" y="221921"/>
            <a:ext cx="8791061" cy="6436217"/>
          </a:xfrm>
          <a:solidFill>
            <a:schemeClr val="bg1"/>
          </a:solidFill>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r>
              <a:rPr lang="ga-IE" noProof="0">
                <a:sym typeface="Ubuntu" charset="0"/>
              </a:rPr>
              <a:t>Drag picture to placeholder or click icon to add</a:t>
            </a:r>
            <a:endParaRPr lang="en-US" noProof="0">
              <a:sym typeface="Ubuntu" charset="0"/>
            </a:endParaRPr>
          </a:p>
        </p:txBody>
      </p:sp>
      <p:sp>
        <p:nvSpPr>
          <p:cNvPr id="2" name="Title 1"/>
          <p:cNvSpPr>
            <a:spLocks noGrp="1"/>
          </p:cNvSpPr>
          <p:nvPr>
            <p:ph type="title"/>
          </p:nvPr>
        </p:nvSpPr>
        <p:spPr>
          <a:xfrm>
            <a:off x="300743" y="5084341"/>
            <a:ext cx="6875132" cy="567035"/>
          </a:xfrm>
        </p:spPr>
        <p:txBody>
          <a:bodyPr anchor="b"/>
          <a:lstStyle>
            <a:lvl1pPr algn="l">
              <a:defRPr sz="1400" b="1"/>
            </a:lvl1pPr>
          </a:lstStyle>
          <a:p>
            <a:r>
              <a:rPr lang="ga-IE" dirty="0"/>
              <a:t>Click to edit Master title style</a:t>
            </a:r>
            <a:endParaRPr lang="en-US" dirty="0"/>
          </a:p>
        </p:txBody>
      </p:sp>
      <p:sp>
        <p:nvSpPr>
          <p:cNvPr id="4" name="Text Placeholder 3"/>
          <p:cNvSpPr>
            <a:spLocks noGrp="1"/>
          </p:cNvSpPr>
          <p:nvPr>
            <p:ph type="body" sz="half" idx="2"/>
          </p:nvPr>
        </p:nvSpPr>
        <p:spPr>
          <a:xfrm>
            <a:off x="300743" y="5757637"/>
            <a:ext cx="6891759" cy="616450"/>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a:t>Click to edit Master text styles</a:t>
            </a:r>
          </a:p>
        </p:txBody>
      </p:sp>
    </p:spTree>
    <p:extLst>
      <p:ext uri="{BB962C8B-B14F-4D97-AF65-F5344CB8AC3E}">
        <p14:creationId xmlns:p14="http://schemas.microsoft.com/office/powerpoint/2010/main" val="2315320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1150622"/>
            <a:ext cx="7773293" cy="1470049"/>
          </a:xfrm>
        </p:spPr>
        <p:txBody>
          <a:bodyPr/>
          <a:lstStyle/>
          <a:p>
            <a:r>
              <a:rPr lang="ga-IE"/>
              <a:t>Click to edit Master title style</a:t>
            </a:r>
            <a:endParaRPr lang="en-US"/>
          </a:p>
        </p:txBody>
      </p:sp>
      <p:sp>
        <p:nvSpPr>
          <p:cNvPr id="3" name="Subtitle 2"/>
          <p:cNvSpPr>
            <a:spLocks noGrp="1"/>
          </p:cNvSpPr>
          <p:nvPr>
            <p:ph type="subTitle" idx="1"/>
          </p:nvPr>
        </p:nvSpPr>
        <p:spPr>
          <a:xfrm>
            <a:off x="774703" y="2973325"/>
            <a:ext cx="6400354" cy="1752451"/>
          </a:xfrm>
        </p:spPr>
        <p:txBody>
          <a:bodyPr/>
          <a:lstStyle>
            <a:lvl1pPr marL="0" indent="0" algn="l">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ga-IE"/>
              <a:t>Click to edit Master subtitle style</a:t>
            </a:r>
            <a:endParaRPr lang="en-US" dirty="0"/>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solidFill>
                  <a:srgbClr val="46473E"/>
                </a:solidFill>
              </a:rPr>
              <a:pPr/>
              <a:t>‹#›</a:t>
            </a:fld>
            <a:r>
              <a:rPr lang="en-US">
                <a:solidFill>
                  <a:srgbClr val="46473E"/>
                </a:solidFill>
              </a:rPr>
              <a:t> </a:t>
            </a:r>
            <a:endParaRPr lang="en-US" b="1" dirty="0">
              <a:solidFill>
                <a:srgbClr val="46473E"/>
              </a:solidFill>
              <a:latin typeface="Helvetica Neue"/>
              <a:cs typeface="Helvetica Neue"/>
            </a:endParaRPr>
          </a:p>
        </p:txBody>
      </p:sp>
    </p:spTree>
    <p:extLst>
      <p:ext uri="{BB962C8B-B14F-4D97-AF65-F5344CB8AC3E}">
        <p14:creationId xmlns:p14="http://schemas.microsoft.com/office/powerpoint/2010/main" val="1931401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graphicFrame>
        <p:nvGraphicFramePr>
          <p:cNvPr id="5" name="Rectangle 2" hidden="1"/>
          <p:cNvGraphicFramePr>
            <a:graphicFrameLocks/>
          </p:cNvGraphicFramePr>
          <p:nvPr>
            <p:custDataLst>
              <p:tags r:id="rId2"/>
            </p:custDataLst>
            <p:extLst/>
          </p:nvPr>
        </p:nvGraphicFramePr>
        <p:xfrm>
          <a:off x="0" y="0"/>
          <a:ext cx="146585" cy="158750"/>
        </p:xfrm>
        <a:graphic>
          <a:graphicData uri="http://schemas.openxmlformats.org/presentationml/2006/ole">
            <mc:AlternateContent xmlns:mc="http://schemas.openxmlformats.org/markup-compatibility/2006">
              <mc:Choice xmlns:v="urn:schemas-microsoft-com:vml" Requires="v">
                <p:oleObj spid="_x0000_s1150" name="think-cell Slide" r:id="rId4" imgW="0" imgH="0" progId="TCLayout.ActiveDocument.1">
                  <p:embed/>
                </p:oleObj>
              </mc:Choice>
              <mc:Fallback>
                <p:oleObj name="think-cell Slide" r:id="rId4" imgW="0" imgH="0" progId="TCLayout.ActiveDocument.1">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585"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tangle 3"/>
          <p:cNvSpPr>
            <a:spLocks noGrp="1" noChangeArrowheads="1"/>
          </p:cNvSpPr>
          <p:nvPr>
            <p:ph type="title" hasCustomPrompt="1"/>
          </p:nvPr>
        </p:nvSpPr>
        <p:spPr bwMode="auto">
          <a:xfrm>
            <a:off x="256525" y="593725"/>
            <a:ext cx="8613361" cy="715963"/>
          </a:xfrm>
          <a:prstGeom prst="rect">
            <a:avLst/>
          </a:prstGeom>
          <a:noFill/>
          <a:ln w="9525">
            <a:noFill/>
            <a:miter lim="800000"/>
            <a:headEnd/>
            <a:tailEnd/>
          </a:ln>
        </p:spPr>
        <p:txBody>
          <a:bodyPr/>
          <a:lstStyle>
            <a:lvl1pPr algn="l" rtl="0">
              <a:defRPr/>
            </a:lvl1pPr>
          </a:lstStyle>
          <a:p>
            <a:pPr lvl="0"/>
            <a:r>
              <a:rPr lang="en-US" dirty="0" smtClean="0"/>
              <a:t>Click to edit Horizontal Logic</a:t>
            </a:r>
          </a:p>
        </p:txBody>
      </p:sp>
      <p:sp>
        <p:nvSpPr>
          <p:cNvPr id="10" name="Text Placeholder 10"/>
          <p:cNvSpPr>
            <a:spLocks noGrp="1"/>
          </p:cNvSpPr>
          <p:nvPr>
            <p:ph type="body" sz="quarter" idx="11"/>
          </p:nvPr>
        </p:nvSpPr>
        <p:spPr>
          <a:xfrm>
            <a:off x="256524" y="6477001"/>
            <a:ext cx="8053111" cy="190501"/>
          </a:xfrm>
        </p:spPr>
        <p:txBody>
          <a:bodyPr anchor="ctr"/>
          <a:lstStyle>
            <a:lvl1pPr>
              <a:spcBef>
                <a:spcPts val="0"/>
              </a:spcBef>
              <a:buFontTx/>
              <a:buNone/>
              <a:defRPr sz="739" baseline="0"/>
            </a:lvl1pPr>
          </a:lstStyle>
          <a:p>
            <a:pPr lvl="0"/>
            <a:r>
              <a:rPr lang="en-US" smtClean="0"/>
              <a:t>Click to edit Master text styles</a:t>
            </a:r>
          </a:p>
        </p:txBody>
      </p:sp>
      <p:sp>
        <p:nvSpPr>
          <p:cNvPr id="9" name="Rectangle 3"/>
          <p:cNvSpPr>
            <a:spLocks noGrp="1" noChangeArrowheads="1"/>
          </p:cNvSpPr>
          <p:nvPr>
            <p:ph type="sldNum" sz="quarter" idx="12"/>
          </p:nvPr>
        </p:nvSpPr>
        <p:spPr>
          <a:xfrm>
            <a:off x="8372961" y="6483350"/>
            <a:ext cx="495459" cy="18415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Arial" charset="0"/>
                <a:cs typeface="Arial" charset="0"/>
              </a:defRPr>
            </a:lvl1pPr>
          </a:lstStyle>
          <a:p>
            <a:pPr>
              <a:defRPr/>
            </a:pPr>
            <a:fld id="{343D017F-4314-49B3-9B24-DD6683824C11}" type="slidenum">
              <a:rPr lang="en-US">
                <a:solidFill>
                  <a:srgbClr val="000000"/>
                </a:solidFill>
              </a:rPr>
              <a:pPr>
                <a:defRPr/>
              </a:pPr>
              <a:t>‹#›</a:t>
            </a:fld>
            <a:endParaRPr lang="en-US">
              <a:solidFill>
                <a:srgbClr val="000000"/>
              </a:solidFill>
            </a:endParaRPr>
          </a:p>
        </p:txBody>
      </p:sp>
      <p:sp>
        <p:nvSpPr>
          <p:cNvPr id="15" name="Text Placeholder 14"/>
          <p:cNvSpPr>
            <a:spLocks noGrp="1"/>
          </p:cNvSpPr>
          <p:nvPr>
            <p:ph type="body" sz="quarter" idx="13" hasCustomPrompt="1"/>
          </p:nvPr>
        </p:nvSpPr>
        <p:spPr>
          <a:xfrm>
            <a:off x="3308435" y="1538288"/>
            <a:ext cx="2527133" cy="215900"/>
          </a:xfrm>
          <a:ln>
            <a:noFill/>
          </a:ln>
        </p:spPr>
        <p:txBody>
          <a:bodyPr wrap="none"/>
          <a:lstStyle>
            <a:lvl1pPr algn="ctr">
              <a:buNone/>
              <a:defRPr sz="1293" b="1" baseline="0"/>
            </a:lvl1pPr>
          </a:lstStyle>
          <a:p>
            <a:pPr lvl="0"/>
            <a:r>
              <a:rPr lang="en-US" dirty="0" smtClean="0"/>
              <a:t>Enter Title Here</a:t>
            </a:r>
            <a:endParaRPr lang="en-US" dirty="0"/>
          </a:p>
        </p:txBody>
      </p:sp>
      <p:pic>
        <p:nvPicPr>
          <p:cNvPr id="15387" name="Picture 27"/>
          <p:cNvPicPr>
            <a:picLocks noChangeAspect="1" noChangeArrowheads="1"/>
          </p:cNvPicPr>
          <p:nvPr userDrawn="1"/>
        </p:nvPicPr>
        <p:blipFill rotWithShape="1">
          <a:blip r:embed="rId5">
            <a:lum bright="20000"/>
            <a:extLst>
              <a:ext uri="{28A0092B-C50C-407E-A947-70E740481C1C}">
                <a14:useLocalDpi xmlns:a14="http://schemas.microsoft.com/office/drawing/2010/main" val="0"/>
              </a:ext>
            </a:extLst>
          </a:blip>
          <a:srcRect t="34731"/>
          <a:stretch/>
        </p:blipFill>
        <p:spPr bwMode="auto">
          <a:xfrm>
            <a:off x="-12531" y="6441278"/>
            <a:ext cx="9166859" cy="416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656122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2_Blank">
    <p:bg>
      <p:bgPr>
        <a:solidFill>
          <a:schemeClr val="bg1"/>
        </a:solidFill>
        <a:effectLst/>
      </p:bgPr>
    </p:bg>
    <p:spTree>
      <p:nvGrpSpPr>
        <p:cNvPr id="1" name=""/>
        <p:cNvGrpSpPr/>
        <p:nvPr/>
      </p:nvGrpSpPr>
      <p:grpSpPr>
        <a:xfrm>
          <a:off x="0" y="0"/>
          <a:ext cx="0" cy="0"/>
          <a:chOff x="0" y="0"/>
          <a:chExt cx="0" cy="0"/>
        </a:xfrm>
      </p:grpSpPr>
      <p:graphicFrame>
        <p:nvGraphicFramePr>
          <p:cNvPr id="5" name="Rectangle 2" hidden="1"/>
          <p:cNvGraphicFramePr>
            <a:graphicFrameLocks/>
          </p:cNvGraphicFramePr>
          <p:nvPr>
            <p:custDataLst>
              <p:tags r:id="rId2"/>
            </p:custDataLst>
            <p:extLst/>
          </p:nvPr>
        </p:nvGraphicFramePr>
        <p:xfrm>
          <a:off x="0" y="0"/>
          <a:ext cx="146585" cy="158750"/>
        </p:xfrm>
        <a:graphic>
          <a:graphicData uri="http://schemas.openxmlformats.org/presentationml/2006/ole">
            <mc:AlternateContent xmlns:mc="http://schemas.openxmlformats.org/markup-compatibility/2006">
              <mc:Choice xmlns:v="urn:schemas-microsoft-com:vml" Requires="v">
                <p:oleObj spid="_x0000_s3198" name="think-cell Slide" r:id="rId4" imgW="0" imgH="0" progId="TCLayout.ActiveDocument.1">
                  <p:embed/>
                </p:oleObj>
              </mc:Choice>
              <mc:Fallback>
                <p:oleObj name="think-cell Slide" r:id="rId4" imgW="0" imgH="0" progId="TCLayout.ActiveDocument.1">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585"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6440" name="Picture 56"/>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l="2962"/>
          <a:stretch/>
        </p:blipFill>
        <p:spPr bwMode="auto">
          <a:xfrm flipV="1">
            <a:off x="0" y="313538"/>
            <a:ext cx="9138443" cy="1645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userDrawn="1"/>
        </p:nvSpPr>
        <p:spPr bwMode="auto">
          <a:xfrm>
            <a:off x="0" y="-1"/>
            <a:ext cx="9144000" cy="2405655"/>
          </a:xfrm>
          <a:prstGeom prst="rect">
            <a:avLst/>
          </a:prstGeom>
          <a:solidFill>
            <a:schemeClr val="bg1">
              <a:alpha val="59000"/>
            </a:schemeClr>
          </a:solidFill>
          <a:ln w="9525" cap="flat" cmpd="sng" algn="ctr">
            <a:noFill/>
            <a:prstDash val="solid"/>
            <a:round/>
            <a:headEnd type="none" w="med" len="med"/>
            <a:tailEnd type="none" w="med" len="med"/>
          </a:ln>
          <a:effectLst/>
        </p:spPr>
        <p:txBody>
          <a:bodyPr vert="horz" wrap="none" lIns="83104" tIns="43214" rIns="83104" bIns="43214" numCol="1" rtlCol="0" anchor="ctr" anchorCtr="0" compatLnSpc="1">
            <a:prstTxWarp prst="textNoShape">
              <a:avLst/>
            </a:prstTxWarp>
          </a:bodyPr>
          <a:lstStyle/>
          <a:p>
            <a:pPr algn="ctr" eaLnBrk="0" hangingPunct="0"/>
            <a:endParaRPr lang="en-US" sz="1662" dirty="0" smtClean="0">
              <a:solidFill>
                <a:srgbClr val="FFFFFF"/>
              </a:solidFill>
            </a:endParaRPr>
          </a:p>
        </p:txBody>
      </p:sp>
      <p:sp>
        <p:nvSpPr>
          <p:cNvPr id="2" name="Rectangle 1"/>
          <p:cNvSpPr/>
          <p:nvPr userDrawn="1"/>
        </p:nvSpPr>
        <p:spPr bwMode="auto">
          <a:xfrm>
            <a:off x="0" y="1"/>
            <a:ext cx="9144000" cy="211137"/>
          </a:xfrm>
          <a:prstGeom prst="rect">
            <a:avLst/>
          </a:prstGeom>
          <a:solidFill>
            <a:schemeClr val="bg1"/>
          </a:solidFill>
          <a:ln w="9525" cap="flat" cmpd="sng" algn="ctr">
            <a:noFill/>
            <a:prstDash val="solid"/>
            <a:round/>
            <a:headEnd type="none" w="med" len="med"/>
            <a:tailEnd type="none" w="med" len="med"/>
          </a:ln>
          <a:effectLst/>
        </p:spPr>
        <p:txBody>
          <a:bodyPr vert="horz" wrap="none" lIns="83104" tIns="43214" rIns="83104" bIns="43214" numCol="1" rtlCol="0" anchor="ctr" anchorCtr="0" compatLnSpc="1">
            <a:prstTxWarp prst="textNoShape">
              <a:avLst/>
            </a:prstTxWarp>
          </a:bodyPr>
          <a:lstStyle/>
          <a:p>
            <a:pPr algn="ctr" eaLnBrk="0" hangingPunct="0"/>
            <a:endParaRPr lang="en-US" sz="1662" dirty="0" smtClean="0">
              <a:solidFill>
                <a:srgbClr val="FFFFFF"/>
              </a:solidFill>
            </a:endParaRPr>
          </a:p>
        </p:txBody>
      </p:sp>
      <p:cxnSp>
        <p:nvCxnSpPr>
          <p:cNvPr id="13" name="Straight Connector 12"/>
          <p:cNvCxnSpPr/>
          <p:nvPr userDrawn="1"/>
        </p:nvCxnSpPr>
        <p:spPr bwMode="auto">
          <a:xfrm>
            <a:off x="1155093" y="3925688"/>
            <a:ext cx="6814758" cy="4762"/>
          </a:xfrm>
          <a:prstGeom prst="line">
            <a:avLst/>
          </a:prstGeom>
          <a:solidFill>
            <a:schemeClr val="bg1"/>
          </a:solidFill>
          <a:ln w="12700" cap="flat" cmpd="sng" algn="ctr">
            <a:solidFill>
              <a:srgbClr val="979381"/>
            </a:solidFill>
            <a:prstDash val="solid"/>
            <a:round/>
            <a:headEnd type="none" w="med" len="med"/>
            <a:tailEnd type="none" w="med" len="med"/>
          </a:ln>
          <a:effectLst/>
        </p:spPr>
      </p:cxnSp>
      <p:sp>
        <p:nvSpPr>
          <p:cNvPr id="18" name="Text Placeholder 10"/>
          <p:cNvSpPr>
            <a:spLocks noGrp="1"/>
          </p:cNvSpPr>
          <p:nvPr>
            <p:ph type="body" sz="quarter" idx="12" hasCustomPrompt="1"/>
          </p:nvPr>
        </p:nvSpPr>
        <p:spPr>
          <a:xfrm>
            <a:off x="4909147" y="6210143"/>
            <a:ext cx="3846402" cy="227306"/>
          </a:xfrm>
          <a:noFill/>
          <a:ln w="9525">
            <a:noFill/>
            <a:miter lim="800000"/>
            <a:headEnd/>
            <a:tailEnd/>
          </a:ln>
        </p:spPr>
        <p:txBody>
          <a:bodyPr wrap="square">
            <a:spAutoFit/>
          </a:bodyPr>
          <a:lstStyle>
            <a:lvl1pPr marL="0" indent="0" algn="r" rtl="0">
              <a:buFontTx/>
              <a:buNone/>
              <a:defRPr lang="en-US" b="1" kern="1200" baseline="0" dirty="0" smtClean="0">
                <a:solidFill>
                  <a:srgbClr val="979381"/>
                </a:solidFill>
                <a:latin typeface="Book Antiqua" pitchFamily="18" charset="0"/>
                <a:ea typeface="+mn-ea"/>
                <a:cs typeface="Arial" pitchFamily="34" charset="0"/>
              </a:defRPr>
            </a:lvl1pPr>
          </a:lstStyle>
          <a:p>
            <a:pPr lvl="0" algn="r" eaLnBrk="0" hangingPunct="0">
              <a:spcBef>
                <a:spcPct val="0"/>
              </a:spcBef>
            </a:pPr>
            <a:r>
              <a:rPr lang="en-US" dirty="0" smtClean="0"/>
              <a:t>Insert date in this format: July 18th, 2011</a:t>
            </a:r>
          </a:p>
        </p:txBody>
      </p:sp>
      <p:sp>
        <p:nvSpPr>
          <p:cNvPr id="21" name="Text Placeholder 16"/>
          <p:cNvSpPr>
            <a:spLocks noGrp="1"/>
          </p:cNvSpPr>
          <p:nvPr>
            <p:ph type="body" sz="quarter" idx="13" hasCustomPrompt="1"/>
          </p:nvPr>
        </p:nvSpPr>
        <p:spPr>
          <a:xfrm>
            <a:off x="1667096" y="3256716"/>
            <a:ext cx="5809807" cy="667819"/>
          </a:xfrm>
        </p:spPr>
        <p:txBody>
          <a:bodyPr wrap="none" lIns="45720" tIns="45720" rIns="45720" bIns="45720" anchor="b"/>
          <a:lstStyle>
            <a:lvl1pPr marL="0" indent="0" algn="ctr" rtl="0" eaLnBrk="0" fontAlgn="base" hangingPunct="0">
              <a:lnSpc>
                <a:spcPts val="3994"/>
              </a:lnSpc>
              <a:spcBef>
                <a:spcPct val="0"/>
              </a:spcBef>
              <a:spcAft>
                <a:spcPct val="0"/>
              </a:spcAft>
              <a:buNone/>
              <a:defRPr lang="en-US" sz="2955" b="1" kern="0" dirty="0">
                <a:solidFill>
                  <a:srgbClr val="000000"/>
                </a:solidFill>
                <a:latin typeface="Book Antiqua"/>
                <a:ea typeface="Arial" pitchFamily="-112" charset="0"/>
                <a:cs typeface="Arial"/>
              </a:defRPr>
            </a:lvl1pPr>
          </a:lstStyle>
          <a:p>
            <a:pPr lvl="0"/>
            <a:r>
              <a:rPr lang="en-US" dirty="0" smtClean="0"/>
              <a:t>Click to type Deck Title</a:t>
            </a:r>
            <a:endParaRPr lang="en-US" dirty="0"/>
          </a:p>
        </p:txBody>
      </p:sp>
      <p:sp>
        <p:nvSpPr>
          <p:cNvPr id="22" name="Text Placeholder 16"/>
          <p:cNvSpPr>
            <a:spLocks noGrp="1"/>
          </p:cNvSpPr>
          <p:nvPr>
            <p:ph type="body" sz="quarter" idx="14" hasCustomPrompt="1"/>
          </p:nvPr>
        </p:nvSpPr>
        <p:spPr>
          <a:xfrm>
            <a:off x="1667096" y="3844252"/>
            <a:ext cx="5809807" cy="667819"/>
          </a:xfrm>
        </p:spPr>
        <p:txBody>
          <a:bodyPr vert="horz" wrap="none" lIns="45720" tIns="45720" rIns="45720" bIns="45720" anchor="t"/>
          <a:lstStyle>
            <a:lvl1pPr marL="0" indent="0" algn="ctr" rtl="0" eaLnBrk="0" fontAlgn="base" hangingPunct="0">
              <a:lnSpc>
                <a:spcPts val="3994"/>
              </a:lnSpc>
              <a:spcBef>
                <a:spcPct val="0"/>
              </a:spcBef>
              <a:spcAft>
                <a:spcPct val="0"/>
              </a:spcAft>
              <a:buNone/>
              <a:defRPr lang="en-US" sz="2586" b="1" kern="0" dirty="0">
                <a:solidFill>
                  <a:srgbClr val="979381"/>
                </a:solidFill>
                <a:latin typeface="Book Antiqua"/>
                <a:ea typeface="Arial" pitchFamily="-112" charset="0"/>
                <a:cs typeface="Arial"/>
              </a:defRPr>
            </a:lvl1pPr>
          </a:lstStyle>
          <a:p>
            <a:pPr lvl="0"/>
            <a:r>
              <a:rPr lang="en-US" dirty="0" smtClean="0"/>
              <a:t>Click to type Deck Sub-Title</a:t>
            </a:r>
            <a:endParaRPr lang="en-US" dirty="0"/>
          </a:p>
        </p:txBody>
      </p:sp>
      <p:pic>
        <p:nvPicPr>
          <p:cNvPr id="16394" name="Picture 10"/>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t="1" r="18927" b="-1"/>
          <a:stretch/>
        </p:blipFill>
        <p:spPr bwMode="auto">
          <a:xfrm>
            <a:off x="1467" y="158751"/>
            <a:ext cx="9155571" cy="10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10"/>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t="1" r="18927" b="-1"/>
          <a:stretch/>
        </p:blipFill>
        <p:spPr bwMode="auto">
          <a:xfrm>
            <a:off x="1467" y="6536691"/>
            <a:ext cx="9155571" cy="10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userDrawn="1"/>
        </p:nvSpPr>
        <p:spPr bwMode="auto">
          <a:xfrm rot="10800000">
            <a:off x="-1" y="1563554"/>
            <a:ext cx="9144001" cy="928361"/>
          </a:xfrm>
          <a:prstGeom prst="rect">
            <a:avLst/>
          </a:prstGeom>
          <a:gradFill>
            <a:gsLst>
              <a:gs pos="22000">
                <a:schemeClr val="bg1">
                  <a:alpha val="0"/>
                </a:schemeClr>
              </a:gs>
              <a:gs pos="22000">
                <a:schemeClr val="bg1">
                  <a:shade val="100000"/>
                  <a:satMod val="115000"/>
                </a:schemeClr>
              </a:gs>
            </a:gsLst>
            <a:lin ang="16200000" scaled="1"/>
          </a:gradFill>
          <a:ln w="9525" cap="flat" cmpd="sng" algn="ctr">
            <a:noFill/>
            <a:prstDash val="solid"/>
            <a:round/>
            <a:headEnd type="none" w="med" len="med"/>
            <a:tailEnd type="none" w="med" len="med"/>
          </a:ln>
          <a:effectLst/>
        </p:spPr>
        <p:txBody>
          <a:bodyPr vert="horz" wrap="none" lIns="83104" tIns="43214" rIns="83104" bIns="43214" numCol="1" rtlCol="0" anchor="ctr" anchorCtr="0" compatLnSpc="1">
            <a:prstTxWarp prst="textNoShape">
              <a:avLst/>
            </a:prstTxWarp>
          </a:bodyPr>
          <a:lstStyle/>
          <a:p>
            <a:pPr algn="ctr" eaLnBrk="0" hangingPunct="0"/>
            <a:endParaRPr lang="en-US" sz="1662" dirty="0" smtClean="0">
              <a:solidFill>
                <a:srgbClr val="FFFFFF"/>
              </a:solidFill>
            </a:endParaRPr>
          </a:p>
        </p:txBody>
      </p:sp>
      <p:pic>
        <p:nvPicPr>
          <p:cNvPr id="16391" name="Picture 7"/>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671363" y="1425691"/>
            <a:ext cx="3188847" cy="1661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4594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2600179"/>
            <a:ext cx="7772176" cy="1361777"/>
          </a:xfrm>
        </p:spPr>
        <p:txBody>
          <a:bodyPr/>
          <a:lstStyle>
            <a:lvl1pPr algn="l">
              <a:defRPr sz="2800" b="1" cap="all"/>
            </a:lvl1pPr>
          </a:lstStyle>
          <a:p>
            <a:r>
              <a:rPr lang="ga-IE" smtClean="0"/>
              <a:t>Click to edit Master title style</a:t>
            </a:r>
            <a:endParaRPr lang="en-US"/>
          </a:p>
        </p:txBody>
      </p:sp>
      <p:sp>
        <p:nvSpPr>
          <p:cNvPr id="3" name="Text Placeholder 2"/>
          <p:cNvSpPr>
            <a:spLocks noGrp="1"/>
          </p:cNvSpPr>
          <p:nvPr>
            <p:ph type="body" idx="1"/>
          </p:nvPr>
        </p:nvSpPr>
        <p:spPr>
          <a:xfrm>
            <a:off x="722189" y="1099991"/>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ga-IE" smtClean="0"/>
              <a:t>Click to edit Master text styles</a:t>
            </a:r>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smtClean="0"/>
              <a:t> </a:t>
            </a:r>
            <a:endParaRPr lang="en-US" b="1" dirty="0">
              <a:latin typeface="Helvetica Neue"/>
              <a:cs typeface="Helvetica Neue"/>
            </a:endParaRPr>
          </a:p>
        </p:txBody>
      </p:sp>
    </p:spTree>
    <p:extLst>
      <p:ext uri="{BB962C8B-B14F-4D97-AF65-F5344CB8AC3E}">
        <p14:creationId xmlns:p14="http://schemas.microsoft.com/office/powerpoint/2010/main" val="2187905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DEDDD8"/>
        </a:solidFill>
        <a:effectLst/>
      </p:bgPr>
    </p:bg>
    <p:spTree>
      <p:nvGrpSpPr>
        <p:cNvPr id="1" name=""/>
        <p:cNvGrpSpPr/>
        <p:nvPr/>
      </p:nvGrpSpPr>
      <p:grpSpPr>
        <a:xfrm>
          <a:off x="0" y="0"/>
          <a:ext cx="0" cy="0"/>
          <a:chOff x="0" y="0"/>
          <a:chExt cx="0" cy="0"/>
        </a:xfrm>
      </p:grpSpPr>
      <p:pic>
        <p:nvPicPr>
          <p:cNvPr id="5" name="Picture 7" descr="bullet-grey-2.png"/>
          <p:cNvPicPr>
            <a:picLocks noChangeAspect="1"/>
          </p:cNvPicPr>
          <p:nvPr userDrawn="1"/>
        </p:nvPicPr>
        <p:blipFill>
          <a:blip r:embed="rId4" cstate="print">
            <a:extLst>
              <a:ext uri="{BEBA8EAE-BF5A-486C-A8C5-ECC9F3942E4B}">
                <a14:imgProps xmlns:a14="http://schemas.microsoft.com/office/drawing/2010/main">
                  <a14:imgLayer r:embed="rId5">
                    <a14:imgEffect>
                      <a14:colorTemperature colorTemp="11200"/>
                    </a14:imgEffect>
                  </a14:imgLayer>
                </a14:imgProps>
              </a:ext>
            </a:extLst>
          </a:blip>
          <a:srcRect/>
          <a:stretch>
            <a:fillRect/>
          </a:stretch>
        </p:blipFill>
        <p:spPr bwMode="auto">
          <a:xfrm>
            <a:off x="1009974" y="1979614"/>
            <a:ext cx="350339" cy="384175"/>
          </a:xfrm>
          <a:prstGeom prst="rect">
            <a:avLst/>
          </a:prstGeom>
          <a:noFill/>
          <a:ln w="9525">
            <a:noFill/>
            <a:miter lim="800000"/>
            <a:headEnd/>
            <a:tailEnd/>
          </a:ln>
        </p:spPr>
      </p:pic>
      <p:graphicFrame>
        <p:nvGraphicFramePr>
          <p:cNvPr id="6" name="Rectangle 2" hidden="1"/>
          <p:cNvGraphicFramePr>
            <a:graphicFrameLocks/>
          </p:cNvGraphicFramePr>
          <p:nvPr>
            <p:custDataLst>
              <p:tags r:id="rId2"/>
            </p:custDataLst>
            <p:extLst/>
          </p:nvPr>
        </p:nvGraphicFramePr>
        <p:xfrm>
          <a:off x="0" y="0"/>
          <a:ext cx="146585" cy="158750"/>
        </p:xfrm>
        <a:graphic>
          <a:graphicData uri="http://schemas.openxmlformats.org/presentationml/2006/ole">
            <mc:AlternateContent xmlns:mc="http://schemas.openxmlformats.org/markup-compatibility/2006">
              <mc:Choice xmlns:v="urn:schemas-microsoft-com:vml" Requires="v">
                <p:oleObj spid="_x0000_s4222" name="think-cell Slide" r:id="rId6" imgW="0" imgH="0" progId="TCLayout.ActiveDocument.1">
                  <p:embed/>
                </p:oleObj>
              </mc:Choice>
              <mc:Fallback>
                <p:oleObj name="think-cell Slide" r:id="rId6" imgW="0" imgH="0" progId="TCLayout.ActiveDocument.1">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585"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80965" name="Rectangle 5"/>
          <p:cNvSpPr>
            <a:spLocks noGrp="1" noChangeArrowheads="1"/>
          </p:cNvSpPr>
          <p:nvPr>
            <p:ph type="subTitle" idx="1"/>
          </p:nvPr>
        </p:nvSpPr>
        <p:spPr>
          <a:xfrm>
            <a:off x="1477108" y="2743200"/>
            <a:ext cx="6191250" cy="2971800"/>
          </a:xfrm>
        </p:spPr>
        <p:txBody>
          <a:bodyPr/>
          <a:lstStyle>
            <a:lvl1pPr marL="0" indent="0" algn="l" rtl="0">
              <a:lnSpc>
                <a:spcPct val="140000"/>
              </a:lnSpc>
              <a:spcBef>
                <a:spcPct val="0"/>
              </a:spcBef>
              <a:buClrTx/>
              <a:defRPr sz="1847">
                <a:latin typeface="Book Antiqua" pitchFamily="18" charset="0"/>
              </a:defRPr>
            </a:lvl1pPr>
          </a:lstStyle>
          <a:p>
            <a:r>
              <a:rPr lang="en-US" smtClean="0"/>
              <a:t>Click to edit Master subtitle style</a:t>
            </a:r>
            <a:endParaRPr lang="en-US" dirty="0"/>
          </a:p>
        </p:txBody>
      </p:sp>
      <p:sp>
        <p:nvSpPr>
          <p:cNvPr id="680966" name="Rectangle 6"/>
          <p:cNvSpPr>
            <a:spLocks noGrp="1" noChangeArrowheads="1"/>
          </p:cNvSpPr>
          <p:nvPr>
            <p:ph type="ctrTitle"/>
          </p:nvPr>
        </p:nvSpPr>
        <p:spPr>
          <a:xfrm>
            <a:off x="1477108" y="1219200"/>
            <a:ext cx="6191250" cy="1143000"/>
          </a:xfrm>
        </p:spPr>
        <p:txBody>
          <a:bodyPr tIns="45720" bIns="45720" anchor="b"/>
          <a:lstStyle>
            <a:lvl1pPr algn="l" rtl="0">
              <a:lnSpc>
                <a:spcPct val="140000"/>
              </a:lnSpc>
              <a:defRPr sz="2031"/>
            </a:lvl1pPr>
          </a:lstStyle>
          <a:p>
            <a:r>
              <a:rPr lang="en-US" smtClean="0"/>
              <a:t>Click to edit Master title style</a:t>
            </a:r>
            <a:endParaRPr lang="en-US" dirty="0"/>
          </a:p>
        </p:txBody>
      </p:sp>
      <p:sp>
        <p:nvSpPr>
          <p:cNvPr id="7" name="Rectangle 3"/>
          <p:cNvSpPr>
            <a:spLocks noGrp="1" noChangeArrowheads="1"/>
          </p:cNvSpPr>
          <p:nvPr>
            <p:ph type="sldNum" sz="quarter" idx="10"/>
          </p:nvPr>
        </p:nvSpPr>
        <p:spPr>
          <a:xfrm>
            <a:off x="8372961" y="6483350"/>
            <a:ext cx="495459" cy="18415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Arial" charset="0"/>
                <a:cs typeface="Arial" charset="0"/>
              </a:defRPr>
            </a:lvl1pPr>
          </a:lstStyle>
          <a:p>
            <a:pPr>
              <a:defRPr/>
            </a:pPr>
            <a:fld id="{96299DFD-FA61-4AF6-BC2C-B8FC0A1DB94E}" type="slidenum">
              <a:rPr lang="en-US">
                <a:solidFill>
                  <a:srgbClr val="000000"/>
                </a:solidFill>
              </a:rPr>
              <a:pPr>
                <a:defRPr/>
              </a:pPr>
              <a:t>‹#›</a:t>
            </a:fld>
            <a:endParaRPr lang="en-US">
              <a:solidFill>
                <a:srgbClr val="000000"/>
              </a:solidFill>
            </a:endParaRPr>
          </a:p>
        </p:txBody>
      </p:sp>
      <p:pic>
        <p:nvPicPr>
          <p:cNvPr id="8" name="Picture 10"/>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t="1" r="18927" b="-1"/>
          <a:stretch/>
        </p:blipFill>
        <p:spPr bwMode="auto">
          <a:xfrm>
            <a:off x="1467" y="158751"/>
            <a:ext cx="9155571" cy="10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7"/>
          <p:cNvPicPr>
            <a:picLocks noChangeAspect="1" noChangeArrowheads="1"/>
          </p:cNvPicPr>
          <p:nvPr userDrawn="1"/>
        </p:nvPicPr>
        <p:blipFill rotWithShape="1">
          <a:blip r:embed="rId8">
            <a:lum contrast="40000"/>
            <a:extLst>
              <a:ext uri="{28A0092B-C50C-407E-A947-70E740481C1C}">
                <a14:useLocalDpi xmlns:a14="http://schemas.microsoft.com/office/drawing/2010/main" val="0"/>
              </a:ext>
            </a:extLst>
          </a:blip>
          <a:srcRect t="34731"/>
          <a:stretch/>
        </p:blipFill>
        <p:spPr bwMode="auto">
          <a:xfrm>
            <a:off x="-12531" y="6441278"/>
            <a:ext cx="9166859" cy="416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814589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graphicFrame>
        <p:nvGraphicFramePr>
          <p:cNvPr id="5" name="Rectangle 2" hidden="1"/>
          <p:cNvGraphicFramePr>
            <a:graphicFrameLocks/>
          </p:cNvGraphicFramePr>
          <p:nvPr>
            <p:custDataLst>
              <p:tags r:id="rId2"/>
            </p:custDataLst>
            <p:extLst/>
          </p:nvPr>
        </p:nvGraphicFramePr>
        <p:xfrm>
          <a:off x="0" y="0"/>
          <a:ext cx="146585" cy="158750"/>
        </p:xfrm>
        <a:graphic>
          <a:graphicData uri="http://schemas.openxmlformats.org/presentationml/2006/ole">
            <mc:AlternateContent xmlns:mc="http://schemas.openxmlformats.org/markup-compatibility/2006">
              <mc:Choice xmlns:v="urn:schemas-microsoft-com:vml" Requires="v">
                <p:oleObj spid="_x0000_s5246" name="think-cell Slide" r:id="rId4" imgW="0" imgH="0" progId="TCLayout.ActiveDocument.1">
                  <p:embed/>
                </p:oleObj>
              </mc:Choice>
              <mc:Fallback>
                <p:oleObj name="think-cell Slide" r:id="rId4" imgW="0" imgH="0" progId="TCLayout.ActiveDocument.1">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585"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tangle 3"/>
          <p:cNvSpPr>
            <a:spLocks noGrp="1" noChangeArrowheads="1"/>
          </p:cNvSpPr>
          <p:nvPr>
            <p:ph type="title" hasCustomPrompt="1"/>
          </p:nvPr>
        </p:nvSpPr>
        <p:spPr bwMode="auto">
          <a:xfrm>
            <a:off x="256525" y="593725"/>
            <a:ext cx="8613361" cy="715963"/>
          </a:xfrm>
          <a:prstGeom prst="rect">
            <a:avLst/>
          </a:prstGeom>
          <a:noFill/>
          <a:ln w="9525">
            <a:noFill/>
            <a:miter lim="800000"/>
            <a:headEnd/>
            <a:tailEnd/>
          </a:ln>
        </p:spPr>
        <p:txBody>
          <a:bodyPr/>
          <a:lstStyle>
            <a:lvl1pPr algn="l" rtl="0">
              <a:defRPr/>
            </a:lvl1pPr>
          </a:lstStyle>
          <a:p>
            <a:pPr lvl="0"/>
            <a:r>
              <a:rPr lang="en-US" dirty="0" smtClean="0"/>
              <a:t>Click to edit Horizontal Logic</a:t>
            </a:r>
          </a:p>
        </p:txBody>
      </p:sp>
      <p:sp>
        <p:nvSpPr>
          <p:cNvPr id="10" name="Text Placeholder 10"/>
          <p:cNvSpPr>
            <a:spLocks noGrp="1"/>
          </p:cNvSpPr>
          <p:nvPr>
            <p:ph type="body" sz="quarter" idx="11"/>
          </p:nvPr>
        </p:nvSpPr>
        <p:spPr>
          <a:xfrm>
            <a:off x="256524" y="6477001"/>
            <a:ext cx="8053111" cy="190501"/>
          </a:xfrm>
        </p:spPr>
        <p:txBody>
          <a:bodyPr anchor="ctr"/>
          <a:lstStyle>
            <a:lvl1pPr>
              <a:spcBef>
                <a:spcPts val="0"/>
              </a:spcBef>
              <a:buFontTx/>
              <a:buNone/>
              <a:defRPr sz="739" baseline="0"/>
            </a:lvl1pPr>
          </a:lstStyle>
          <a:p>
            <a:pPr lvl="0"/>
            <a:r>
              <a:rPr lang="en-US" smtClean="0"/>
              <a:t>Click to edit Master text styles</a:t>
            </a:r>
          </a:p>
        </p:txBody>
      </p:sp>
      <p:sp>
        <p:nvSpPr>
          <p:cNvPr id="9" name="Rectangle 3"/>
          <p:cNvSpPr>
            <a:spLocks noGrp="1" noChangeArrowheads="1"/>
          </p:cNvSpPr>
          <p:nvPr>
            <p:ph type="sldNum" sz="quarter" idx="12"/>
          </p:nvPr>
        </p:nvSpPr>
        <p:spPr>
          <a:xfrm>
            <a:off x="8372961" y="6483350"/>
            <a:ext cx="495459" cy="18415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Arial" charset="0"/>
                <a:cs typeface="Arial" charset="0"/>
              </a:defRPr>
            </a:lvl1pPr>
          </a:lstStyle>
          <a:p>
            <a:pPr>
              <a:defRPr/>
            </a:pPr>
            <a:fld id="{343D017F-4314-49B3-9B24-DD6683824C11}" type="slidenum">
              <a:rPr lang="en-US">
                <a:solidFill>
                  <a:srgbClr val="000000"/>
                </a:solidFill>
              </a:rPr>
              <a:pPr>
                <a:defRPr/>
              </a:pPr>
              <a:t>‹#›</a:t>
            </a:fld>
            <a:endParaRPr lang="en-US">
              <a:solidFill>
                <a:srgbClr val="000000"/>
              </a:solidFill>
            </a:endParaRPr>
          </a:p>
        </p:txBody>
      </p:sp>
      <p:sp>
        <p:nvSpPr>
          <p:cNvPr id="15" name="Text Placeholder 14"/>
          <p:cNvSpPr>
            <a:spLocks noGrp="1"/>
          </p:cNvSpPr>
          <p:nvPr>
            <p:ph type="body" sz="quarter" idx="13" hasCustomPrompt="1"/>
          </p:nvPr>
        </p:nvSpPr>
        <p:spPr>
          <a:xfrm>
            <a:off x="3308435" y="1538288"/>
            <a:ext cx="2527133" cy="215900"/>
          </a:xfrm>
          <a:ln>
            <a:noFill/>
          </a:ln>
        </p:spPr>
        <p:txBody>
          <a:bodyPr wrap="none"/>
          <a:lstStyle>
            <a:lvl1pPr algn="ctr">
              <a:buNone/>
              <a:defRPr sz="1293" b="1" baseline="0"/>
            </a:lvl1pPr>
          </a:lstStyle>
          <a:p>
            <a:pPr lvl="0"/>
            <a:r>
              <a:rPr lang="en-US" dirty="0" smtClean="0"/>
              <a:t>Enter Title Here</a:t>
            </a:r>
            <a:endParaRPr lang="en-US" dirty="0"/>
          </a:p>
        </p:txBody>
      </p:sp>
      <p:pic>
        <p:nvPicPr>
          <p:cNvPr id="15387" name="Picture 27"/>
          <p:cNvPicPr>
            <a:picLocks noChangeAspect="1" noChangeArrowheads="1"/>
          </p:cNvPicPr>
          <p:nvPr userDrawn="1"/>
        </p:nvPicPr>
        <p:blipFill rotWithShape="1">
          <a:blip r:embed="rId5">
            <a:lum bright="20000"/>
            <a:extLst>
              <a:ext uri="{28A0092B-C50C-407E-A947-70E740481C1C}">
                <a14:useLocalDpi xmlns:a14="http://schemas.microsoft.com/office/drawing/2010/main" val="0"/>
              </a:ext>
            </a:extLst>
          </a:blip>
          <a:srcRect t="34731"/>
          <a:stretch/>
        </p:blipFill>
        <p:spPr bwMode="auto">
          <a:xfrm>
            <a:off x="-12531" y="6441278"/>
            <a:ext cx="9166859" cy="416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71692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Body">
    <p:spTree>
      <p:nvGrpSpPr>
        <p:cNvPr id="1" name=""/>
        <p:cNvGrpSpPr/>
        <p:nvPr/>
      </p:nvGrpSpPr>
      <p:grpSpPr>
        <a:xfrm>
          <a:off x="0" y="0"/>
          <a:ext cx="0" cy="0"/>
          <a:chOff x="0" y="0"/>
          <a:chExt cx="0" cy="0"/>
        </a:xfrm>
      </p:grpSpPr>
      <p:sp>
        <p:nvSpPr>
          <p:cNvPr id="30" name="Shape 30"/>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1" name="Shape 31"/>
          <p:cNvSpPr>
            <a:spLocks noGrp="1"/>
          </p:cNvSpPr>
          <p:nvPr>
            <p:ph type="title"/>
          </p:nvPr>
        </p:nvSpPr>
        <p:spPr>
          <a:prstGeom prst="rect">
            <a:avLst/>
          </a:prstGeom>
        </p:spPr>
        <p:txBody>
          <a:bodyPr/>
          <a:lstStyle/>
          <a:p>
            <a:r>
              <a:t>Title Text</a:t>
            </a:r>
          </a:p>
        </p:txBody>
      </p:sp>
      <p:sp>
        <p:nvSpPr>
          <p:cNvPr id="4" name="Shape 5"/>
          <p:cNvSpPr>
            <a:spLocks noGrp="1"/>
          </p:cNvSpPr>
          <p:nvPr>
            <p:ph type="sldNum" sz="quarter" idx="10"/>
          </p:nvPr>
        </p:nvSpPr>
        <p:spPr>
          <a:xfrm>
            <a:off x="4438055" y="6505277"/>
            <a:ext cx="258961" cy="267891"/>
          </a:xfrm>
          <a:prstGeom prst="rect">
            <a:avLst/>
          </a:prstGeom>
          <a:ln/>
        </p:spPr>
        <p:txBody>
          <a:bodyPr/>
          <a:lstStyle>
            <a:lvl1pPr>
              <a:defRPr/>
            </a:lvl1pPr>
          </a:lstStyle>
          <a:p>
            <a:fld id="{28CA0A7F-DBB8-1C4E-87E1-2C420DBA6730}" type="slidenum">
              <a:rPr lang="x-none" altLang="x-none">
                <a:solidFill>
                  <a:srgbClr val="000000"/>
                </a:solidFill>
              </a:rPr>
              <a:pPr/>
              <a:t>‹#›</a:t>
            </a:fld>
            <a:endParaRPr lang="x-none" altLang="x-none">
              <a:solidFill>
                <a:srgbClr val="000000"/>
              </a:solidFill>
            </a:endParaRPr>
          </a:p>
        </p:txBody>
      </p:sp>
    </p:spTree>
    <p:extLst>
      <p:ext uri="{BB962C8B-B14F-4D97-AF65-F5344CB8AC3E}">
        <p14:creationId xmlns:p14="http://schemas.microsoft.com/office/powerpoint/2010/main" val="3735261203"/>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idx="1"/>
          </p:nvPr>
        </p:nvSpPr>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Box 4"/>
          <p:cNvSpPr txBox="1">
            <a:spLocks noGrp="1" noChangeArrowheads="1"/>
          </p:cNvSpPr>
          <p:nvPr>
            <p:ph type="sldNum" sz="quarter" idx="10"/>
          </p:nvPr>
        </p:nvSpPr>
        <p:spPr>
          <a:xfrm>
            <a:off x="554038" y="6470814"/>
            <a:ext cx="3498781" cy="187325"/>
          </a:xfrm>
          <a:prstGeom prst="rect">
            <a:avLst/>
          </a:prstGeom>
          <a:ln/>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F4B88F72-1EA4-FE40-A5CA-BD0111E6622B}" type="slidenum">
              <a:rPr lang="en-US" smtClean="0">
                <a:solidFill>
                  <a:srgbClr val="000000"/>
                </a:solidFill>
              </a:rPr>
              <a:pPr/>
              <a:t>‹#›</a:t>
            </a:fld>
            <a:r>
              <a:rPr lang="en-US" dirty="0">
                <a:solidFill>
                  <a:srgbClr val="2E3333"/>
                </a:solidFill>
              </a:rPr>
              <a:t> /  </a:t>
            </a:r>
            <a:r>
              <a:rPr lang="en-US" dirty="0">
                <a:solidFill>
                  <a:srgbClr val="2E3333"/>
                </a:solidFill>
                <a:latin typeface="Ubuntu"/>
                <a:cs typeface="Ubuntu"/>
              </a:rPr>
              <a:t>Special Olympics</a:t>
            </a:r>
          </a:p>
        </p:txBody>
      </p:sp>
    </p:spTree>
    <p:extLst>
      <p:ext uri="{BB962C8B-B14F-4D97-AF65-F5344CB8AC3E}">
        <p14:creationId xmlns:p14="http://schemas.microsoft.com/office/powerpoint/2010/main" val="2048391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sz="half" idx="1"/>
          </p:nvPr>
        </p:nvSpPr>
        <p:spPr>
          <a:xfrm>
            <a:off x="544711" y="2375297"/>
            <a:ext cx="3902273" cy="1857375"/>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Content Placeholder 3"/>
          <p:cNvSpPr>
            <a:spLocks noGrp="1"/>
          </p:cNvSpPr>
          <p:nvPr>
            <p:ph sz="half" idx="2"/>
          </p:nvPr>
        </p:nvSpPr>
        <p:spPr>
          <a:xfrm>
            <a:off x="4554141" y="2375297"/>
            <a:ext cx="3902273" cy="1857375"/>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smtClean="0"/>
              <a:t> </a:t>
            </a:r>
            <a:endParaRPr lang="en-US" b="1" dirty="0">
              <a:latin typeface="Helvetica Neue"/>
              <a:cs typeface="Helvetica Neue"/>
            </a:endParaRPr>
          </a:p>
        </p:txBody>
      </p:sp>
    </p:spTree>
    <p:extLst>
      <p:ext uri="{BB962C8B-B14F-4D97-AF65-F5344CB8AC3E}">
        <p14:creationId xmlns:p14="http://schemas.microsoft.com/office/powerpoint/2010/main" val="912543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ga-IE" smtClean="0"/>
              <a:t>Click to edit Master title style</a:t>
            </a:r>
            <a:endParaRPr lang="en-US"/>
          </a:p>
        </p:txBody>
      </p:sp>
      <p:sp>
        <p:nvSpPr>
          <p:cNvPr id="3" name="Text Placeholder 2"/>
          <p:cNvSpPr>
            <a:spLocks noGrp="1"/>
          </p:cNvSpPr>
          <p:nvPr>
            <p:ph type="body" idx="1"/>
          </p:nvPr>
        </p:nvSpPr>
        <p:spPr>
          <a:xfrm>
            <a:off x="457647" y="2246177"/>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smtClean="0"/>
              <a:t>Click to edit Master text styles</a:t>
            </a:r>
          </a:p>
        </p:txBody>
      </p:sp>
      <p:sp>
        <p:nvSpPr>
          <p:cNvPr id="4" name="Content Placeholder 3"/>
          <p:cNvSpPr>
            <a:spLocks noGrp="1"/>
          </p:cNvSpPr>
          <p:nvPr>
            <p:ph sz="half" idx="2"/>
          </p:nvPr>
        </p:nvSpPr>
        <p:spPr>
          <a:xfrm>
            <a:off x="457647" y="2885765"/>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dirty="0"/>
          </a:p>
        </p:txBody>
      </p:sp>
      <p:sp>
        <p:nvSpPr>
          <p:cNvPr id="5" name="Text Placeholder 4"/>
          <p:cNvSpPr>
            <a:spLocks noGrp="1"/>
          </p:cNvSpPr>
          <p:nvPr>
            <p:ph type="body" sz="quarter" idx="3"/>
          </p:nvPr>
        </p:nvSpPr>
        <p:spPr>
          <a:xfrm>
            <a:off x="4644555" y="2267025"/>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smtClean="0"/>
              <a:t>Click to edit Master text styles</a:t>
            </a:r>
          </a:p>
        </p:txBody>
      </p:sp>
      <p:sp>
        <p:nvSpPr>
          <p:cNvPr id="6" name="Content Placeholder 5"/>
          <p:cNvSpPr>
            <a:spLocks noGrp="1"/>
          </p:cNvSpPr>
          <p:nvPr>
            <p:ph sz="quarter" idx="4"/>
          </p:nvPr>
        </p:nvSpPr>
        <p:spPr>
          <a:xfrm>
            <a:off x="4644555" y="2906613"/>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7"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smtClean="0"/>
              <a:t> </a:t>
            </a:r>
            <a:endParaRPr lang="en-US" b="1" dirty="0">
              <a:latin typeface="Helvetica Neue"/>
              <a:cs typeface="Helvetica Neue"/>
            </a:endParaRPr>
          </a:p>
        </p:txBody>
      </p:sp>
    </p:spTree>
    <p:extLst>
      <p:ext uri="{BB962C8B-B14F-4D97-AF65-F5344CB8AC3E}">
        <p14:creationId xmlns:p14="http://schemas.microsoft.com/office/powerpoint/2010/main" val="640717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smtClean="0"/>
              <a:t> </a:t>
            </a:r>
            <a:endParaRPr lang="en-US" b="1" dirty="0">
              <a:latin typeface="Helvetica Neue"/>
              <a:cs typeface="Helvetica Neue"/>
            </a:endParaRPr>
          </a:p>
        </p:txBody>
      </p:sp>
    </p:spTree>
    <p:extLst>
      <p:ext uri="{BB962C8B-B14F-4D97-AF65-F5344CB8AC3E}">
        <p14:creationId xmlns:p14="http://schemas.microsoft.com/office/powerpoint/2010/main" val="3109274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smtClean="0"/>
              <a:t> / </a:t>
            </a:r>
            <a:r>
              <a:rPr lang="en-US" b="1" smtClean="0">
                <a:latin typeface="Helvetica Neue"/>
                <a:cs typeface="Helvetica Neue"/>
              </a:rPr>
              <a:t>storyful.</a:t>
            </a:r>
            <a:endParaRPr lang="en-US" b="1" dirty="0">
              <a:latin typeface="Helvetica Neue"/>
              <a:cs typeface="Helvetica Neue"/>
            </a:endParaRPr>
          </a:p>
        </p:txBody>
      </p:sp>
    </p:spTree>
    <p:extLst>
      <p:ext uri="{BB962C8B-B14F-4D97-AF65-F5344CB8AC3E}">
        <p14:creationId xmlns:p14="http://schemas.microsoft.com/office/powerpoint/2010/main" val="4004358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0" b="1"/>
            </a:lvl1pPr>
          </a:lstStyle>
          <a:p>
            <a:r>
              <a:rPr lang="ga-IE" smtClean="0"/>
              <a:t>Click to edit Master title style</a:t>
            </a:r>
            <a:endParaRPr lang="en-US"/>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smtClean="0"/>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smtClean="0"/>
              <a:t> </a:t>
            </a:r>
            <a:endParaRPr lang="en-US" b="1" dirty="0">
              <a:latin typeface="Helvetica Neue"/>
              <a:cs typeface="Helvetica Neue"/>
            </a:endParaRPr>
          </a:p>
        </p:txBody>
      </p:sp>
    </p:spTree>
    <p:extLst>
      <p:ext uri="{BB962C8B-B14F-4D97-AF65-F5344CB8AC3E}">
        <p14:creationId xmlns:p14="http://schemas.microsoft.com/office/powerpoint/2010/main" val="323253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0" b="1"/>
            </a:lvl1pPr>
          </a:lstStyle>
          <a:p>
            <a:r>
              <a:rPr lang="ga-IE" smtClean="0"/>
              <a:t>Click to edit Master title style</a:t>
            </a:r>
            <a:endParaRPr lang="en-US"/>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r>
              <a:rPr lang="ga-IE" noProof="0" smtClean="0">
                <a:sym typeface="Ubuntu Light" charset="0"/>
              </a:rPr>
              <a:t>Drag picture to placeholder or click icon to add</a:t>
            </a:r>
            <a:endParaRPr lang="en-US" noProof="0" smtClean="0">
              <a:sym typeface="Ubuntu Light" charset="0"/>
            </a:endParaRP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smtClean="0"/>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smtClean="0"/>
              <a:t> </a:t>
            </a:r>
            <a:endParaRPr lang="en-US" b="1" dirty="0">
              <a:latin typeface="Helvetica Neue"/>
              <a:cs typeface="Helvetica Neue"/>
            </a:endParaRPr>
          </a:p>
        </p:txBody>
      </p:sp>
    </p:spTree>
    <p:extLst>
      <p:ext uri="{BB962C8B-B14F-4D97-AF65-F5344CB8AC3E}">
        <p14:creationId xmlns:p14="http://schemas.microsoft.com/office/powerpoint/2010/main" val="341039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3.png"/><Relationship Id="rId5" Type="http://schemas.openxmlformats.org/officeDocument/2006/relationships/slideLayout" Target="../slideLayouts/slideLayout15.xml"/><Relationship Id="rId10" Type="http://schemas.openxmlformats.org/officeDocument/2006/relationships/image" Target="../media/image2.png"/><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3.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2.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theme" Target="../theme/theme3.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1.xml"/><Relationship Id="rId7" Type="http://schemas.openxmlformats.org/officeDocument/2006/relationships/vmlDrawing" Target="../drawings/vmlDrawing2.v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theme" Target="../theme/theme4.xml"/><Relationship Id="rId5" Type="http://schemas.openxmlformats.org/officeDocument/2006/relationships/slideLayout" Target="../slideLayouts/slideLayout33.xml"/><Relationship Id="rId10" Type="http://schemas.openxmlformats.org/officeDocument/2006/relationships/oleObject" Target="../embeddings/oleObject2.bin"/><Relationship Id="rId4" Type="http://schemas.openxmlformats.org/officeDocument/2006/relationships/slideLayout" Target="../slideLayouts/slideLayout32.xml"/><Relationship Id="rId9"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srcRect/>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body" idx="1"/>
          </p:nvPr>
        </p:nvSpPr>
        <p:spPr bwMode="auto">
          <a:xfrm>
            <a:off x="544513" y="2374900"/>
            <a:ext cx="7912100" cy="185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bodyPr>
          <a:lstStyle/>
          <a:p>
            <a:pPr lvl="0"/>
            <a:r>
              <a:rPr lang="ga-IE" smtClean="0">
                <a:sym typeface="Ubuntu Light" charset="0"/>
              </a:rPr>
              <a:t>Click to edit Master text styles</a:t>
            </a:r>
          </a:p>
          <a:p>
            <a:pPr lvl="1"/>
            <a:r>
              <a:rPr lang="ga-IE" smtClean="0">
                <a:sym typeface="Ubuntu Light" charset="0"/>
              </a:rPr>
              <a:t>Second level</a:t>
            </a:r>
          </a:p>
          <a:p>
            <a:pPr lvl="2"/>
            <a:r>
              <a:rPr lang="ga-IE" smtClean="0">
                <a:sym typeface="Ubuntu Light" charset="0"/>
              </a:rPr>
              <a:t>Third level</a:t>
            </a:r>
          </a:p>
          <a:p>
            <a:pPr lvl="3"/>
            <a:r>
              <a:rPr lang="ga-IE" smtClean="0">
                <a:sym typeface="Ubuntu Light" charset="0"/>
              </a:rPr>
              <a:t>Fourth level</a:t>
            </a:r>
          </a:p>
          <a:p>
            <a:pPr lvl="4"/>
            <a:r>
              <a:rPr lang="ga-IE" smtClean="0">
                <a:sym typeface="Ubuntu Light" charset="0"/>
              </a:rPr>
              <a:t>Fifth level</a:t>
            </a:r>
            <a:endParaRPr lang="en-US" dirty="0">
              <a:sym typeface="Ubuntu Light" charset="0"/>
            </a:endParaRPr>
          </a:p>
        </p:txBody>
      </p:sp>
      <p:sp>
        <p:nvSpPr>
          <p:cNvPr id="1027" name="Rectangle 3"/>
          <p:cNvSpPr>
            <a:spLocks noGrp="1" noChangeArrowheads="1"/>
          </p:cNvSpPr>
          <p:nvPr>
            <p:ph type="title"/>
          </p:nvPr>
        </p:nvSpPr>
        <p:spPr bwMode="auto">
          <a:xfrm>
            <a:off x="544513" y="482600"/>
            <a:ext cx="7902575" cy="1195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bodyPr>
          <a:lstStyle/>
          <a:p>
            <a:pPr lvl="0"/>
            <a:r>
              <a:rPr lang="ga-IE" smtClean="0">
                <a:sym typeface="Ubuntu Light" charset="0"/>
              </a:rPr>
              <a:t>Click to edit Master title style</a:t>
            </a:r>
            <a:endParaRPr lang="en-US" dirty="0">
              <a:sym typeface="Ubuntu Light" charset="0"/>
            </a:endParaRPr>
          </a:p>
        </p:txBody>
      </p:sp>
      <p:sp>
        <p:nvSpPr>
          <p:cNvPr id="1028" name="Text Box 4"/>
          <p:cNvSpPr txBox="1">
            <a:spLocks noGrp="1" noChangeArrowheads="1"/>
          </p:cNvSpPr>
          <p:nvPr>
            <p:ph type="sldNum" sz="quarter" idx="4"/>
          </p:nvPr>
        </p:nvSpPr>
        <p:spPr bwMode="auto">
          <a:xfrm>
            <a:off x="554037" y="6446156"/>
            <a:ext cx="3630637"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none" lIns="64291" tIns="32146" rIns="64291" bIns="32146" numCol="1" anchor="t" anchorCtr="0" compatLnSpc="1">
            <a:prstTxWarp prst="textNoShape">
              <a:avLst/>
            </a:prstTxWarp>
          </a:bodyPr>
          <a:lstStyle>
            <a:lvl1pPr algn="l" eaLnBrk="1" hangingPunct="1">
              <a:defRPr sz="900" spc="20">
                <a:solidFill>
                  <a:schemeClr val="tx1"/>
                </a:solidFill>
                <a:latin typeface="Ubuntu" charset="0"/>
                <a:ea typeface="MS PGothic" charset="0"/>
                <a:cs typeface="MS PGothic" charset="0"/>
                <a:sym typeface="Ubuntu" charset="0"/>
              </a:defRPr>
            </a:lvl1pPr>
            <a:lvl2pPr marL="742950" indent="-28575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pPr/>
              <a:t>‹#›</a:t>
            </a:fld>
            <a:r>
              <a:rPr lang="en-US" smtClean="0"/>
              <a:t> </a:t>
            </a:r>
            <a:endParaRPr lang="en-US" dirty="0">
              <a:latin typeface="Ubuntu"/>
              <a:cs typeface="Ubuntu"/>
            </a:endParaRPr>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5900" spc="-100">
          <a:solidFill>
            <a:srgbClr val="FFFFFF"/>
          </a:solidFill>
          <a:latin typeface="+mj-lt"/>
          <a:ea typeface="+mj-ea"/>
          <a:cs typeface="+mj-cs"/>
          <a:sym typeface="Ubuntu Light" charset="0"/>
        </a:defRPr>
      </a:lvl1pPr>
      <a:lvl2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9pPr>
    </p:titleStyle>
    <p:bodyStyle>
      <a:lvl1pPr marL="239713" indent="-239713"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1pPr>
      <a:lvl2pPr marL="522288" indent="-200025"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2pPr>
      <a:lvl3pPr marL="803275" indent="-160338"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3pPr>
      <a:lvl4pPr marL="1123950" indent="-160338"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4pPr>
      <a:lvl5pPr marL="1446213" indent="-160338"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5pPr>
      <a:lvl6pPr marL="321457"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6pPr>
      <a:lvl7pPr marL="642915"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7pPr>
      <a:lvl8pPr marL="964372"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8pPr>
      <a:lvl9pPr marL="1285829"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srcRect/>
          <a:stretch>
            <a:fillRect/>
          </a:stretch>
        </a:blipFill>
        <a:effectLst/>
      </p:bgPr>
    </p:bg>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335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 name="Rectangle 2"/>
          <p:cNvSpPr>
            <a:spLocks noGrp="1" noChangeArrowheads="1"/>
          </p:cNvSpPr>
          <p:nvPr>
            <p:ph type="body" idx="1"/>
          </p:nvPr>
        </p:nvSpPr>
        <p:spPr bwMode="auto">
          <a:xfrm>
            <a:off x="544513" y="1741488"/>
            <a:ext cx="7912100" cy="4464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t" anchorCtr="0" compatLnSpc="1">
            <a:prstTxWarp prst="textNoShape">
              <a:avLst/>
            </a:prstTxWarp>
          </a:bodyPr>
          <a:lstStyle/>
          <a:p>
            <a:pPr lvl="0"/>
            <a:r>
              <a:rPr lang="ga-IE" smtClean="0">
                <a:sym typeface="Ubuntu" charset="0"/>
              </a:rPr>
              <a:t>Click to edit Master text styles</a:t>
            </a:r>
          </a:p>
          <a:p>
            <a:pPr lvl="1"/>
            <a:r>
              <a:rPr lang="ga-IE" smtClean="0">
                <a:sym typeface="Ubuntu" charset="0"/>
              </a:rPr>
              <a:t>Second level</a:t>
            </a:r>
          </a:p>
          <a:p>
            <a:pPr lvl="2"/>
            <a:r>
              <a:rPr lang="ga-IE" smtClean="0">
                <a:sym typeface="Ubuntu" charset="0"/>
              </a:rPr>
              <a:t>Third level</a:t>
            </a:r>
          </a:p>
          <a:p>
            <a:pPr lvl="3"/>
            <a:r>
              <a:rPr lang="ga-IE" smtClean="0">
                <a:sym typeface="Ubuntu" charset="0"/>
              </a:rPr>
              <a:t>Fourth level</a:t>
            </a:r>
          </a:p>
          <a:p>
            <a:pPr lvl="4"/>
            <a:r>
              <a:rPr lang="ga-IE" smtClean="0">
                <a:sym typeface="Ubuntu" charset="0"/>
              </a:rPr>
              <a:t>Fifth level</a:t>
            </a:r>
            <a:endParaRPr lang="en-US" dirty="0">
              <a:sym typeface="Ubuntu Light" charset="0"/>
            </a:endParaRPr>
          </a:p>
        </p:txBody>
      </p:sp>
      <p:sp>
        <p:nvSpPr>
          <p:cNvPr id="2051" name="Rectangle 3"/>
          <p:cNvSpPr>
            <a:spLocks noGrp="1" noChangeArrowheads="1"/>
          </p:cNvSpPr>
          <p:nvPr>
            <p:ph type="title"/>
          </p:nvPr>
        </p:nvSpPr>
        <p:spPr bwMode="auto">
          <a:xfrm>
            <a:off x="544513" y="366713"/>
            <a:ext cx="7051823" cy="10460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35717" tIns="35717" rIns="35717" bIns="35717" numCol="1" anchor="ctr" anchorCtr="0" compatLnSpc="1">
            <a:prstTxWarp prst="textNoShape">
              <a:avLst/>
            </a:prstTxWarp>
          </a:bodyPr>
          <a:lstStyle/>
          <a:p>
            <a:pPr lvl="0"/>
            <a:r>
              <a:rPr lang="ga-IE" smtClean="0">
                <a:sym typeface="Ubuntu Light" charset="0"/>
              </a:rPr>
              <a:t>Click to edit Master title style</a:t>
            </a:r>
            <a:endParaRPr lang="en-US" dirty="0">
              <a:sym typeface="Ubuntu Light" charset="0"/>
            </a:endParaRPr>
          </a:p>
        </p:txBody>
      </p:sp>
      <p:sp>
        <p:nvSpPr>
          <p:cNvPr id="2052" name="Text Box 4"/>
          <p:cNvSpPr txBox="1">
            <a:spLocks noGrp="1" noChangeArrowheads="1"/>
          </p:cNvSpPr>
          <p:nvPr>
            <p:ph type="sldNum" sz="quarter" idx="4"/>
          </p:nvPr>
        </p:nvSpPr>
        <p:spPr bwMode="auto">
          <a:xfrm>
            <a:off x="7394609" y="6534249"/>
            <a:ext cx="3498781"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none" lIns="64291" tIns="32146" rIns="64291" bIns="32146" numCol="1" anchor="t" anchorCtr="0" compatLnSpc="1">
            <a:prstTxWarp prst="textNoShape">
              <a:avLst/>
            </a:prstTxWarp>
          </a:bodyPr>
          <a:lstStyle>
            <a:lvl1pPr algn="l" eaLnBrk="1" hangingPunct="1">
              <a:defRPr sz="900">
                <a:solidFill>
                  <a:schemeClr val="tx1"/>
                </a:solidFill>
                <a:latin typeface="Ubuntu" charset="0"/>
                <a:ea typeface="MS PGothic" charset="0"/>
                <a:cs typeface="MS PGothic" charset="0"/>
                <a:sym typeface="Ubuntu" charset="0"/>
              </a:defRPr>
            </a:lvl1pPr>
            <a:lvl2pPr marL="742950" indent="-28575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pPr/>
              <a:t>‹#›</a:t>
            </a:fld>
            <a:r>
              <a:rPr lang="en-US" dirty="0" smtClean="0">
                <a:solidFill>
                  <a:srgbClr val="2E3333"/>
                </a:solidFill>
              </a:rPr>
              <a:t> /  </a:t>
            </a:r>
            <a:r>
              <a:rPr lang="en-US" dirty="0" smtClean="0">
                <a:solidFill>
                  <a:srgbClr val="2E3333"/>
                </a:solidFill>
                <a:latin typeface="Ubuntu"/>
                <a:cs typeface="Ubuntu"/>
              </a:rPr>
              <a:t>Special Olympics</a:t>
            </a:r>
            <a:endParaRPr lang="en-US" dirty="0">
              <a:solidFill>
                <a:srgbClr val="2E3333"/>
              </a:solidFill>
              <a:latin typeface="Ubuntu"/>
              <a:cs typeface="Ubuntu"/>
            </a:endParaRPr>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hf hdr="0" ftr="0" dt="0"/>
  <p:txStyles>
    <p:titleStyle>
      <a:lvl1pPr algn="l" rtl="0" eaLnBrk="1" fontAlgn="base" hangingPunct="1">
        <a:lnSpc>
          <a:spcPts val="3600"/>
        </a:lnSpc>
        <a:spcBef>
          <a:spcPct val="0"/>
        </a:spcBef>
        <a:spcAft>
          <a:spcPct val="0"/>
        </a:spcAft>
        <a:defRPr sz="3600" spc="-100">
          <a:solidFill>
            <a:schemeClr val="tx1"/>
          </a:solidFill>
          <a:latin typeface="+mj-lt"/>
          <a:ea typeface="+mj-ea"/>
          <a:cs typeface="+mj-cs"/>
          <a:sym typeface="Ubuntu Light" charset="0"/>
        </a:defRPr>
      </a:lvl1pPr>
      <a:lvl2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9pPr>
    </p:titleStyle>
    <p:bodyStyle>
      <a:lvl1pPr marL="239713" indent="-239713" algn="l" rtl="0" eaLnBrk="1" fontAlgn="base" hangingPunct="1">
        <a:lnSpc>
          <a:spcPct val="110000"/>
        </a:lnSpc>
        <a:spcBef>
          <a:spcPts val="850"/>
        </a:spcBef>
        <a:spcAft>
          <a:spcPct val="0"/>
        </a:spcAft>
        <a:defRPr sz="25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25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pic>
      <p:sp>
        <p:nvSpPr>
          <p:cNvPr id="2" name="Rectangle 2"/>
          <p:cNvSpPr>
            <a:spLocks noGrp="1" noChangeArrowheads="1"/>
          </p:cNvSpPr>
          <p:nvPr>
            <p:ph type="body" idx="1"/>
          </p:nvPr>
        </p:nvSpPr>
        <p:spPr bwMode="auto">
          <a:xfrm>
            <a:off x="544513" y="1741488"/>
            <a:ext cx="7912100" cy="44640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vert="horz" wrap="square" lIns="35717" tIns="35717" rIns="35717" bIns="35717" numCol="1" anchor="t" anchorCtr="0" compatLnSpc="1">
            <a:prstTxWarp prst="textNoShape">
              <a:avLst/>
            </a:prstTxWarp>
          </a:bodyPr>
          <a:lstStyle/>
          <a:p>
            <a:pPr lvl="0"/>
            <a:r>
              <a:rPr lang="ga-IE">
                <a:sym typeface="Ubuntu" charset="0"/>
              </a:rPr>
              <a:t>Click to edit Master text styles</a:t>
            </a:r>
          </a:p>
          <a:p>
            <a:pPr lvl="1"/>
            <a:r>
              <a:rPr lang="ga-IE">
                <a:sym typeface="Ubuntu" charset="0"/>
              </a:rPr>
              <a:t>Second level</a:t>
            </a:r>
          </a:p>
          <a:p>
            <a:pPr lvl="2"/>
            <a:r>
              <a:rPr lang="ga-IE">
                <a:sym typeface="Ubuntu" charset="0"/>
              </a:rPr>
              <a:t>Third level</a:t>
            </a:r>
          </a:p>
          <a:p>
            <a:pPr lvl="3"/>
            <a:r>
              <a:rPr lang="ga-IE">
                <a:sym typeface="Ubuntu" charset="0"/>
              </a:rPr>
              <a:t>Fourth level</a:t>
            </a:r>
          </a:p>
          <a:p>
            <a:pPr lvl="4"/>
            <a:r>
              <a:rPr lang="ga-IE">
                <a:sym typeface="Ubuntu" charset="0"/>
              </a:rPr>
              <a:t>Fifth level</a:t>
            </a:r>
            <a:endParaRPr lang="en-US" dirty="0">
              <a:sym typeface="Ubuntu Light" charset="0"/>
            </a:endParaRPr>
          </a:p>
        </p:txBody>
      </p:sp>
      <p:sp>
        <p:nvSpPr>
          <p:cNvPr id="2051" name="Rectangle 3"/>
          <p:cNvSpPr>
            <a:spLocks noGrp="1" noChangeArrowheads="1"/>
          </p:cNvSpPr>
          <p:nvPr>
            <p:ph type="title"/>
          </p:nvPr>
        </p:nvSpPr>
        <p:spPr bwMode="auto">
          <a:xfrm>
            <a:off x="544513" y="366713"/>
            <a:ext cx="7051823" cy="10460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vert="horz" wrap="square" lIns="35717" tIns="35717" rIns="35717" bIns="35717" numCol="1" anchor="ctr" anchorCtr="0" compatLnSpc="1">
            <a:prstTxWarp prst="textNoShape">
              <a:avLst/>
            </a:prstTxWarp>
          </a:bodyPr>
          <a:lstStyle/>
          <a:p>
            <a:pPr lvl="0"/>
            <a:r>
              <a:rPr lang="ga-IE">
                <a:sym typeface="Ubuntu Light" charset="0"/>
              </a:rPr>
              <a:t>Click to edit Master title style</a:t>
            </a:r>
            <a:endParaRPr lang="en-US" dirty="0">
              <a:sym typeface="Ubuntu Light" charset="0"/>
            </a:endParaRPr>
          </a:p>
        </p:txBody>
      </p:sp>
      <p:sp>
        <p:nvSpPr>
          <p:cNvPr id="2052" name="Text Box 4"/>
          <p:cNvSpPr txBox="1">
            <a:spLocks noGrp="1" noChangeArrowheads="1"/>
          </p:cNvSpPr>
          <p:nvPr>
            <p:ph type="sldNum" sz="quarter" idx="4"/>
          </p:nvPr>
        </p:nvSpPr>
        <p:spPr bwMode="auto">
          <a:xfrm>
            <a:off x="554038" y="6470814"/>
            <a:ext cx="3498781" cy="1873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vert="horz" wrap="none" lIns="64291" tIns="32146" rIns="64291" bIns="32146" numCol="1" anchor="t" anchorCtr="0" compatLnSpc="1">
            <a:prstTxWarp prst="textNoShape">
              <a:avLst/>
            </a:prstTxWarp>
          </a:bodyPr>
          <a:lstStyle>
            <a:lvl1pPr algn="l" eaLnBrk="1" hangingPunct="1">
              <a:defRPr sz="900">
                <a:solidFill>
                  <a:schemeClr val="tx1"/>
                </a:solidFill>
                <a:latin typeface="Ubuntu" charset="0"/>
                <a:ea typeface="MS PGothic" charset="0"/>
                <a:cs typeface="MS PGothic" charset="0"/>
                <a:sym typeface="Ubuntu" charset="0"/>
              </a:defRPr>
            </a:lvl1pPr>
            <a:lvl2pPr marL="742950" indent="-28575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solidFill>
                  <a:srgbClr val="000000"/>
                </a:solidFill>
              </a:rPr>
              <a:pPr/>
              <a:t>‹#›</a:t>
            </a:fld>
            <a:r>
              <a:rPr lang="en-US" dirty="0">
                <a:solidFill>
                  <a:srgbClr val="2E3333"/>
                </a:solidFill>
              </a:rPr>
              <a:t> /  </a:t>
            </a:r>
            <a:r>
              <a:rPr lang="en-US" dirty="0">
                <a:solidFill>
                  <a:srgbClr val="2E3333"/>
                </a:solidFill>
                <a:latin typeface="Ubuntu"/>
                <a:cs typeface="Ubuntu"/>
              </a:rPr>
              <a:t>Special Olympics</a:t>
            </a:r>
          </a:p>
        </p:txBody>
      </p:sp>
    </p:spTree>
    <p:extLst>
      <p:ext uri="{BB962C8B-B14F-4D97-AF65-F5344CB8AC3E}">
        <p14:creationId xmlns:p14="http://schemas.microsoft.com/office/powerpoint/2010/main" val="473979159"/>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60" r:id="rId10"/>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hf hdr="0" ftr="0" dt="0"/>
  <p:txStyles>
    <p:titleStyle>
      <a:lvl1pPr algn="l" rtl="0" eaLnBrk="1" fontAlgn="base" hangingPunct="1">
        <a:lnSpc>
          <a:spcPts val="3600"/>
        </a:lnSpc>
        <a:spcBef>
          <a:spcPct val="0"/>
        </a:spcBef>
        <a:spcAft>
          <a:spcPct val="0"/>
        </a:spcAft>
        <a:defRPr sz="3600" spc="-100">
          <a:solidFill>
            <a:schemeClr val="tx1"/>
          </a:solidFill>
          <a:latin typeface="+mj-lt"/>
          <a:ea typeface="+mj-ea"/>
          <a:cs typeface="+mj-cs"/>
          <a:sym typeface="Ubuntu Light" charset="0"/>
        </a:defRPr>
      </a:lvl1pPr>
      <a:lvl2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9pPr>
    </p:titleStyle>
    <p:bodyStyle>
      <a:lvl1pPr marL="239713" indent="-239713" algn="l" rtl="0" eaLnBrk="1" fontAlgn="base" hangingPunct="1">
        <a:lnSpc>
          <a:spcPct val="110000"/>
        </a:lnSpc>
        <a:spcBef>
          <a:spcPts val="850"/>
        </a:spcBef>
        <a:spcAft>
          <a:spcPct val="0"/>
        </a:spcAft>
        <a:defRPr sz="25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25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8" name="Picture 5" descr="Silver-strip.jpg"/>
          <p:cNvPicPr>
            <a:picLocks noChangeAspect="1"/>
          </p:cNvPicPr>
          <p:nvPr/>
        </p:nvPicPr>
        <p:blipFill>
          <a:blip r:embed="rId9" cstate="print"/>
          <a:srcRect/>
          <a:stretch>
            <a:fillRect/>
          </a:stretch>
        </p:blipFill>
        <p:spPr bwMode="auto">
          <a:xfrm>
            <a:off x="1466" y="6372225"/>
            <a:ext cx="9141068" cy="420688"/>
          </a:xfrm>
          <a:prstGeom prst="rect">
            <a:avLst/>
          </a:prstGeom>
          <a:noFill/>
          <a:ln w="9525">
            <a:noFill/>
            <a:miter lim="800000"/>
            <a:headEnd/>
            <a:tailEnd/>
          </a:ln>
        </p:spPr>
      </p:pic>
      <p:graphicFrame>
        <p:nvGraphicFramePr>
          <p:cNvPr id="1026" name="Rectangle 2" hidden="1"/>
          <p:cNvGraphicFramePr>
            <a:graphicFrameLocks/>
          </p:cNvGraphicFramePr>
          <p:nvPr>
            <p:custDataLst>
              <p:tags r:id="rId8"/>
            </p:custDataLst>
            <p:extLst/>
          </p:nvPr>
        </p:nvGraphicFramePr>
        <p:xfrm>
          <a:off x="0" y="0"/>
          <a:ext cx="146585" cy="158750"/>
        </p:xfrm>
        <a:graphic>
          <a:graphicData uri="http://schemas.openxmlformats.org/presentationml/2006/ole">
            <mc:AlternateContent xmlns:mc="http://schemas.openxmlformats.org/markup-compatibility/2006">
              <mc:Choice xmlns:v="urn:schemas-microsoft-com:vml" Requires="v">
                <p:oleObj spid="_x0000_s2174" name="think-cell Slide" r:id="rId10" imgW="0" imgH="0" progId="TCLayout.ActiveDocument.1">
                  <p:embed/>
                </p:oleObj>
              </mc:Choice>
              <mc:Fallback>
                <p:oleObj name="think-cell Slide" r:id="rId10" imgW="0" imgH="0" progId="TCLayout.ActiveDocument.1">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585"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9" name="Rectangle 3"/>
          <p:cNvSpPr>
            <a:spLocks noGrp="1" noChangeArrowheads="1"/>
          </p:cNvSpPr>
          <p:nvPr>
            <p:ph type="title"/>
          </p:nvPr>
        </p:nvSpPr>
        <p:spPr bwMode="auto">
          <a:xfrm>
            <a:off x="256525" y="593725"/>
            <a:ext cx="8613361" cy="71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30" name="Rectangle 4"/>
          <p:cNvSpPr>
            <a:spLocks noGrp="1" noChangeArrowheads="1"/>
          </p:cNvSpPr>
          <p:nvPr>
            <p:ph type="body" idx="1"/>
          </p:nvPr>
        </p:nvSpPr>
        <p:spPr bwMode="auto">
          <a:xfrm>
            <a:off x="265321" y="1568450"/>
            <a:ext cx="8317258" cy="46101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Lorem ipsum dolor sit amet magna erat consecteduer adipiscing erat magna elit</a:t>
            </a:r>
          </a:p>
          <a:p>
            <a:pPr lvl="1"/>
            <a:r>
              <a:rPr lang="en-US" smtClean="0"/>
              <a:t>Lorem ipsum dolor sit amet Second level</a:t>
            </a:r>
          </a:p>
        </p:txBody>
      </p:sp>
    </p:spTree>
    <p:extLst>
      <p:ext uri="{BB962C8B-B14F-4D97-AF65-F5344CB8AC3E}">
        <p14:creationId xmlns:p14="http://schemas.microsoft.com/office/powerpoint/2010/main" val="2115668558"/>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Lst>
  <p:timing>
    <p:tnLst>
      <p:par>
        <p:cTn id="1" dur="indefinite" restart="never" nodeType="tmRoot"/>
      </p:par>
    </p:tnLst>
  </p:timing>
  <p:hf hdr="0" ftr="0" dt="0"/>
  <p:txStyles>
    <p:titleStyle>
      <a:lvl1pPr algn="l" rtl="1" eaLnBrk="1" fontAlgn="base" hangingPunct="1">
        <a:spcBef>
          <a:spcPct val="0"/>
        </a:spcBef>
        <a:spcAft>
          <a:spcPct val="0"/>
        </a:spcAft>
        <a:defRPr sz="2216" b="1">
          <a:solidFill>
            <a:schemeClr val="tx1"/>
          </a:solidFill>
          <a:latin typeface="+mj-lt"/>
          <a:ea typeface="Arial" pitchFamily="-112" charset="0"/>
          <a:cs typeface="+mj-cs"/>
        </a:defRPr>
      </a:lvl1pPr>
      <a:lvl2pPr algn="l" rtl="1" eaLnBrk="1" fontAlgn="base" hangingPunct="1">
        <a:spcBef>
          <a:spcPct val="0"/>
        </a:spcBef>
        <a:spcAft>
          <a:spcPct val="0"/>
        </a:spcAft>
        <a:defRPr sz="2216" b="1">
          <a:solidFill>
            <a:schemeClr val="tx1"/>
          </a:solidFill>
          <a:latin typeface="Book Antiqua" pitchFamily="18" charset="0"/>
          <a:ea typeface="Arial" pitchFamily="-112" charset="0"/>
          <a:cs typeface="Arial" charset="0"/>
        </a:defRPr>
      </a:lvl2pPr>
      <a:lvl3pPr algn="l" rtl="1" eaLnBrk="1" fontAlgn="base" hangingPunct="1">
        <a:spcBef>
          <a:spcPct val="0"/>
        </a:spcBef>
        <a:spcAft>
          <a:spcPct val="0"/>
        </a:spcAft>
        <a:defRPr sz="2216" b="1">
          <a:solidFill>
            <a:schemeClr val="tx1"/>
          </a:solidFill>
          <a:latin typeface="Book Antiqua" pitchFamily="18" charset="0"/>
          <a:ea typeface="Arial" pitchFamily="-112" charset="0"/>
          <a:cs typeface="Arial" charset="0"/>
        </a:defRPr>
      </a:lvl3pPr>
      <a:lvl4pPr algn="l" rtl="1" eaLnBrk="1" fontAlgn="base" hangingPunct="1">
        <a:spcBef>
          <a:spcPct val="0"/>
        </a:spcBef>
        <a:spcAft>
          <a:spcPct val="0"/>
        </a:spcAft>
        <a:defRPr sz="2216" b="1">
          <a:solidFill>
            <a:schemeClr val="tx1"/>
          </a:solidFill>
          <a:latin typeface="Book Antiqua" pitchFamily="18" charset="0"/>
          <a:ea typeface="Arial" pitchFamily="-112" charset="0"/>
          <a:cs typeface="Arial" charset="0"/>
        </a:defRPr>
      </a:lvl4pPr>
      <a:lvl5pPr algn="l" rtl="1" eaLnBrk="1" fontAlgn="base" hangingPunct="1">
        <a:spcBef>
          <a:spcPct val="0"/>
        </a:spcBef>
        <a:spcAft>
          <a:spcPct val="0"/>
        </a:spcAft>
        <a:defRPr sz="2216" b="1">
          <a:solidFill>
            <a:schemeClr val="tx1"/>
          </a:solidFill>
          <a:latin typeface="Book Antiqua" pitchFamily="18" charset="0"/>
          <a:ea typeface="Arial" pitchFamily="-112" charset="0"/>
          <a:cs typeface="Arial" charset="0"/>
        </a:defRPr>
      </a:lvl5pPr>
      <a:lvl6pPr marL="422178" algn="l" rtl="1" eaLnBrk="1" fontAlgn="base" hangingPunct="1">
        <a:spcBef>
          <a:spcPct val="0"/>
        </a:spcBef>
        <a:spcAft>
          <a:spcPct val="0"/>
        </a:spcAft>
        <a:defRPr sz="2216" b="1">
          <a:solidFill>
            <a:schemeClr val="tx1"/>
          </a:solidFill>
          <a:latin typeface="Book Antiqua" pitchFamily="18" charset="0"/>
          <a:cs typeface="Arial" charset="0"/>
        </a:defRPr>
      </a:lvl6pPr>
      <a:lvl7pPr marL="844357" algn="l" rtl="1" eaLnBrk="1" fontAlgn="base" hangingPunct="1">
        <a:spcBef>
          <a:spcPct val="0"/>
        </a:spcBef>
        <a:spcAft>
          <a:spcPct val="0"/>
        </a:spcAft>
        <a:defRPr sz="2216" b="1">
          <a:solidFill>
            <a:schemeClr val="tx1"/>
          </a:solidFill>
          <a:latin typeface="Book Antiqua" pitchFamily="18" charset="0"/>
          <a:cs typeface="Arial" charset="0"/>
        </a:defRPr>
      </a:lvl7pPr>
      <a:lvl8pPr marL="1266535" algn="l" rtl="1" eaLnBrk="1" fontAlgn="base" hangingPunct="1">
        <a:spcBef>
          <a:spcPct val="0"/>
        </a:spcBef>
        <a:spcAft>
          <a:spcPct val="0"/>
        </a:spcAft>
        <a:defRPr sz="2216" b="1">
          <a:solidFill>
            <a:schemeClr val="tx1"/>
          </a:solidFill>
          <a:latin typeface="Book Antiqua" pitchFamily="18" charset="0"/>
          <a:cs typeface="Arial" charset="0"/>
        </a:defRPr>
      </a:lvl8pPr>
      <a:lvl9pPr marL="1688714" algn="l" rtl="1" eaLnBrk="1" fontAlgn="base" hangingPunct="1">
        <a:spcBef>
          <a:spcPct val="0"/>
        </a:spcBef>
        <a:spcAft>
          <a:spcPct val="0"/>
        </a:spcAft>
        <a:defRPr sz="2216" b="1">
          <a:solidFill>
            <a:schemeClr val="tx1"/>
          </a:solidFill>
          <a:latin typeface="Book Antiqua" pitchFamily="18" charset="0"/>
          <a:cs typeface="Arial" charset="0"/>
        </a:defRPr>
      </a:lvl9pPr>
    </p:titleStyle>
    <p:bodyStyle>
      <a:lvl1pPr marL="168579" indent="-168579" algn="l" rtl="0" eaLnBrk="1" fontAlgn="base" hangingPunct="1">
        <a:spcBef>
          <a:spcPct val="100000"/>
        </a:spcBef>
        <a:spcAft>
          <a:spcPct val="0"/>
        </a:spcAft>
        <a:buClr>
          <a:schemeClr val="tx1"/>
        </a:buClr>
        <a:buFont typeface="Wingdings" pitchFamily="2" charset="2"/>
        <a:buChar char="§"/>
        <a:defRPr sz="1477">
          <a:solidFill>
            <a:schemeClr val="tx1"/>
          </a:solidFill>
          <a:latin typeface="+mn-lt"/>
          <a:ea typeface="Arial" pitchFamily="-112" charset="0"/>
          <a:cs typeface="+mn-cs"/>
        </a:defRPr>
      </a:lvl1pPr>
      <a:lvl2pPr marL="328361" indent="-158317" algn="l" rtl="0" eaLnBrk="1" fontAlgn="base" hangingPunct="1">
        <a:lnSpc>
          <a:spcPct val="90000"/>
        </a:lnSpc>
        <a:spcBef>
          <a:spcPct val="40000"/>
        </a:spcBef>
        <a:spcAft>
          <a:spcPct val="0"/>
        </a:spcAft>
        <a:buClr>
          <a:schemeClr val="tx1"/>
        </a:buClr>
        <a:buFont typeface="Arial" pitchFamily="34" charset="0"/>
        <a:buChar char="–"/>
        <a:defRPr sz="1477">
          <a:solidFill>
            <a:schemeClr val="tx1"/>
          </a:solidFill>
          <a:latin typeface="+mn-lt"/>
          <a:ea typeface="Arial" pitchFamily="-112" charset="0"/>
          <a:cs typeface="+mn-cs"/>
        </a:defRPr>
      </a:lvl2pPr>
      <a:lvl3pPr marL="2103563" indent="10262" algn="r" rtl="1" eaLnBrk="1" fontAlgn="base" hangingPunct="1">
        <a:lnSpc>
          <a:spcPct val="90000"/>
        </a:lnSpc>
        <a:spcBef>
          <a:spcPct val="40000"/>
        </a:spcBef>
        <a:spcAft>
          <a:spcPct val="0"/>
        </a:spcAft>
        <a:buClr>
          <a:srgbClr val="0B1F65"/>
        </a:buClr>
        <a:buFont typeface="Webdings" pitchFamily="18" charset="2"/>
        <a:defRPr sz="1477">
          <a:solidFill>
            <a:schemeClr val="tx1"/>
          </a:solidFill>
          <a:latin typeface="+mj-lt"/>
          <a:ea typeface="Arial" pitchFamily="-112" charset="0"/>
          <a:cs typeface="+mn-cs"/>
        </a:defRPr>
      </a:lvl3pPr>
      <a:lvl4pPr marL="2219369" indent="-952833" algn="r" rtl="1" eaLnBrk="1" fontAlgn="base" hangingPunct="1">
        <a:lnSpc>
          <a:spcPct val="90000"/>
        </a:lnSpc>
        <a:spcBef>
          <a:spcPct val="40000"/>
        </a:spcBef>
        <a:spcAft>
          <a:spcPct val="0"/>
        </a:spcAft>
        <a:buClr>
          <a:srgbClr val="0B1F65"/>
        </a:buClr>
        <a:defRPr sz="1477">
          <a:solidFill>
            <a:schemeClr val="tx1"/>
          </a:solidFill>
          <a:latin typeface="+mj-lt"/>
          <a:ea typeface="Arial" pitchFamily="-112" charset="0"/>
          <a:cs typeface="+mn-cs"/>
        </a:defRPr>
      </a:lvl4pPr>
      <a:lvl5pPr marL="2324913" indent="-636200" algn="r" rtl="1" eaLnBrk="1" fontAlgn="base" hangingPunct="1">
        <a:lnSpc>
          <a:spcPct val="90000"/>
        </a:lnSpc>
        <a:spcBef>
          <a:spcPct val="0"/>
        </a:spcBef>
        <a:spcAft>
          <a:spcPct val="40000"/>
        </a:spcAft>
        <a:buClr>
          <a:schemeClr val="tx1"/>
        </a:buClr>
        <a:buSzPct val="40000"/>
        <a:buFont typeface="Arial" pitchFamily="34" charset="0"/>
        <a:defRPr sz="1477">
          <a:solidFill>
            <a:schemeClr val="tx1"/>
          </a:solidFill>
          <a:latin typeface="+mj-lt"/>
          <a:ea typeface="Arial" pitchFamily="-112" charset="0"/>
          <a:cs typeface="+mn-cs"/>
        </a:defRPr>
      </a:lvl5pPr>
      <a:lvl6pPr marL="2747092" algn="r" rtl="1" eaLnBrk="1" fontAlgn="base" hangingPunct="1">
        <a:lnSpc>
          <a:spcPct val="90000"/>
        </a:lnSpc>
        <a:spcBef>
          <a:spcPct val="0"/>
        </a:spcBef>
        <a:spcAft>
          <a:spcPct val="40000"/>
        </a:spcAft>
        <a:buClr>
          <a:schemeClr val="tx1"/>
        </a:buClr>
        <a:buSzPct val="40000"/>
        <a:buFont typeface="Arial" charset="0"/>
        <a:defRPr sz="1477">
          <a:solidFill>
            <a:schemeClr val="tx1"/>
          </a:solidFill>
          <a:latin typeface="+mj-lt"/>
          <a:cs typeface="+mn-cs"/>
        </a:defRPr>
      </a:lvl6pPr>
      <a:lvl7pPr marL="3169270" algn="r" rtl="1" eaLnBrk="1" fontAlgn="base" hangingPunct="1">
        <a:lnSpc>
          <a:spcPct val="90000"/>
        </a:lnSpc>
        <a:spcBef>
          <a:spcPct val="0"/>
        </a:spcBef>
        <a:spcAft>
          <a:spcPct val="40000"/>
        </a:spcAft>
        <a:buClr>
          <a:schemeClr val="tx1"/>
        </a:buClr>
        <a:buSzPct val="40000"/>
        <a:buFont typeface="Arial" charset="0"/>
        <a:defRPr sz="1477">
          <a:solidFill>
            <a:schemeClr val="tx1"/>
          </a:solidFill>
          <a:latin typeface="+mj-lt"/>
          <a:cs typeface="+mn-cs"/>
        </a:defRPr>
      </a:lvl7pPr>
      <a:lvl8pPr marL="3591449" algn="r" rtl="1" eaLnBrk="1" fontAlgn="base" hangingPunct="1">
        <a:lnSpc>
          <a:spcPct val="90000"/>
        </a:lnSpc>
        <a:spcBef>
          <a:spcPct val="0"/>
        </a:spcBef>
        <a:spcAft>
          <a:spcPct val="40000"/>
        </a:spcAft>
        <a:buClr>
          <a:schemeClr val="tx1"/>
        </a:buClr>
        <a:buSzPct val="40000"/>
        <a:buFont typeface="Arial" charset="0"/>
        <a:defRPr sz="1477">
          <a:solidFill>
            <a:schemeClr val="tx1"/>
          </a:solidFill>
          <a:latin typeface="+mj-lt"/>
          <a:cs typeface="+mn-cs"/>
        </a:defRPr>
      </a:lvl8pPr>
      <a:lvl9pPr marL="4013627" algn="r" rtl="1" eaLnBrk="1" fontAlgn="base" hangingPunct="1">
        <a:lnSpc>
          <a:spcPct val="90000"/>
        </a:lnSpc>
        <a:spcBef>
          <a:spcPct val="0"/>
        </a:spcBef>
        <a:spcAft>
          <a:spcPct val="40000"/>
        </a:spcAft>
        <a:buClr>
          <a:schemeClr val="tx1"/>
        </a:buClr>
        <a:buSzPct val="40000"/>
        <a:buFont typeface="Arial" charset="0"/>
        <a:defRPr sz="1477">
          <a:solidFill>
            <a:schemeClr val="tx1"/>
          </a:solidFill>
          <a:latin typeface="+mj-lt"/>
          <a:cs typeface="+mn-cs"/>
        </a:defRPr>
      </a:lvl9pPr>
    </p:bodyStyle>
    <p:otherStyle>
      <a:defPPr>
        <a:defRPr lang="en-US"/>
      </a:defPPr>
      <a:lvl1pPr marL="0" algn="r" defTabSz="844357" rtl="1" eaLnBrk="1" latinLnBrk="0" hangingPunct="1">
        <a:defRPr sz="1662" kern="1200">
          <a:solidFill>
            <a:schemeClr val="tx1"/>
          </a:solidFill>
          <a:latin typeface="+mn-lt"/>
          <a:ea typeface="+mn-ea"/>
          <a:cs typeface="+mn-cs"/>
        </a:defRPr>
      </a:lvl1pPr>
      <a:lvl2pPr marL="422178" algn="r" defTabSz="844357" rtl="1" eaLnBrk="1" latinLnBrk="0" hangingPunct="1">
        <a:defRPr sz="1662" kern="1200">
          <a:solidFill>
            <a:schemeClr val="tx1"/>
          </a:solidFill>
          <a:latin typeface="+mn-lt"/>
          <a:ea typeface="+mn-ea"/>
          <a:cs typeface="+mn-cs"/>
        </a:defRPr>
      </a:lvl2pPr>
      <a:lvl3pPr marL="844357" algn="r" defTabSz="844357" rtl="1" eaLnBrk="1" latinLnBrk="0" hangingPunct="1">
        <a:defRPr sz="1662" kern="1200">
          <a:solidFill>
            <a:schemeClr val="tx1"/>
          </a:solidFill>
          <a:latin typeface="+mn-lt"/>
          <a:ea typeface="+mn-ea"/>
          <a:cs typeface="+mn-cs"/>
        </a:defRPr>
      </a:lvl3pPr>
      <a:lvl4pPr marL="1266535" algn="r" defTabSz="844357" rtl="1" eaLnBrk="1" latinLnBrk="0" hangingPunct="1">
        <a:defRPr sz="1662" kern="1200">
          <a:solidFill>
            <a:schemeClr val="tx1"/>
          </a:solidFill>
          <a:latin typeface="+mn-lt"/>
          <a:ea typeface="+mn-ea"/>
          <a:cs typeface="+mn-cs"/>
        </a:defRPr>
      </a:lvl4pPr>
      <a:lvl5pPr marL="1688714" algn="r" defTabSz="844357" rtl="1" eaLnBrk="1" latinLnBrk="0" hangingPunct="1">
        <a:defRPr sz="1662" kern="1200">
          <a:solidFill>
            <a:schemeClr val="tx1"/>
          </a:solidFill>
          <a:latin typeface="+mn-lt"/>
          <a:ea typeface="+mn-ea"/>
          <a:cs typeface="+mn-cs"/>
        </a:defRPr>
      </a:lvl5pPr>
      <a:lvl6pPr marL="2110892" algn="r" defTabSz="844357" rtl="1" eaLnBrk="1" latinLnBrk="0" hangingPunct="1">
        <a:defRPr sz="1662" kern="1200">
          <a:solidFill>
            <a:schemeClr val="tx1"/>
          </a:solidFill>
          <a:latin typeface="+mn-lt"/>
          <a:ea typeface="+mn-ea"/>
          <a:cs typeface="+mn-cs"/>
        </a:defRPr>
      </a:lvl6pPr>
      <a:lvl7pPr marL="2533071" algn="r" defTabSz="844357" rtl="1" eaLnBrk="1" latinLnBrk="0" hangingPunct="1">
        <a:defRPr sz="1662" kern="1200">
          <a:solidFill>
            <a:schemeClr val="tx1"/>
          </a:solidFill>
          <a:latin typeface="+mn-lt"/>
          <a:ea typeface="+mn-ea"/>
          <a:cs typeface="+mn-cs"/>
        </a:defRPr>
      </a:lvl7pPr>
      <a:lvl8pPr marL="2955249" algn="r" defTabSz="844357" rtl="1" eaLnBrk="1" latinLnBrk="0" hangingPunct="1">
        <a:defRPr sz="1662" kern="1200">
          <a:solidFill>
            <a:schemeClr val="tx1"/>
          </a:solidFill>
          <a:latin typeface="+mn-lt"/>
          <a:ea typeface="+mn-ea"/>
          <a:cs typeface="+mn-cs"/>
        </a:defRPr>
      </a:lvl8pPr>
      <a:lvl9pPr marL="3377428" algn="r" defTabSz="844357" rtl="1"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microsoft.com/office/2007/relationships/hdphoto" Target="../media/hdphoto4.wdp"/><Relationship Id="rId5" Type="http://schemas.openxmlformats.org/officeDocument/2006/relationships/image" Target="../media/image27.png"/><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13" Type="http://schemas.microsoft.com/office/2007/relationships/diagramDrawing" Target="../diagrams/drawing6.xml"/><Relationship Id="rId18" Type="http://schemas.microsoft.com/office/2007/relationships/diagramDrawing" Target="../diagrams/drawing7.xml"/><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diagramColors" Target="../diagrams/colors6.xml"/><Relationship Id="rId17" Type="http://schemas.openxmlformats.org/officeDocument/2006/relationships/diagramColors" Target="../diagrams/colors7.xml"/><Relationship Id="rId2" Type="http://schemas.openxmlformats.org/officeDocument/2006/relationships/notesSlide" Target="../notesSlides/notesSlide12.xml"/><Relationship Id="rId16" Type="http://schemas.openxmlformats.org/officeDocument/2006/relationships/diagramQuickStyle" Target="../diagrams/quickStyle7.xml"/><Relationship Id="rId1" Type="http://schemas.openxmlformats.org/officeDocument/2006/relationships/slideLayout" Target="../slideLayouts/slideLayout12.xml"/><Relationship Id="rId6" Type="http://schemas.openxmlformats.org/officeDocument/2006/relationships/diagramColors" Target="../diagrams/colors5.xml"/><Relationship Id="rId11" Type="http://schemas.openxmlformats.org/officeDocument/2006/relationships/diagramQuickStyle" Target="../diagrams/quickStyle6.xml"/><Relationship Id="rId5" Type="http://schemas.openxmlformats.org/officeDocument/2006/relationships/diagramQuickStyle" Target="../diagrams/quickStyle5.xml"/><Relationship Id="rId15" Type="http://schemas.openxmlformats.org/officeDocument/2006/relationships/diagramLayout" Target="../diagrams/layout7.xml"/><Relationship Id="rId10" Type="http://schemas.openxmlformats.org/officeDocument/2006/relationships/diagramLayout" Target="../diagrams/layout6.xml"/><Relationship Id="rId4" Type="http://schemas.openxmlformats.org/officeDocument/2006/relationships/diagramLayout" Target="../diagrams/layout5.xml"/><Relationship Id="rId9" Type="http://schemas.openxmlformats.org/officeDocument/2006/relationships/diagramData" Target="../diagrams/data6.xml"/><Relationship Id="rId14" Type="http://schemas.openxmlformats.org/officeDocument/2006/relationships/diagramData" Target="../diagrams/data7.xml"/></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Colors" Target="../diagrams/colors8.xml"/><Relationship Id="rId11" Type="http://schemas.openxmlformats.org/officeDocument/2006/relationships/image" Target="../media/image34.png"/><Relationship Id="rId5" Type="http://schemas.openxmlformats.org/officeDocument/2006/relationships/diagramQuickStyle" Target="../diagrams/quickStyle8.xml"/><Relationship Id="rId10" Type="http://schemas.microsoft.com/office/2007/relationships/hdphoto" Target="../media/hdphoto6.wdp"/><Relationship Id="rId4" Type="http://schemas.openxmlformats.org/officeDocument/2006/relationships/diagramLayout" Target="../diagrams/layout8.xml"/><Relationship Id="rId9"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1.%20Guidance%20and%20Definitions/Census%20Definitions%20and%20Guidance%202017_final.pdf"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11" Type="http://schemas.openxmlformats.org/officeDocument/2006/relationships/image" Target="../media/image14.png"/><Relationship Id="rId5" Type="http://schemas.openxmlformats.org/officeDocument/2006/relationships/diagramQuickStyle" Target="../diagrams/quickStyle1.xml"/><Relationship Id="rId10" Type="http://schemas.openxmlformats.org/officeDocument/2006/relationships/image" Target="../media/image13.png"/><Relationship Id="rId4" Type="http://schemas.openxmlformats.org/officeDocument/2006/relationships/diagramLayout" Target="../diagrams/layout1.xml"/><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2.xml"/><Relationship Id="rId11" Type="http://schemas.openxmlformats.org/officeDocument/2006/relationships/image" Target="../media/image18.png"/><Relationship Id="rId5" Type="http://schemas.openxmlformats.org/officeDocument/2006/relationships/diagramQuickStyle" Target="../diagrams/quickStyle2.xml"/><Relationship Id="rId10" Type="http://schemas.openxmlformats.org/officeDocument/2006/relationships/image" Target="../media/image17.jpg"/><Relationship Id="rId4" Type="http://schemas.openxmlformats.org/officeDocument/2006/relationships/diagramLayout" Target="../diagrams/layout2.xml"/><Relationship Id="rId9" Type="http://schemas.openxmlformats.org/officeDocument/2006/relationships/image" Target="../media/image16.jp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9.png"/><Relationship Id="rId7" Type="http://schemas.openxmlformats.org/officeDocument/2006/relationships/diagramQuickStyle" Target="../diagrams/quickStyle3.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0.png"/><Relationship Id="rId9" Type="http://schemas.microsoft.com/office/2007/relationships/diagramDrawing" Target="../diagrams/drawing3.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hyperlink" Target="https://census.specialolympics.org/index.html"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Placeholder 3"/>
          <p:cNvSpPr>
            <a:spLocks noGrp="1"/>
          </p:cNvSpPr>
          <p:nvPr>
            <p:ph type="body" idx="1"/>
          </p:nvPr>
        </p:nvSpPr>
        <p:spPr>
          <a:xfrm>
            <a:off x="494545" y="1734750"/>
            <a:ext cx="6119357" cy="624673"/>
          </a:xfrm>
        </p:spPr>
        <p:txBody>
          <a:bodyPr vert="horz" wrap="square" lIns="26788" tIns="0" rIns="26788" bIns="0" numCol="1" anchor="t" anchorCtr="0" compatLnSpc="1">
            <a:prstTxWarp prst="textNoShape">
              <a:avLst/>
            </a:prstTxWarp>
            <a:noAutofit/>
          </a:bodyPr>
          <a:lstStyle/>
          <a:p>
            <a:pPr marL="0" indent="0" defTabSz="482186" fontAlgn="auto">
              <a:lnSpc>
                <a:spcPct val="100000"/>
              </a:lnSpc>
              <a:spcBef>
                <a:spcPts val="0"/>
              </a:spcBef>
              <a:spcAft>
                <a:spcPts val="0"/>
              </a:spcAft>
              <a:defRPr/>
            </a:pPr>
            <a:r>
              <a:rPr lang="en-GB" altLang="x-none" sz="4400" b="1" dirty="0" err="1" smtClean="0">
                <a:solidFill>
                  <a:schemeClr val="bg1"/>
                </a:solidFill>
                <a:latin typeface="Ubuntu" panose="020B0504030602030204" pitchFamily="34" charset="0"/>
              </a:rPr>
              <a:t>Olimpiadas</a:t>
            </a:r>
            <a:r>
              <a:rPr lang="en-GB" altLang="x-none" sz="4400" b="1" dirty="0" smtClean="0">
                <a:solidFill>
                  <a:schemeClr val="bg1"/>
                </a:solidFill>
                <a:latin typeface="Ubuntu" panose="020B0504030602030204" pitchFamily="34" charset="0"/>
              </a:rPr>
              <a:t> Especiales</a:t>
            </a:r>
          </a:p>
          <a:p>
            <a:pPr marL="0" indent="0" defTabSz="482186" fontAlgn="auto">
              <a:lnSpc>
                <a:spcPct val="100000"/>
              </a:lnSpc>
              <a:spcBef>
                <a:spcPts val="0"/>
              </a:spcBef>
              <a:spcAft>
                <a:spcPts val="0"/>
              </a:spcAft>
              <a:defRPr/>
            </a:pPr>
            <a:r>
              <a:rPr lang="en-GB" altLang="x-none" sz="4400" b="1" dirty="0" err="1" smtClean="0">
                <a:solidFill>
                  <a:schemeClr val="bg1"/>
                </a:solidFill>
                <a:latin typeface="Ubuntu" panose="020B0504030602030204" pitchFamily="34" charset="0"/>
              </a:rPr>
              <a:t>Censo</a:t>
            </a:r>
            <a:endParaRPr lang="en-GB" altLang="x-none" sz="4400" b="1" dirty="0" smtClean="0">
              <a:solidFill>
                <a:schemeClr val="bg1"/>
              </a:solidFill>
              <a:latin typeface="Ubuntu" panose="020B0504030602030204" pitchFamily="34" charset="0"/>
            </a:endParaRPr>
          </a:p>
          <a:p>
            <a:pPr marL="0" indent="0" defTabSz="482186" fontAlgn="auto">
              <a:lnSpc>
                <a:spcPct val="100000"/>
              </a:lnSpc>
              <a:spcBef>
                <a:spcPts val="0"/>
              </a:spcBef>
              <a:spcAft>
                <a:spcPts val="0"/>
              </a:spcAft>
              <a:defRPr/>
            </a:pPr>
            <a:endParaRPr lang="en-GB" altLang="x-none" sz="3200" b="1" dirty="0">
              <a:solidFill>
                <a:schemeClr val="bg1"/>
              </a:solidFill>
              <a:latin typeface="Ubuntu" panose="020B0504030602030204" pitchFamily="34" charset="0"/>
            </a:endParaRPr>
          </a:p>
        </p:txBody>
      </p:sp>
      <p:sp>
        <p:nvSpPr>
          <p:cNvPr id="5" name="Text Placeholder 3"/>
          <p:cNvSpPr txBox="1">
            <a:spLocks/>
          </p:cNvSpPr>
          <p:nvPr/>
        </p:nvSpPr>
        <p:spPr bwMode="auto">
          <a:xfrm>
            <a:off x="494544" y="3052292"/>
            <a:ext cx="5288069" cy="399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FAA26D3D-D897-4be2-8F04-BA451C77F1D7}">
              <ma14:placeholderFlag xmlns="" xmlns:ma14="http://schemas.microsoft.com/office/mac/drawingml/2011/main" val="1"/>
            </a:ext>
          </a:extLst>
        </p:spPr>
        <p:txBody>
          <a:bodyPr vert="horz" wrap="square" lIns="26789" tIns="0" rIns="26789" bIns="0" numCol="1" anchor="ctr" anchorCtr="0" compatLnSpc="1">
            <a:prstTxWarp prst="textNoShape">
              <a:avLst/>
            </a:prstTxWarp>
            <a:noAutofit/>
          </a:bodyPr>
          <a:lstStyle>
            <a:lvl1pPr marL="444500" indent="-444500" algn="l" defTabSz="584200" rtl="0" eaLnBrk="0" fontAlgn="base" hangingPunct="0">
              <a:spcBef>
                <a:spcPts val="4200"/>
              </a:spcBef>
              <a:spcAft>
                <a:spcPct val="0"/>
              </a:spcAft>
              <a:buSzPct val="75000"/>
              <a:buChar char="•"/>
              <a:defRPr sz="3600">
                <a:solidFill>
                  <a:srgbClr val="5F6870"/>
                </a:solidFill>
                <a:latin typeface="+mn-lt"/>
                <a:ea typeface="+mn-ea"/>
                <a:cs typeface="+mn-cs"/>
                <a:sym typeface="Helvetica Light" charset="0"/>
              </a:defRPr>
            </a:lvl1pPr>
            <a:lvl2pPr marL="889000" indent="-444500" algn="l" defTabSz="584200" rtl="0" eaLnBrk="0" fontAlgn="base" hangingPunct="0">
              <a:spcBef>
                <a:spcPts val="4200"/>
              </a:spcBef>
              <a:spcAft>
                <a:spcPct val="0"/>
              </a:spcAft>
              <a:buSzPct val="75000"/>
              <a:buChar char="•"/>
              <a:defRPr sz="3600">
                <a:solidFill>
                  <a:srgbClr val="5F6870"/>
                </a:solidFill>
                <a:latin typeface="+mn-lt"/>
                <a:ea typeface="+mn-ea"/>
                <a:cs typeface="+mn-cs"/>
                <a:sym typeface="Helvetica Light" charset="0"/>
              </a:defRPr>
            </a:lvl2pPr>
            <a:lvl3pPr marL="1333500" indent="-444500" algn="l" defTabSz="584200" rtl="0" eaLnBrk="0" fontAlgn="base" hangingPunct="0">
              <a:spcBef>
                <a:spcPts val="4200"/>
              </a:spcBef>
              <a:spcAft>
                <a:spcPct val="0"/>
              </a:spcAft>
              <a:buSzPct val="75000"/>
              <a:buChar char="•"/>
              <a:defRPr sz="3600">
                <a:solidFill>
                  <a:srgbClr val="5F6870"/>
                </a:solidFill>
                <a:latin typeface="+mn-lt"/>
                <a:ea typeface="+mn-ea"/>
                <a:cs typeface="+mn-cs"/>
                <a:sym typeface="Helvetica Light" charset="0"/>
              </a:defRPr>
            </a:lvl3pPr>
            <a:lvl4pPr marL="1778000" indent="-444500" algn="l" defTabSz="584200" rtl="0" eaLnBrk="0" fontAlgn="base" hangingPunct="0">
              <a:spcBef>
                <a:spcPts val="4200"/>
              </a:spcBef>
              <a:spcAft>
                <a:spcPct val="0"/>
              </a:spcAft>
              <a:buSzPct val="75000"/>
              <a:buChar char="•"/>
              <a:defRPr sz="3600">
                <a:solidFill>
                  <a:srgbClr val="5F6870"/>
                </a:solidFill>
                <a:latin typeface="+mn-lt"/>
                <a:ea typeface="+mn-ea"/>
                <a:cs typeface="+mn-cs"/>
                <a:sym typeface="Helvetica Light" charset="0"/>
              </a:defRPr>
            </a:lvl4pPr>
            <a:lvl5pPr marL="2222500" indent="-444500" algn="l" defTabSz="584200" rtl="0" eaLnBrk="0" fontAlgn="base" hangingPunct="0">
              <a:spcBef>
                <a:spcPts val="4200"/>
              </a:spcBef>
              <a:spcAft>
                <a:spcPct val="0"/>
              </a:spcAft>
              <a:buSzPct val="75000"/>
              <a:buChar char="•"/>
              <a:defRPr sz="3600">
                <a:solidFill>
                  <a:srgbClr val="5F6870"/>
                </a:solidFill>
                <a:latin typeface="+mn-lt"/>
                <a:ea typeface="+mn-ea"/>
                <a:cs typeface="+mn-cs"/>
                <a:sym typeface="Helvetica Light" charset="0"/>
              </a:defRPr>
            </a:lvl5pPr>
            <a:lvl6pPr marL="2667000" marR="0" indent="-444500" algn="l" defTabSz="584200" latinLnBrk="0">
              <a:lnSpc>
                <a:spcPct val="100000"/>
              </a:lnSpc>
              <a:spcBef>
                <a:spcPts val="4200"/>
              </a:spcBef>
              <a:spcAft>
                <a:spcPts val="0"/>
              </a:spcAft>
              <a:buClrTx/>
              <a:buSzPct val="75000"/>
              <a:buFontTx/>
              <a:buChar char="•"/>
              <a:tabLst/>
              <a:defRPr sz="3600" b="0" i="0" u="none" strike="noStrike" cap="none" spc="0" baseline="0">
                <a:ln>
                  <a:noFill/>
                </a:ln>
                <a:solidFill>
                  <a:srgbClr val="5F6870"/>
                </a:solidFill>
                <a:uFillTx/>
                <a:latin typeface="+mn-lt"/>
                <a:ea typeface="+mn-ea"/>
                <a:cs typeface="+mn-cs"/>
                <a:sym typeface="Helvetica Light"/>
              </a:defRPr>
            </a:lvl6pPr>
            <a:lvl7pPr marL="3111500" marR="0" indent="-444500" algn="l" defTabSz="584200" latinLnBrk="0">
              <a:lnSpc>
                <a:spcPct val="100000"/>
              </a:lnSpc>
              <a:spcBef>
                <a:spcPts val="4200"/>
              </a:spcBef>
              <a:spcAft>
                <a:spcPts val="0"/>
              </a:spcAft>
              <a:buClrTx/>
              <a:buSzPct val="75000"/>
              <a:buFontTx/>
              <a:buChar char="•"/>
              <a:tabLst/>
              <a:defRPr sz="3600" b="0" i="0" u="none" strike="noStrike" cap="none" spc="0" baseline="0">
                <a:ln>
                  <a:noFill/>
                </a:ln>
                <a:solidFill>
                  <a:srgbClr val="5F6870"/>
                </a:solidFill>
                <a:uFillTx/>
                <a:latin typeface="+mn-lt"/>
                <a:ea typeface="+mn-ea"/>
                <a:cs typeface="+mn-cs"/>
                <a:sym typeface="Helvetica Light"/>
              </a:defRPr>
            </a:lvl7pPr>
            <a:lvl8pPr marL="3556000" marR="0" indent="-444500" algn="l" defTabSz="584200" latinLnBrk="0">
              <a:lnSpc>
                <a:spcPct val="100000"/>
              </a:lnSpc>
              <a:spcBef>
                <a:spcPts val="4200"/>
              </a:spcBef>
              <a:spcAft>
                <a:spcPts val="0"/>
              </a:spcAft>
              <a:buClrTx/>
              <a:buSzPct val="75000"/>
              <a:buFontTx/>
              <a:buChar char="•"/>
              <a:tabLst/>
              <a:defRPr sz="3600" b="0" i="0" u="none" strike="noStrike" cap="none" spc="0" baseline="0">
                <a:ln>
                  <a:noFill/>
                </a:ln>
                <a:solidFill>
                  <a:srgbClr val="5F6870"/>
                </a:solidFill>
                <a:uFillTx/>
                <a:latin typeface="+mn-lt"/>
                <a:ea typeface="+mn-ea"/>
                <a:cs typeface="+mn-cs"/>
                <a:sym typeface="Helvetica Light"/>
              </a:defRPr>
            </a:lvl8pPr>
            <a:lvl9pPr marL="4000500" marR="0" indent="-444500" algn="l" defTabSz="584200" latinLnBrk="0">
              <a:lnSpc>
                <a:spcPct val="100000"/>
              </a:lnSpc>
              <a:spcBef>
                <a:spcPts val="4200"/>
              </a:spcBef>
              <a:spcAft>
                <a:spcPts val="0"/>
              </a:spcAft>
              <a:buClrTx/>
              <a:buSzPct val="75000"/>
              <a:buFontTx/>
              <a:buChar char="•"/>
              <a:tabLst/>
              <a:defRPr sz="3600" b="0" i="0" u="none" strike="noStrike" cap="none" spc="0" baseline="0">
                <a:ln>
                  <a:noFill/>
                </a:ln>
                <a:solidFill>
                  <a:srgbClr val="5F6870"/>
                </a:solidFill>
                <a:uFillTx/>
                <a:latin typeface="+mn-lt"/>
                <a:ea typeface="+mn-ea"/>
                <a:cs typeface="+mn-cs"/>
                <a:sym typeface="Helvetica Light"/>
              </a:defRPr>
            </a:lvl9pPr>
          </a:lstStyle>
          <a:p>
            <a:pPr marL="0" indent="0" defTabSz="482186" eaLnBrk="1" fontAlgn="auto" hangingPunct="1">
              <a:spcBef>
                <a:spcPts val="0"/>
              </a:spcBef>
              <a:spcAft>
                <a:spcPts val="0"/>
              </a:spcAft>
              <a:buSzTx/>
              <a:buNone/>
              <a:defRPr/>
            </a:pPr>
            <a:endParaRPr lang="en-GB" altLang="x-none" sz="2000" b="1" kern="0" dirty="0" smtClean="0">
              <a:solidFill>
                <a:schemeClr val="bg1"/>
              </a:solidFill>
              <a:latin typeface="Ubuntu" panose="020B0504030602030204" pitchFamily="34" charset="0"/>
            </a:endParaRPr>
          </a:p>
          <a:p>
            <a:pPr marL="0" indent="0" defTabSz="482186" eaLnBrk="1" fontAlgn="auto" hangingPunct="1">
              <a:spcBef>
                <a:spcPts val="0"/>
              </a:spcBef>
              <a:spcAft>
                <a:spcPts val="0"/>
              </a:spcAft>
              <a:buSzTx/>
              <a:buNone/>
              <a:defRPr/>
            </a:pPr>
            <a:endParaRPr lang="en-GB" altLang="x-none" sz="2000" b="1" kern="0" dirty="0" smtClean="0">
              <a:solidFill>
                <a:schemeClr val="bg1"/>
              </a:solidFill>
              <a:latin typeface="Ubuntu" panose="020B0504030602030204" pitchFamily="34" charset="0"/>
            </a:endParaRPr>
          </a:p>
          <a:p>
            <a:pPr marL="0" indent="0" defTabSz="482186" eaLnBrk="1" fontAlgn="auto" hangingPunct="1">
              <a:spcBef>
                <a:spcPts val="0"/>
              </a:spcBef>
              <a:spcAft>
                <a:spcPts val="0"/>
              </a:spcAft>
              <a:buSzTx/>
              <a:buNone/>
              <a:defRPr/>
            </a:pPr>
            <a:r>
              <a:rPr lang="en-GB" altLang="x-none" sz="2000" b="1" kern="0" dirty="0" smtClean="0">
                <a:solidFill>
                  <a:schemeClr val="bg1"/>
                </a:solidFill>
                <a:latin typeface="Ubuntu" panose="020B0504030602030204" pitchFamily="34" charset="0"/>
              </a:rPr>
              <a:t>2017</a:t>
            </a:r>
          </a:p>
          <a:p>
            <a:pPr marL="0" indent="0" defTabSz="482186" eaLnBrk="1" fontAlgn="auto" hangingPunct="1">
              <a:spcBef>
                <a:spcPts val="0"/>
              </a:spcBef>
              <a:spcAft>
                <a:spcPts val="0"/>
              </a:spcAft>
              <a:buSzTx/>
              <a:buNone/>
              <a:defRPr/>
            </a:pPr>
            <a:endParaRPr lang="en-GB" altLang="x-none" sz="2000" b="1" kern="0" dirty="0">
              <a:solidFill>
                <a:schemeClr val="bg1"/>
              </a:solidFill>
              <a:latin typeface="Ubuntu" panose="020B0504030602030204" pitchFamily="34" charset="0"/>
            </a:endParaRPr>
          </a:p>
          <a:p>
            <a:pPr marL="0" indent="0" defTabSz="482186" eaLnBrk="1" fontAlgn="auto" hangingPunct="1">
              <a:spcBef>
                <a:spcPts val="0"/>
              </a:spcBef>
              <a:spcAft>
                <a:spcPts val="0"/>
              </a:spcAft>
              <a:buSzTx/>
              <a:buNone/>
              <a:defRPr/>
            </a:pPr>
            <a:endParaRPr lang="en-GB" altLang="x-none" sz="2000" b="1" kern="0" dirty="0">
              <a:solidFill>
                <a:schemeClr val="bg1"/>
              </a:solidFill>
              <a:latin typeface="Ubuntu" panose="020B0504030602030204" pitchFamily="34" charset="0"/>
            </a:endParaRPr>
          </a:p>
        </p:txBody>
      </p:sp>
    </p:spTree>
    <p:extLst>
      <p:ext uri="{BB962C8B-B14F-4D97-AF65-F5344CB8AC3E}">
        <p14:creationId xmlns:p14="http://schemas.microsoft.com/office/powerpoint/2010/main" val="1300030041"/>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195" t="27828" r="19563" b="8723"/>
          <a:stretch/>
        </p:blipFill>
        <p:spPr>
          <a:xfrm>
            <a:off x="544513" y="1487605"/>
            <a:ext cx="8403544" cy="4942114"/>
          </a:xfrm>
          <a:prstGeom prst="rect">
            <a:avLst/>
          </a:prstGeom>
          <a:ln>
            <a:solidFill>
              <a:schemeClr val="accent3">
                <a:lumMod val="85000"/>
              </a:schemeClr>
            </a:solidFill>
          </a:ln>
        </p:spPr>
      </p:pic>
      <p:sp>
        <p:nvSpPr>
          <p:cNvPr id="2" name="Title 1"/>
          <p:cNvSpPr>
            <a:spLocks noGrp="1"/>
          </p:cNvSpPr>
          <p:nvPr>
            <p:ph type="title"/>
          </p:nvPr>
        </p:nvSpPr>
        <p:spPr/>
        <p:txBody>
          <a:bodyPr/>
          <a:lstStyle/>
          <a:p>
            <a:r>
              <a:rPr lang="es-PA" dirty="0" smtClean="0"/>
              <a:t>Instrucciones Importantes: </a:t>
            </a:r>
            <a:br>
              <a:rPr lang="es-PA" dirty="0" smtClean="0"/>
            </a:br>
            <a:r>
              <a:rPr lang="es-PA" sz="2400" dirty="0" smtClean="0"/>
              <a:t>Total de Participación versus Total Individual</a:t>
            </a:r>
            <a:r>
              <a:rPr lang="es-PA" dirty="0" smtClean="0"/>
              <a:t> </a:t>
            </a:r>
            <a:endParaRPr lang="es-PA" dirty="0"/>
          </a:p>
        </p:txBody>
      </p:sp>
      <p:sp>
        <p:nvSpPr>
          <p:cNvPr id="3" name="Content Placeholder 2"/>
          <p:cNvSpPr>
            <a:spLocks noGrp="1"/>
          </p:cNvSpPr>
          <p:nvPr>
            <p:ph idx="1"/>
          </p:nvPr>
        </p:nvSpPr>
        <p:spPr>
          <a:xfrm>
            <a:off x="544513" y="2182760"/>
            <a:ext cx="7912100" cy="4022777"/>
          </a:xfrm>
        </p:spPr>
        <p:txBody>
          <a:bodyPr/>
          <a:lstStyle/>
          <a:p>
            <a:pPr marL="0" indent="0"/>
            <a:endParaRPr lang="en-US" dirty="0"/>
          </a:p>
          <a:p>
            <a:pPr marL="0" indent="0"/>
            <a:endParaRPr lang="en-US" dirty="0" smtClean="0"/>
          </a:p>
        </p:txBody>
      </p:sp>
      <p:sp>
        <p:nvSpPr>
          <p:cNvPr id="9" name="Oval 8"/>
          <p:cNvSpPr/>
          <p:nvPr/>
        </p:nvSpPr>
        <p:spPr bwMode="auto">
          <a:xfrm>
            <a:off x="2459152" y="3427934"/>
            <a:ext cx="212651" cy="191386"/>
          </a:xfrm>
          <a:prstGeom prst="ellipse">
            <a:avLst/>
          </a:prstGeom>
          <a:no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noFill/>
              <a:effectLst/>
              <a:latin typeface="Gill Sans" charset="0"/>
              <a:ea typeface="ヒラギノ角ゴ ProN W3" charset="0"/>
              <a:cs typeface="ヒラギノ角ゴ ProN W3" charset="0"/>
              <a:sym typeface="Gill Sans" charset="0"/>
            </a:endParaRPr>
          </a:p>
        </p:txBody>
      </p:sp>
      <p:sp>
        <p:nvSpPr>
          <p:cNvPr id="10" name="Oval 9"/>
          <p:cNvSpPr/>
          <p:nvPr/>
        </p:nvSpPr>
        <p:spPr bwMode="auto">
          <a:xfrm>
            <a:off x="2459152" y="3939449"/>
            <a:ext cx="212651" cy="191386"/>
          </a:xfrm>
          <a:prstGeom prst="ellipse">
            <a:avLst/>
          </a:prstGeom>
          <a:no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noFill/>
              <a:effectLst/>
              <a:latin typeface="Gill Sans" charset="0"/>
              <a:ea typeface="ヒラギノ角ゴ ProN W3" charset="0"/>
              <a:cs typeface="ヒラギノ角ゴ ProN W3" charset="0"/>
              <a:sym typeface="Gill Sans" charset="0"/>
            </a:endParaRPr>
          </a:p>
        </p:txBody>
      </p:sp>
      <p:sp>
        <p:nvSpPr>
          <p:cNvPr id="11" name="Oval 10"/>
          <p:cNvSpPr/>
          <p:nvPr/>
        </p:nvSpPr>
        <p:spPr bwMode="auto">
          <a:xfrm>
            <a:off x="5652162" y="3690174"/>
            <a:ext cx="212651" cy="191386"/>
          </a:xfrm>
          <a:prstGeom prst="ellipse">
            <a:avLst/>
          </a:prstGeom>
          <a:no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noFill/>
              <a:effectLst/>
              <a:latin typeface="Gill Sans" charset="0"/>
              <a:ea typeface="ヒラギノ角ゴ ProN W3" charset="0"/>
              <a:cs typeface="ヒラギノ角ゴ ProN W3" charset="0"/>
              <a:sym typeface="Gill Sans" charset="0"/>
            </a:endParaRPr>
          </a:p>
        </p:txBody>
      </p:sp>
      <p:sp>
        <p:nvSpPr>
          <p:cNvPr id="12" name="Oval 11"/>
          <p:cNvSpPr/>
          <p:nvPr/>
        </p:nvSpPr>
        <p:spPr bwMode="auto">
          <a:xfrm>
            <a:off x="5663020" y="3151211"/>
            <a:ext cx="212651" cy="191386"/>
          </a:xfrm>
          <a:prstGeom prst="ellipse">
            <a:avLst/>
          </a:prstGeom>
          <a:no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noFill/>
              <a:effectLst/>
              <a:latin typeface="Gill Sans" charset="0"/>
              <a:ea typeface="ヒラギノ角ゴ ProN W3" charset="0"/>
              <a:cs typeface="ヒラギノ角ゴ ProN W3" charset="0"/>
              <a:sym typeface="Gill Sans" charset="0"/>
            </a:endParaRPr>
          </a:p>
        </p:txBody>
      </p:sp>
      <p:sp>
        <p:nvSpPr>
          <p:cNvPr id="13" name="Oval 12"/>
          <p:cNvSpPr/>
          <p:nvPr/>
        </p:nvSpPr>
        <p:spPr bwMode="auto">
          <a:xfrm>
            <a:off x="2454598" y="4663479"/>
            <a:ext cx="212651" cy="191386"/>
          </a:xfrm>
          <a:prstGeom prst="ellipse">
            <a:avLst/>
          </a:prstGeom>
          <a:no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noFill/>
              <a:effectLst/>
              <a:latin typeface="Gill Sans" charset="0"/>
              <a:ea typeface="ヒラギノ角ゴ ProN W3" charset="0"/>
              <a:cs typeface="ヒラギノ角ゴ ProN W3" charset="0"/>
              <a:sym typeface="Gill Sans" charset="0"/>
            </a:endParaRPr>
          </a:p>
        </p:txBody>
      </p:sp>
      <p:sp>
        <p:nvSpPr>
          <p:cNvPr id="14" name="TextBox 13"/>
          <p:cNvSpPr txBox="1"/>
          <p:nvPr/>
        </p:nvSpPr>
        <p:spPr>
          <a:xfrm>
            <a:off x="1982530" y="5026800"/>
            <a:ext cx="1838355" cy="523220"/>
          </a:xfrm>
          <a:prstGeom prst="wedgeRectCallout">
            <a:avLst>
              <a:gd name="adj1" fmla="val -19091"/>
              <a:gd name="adj2" fmla="val 76318"/>
            </a:avLst>
          </a:prstGeom>
          <a:solidFill>
            <a:schemeClr val="accent1">
              <a:lumMod val="20000"/>
              <a:lumOff val="80000"/>
            </a:schemeClr>
          </a:solidFill>
          <a:ln>
            <a:solidFill>
              <a:srgbClr val="FF0000"/>
            </a:solidFill>
          </a:ln>
        </p:spPr>
        <p:txBody>
          <a:bodyPr wrap="square" rtlCol="0">
            <a:spAutoFit/>
          </a:bodyPr>
          <a:lstStyle/>
          <a:p>
            <a:r>
              <a:rPr lang="es-PA" sz="1400" dirty="0" smtClean="0"/>
              <a:t>Debe reportarse como 1 ATLETA   </a:t>
            </a:r>
            <a:endParaRPr lang="es-PA" sz="1400" dirty="0"/>
          </a:p>
        </p:txBody>
      </p:sp>
      <p:sp>
        <p:nvSpPr>
          <p:cNvPr id="15" name="Oval 14"/>
          <p:cNvSpPr/>
          <p:nvPr/>
        </p:nvSpPr>
        <p:spPr bwMode="auto">
          <a:xfrm>
            <a:off x="2443965" y="5722708"/>
            <a:ext cx="212651" cy="191386"/>
          </a:xfrm>
          <a:prstGeom prst="ellipse">
            <a:avLst/>
          </a:prstGeom>
          <a:no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noFill/>
              <a:effectLst/>
              <a:latin typeface="Gill Sans" charset="0"/>
              <a:ea typeface="ヒラギノ角ゴ ProN W3" charset="0"/>
              <a:cs typeface="ヒラギノ角ゴ ProN W3" charset="0"/>
              <a:sym typeface="Gill Sans" charset="0"/>
            </a:endParaRPr>
          </a:p>
        </p:txBody>
      </p:sp>
      <p:sp>
        <p:nvSpPr>
          <p:cNvPr id="16" name="TextBox 15"/>
          <p:cNvSpPr txBox="1"/>
          <p:nvPr/>
        </p:nvSpPr>
        <p:spPr>
          <a:xfrm>
            <a:off x="5943544" y="5978621"/>
            <a:ext cx="1972157" cy="523220"/>
          </a:xfrm>
          <a:prstGeom prst="leftArrowCallout">
            <a:avLst>
              <a:gd name="adj1" fmla="val 20839"/>
              <a:gd name="adj2" fmla="val 25000"/>
              <a:gd name="adj3" fmla="val 25000"/>
              <a:gd name="adj4" fmla="val 88095"/>
            </a:avLst>
          </a:prstGeom>
          <a:solidFill>
            <a:schemeClr val="accent3">
              <a:lumMod val="95000"/>
            </a:schemeClr>
          </a:solidFill>
          <a:ln>
            <a:solidFill>
              <a:srgbClr val="FF0000"/>
            </a:solidFill>
          </a:ln>
        </p:spPr>
        <p:txBody>
          <a:bodyPr wrap="square" rtlCol="0">
            <a:spAutoFit/>
          </a:bodyPr>
          <a:lstStyle/>
          <a:p>
            <a:r>
              <a:rPr lang="es-PA" sz="1400" dirty="0" smtClean="0"/>
              <a:t>Contado 2 veces automáticamente</a:t>
            </a:r>
            <a:endParaRPr lang="es-PA" sz="1400" dirty="0"/>
          </a:p>
        </p:txBody>
      </p:sp>
      <p:sp>
        <p:nvSpPr>
          <p:cNvPr id="17" name="Oval 16"/>
          <p:cNvSpPr/>
          <p:nvPr/>
        </p:nvSpPr>
        <p:spPr bwMode="auto">
          <a:xfrm>
            <a:off x="5638461" y="6158395"/>
            <a:ext cx="212651" cy="191386"/>
          </a:xfrm>
          <a:prstGeom prst="ellipse">
            <a:avLst/>
          </a:prstGeom>
          <a:no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noFill/>
              <a:effectLst/>
              <a:latin typeface="Gill Sans" charset="0"/>
              <a:ea typeface="ヒラギノ角ゴ ProN W3" charset="0"/>
              <a:cs typeface="ヒラギノ角ゴ ProN W3" charset="0"/>
              <a:sym typeface="Gill Sans" charset="0"/>
            </a:endParaRPr>
          </a:p>
        </p:txBody>
      </p:sp>
      <p:sp>
        <p:nvSpPr>
          <p:cNvPr id="18" name="Oval 17"/>
          <p:cNvSpPr/>
          <p:nvPr/>
        </p:nvSpPr>
        <p:spPr bwMode="auto">
          <a:xfrm>
            <a:off x="2454598" y="6158395"/>
            <a:ext cx="212651" cy="191386"/>
          </a:xfrm>
          <a:prstGeom prst="ellipse">
            <a:avLst/>
          </a:prstGeom>
          <a:no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noFill/>
              <a:effectLst/>
              <a:latin typeface="Gill Sans" charset="0"/>
              <a:ea typeface="ヒラギノ角ゴ ProN W3" charset="0"/>
              <a:cs typeface="ヒラギノ角ゴ ProN W3" charset="0"/>
              <a:sym typeface="Gill Sans" charset="0"/>
            </a:endParaRPr>
          </a:p>
        </p:txBody>
      </p:sp>
      <p:sp>
        <p:nvSpPr>
          <p:cNvPr id="19" name="TextBox 18"/>
          <p:cNvSpPr txBox="1"/>
          <p:nvPr/>
        </p:nvSpPr>
        <p:spPr>
          <a:xfrm>
            <a:off x="2731329" y="5972282"/>
            <a:ext cx="1846005" cy="523220"/>
          </a:xfrm>
          <a:prstGeom prst="leftArrowCallout">
            <a:avLst>
              <a:gd name="adj1" fmla="val 20839"/>
              <a:gd name="adj2" fmla="val 25000"/>
              <a:gd name="adj3" fmla="val 25000"/>
              <a:gd name="adj4" fmla="val 88095"/>
            </a:avLst>
          </a:prstGeom>
          <a:solidFill>
            <a:schemeClr val="accent3">
              <a:lumMod val="95000"/>
            </a:schemeClr>
          </a:solidFill>
          <a:ln>
            <a:solidFill>
              <a:srgbClr val="FF0000"/>
            </a:solidFill>
          </a:ln>
        </p:spPr>
        <p:txBody>
          <a:bodyPr wrap="square" rtlCol="0">
            <a:spAutoFit/>
          </a:bodyPr>
          <a:lstStyle/>
          <a:p>
            <a:r>
              <a:rPr lang="es-PA" sz="1400" dirty="0" smtClean="0"/>
              <a:t>Contado 3 veces automáticamente</a:t>
            </a:r>
            <a:endParaRPr lang="es-PA" sz="1400" dirty="0"/>
          </a:p>
        </p:txBody>
      </p:sp>
    </p:spTree>
    <p:extLst>
      <p:ext uri="{BB962C8B-B14F-4D97-AF65-F5344CB8AC3E}">
        <p14:creationId xmlns:p14="http://schemas.microsoft.com/office/powerpoint/2010/main" val="365604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QUIZ</a:t>
            </a:r>
            <a:r>
              <a:rPr lang="en-US" dirty="0" smtClean="0"/>
              <a:t/>
            </a:r>
            <a:br>
              <a:rPr lang="en-US" dirty="0" smtClean="0"/>
            </a:br>
            <a:r>
              <a:rPr lang="es-PA" sz="2400" dirty="0"/>
              <a:t>Total de Participación versus </a:t>
            </a:r>
            <a:r>
              <a:rPr lang="es-PA" sz="2400" dirty="0" smtClean="0"/>
              <a:t>Total Individual</a:t>
            </a:r>
            <a:endParaRPr lang="es-PA" dirty="0"/>
          </a:p>
        </p:txBody>
      </p:sp>
      <p:sp>
        <p:nvSpPr>
          <p:cNvPr id="3" name="Content Placeholder 2"/>
          <p:cNvSpPr>
            <a:spLocks noGrp="1"/>
          </p:cNvSpPr>
          <p:nvPr>
            <p:ph idx="1"/>
          </p:nvPr>
        </p:nvSpPr>
        <p:spPr>
          <a:xfrm>
            <a:off x="544513" y="2182760"/>
            <a:ext cx="7912100" cy="4022777"/>
          </a:xfrm>
        </p:spPr>
        <p:txBody>
          <a:bodyPr/>
          <a:lstStyle/>
          <a:p>
            <a:pPr marL="0" indent="0"/>
            <a:endParaRPr lang="en-US" dirty="0"/>
          </a:p>
          <a:p>
            <a:pPr marL="0" indent="0"/>
            <a:endParaRPr lang="en-US" dirty="0" smtClean="0"/>
          </a:p>
        </p:txBody>
      </p:sp>
      <p:sp>
        <p:nvSpPr>
          <p:cNvPr id="4" name="Slide Number Placeholder 3"/>
          <p:cNvSpPr>
            <a:spLocks noGrp="1"/>
          </p:cNvSpPr>
          <p:nvPr>
            <p:ph type="sldNum" sz="quarter" idx="10"/>
          </p:nvPr>
        </p:nvSpPr>
        <p:spPr/>
        <p:txBody>
          <a:bodyPr/>
          <a:lstStyle/>
          <a:p>
            <a:fld id="{F4B88F72-1EA4-FE40-A5CA-BD0111E6622B}" type="slidenum">
              <a:rPr lang="en-US" smtClean="0"/>
              <a:pPr/>
              <a:t>11</a:t>
            </a:fld>
            <a:r>
              <a:rPr lang="en-US" smtClean="0">
                <a:solidFill>
                  <a:srgbClr val="2E3333"/>
                </a:solidFill>
              </a:rPr>
              <a:t> /  </a:t>
            </a:r>
            <a:r>
              <a:rPr lang="en-US" smtClean="0">
                <a:solidFill>
                  <a:srgbClr val="2E3333"/>
                </a:solidFill>
                <a:latin typeface="Ubuntu"/>
                <a:cs typeface="Ubuntu"/>
              </a:rPr>
              <a:t>Special Olympics</a:t>
            </a:r>
            <a:endParaRPr lang="en-US" dirty="0" smtClean="0">
              <a:solidFill>
                <a:srgbClr val="2E3333"/>
              </a:solidFill>
              <a:latin typeface="Ubuntu"/>
              <a:cs typeface="Ubuntu"/>
            </a:endParaRPr>
          </a:p>
        </p:txBody>
      </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4250" b="100000" l="31167" r="71000"/>
                    </a14:imgEffect>
                  </a14:imgLayer>
                </a14:imgProps>
              </a:ext>
              <a:ext uri="{28A0092B-C50C-407E-A947-70E740481C1C}">
                <a14:useLocalDpi xmlns:a14="http://schemas.microsoft.com/office/drawing/2010/main" val="0"/>
              </a:ext>
            </a:extLst>
          </a:blip>
          <a:srcRect l="26232" t="531" r="23981" b="-579"/>
          <a:stretch/>
        </p:blipFill>
        <p:spPr>
          <a:xfrm>
            <a:off x="5814731" y="2068286"/>
            <a:ext cx="2808514" cy="3762508"/>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631599" y="1964381"/>
            <a:ext cx="5420858" cy="3693319"/>
          </a:xfrm>
          <a:prstGeom prst="rect">
            <a:avLst/>
          </a:prstGeom>
          <a:noFill/>
        </p:spPr>
        <p:txBody>
          <a:bodyPr wrap="square" rtlCol="0">
            <a:spAutoFit/>
          </a:bodyPr>
          <a:lstStyle/>
          <a:p>
            <a:r>
              <a:rPr lang="es-PA" dirty="0" smtClean="0"/>
              <a:t>Juan Perez, OE Chile, 17 años de edad</a:t>
            </a:r>
          </a:p>
          <a:p>
            <a:r>
              <a:rPr lang="es-PA" dirty="0" smtClean="0"/>
              <a:t>Entrena y/o compite en 4 deportes: </a:t>
            </a:r>
          </a:p>
          <a:p>
            <a:endParaRPr lang="es-PA" dirty="0" smtClean="0"/>
          </a:p>
          <a:p>
            <a:pPr marL="285750" indent="-285750">
              <a:buFontTx/>
              <a:buChar char="-"/>
            </a:pPr>
            <a:r>
              <a:rPr lang="es-PA" i="1" dirty="0" smtClean="0"/>
              <a:t>Bolos</a:t>
            </a:r>
            <a:r>
              <a:rPr lang="es-PA" dirty="0" smtClean="0"/>
              <a:t> (entrena y compite) </a:t>
            </a:r>
          </a:p>
          <a:p>
            <a:pPr marL="285750" indent="-285750">
              <a:buFontTx/>
              <a:buChar char="-"/>
            </a:pPr>
            <a:r>
              <a:rPr lang="es-PA" i="1" dirty="0" smtClean="0"/>
              <a:t>Tenis </a:t>
            </a:r>
            <a:r>
              <a:rPr lang="es-PA" dirty="0" smtClean="0"/>
              <a:t>(entrena y compite) </a:t>
            </a:r>
          </a:p>
          <a:p>
            <a:pPr marL="285750" indent="-285750">
              <a:buFontTx/>
              <a:buChar char="-"/>
            </a:pPr>
            <a:r>
              <a:rPr lang="es-PA" i="1" dirty="0" err="1" smtClean="0"/>
              <a:t>Ski</a:t>
            </a:r>
            <a:r>
              <a:rPr lang="es-PA" i="1" dirty="0" smtClean="0"/>
              <a:t> Alpino </a:t>
            </a:r>
            <a:r>
              <a:rPr lang="es-PA" dirty="0" smtClean="0"/>
              <a:t>(solo entrena) </a:t>
            </a:r>
          </a:p>
          <a:p>
            <a:pPr marL="285750" indent="-285750">
              <a:buFontTx/>
              <a:buChar char="-"/>
            </a:pPr>
            <a:r>
              <a:rPr lang="es-PA" i="1" dirty="0" smtClean="0"/>
              <a:t>Baloncesto </a:t>
            </a:r>
            <a:r>
              <a:rPr lang="es-PA" dirty="0" smtClean="0"/>
              <a:t>(solo entrena) </a:t>
            </a:r>
          </a:p>
          <a:p>
            <a:endParaRPr lang="es-PA" dirty="0" smtClean="0"/>
          </a:p>
          <a:p>
            <a:r>
              <a:rPr lang="es-PA" b="1" dirty="0"/>
              <a:t>Total de </a:t>
            </a:r>
            <a:r>
              <a:rPr lang="es-PA" b="1" dirty="0" smtClean="0"/>
              <a:t>Participación: </a:t>
            </a:r>
            <a:r>
              <a:rPr lang="es-PA" dirty="0" smtClean="0"/>
              <a:t>¿Cuántas veces será JP contado automáticamente en Participación Total? </a:t>
            </a:r>
          </a:p>
          <a:p>
            <a:endParaRPr lang="es-PA" b="1" dirty="0" smtClean="0"/>
          </a:p>
          <a:p>
            <a:r>
              <a:rPr lang="es-PA" b="1" dirty="0" smtClean="0"/>
              <a:t>Total Individual: </a:t>
            </a:r>
            <a:r>
              <a:rPr lang="es-PA" dirty="0" smtClean="0"/>
              <a:t>¿Cuántas veces debo reportar a JP en Total Individual?</a:t>
            </a:r>
          </a:p>
        </p:txBody>
      </p:sp>
    </p:spTree>
    <p:extLst>
      <p:ext uri="{BB962C8B-B14F-4D97-AF65-F5344CB8AC3E}">
        <p14:creationId xmlns:p14="http://schemas.microsoft.com/office/powerpoint/2010/main" val="2857770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195" t="27828" r="19563" b="8723"/>
          <a:stretch/>
        </p:blipFill>
        <p:spPr>
          <a:xfrm>
            <a:off x="544513" y="1487605"/>
            <a:ext cx="8403544" cy="4942114"/>
          </a:xfrm>
          <a:prstGeom prst="rect">
            <a:avLst/>
          </a:prstGeom>
          <a:ln>
            <a:solidFill>
              <a:schemeClr val="accent3">
                <a:lumMod val="85000"/>
              </a:schemeClr>
            </a:solidFill>
          </a:ln>
        </p:spPr>
      </p:pic>
      <p:sp>
        <p:nvSpPr>
          <p:cNvPr id="2" name="Title 1"/>
          <p:cNvSpPr>
            <a:spLocks noGrp="1"/>
          </p:cNvSpPr>
          <p:nvPr>
            <p:ph type="title"/>
          </p:nvPr>
        </p:nvSpPr>
        <p:spPr/>
        <p:txBody>
          <a:bodyPr/>
          <a:lstStyle/>
          <a:p>
            <a:r>
              <a:rPr lang="es-PA" dirty="0" smtClean="0"/>
              <a:t>RESPUESTA: </a:t>
            </a:r>
            <a:br>
              <a:rPr lang="es-PA" dirty="0" smtClean="0"/>
            </a:br>
            <a:r>
              <a:rPr lang="es-PA" sz="2400" dirty="0" smtClean="0"/>
              <a:t>Total de Participación versus Total Individual</a:t>
            </a:r>
            <a:r>
              <a:rPr lang="es-PA" dirty="0" smtClean="0"/>
              <a:t> </a:t>
            </a:r>
            <a:endParaRPr lang="es-PA" dirty="0"/>
          </a:p>
        </p:txBody>
      </p:sp>
      <p:sp>
        <p:nvSpPr>
          <p:cNvPr id="3" name="Content Placeholder 2"/>
          <p:cNvSpPr>
            <a:spLocks noGrp="1"/>
          </p:cNvSpPr>
          <p:nvPr>
            <p:ph idx="1"/>
          </p:nvPr>
        </p:nvSpPr>
        <p:spPr>
          <a:xfrm>
            <a:off x="544513" y="2182760"/>
            <a:ext cx="7912100" cy="4022777"/>
          </a:xfrm>
        </p:spPr>
        <p:txBody>
          <a:bodyPr/>
          <a:lstStyle/>
          <a:p>
            <a:pPr marL="0" indent="0"/>
            <a:endParaRPr lang="en-US" dirty="0"/>
          </a:p>
          <a:p>
            <a:pPr marL="0" indent="0"/>
            <a:endParaRPr lang="en-US" dirty="0" smtClean="0"/>
          </a:p>
        </p:txBody>
      </p:sp>
      <p:sp>
        <p:nvSpPr>
          <p:cNvPr id="9" name="Oval 8"/>
          <p:cNvSpPr/>
          <p:nvPr/>
        </p:nvSpPr>
        <p:spPr bwMode="auto">
          <a:xfrm>
            <a:off x="2121861" y="3927963"/>
            <a:ext cx="212651" cy="191386"/>
          </a:xfrm>
          <a:prstGeom prst="ellipse">
            <a:avLst/>
          </a:prstGeom>
          <a:no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noFill/>
              <a:effectLst/>
              <a:latin typeface="Gill Sans" charset="0"/>
              <a:ea typeface="ヒラギノ角ゴ ProN W3" charset="0"/>
              <a:cs typeface="ヒラギノ角ゴ ProN W3" charset="0"/>
              <a:sym typeface="Gill Sans" charset="0"/>
            </a:endParaRPr>
          </a:p>
        </p:txBody>
      </p:sp>
      <p:sp>
        <p:nvSpPr>
          <p:cNvPr id="11" name="Oval 10"/>
          <p:cNvSpPr/>
          <p:nvPr/>
        </p:nvSpPr>
        <p:spPr bwMode="auto">
          <a:xfrm>
            <a:off x="5263112" y="3685534"/>
            <a:ext cx="212651" cy="191386"/>
          </a:xfrm>
          <a:prstGeom prst="ellipse">
            <a:avLst/>
          </a:prstGeom>
          <a:no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noFill/>
              <a:effectLst/>
              <a:latin typeface="Gill Sans" charset="0"/>
              <a:ea typeface="ヒラギノ角ゴ ProN W3" charset="0"/>
              <a:cs typeface="ヒラギノ角ゴ ProN W3" charset="0"/>
              <a:sym typeface="Gill Sans" charset="0"/>
            </a:endParaRPr>
          </a:p>
        </p:txBody>
      </p:sp>
      <p:sp>
        <p:nvSpPr>
          <p:cNvPr id="12" name="Oval 11"/>
          <p:cNvSpPr/>
          <p:nvPr/>
        </p:nvSpPr>
        <p:spPr bwMode="auto">
          <a:xfrm>
            <a:off x="5263112" y="3156451"/>
            <a:ext cx="212651" cy="191386"/>
          </a:xfrm>
          <a:prstGeom prst="ellipse">
            <a:avLst/>
          </a:prstGeom>
          <a:no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noFill/>
              <a:effectLst/>
              <a:latin typeface="Gill Sans" charset="0"/>
              <a:ea typeface="ヒラギノ角ゴ ProN W3" charset="0"/>
              <a:cs typeface="ヒラギノ角ゴ ProN W3" charset="0"/>
              <a:sym typeface="Gill Sans" charset="0"/>
            </a:endParaRPr>
          </a:p>
        </p:txBody>
      </p:sp>
      <p:sp>
        <p:nvSpPr>
          <p:cNvPr id="13" name="Oval 12"/>
          <p:cNvSpPr/>
          <p:nvPr/>
        </p:nvSpPr>
        <p:spPr bwMode="auto">
          <a:xfrm>
            <a:off x="2079904" y="4887811"/>
            <a:ext cx="212651" cy="191386"/>
          </a:xfrm>
          <a:prstGeom prst="ellipse">
            <a:avLst/>
          </a:prstGeom>
          <a:no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noFill/>
              <a:effectLst/>
              <a:latin typeface="Gill Sans" charset="0"/>
              <a:ea typeface="ヒラギノ角ゴ ProN W3" charset="0"/>
              <a:cs typeface="ヒラギノ角ゴ ProN W3" charset="0"/>
              <a:sym typeface="Gill Sans" charset="0"/>
            </a:endParaRPr>
          </a:p>
        </p:txBody>
      </p:sp>
      <p:sp>
        <p:nvSpPr>
          <p:cNvPr id="15" name="Oval 14"/>
          <p:cNvSpPr/>
          <p:nvPr/>
        </p:nvSpPr>
        <p:spPr bwMode="auto">
          <a:xfrm>
            <a:off x="2075350" y="5722708"/>
            <a:ext cx="212651" cy="191386"/>
          </a:xfrm>
          <a:prstGeom prst="ellipse">
            <a:avLst/>
          </a:prstGeom>
          <a:no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noFill/>
              <a:effectLst/>
              <a:latin typeface="Gill Sans" charset="0"/>
              <a:ea typeface="ヒラギノ角ゴ ProN W3" charset="0"/>
              <a:cs typeface="ヒラギノ角ゴ ProN W3" charset="0"/>
              <a:sym typeface="Gill Sans" charset="0"/>
            </a:endParaRPr>
          </a:p>
        </p:txBody>
      </p:sp>
      <p:sp>
        <p:nvSpPr>
          <p:cNvPr id="16" name="TextBox 15"/>
          <p:cNvSpPr txBox="1"/>
          <p:nvPr/>
        </p:nvSpPr>
        <p:spPr>
          <a:xfrm>
            <a:off x="5591789" y="5972282"/>
            <a:ext cx="2004547" cy="523220"/>
          </a:xfrm>
          <a:prstGeom prst="leftArrowCallout">
            <a:avLst>
              <a:gd name="adj1" fmla="val 20839"/>
              <a:gd name="adj2" fmla="val 25000"/>
              <a:gd name="adj3" fmla="val 25000"/>
              <a:gd name="adj4" fmla="val 88095"/>
            </a:avLst>
          </a:prstGeom>
          <a:solidFill>
            <a:schemeClr val="accent3">
              <a:lumMod val="95000"/>
            </a:schemeClr>
          </a:solidFill>
          <a:ln>
            <a:solidFill>
              <a:srgbClr val="FF0000"/>
            </a:solidFill>
          </a:ln>
        </p:spPr>
        <p:txBody>
          <a:bodyPr wrap="square" rtlCol="0">
            <a:spAutoFit/>
          </a:bodyPr>
          <a:lstStyle/>
          <a:p>
            <a:r>
              <a:rPr lang="es-PA" sz="1400" dirty="0" smtClean="0"/>
              <a:t>Contado dos veces automáticamente</a:t>
            </a:r>
            <a:endParaRPr lang="es-PA" sz="1400" dirty="0"/>
          </a:p>
        </p:txBody>
      </p:sp>
      <p:sp>
        <p:nvSpPr>
          <p:cNvPr id="17" name="Oval 16"/>
          <p:cNvSpPr/>
          <p:nvPr/>
        </p:nvSpPr>
        <p:spPr bwMode="auto">
          <a:xfrm>
            <a:off x="5263112" y="6160607"/>
            <a:ext cx="212651" cy="191386"/>
          </a:xfrm>
          <a:prstGeom prst="ellipse">
            <a:avLst/>
          </a:prstGeom>
          <a:no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noFill/>
              <a:effectLst/>
              <a:latin typeface="Gill Sans" charset="0"/>
              <a:ea typeface="ヒラギノ角ゴ ProN W3" charset="0"/>
              <a:cs typeface="ヒラギノ角ゴ ProN W3" charset="0"/>
              <a:sym typeface="Gill Sans" charset="0"/>
            </a:endParaRPr>
          </a:p>
        </p:txBody>
      </p:sp>
      <p:sp>
        <p:nvSpPr>
          <p:cNvPr id="18" name="Oval 17"/>
          <p:cNvSpPr/>
          <p:nvPr/>
        </p:nvSpPr>
        <p:spPr bwMode="auto">
          <a:xfrm>
            <a:off x="2061684" y="6158395"/>
            <a:ext cx="212651" cy="191386"/>
          </a:xfrm>
          <a:prstGeom prst="ellipse">
            <a:avLst/>
          </a:prstGeom>
          <a:no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noFill/>
              <a:effectLst/>
              <a:latin typeface="Gill Sans" charset="0"/>
              <a:ea typeface="ヒラギノ角ゴ ProN W3" charset="0"/>
              <a:cs typeface="ヒラギノ角ゴ ProN W3" charset="0"/>
              <a:sym typeface="Gill Sans" charset="0"/>
            </a:endParaRPr>
          </a:p>
        </p:txBody>
      </p:sp>
      <p:sp>
        <p:nvSpPr>
          <p:cNvPr id="19" name="TextBox 18"/>
          <p:cNvSpPr txBox="1"/>
          <p:nvPr/>
        </p:nvSpPr>
        <p:spPr>
          <a:xfrm>
            <a:off x="2334512" y="5972282"/>
            <a:ext cx="1838203" cy="523220"/>
          </a:xfrm>
          <a:prstGeom prst="leftArrowCallout">
            <a:avLst>
              <a:gd name="adj1" fmla="val 20839"/>
              <a:gd name="adj2" fmla="val 25000"/>
              <a:gd name="adj3" fmla="val 25000"/>
              <a:gd name="adj4" fmla="val 88095"/>
            </a:avLst>
          </a:prstGeom>
          <a:solidFill>
            <a:schemeClr val="accent3">
              <a:lumMod val="95000"/>
            </a:schemeClr>
          </a:solidFill>
          <a:ln>
            <a:solidFill>
              <a:srgbClr val="FF0000"/>
            </a:solidFill>
          </a:ln>
        </p:spPr>
        <p:txBody>
          <a:bodyPr wrap="square" rtlCol="0">
            <a:spAutoFit/>
          </a:bodyPr>
          <a:lstStyle/>
          <a:p>
            <a:r>
              <a:rPr lang="es-PA" sz="1400" dirty="0" smtClean="0"/>
              <a:t>Contado 2 veces automáticamente</a:t>
            </a:r>
            <a:endParaRPr lang="es-PA" sz="1400" dirty="0"/>
          </a:p>
        </p:txBody>
      </p:sp>
      <p:sp>
        <p:nvSpPr>
          <p:cNvPr id="20" name="TextBox 19"/>
          <p:cNvSpPr txBox="1"/>
          <p:nvPr/>
        </p:nvSpPr>
        <p:spPr>
          <a:xfrm rot="19253101" flipH="1">
            <a:off x="2069524" y="4317404"/>
            <a:ext cx="2770888" cy="1039356"/>
          </a:xfrm>
          <a:prstGeom prst="stripedRightArrow">
            <a:avLst/>
          </a:prstGeom>
          <a:solidFill>
            <a:schemeClr val="accent1">
              <a:lumMod val="20000"/>
              <a:lumOff val="80000"/>
            </a:schemeClr>
          </a:solidFill>
          <a:ln>
            <a:solidFill>
              <a:srgbClr val="FF0000"/>
            </a:solidFill>
          </a:ln>
        </p:spPr>
        <p:txBody>
          <a:bodyPr wrap="square" rtlCol="0">
            <a:spAutoFit/>
          </a:bodyPr>
          <a:lstStyle/>
          <a:p>
            <a:pPr marL="403225"/>
            <a:r>
              <a:rPr lang="es-PA" sz="1400" dirty="0" smtClean="0"/>
              <a:t>Debe ser reportado como1 ATLETA </a:t>
            </a:r>
            <a:endParaRPr lang="es-PA" sz="1400" dirty="0"/>
          </a:p>
        </p:txBody>
      </p:sp>
    </p:spTree>
    <p:extLst>
      <p:ext uri="{BB962C8B-B14F-4D97-AF65-F5344CB8AC3E}">
        <p14:creationId xmlns:p14="http://schemas.microsoft.com/office/powerpoint/2010/main" val="27392068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circle(in)">
                                      <p:cBhvr>
                                        <p:cTn id="27" dur="20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circle(in)">
                                      <p:cBhvr>
                                        <p:cTn id="39" dur="20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ppt_w</p:attrName>
                                        </p:attrNameLst>
                                      </p:cBhvr>
                                      <p:tavLst>
                                        <p:tav tm="0">
                                          <p:val>
                                            <p:fltVal val="0"/>
                                          </p:val>
                                        </p:tav>
                                        <p:tav tm="100000">
                                          <p:val>
                                            <p:strVal val="#ppt_w"/>
                                          </p:val>
                                        </p:tav>
                                      </p:tavLst>
                                    </p:anim>
                                    <p:anim calcmode="lin" valueType="num">
                                      <p:cBhvr>
                                        <p:cTn id="45" dur="500" fill="hold"/>
                                        <p:tgtEl>
                                          <p:spTgt spid="16"/>
                                        </p:tgtEl>
                                        <p:attrNameLst>
                                          <p:attrName>ppt_h</p:attrName>
                                        </p:attrNameLst>
                                      </p:cBhvr>
                                      <p:tavLst>
                                        <p:tav tm="0">
                                          <p:val>
                                            <p:fltVal val="0"/>
                                          </p:val>
                                        </p:tav>
                                        <p:tav tm="100000">
                                          <p:val>
                                            <p:strVal val="#ppt_h"/>
                                          </p:val>
                                        </p:tav>
                                      </p:tavLst>
                                    </p:anim>
                                    <p:animEffect transition="in" filter="fade">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1"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 calcmode="lin" valueType="num">
                                      <p:cBhvr>
                                        <p:cTn id="53" dur="1000" fill="hold"/>
                                        <p:tgtEl>
                                          <p:spTgt spid="15"/>
                                        </p:tgtEl>
                                        <p:attrNameLst>
                                          <p:attrName>style.rotation</p:attrName>
                                        </p:attrNameLst>
                                      </p:cBhvr>
                                      <p:tavLst>
                                        <p:tav tm="0">
                                          <p:val>
                                            <p:fltVal val="90"/>
                                          </p:val>
                                        </p:tav>
                                        <p:tav tm="100000">
                                          <p:val>
                                            <p:fltVal val="0"/>
                                          </p:val>
                                        </p:tav>
                                      </p:tavLst>
                                    </p:anim>
                                    <p:animEffect transition="in" filter="fade">
                                      <p:cBhvr>
                                        <p:cTn id="54" dur="10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500" fill="hold"/>
                                        <p:tgtEl>
                                          <p:spTgt spid="20"/>
                                        </p:tgtEl>
                                        <p:attrNameLst>
                                          <p:attrName>ppt_w</p:attrName>
                                        </p:attrNameLst>
                                      </p:cBhvr>
                                      <p:tavLst>
                                        <p:tav tm="0">
                                          <p:val>
                                            <p:fltVal val="0"/>
                                          </p:val>
                                        </p:tav>
                                        <p:tav tm="100000">
                                          <p:val>
                                            <p:strVal val="#ppt_w"/>
                                          </p:val>
                                        </p:tav>
                                      </p:tavLst>
                                    </p:anim>
                                    <p:anim calcmode="lin" valueType="num">
                                      <p:cBhvr>
                                        <p:cTn id="60" dur="500" fill="hold"/>
                                        <p:tgtEl>
                                          <p:spTgt spid="20"/>
                                        </p:tgtEl>
                                        <p:attrNameLst>
                                          <p:attrName>ppt_h</p:attrName>
                                        </p:attrNameLst>
                                      </p:cBhvr>
                                      <p:tavLst>
                                        <p:tav tm="0">
                                          <p:val>
                                            <p:fltVal val="0"/>
                                          </p:val>
                                        </p:tav>
                                        <p:tav tm="100000">
                                          <p:val>
                                            <p:strVal val="#ppt_h"/>
                                          </p:val>
                                        </p:tav>
                                      </p:tavLst>
                                    </p:anim>
                                    <p:animEffect transition="in" filter="fade">
                                      <p:cBhvr>
                                        <p:cTn id="61" dur="500"/>
                                        <p:tgtEl>
                                          <p:spTgt spid="20"/>
                                        </p:tgtEl>
                                      </p:cBhvr>
                                    </p:animEffect>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80">
                                          <p:stCondLst>
                                            <p:cond delay="0"/>
                                          </p:stCondLst>
                                        </p:cTn>
                                        <p:tgtEl>
                                          <p:spTgt spid="15"/>
                                        </p:tgtEl>
                                      </p:cBhvr>
                                    </p:animEffect>
                                    <p:anim calcmode="lin" valueType="num">
                                      <p:cBhvr>
                                        <p:cTn id="67"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72" dur="26">
                                          <p:stCondLst>
                                            <p:cond delay="650"/>
                                          </p:stCondLst>
                                        </p:cTn>
                                        <p:tgtEl>
                                          <p:spTgt spid="15"/>
                                        </p:tgtEl>
                                      </p:cBhvr>
                                      <p:to x="100000" y="60000"/>
                                    </p:animScale>
                                    <p:animScale>
                                      <p:cBhvr>
                                        <p:cTn id="73" dur="166" decel="50000">
                                          <p:stCondLst>
                                            <p:cond delay="676"/>
                                          </p:stCondLst>
                                        </p:cTn>
                                        <p:tgtEl>
                                          <p:spTgt spid="15"/>
                                        </p:tgtEl>
                                      </p:cBhvr>
                                      <p:to x="100000" y="100000"/>
                                    </p:animScale>
                                    <p:animScale>
                                      <p:cBhvr>
                                        <p:cTn id="74" dur="26">
                                          <p:stCondLst>
                                            <p:cond delay="1312"/>
                                          </p:stCondLst>
                                        </p:cTn>
                                        <p:tgtEl>
                                          <p:spTgt spid="15"/>
                                        </p:tgtEl>
                                      </p:cBhvr>
                                      <p:to x="100000" y="80000"/>
                                    </p:animScale>
                                    <p:animScale>
                                      <p:cBhvr>
                                        <p:cTn id="75" dur="166" decel="50000">
                                          <p:stCondLst>
                                            <p:cond delay="1338"/>
                                          </p:stCondLst>
                                        </p:cTn>
                                        <p:tgtEl>
                                          <p:spTgt spid="15"/>
                                        </p:tgtEl>
                                      </p:cBhvr>
                                      <p:to x="100000" y="100000"/>
                                    </p:animScale>
                                    <p:animScale>
                                      <p:cBhvr>
                                        <p:cTn id="76" dur="26">
                                          <p:stCondLst>
                                            <p:cond delay="1642"/>
                                          </p:stCondLst>
                                        </p:cTn>
                                        <p:tgtEl>
                                          <p:spTgt spid="15"/>
                                        </p:tgtEl>
                                      </p:cBhvr>
                                      <p:to x="100000" y="90000"/>
                                    </p:animScale>
                                    <p:animScale>
                                      <p:cBhvr>
                                        <p:cTn id="77" dur="166" decel="50000">
                                          <p:stCondLst>
                                            <p:cond delay="1668"/>
                                          </p:stCondLst>
                                        </p:cTn>
                                        <p:tgtEl>
                                          <p:spTgt spid="15"/>
                                        </p:tgtEl>
                                      </p:cBhvr>
                                      <p:to x="100000" y="100000"/>
                                    </p:animScale>
                                    <p:animScale>
                                      <p:cBhvr>
                                        <p:cTn id="78" dur="26">
                                          <p:stCondLst>
                                            <p:cond delay="1808"/>
                                          </p:stCondLst>
                                        </p:cTn>
                                        <p:tgtEl>
                                          <p:spTgt spid="15"/>
                                        </p:tgtEl>
                                      </p:cBhvr>
                                      <p:to x="100000" y="95000"/>
                                    </p:animScale>
                                    <p:animScale>
                                      <p:cBhvr>
                                        <p:cTn id="79" dur="166" decel="50000">
                                          <p:stCondLst>
                                            <p:cond delay="1834"/>
                                          </p:stCondLst>
                                        </p:cTn>
                                        <p:tgtEl>
                                          <p:spTgt spid="15"/>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31" presetClass="entr" presetSubtype="0" fill="hold" grpId="1" nodeType="clickEffect">
                                  <p:stCondLst>
                                    <p:cond delay="0"/>
                                  </p:stCondLst>
                                  <p:childTnLst>
                                    <p:set>
                                      <p:cBhvr>
                                        <p:cTn id="83" dur="1" fill="hold">
                                          <p:stCondLst>
                                            <p:cond delay="0"/>
                                          </p:stCondLst>
                                        </p:cTn>
                                        <p:tgtEl>
                                          <p:spTgt spid="13"/>
                                        </p:tgtEl>
                                        <p:attrNameLst>
                                          <p:attrName>style.visibility</p:attrName>
                                        </p:attrNameLst>
                                      </p:cBhvr>
                                      <p:to>
                                        <p:strVal val="visible"/>
                                      </p:to>
                                    </p:set>
                                    <p:anim calcmode="lin" valueType="num">
                                      <p:cBhvr>
                                        <p:cTn id="84" dur="1000" fill="hold"/>
                                        <p:tgtEl>
                                          <p:spTgt spid="13"/>
                                        </p:tgtEl>
                                        <p:attrNameLst>
                                          <p:attrName>ppt_w</p:attrName>
                                        </p:attrNameLst>
                                      </p:cBhvr>
                                      <p:tavLst>
                                        <p:tav tm="0">
                                          <p:val>
                                            <p:fltVal val="0"/>
                                          </p:val>
                                        </p:tav>
                                        <p:tav tm="100000">
                                          <p:val>
                                            <p:strVal val="#ppt_w"/>
                                          </p:val>
                                        </p:tav>
                                      </p:tavLst>
                                    </p:anim>
                                    <p:anim calcmode="lin" valueType="num">
                                      <p:cBhvr>
                                        <p:cTn id="85" dur="1000" fill="hold"/>
                                        <p:tgtEl>
                                          <p:spTgt spid="13"/>
                                        </p:tgtEl>
                                        <p:attrNameLst>
                                          <p:attrName>ppt_h</p:attrName>
                                        </p:attrNameLst>
                                      </p:cBhvr>
                                      <p:tavLst>
                                        <p:tav tm="0">
                                          <p:val>
                                            <p:fltVal val="0"/>
                                          </p:val>
                                        </p:tav>
                                        <p:tav tm="100000">
                                          <p:val>
                                            <p:strVal val="#ppt_h"/>
                                          </p:val>
                                        </p:tav>
                                      </p:tavLst>
                                    </p:anim>
                                    <p:anim calcmode="lin" valueType="num">
                                      <p:cBhvr>
                                        <p:cTn id="86" dur="1000" fill="hold"/>
                                        <p:tgtEl>
                                          <p:spTgt spid="13"/>
                                        </p:tgtEl>
                                        <p:attrNameLst>
                                          <p:attrName>style.rotation</p:attrName>
                                        </p:attrNameLst>
                                      </p:cBhvr>
                                      <p:tavLst>
                                        <p:tav tm="0">
                                          <p:val>
                                            <p:fltVal val="90"/>
                                          </p:val>
                                        </p:tav>
                                        <p:tav tm="100000">
                                          <p:val>
                                            <p:fltVal val="0"/>
                                          </p:val>
                                        </p:tav>
                                      </p:tavLst>
                                    </p:anim>
                                    <p:animEffect transition="in" filter="fade">
                                      <p:cBhvr>
                                        <p:cTn id="87" dur="1000"/>
                                        <p:tgtEl>
                                          <p:spTgt spid="13"/>
                                        </p:tgtEl>
                                      </p:cBhvr>
                                    </p:animEffect>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grpId="1" nodeType="click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fade">
                                      <p:cBhvr>
                                        <p:cTn id="92" dur="1000"/>
                                        <p:tgtEl>
                                          <p:spTgt spid="9"/>
                                        </p:tgtEl>
                                      </p:cBhvr>
                                    </p:animEffect>
                                    <p:anim calcmode="lin" valueType="num">
                                      <p:cBhvr>
                                        <p:cTn id="93" dur="1000" fill="hold"/>
                                        <p:tgtEl>
                                          <p:spTgt spid="9"/>
                                        </p:tgtEl>
                                        <p:attrNameLst>
                                          <p:attrName>ppt_x</p:attrName>
                                        </p:attrNameLst>
                                      </p:cBhvr>
                                      <p:tavLst>
                                        <p:tav tm="0">
                                          <p:val>
                                            <p:strVal val="#ppt_x"/>
                                          </p:val>
                                        </p:tav>
                                        <p:tav tm="100000">
                                          <p:val>
                                            <p:strVal val="#ppt_x"/>
                                          </p:val>
                                        </p:tav>
                                      </p:tavLst>
                                    </p:anim>
                                    <p:anim calcmode="lin" valueType="num">
                                      <p:cBhvr>
                                        <p:cTn id="9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grpId="2" nodeType="click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fade">
                                      <p:cBhvr>
                                        <p:cTn id="99" dur="1000"/>
                                        <p:tgtEl>
                                          <p:spTgt spid="13"/>
                                        </p:tgtEl>
                                      </p:cBhvr>
                                    </p:animEffect>
                                    <p:anim calcmode="lin" valueType="num">
                                      <p:cBhvr>
                                        <p:cTn id="100" dur="1000" fill="hold"/>
                                        <p:tgtEl>
                                          <p:spTgt spid="13"/>
                                        </p:tgtEl>
                                        <p:attrNameLst>
                                          <p:attrName>ppt_x</p:attrName>
                                        </p:attrNameLst>
                                      </p:cBhvr>
                                      <p:tavLst>
                                        <p:tav tm="0">
                                          <p:val>
                                            <p:strVal val="#ppt_x"/>
                                          </p:val>
                                        </p:tav>
                                        <p:tav tm="100000">
                                          <p:val>
                                            <p:strVal val="#ppt_x"/>
                                          </p:val>
                                        </p:tav>
                                      </p:tavLst>
                                    </p:anim>
                                    <p:anim calcmode="lin" valueType="num">
                                      <p:cBhvr>
                                        <p:cTn id="10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grpId="1" nodeType="clickEffect">
                                  <p:stCondLst>
                                    <p:cond delay="0"/>
                                  </p:stCondLst>
                                  <p:childTnLst>
                                    <p:set>
                                      <p:cBhvr>
                                        <p:cTn id="105" dur="1" fill="hold">
                                          <p:stCondLst>
                                            <p:cond delay="0"/>
                                          </p:stCondLst>
                                        </p:cTn>
                                        <p:tgtEl>
                                          <p:spTgt spid="12"/>
                                        </p:tgtEl>
                                        <p:attrNameLst>
                                          <p:attrName>style.visibility</p:attrName>
                                        </p:attrNameLst>
                                      </p:cBhvr>
                                      <p:to>
                                        <p:strVal val="visible"/>
                                      </p:to>
                                    </p:set>
                                    <p:animEffect transition="in" filter="fade">
                                      <p:cBhvr>
                                        <p:cTn id="106" dur="1000"/>
                                        <p:tgtEl>
                                          <p:spTgt spid="12"/>
                                        </p:tgtEl>
                                      </p:cBhvr>
                                    </p:animEffect>
                                    <p:anim calcmode="lin" valueType="num">
                                      <p:cBhvr>
                                        <p:cTn id="107" dur="1000" fill="hold"/>
                                        <p:tgtEl>
                                          <p:spTgt spid="12"/>
                                        </p:tgtEl>
                                        <p:attrNameLst>
                                          <p:attrName>ppt_x</p:attrName>
                                        </p:attrNameLst>
                                      </p:cBhvr>
                                      <p:tavLst>
                                        <p:tav tm="0">
                                          <p:val>
                                            <p:strVal val="#ppt_x"/>
                                          </p:val>
                                        </p:tav>
                                        <p:tav tm="100000">
                                          <p:val>
                                            <p:strVal val="#ppt_x"/>
                                          </p:val>
                                        </p:tav>
                                      </p:tavLst>
                                    </p:anim>
                                    <p:anim calcmode="lin" valueType="num">
                                      <p:cBhvr>
                                        <p:cTn id="10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1" grpId="0" animBg="1"/>
      <p:bldP spid="12" grpId="0" animBg="1"/>
      <p:bldP spid="12" grpId="1" animBg="1"/>
      <p:bldP spid="13" grpId="0" animBg="1"/>
      <p:bldP spid="13" grpId="1" animBg="1"/>
      <p:bldP spid="13" grpId="2" animBg="1"/>
      <p:bldP spid="15" grpId="0" animBg="1"/>
      <p:bldP spid="15" grpId="1" animBg="1"/>
      <p:bldP spid="16" grpId="0" animBg="1"/>
      <p:bldP spid="17" grpId="0" animBg="1"/>
      <p:bldP spid="18" grpId="0" animBg="1"/>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513" y="345163"/>
            <a:ext cx="7051823" cy="1046064"/>
          </a:xfrm>
        </p:spPr>
        <p:txBody>
          <a:bodyPr/>
          <a:lstStyle/>
          <a:p>
            <a:r>
              <a:rPr lang="es-PA" dirty="0" smtClean="0">
                <a:solidFill>
                  <a:srgbClr val="000000"/>
                </a:solidFill>
              </a:rPr>
              <a:t>Instrucciones Generales Importantes: </a:t>
            </a:r>
            <a:r>
              <a:rPr lang="en-US" dirty="0" smtClean="0">
                <a:solidFill>
                  <a:srgbClr val="000000"/>
                </a:solidFill>
              </a:rPr>
              <a:t/>
            </a:r>
            <a:br>
              <a:rPr lang="en-US" dirty="0" smtClean="0">
                <a:solidFill>
                  <a:srgbClr val="000000"/>
                </a:solidFill>
              </a:rPr>
            </a:br>
            <a:r>
              <a:rPr lang="es-PA" sz="2400" dirty="0"/>
              <a:t>Total de Participación versus Total Individual</a:t>
            </a:r>
            <a:endParaRPr lang="en-US" dirty="0"/>
          </a:p>
        </p:txBody>
      </p:sp>
      <p:sp>
        <p:nvSpPr>
          <p:cNvPr id="3" name="Content Placeholder 2"/>
          <p:cNvSpPr>
            <a:spLocks noGrp="1"/>
          </p:cNvSpPr>
          <p:nvPr>
            <p:ph idx="1"/>
          </p:nvPr>
        </p:nvSpPr>
        <p:spPr>
          <a:xfrm>
            <a:off x="544513" y="2182760"/>
            <a:ext cx="7912100" cy="4022777"/>
          </a:xfrm>
        </p:spPr>
        <p:txBody>
          <a:bodyPr/>
          <a:lstStyle/>
          <a:p>
            <a:pPr marL="0" indent="0"/>
            <a:endParaRPr lang="en-US" dirty="0"/>
          </a:p>
          <a:p>
            <a:pPr marL="0" indent="0"/>
            <a:endParaRPr lang="en-US" dirty="0" smtClean="0"/>
          </a:p>
        </p:txBody>
      </p:sp>
      <p:graphicFrame>
        <p:nvGraphicFramePr>
          <p:cNvPr id="5" name="Table 4"/>
          <p:cNvGraphicFramePr>
            <a:graphicFrameLocks noGrp="1"/>
          </p:cNvGraphicFramePr>
          <p:nvPr>
            <p:extLst>
              <p:ext uri="{D42A27DB-BD31-4B8C-83A1-F6EECF244321}">
                <p14:modId xmlns:p14="http://schemas.microsoft.com/office/powerpoint/2010/main" val="2013169739"/>
              </p:ext>
            </p:extLst>
          </p:nvPr>
        </p:nvGraphicFramePr>
        <p:xfrm>
          <a:off x="524436" y="1688093"/>
          <a:ext cx="8390964" cy="4924266"/>
        </p:xfrm>
        <a:graphic>
          <a:graphicData uri="http://schemas.openxmlformats.org/drawingml/2006/table">
            <a:tbl>
              <a:tblPr firstRow="1" bandRow="1">
                <a:tableStyleId>{C083E6E3-FA7D-4D7B-A595-EF9225AFEA82}</a:tableStyleId>
              </a:tblPr>
              <a:tblGrid>
                <a:gridCol w="2890667">
                  <a:extLst>
                    <a:ext uri="{9D8B030D-6E8A-4147-A177-3AD203B41FA5}">
                      <a16:colId xmlns:a16="http://schemas.microsoft.com/office/drawing/2014/main" val="3222991679"/>
                    </a:ext>
                  </a:extLst>
                </a:gridCol>
                <a:gridCol w="5500297">
                  <a:extLst>
                    <a:ext uri="{9D8B030D-6E8A-4147-A177-3AD203B41FA5}">
                      <a16:colId xmlns:a16="http://schemas.microsoft.com/office/drawing/2014/main" val="617186663"/>
                    </a:ext>
                  </a:extLst>
                </a:gridCol>
              </a:tblGrid>
              <a:tr h="1255287">
                <a:tc>
                  <a:txBody>
                    <a:bodyPr/>
                    <a:lstStyle/>
                    <a:p>
                      <a:r>
                        <a:rPr lang="es-PA" sz="1600" baseline="0" noProof="0" dirty="0" smtClean="0">
                          <a:solidFill>
                            <a:schemeClr val="tx1"/>
                          </a:solidFill>
                        </a:rPr>
                        <a:t>Total Individual &lt; </a:t>
                      </a:r>
                      <a:r>
                        <a:rPr lang="es-PA" sz="1600" noProof="0" dirty="0" smtClean="0">
                          <a:solidFill>
                            <a:schemeClr val="tx1"/>
                          </a:solidFill>
                        </a:rPr>
                        <a:t>Total de Participación</a:t>
                      </a:r>
                    </a:p>
                    <a:p>
                      <a:endParaRPr lang="es-PA" sz="1400" noProof="0" dirty="0" smtClean="0">
                        <a:solidFill>
                          <a:schemeClr val="tx1"/>
                        </a:solidFill>
                      </a:endParaRPr>
                    </a:p>
                  </a:txBody>
                  <a:tcPr/>
                </a:tc>
                <a:tc>
                  <a:txBody>
                    <a:bodyPr/>
                    <a:lstStyle/>
                    <a:p>
                      <a:pPr marL="0" marR="0" lvl="0" indent="0" algn="l" defTabSz="321457" rtl="0" eaLnBrk="1" fontAlgn="auto" latinLnBrk="0" hangingPunct="1">
                        <a:lnSpc>
                          <a:spcPct val="100000"/>
                        </a:lnSpc>
                        <a:spcBef>
                          <a:spcPts val="0"/>
                        </a:spcBef>
                        <a:spcAft>
                          <a:spcPts val="0"/>
                        </a:spcAft>
                        <a:buClrTx/>
                        <a:buSzTx/>
                        <a:buFontTx/>
                        <a:buNone/>
                        <a:tabLst/>
                        <a:defRPr/>
                      </a:pPr>
                      <a:r>
                        <a:rPr lang="es-PA" sz="1400" b="0" noProof="0" dirty="0" smtClean="0"/>
                        <a:t>Correcto.</a:t>
                      </a:r>
                      <a:r>
                        <a:rPr lang="es-PA" sz="1400" b="0" baseline="0" noProof="0" dirty="0" smtClean="0"/>
                        <a:t> Significa que cada atleta individual en su Programa participa en </a:t>
                      </a:r>
                      <a:r>
                        <a:rPr lang="es-PA" sz="1400" b="0" u="sng" baseline="0" noProof="0" dirty="0" smtClean="0"/>
                        <a:t>múltiples</a:t>
                      </a:r>
                      <a:r>
                        <a:rPr lang="es-PA" sz="1400" b="0" baseline="0" noProof="0" dirty="0" smtClean="0"/>
                        <a:t> deportes.</a:t>
                      </a:r>
                      <a:endParaRPr lang="es-PA" sz="1400" b="0" noProof="0" dirty="0"/>
                    </a:p>
                  </a:txBody>
                  <a:tcPr/>
                </a:tc>
                <a:extLst>
                  <a:ext uri="{0D108BD9-81ED-4DB2-BD59-A6C34878D82A}">
                    <a16:rowId xmlns:a16="http://schemas.microsoft.com/office/drawing/2014/main" val="4169070386"/>
                  </a:ext>
                </a:extLst>
              </a:tr>
              <a:tr h="1355665">
                <a:tc>
                  <a:txBody>
                    <a:bodyPr/>
                    <a:lstStyle/>
                    <a:p>
                      <a:r>
                        <a:rPr lang="es-PA" sz="1600" b="1" kern="1200" noProof="0" dirty="0" smtClean="0">
                          <a:solidFill>
                            <a:schemeClr val="tx1"/>
                          </a:solidFill>
                        </a:rPr>
                        <a:t>Total Individual = Total de Participación</a:t>
                      </a:r>
                    </a:p>
                    <a:p>
                      <a:endParaRPr lang="es-PA" sz="1400" kern="1200" noProof="0" dirty="0" smtClean="0">
                        <a:solidFill>
                          <a:schemeClr val="tx1"/>
                        </a:solidFill>
                      </a:endParaRPr>
                    </a:p>
                  </a:txBody>
                  <a:tcPr/>
                </a:tc>
                <a:tc>
                  <a:txBody>
                    <a:bodyPr/>
                    <a:lstStyle/>
                    <a:p>
                      <a:pPr marL="0" marR="0" lvl="0" indent="0" algn="l" defTabSz="321457" rtl="0" eaLnBrk="1" fontAlgn="auto" latinLnBrk="0" hangingPunct="1">
                        <a:lnSpc>
                          <a:spcPct val="100000"/>
                        </a:lnSpc>
                        <a:spcBef>
                          <a:spcPts val="0"/>
                        </a:spcBef>
                        <a:spcAft>
                          <a:spcPts val="0"/>
                        </a:spcAft>
                        <a:buClrTx/>
                        <a:buSzTx/>
                        <a:buFontTx/>
                        <a:buNone/>
                        <a:tabLst/>
                        <a:defRPr/>
                      </a:pPr>
                      <a:r>
                        <a:rPr lang="es-PA" sz="1400" kern="1200" noProof="0" dirty="0" smtClean="0"/>
                        <a:t>Poco </a:t>
                      </a:r>
                      <a:r>
                        <a:rPr lang="es-PA" sz="1400" kern="1200" baseline="0" noProof="0" dirty="0" smtClean="0"/>
                        <a:t> probable, a menos que sea un Programa pequeño. Significa que cada atleta entrena y compite en </a:t>
                      </a:r>
                      <a:r>
                        <a:rPr lang="es-PA" sz="1400" u="sng" kern="1200" baseline="0" noProof="0" dirty="0" smtClean="0"/>
                        <a:t>un</a:t>
                      </a:r>
                      <a:r>
                        <a:rPr lang="es-PA" sz="1400" kern="1200" baseline="0" noProof="0" dirty="0" smtClean="0"/>
                        <a:t> solo deporte.</a:t>
                      </a:r>
                      <a:endParaRPr lang="es-PA" sz="1400" b="1" kern="1200" noProof="0" dirty="0">
                        <a:solidFill>
                          <a:schemeClr val="tx1"/>
                        </a:solidFill>
                        <a:latin typeface="+mn-lt"/>
                        <a:ea typeface="+mn-ea"/>
                        <a:cs typeface="+mn-cs"/>
                      </a:endParaRPr>
                    </a:p>
                  </a:txBody>
                  <a:tcPr/>
                </a:tc>
                <a:extLst>
                  <a:ext uri="{0D108BD9-81ED-4DB2-BD59-A6C34878D82A}">
                    <a16:rowId xmlns:a16="http://schemas.microsoft.com/office/drawing/2014/main" val="3407521032"/>
                  </a:ext>
                </a:extLst>
              </a:tr>
              <a:tr h="1237354">
                <a:tc>
                  <a:txBody>
                    <a:bodyPr/>
                    <a:lstStyle/>
                    <a:p>
                      <a:pPr marL="0" marR="0" lvl="0" indent="0" algn="l" defTabSz="321457" rtl="0" eaLnBrk="1" fontAlgn="auto" latinLnBrk="0" hangingPunct="1">
                        <a:lnSpc>
                          <a:spcPct val="100000"/>
                        </a:lnSpc>
                        <a:spcBef>
                          <a:spcPts val="0"/>
                        </a:spcBef>
                        <a:spcAft>
                          <a:spcPts val="0"/>
                        </a:spcAft>
                        <a:buClrTx/>
                        <a:buSzTx/>
                        <a:buFontTx/>
                        <a:buNone/>
                        <a:tabLst/>
                        <a:defRPr/>
                      </a:pPr>
                      <a:r>
                        <a:rPr lang="es-PA" sz="1600" b="1" kern="1200" noProof="0" dirty="0" smtClean="0">
                          <a:solidFill>
                            <a:schemeClr val="tx1"/>
                          </a:solidFill>
                        </a:rPr>
                        <a:t>Total Individual &gt; Total de Participación </a:t>
                      </a:r>
                      <a:endParaRPr lang="es-PA" sz="1200" kern="1200" noProof="0" dirty="0" smtClean="0">
                        <a:solidFill>
                          <a:schemeClr val="tx1"/>
                        </a:solidFill>
                      </a:endParaRPr>
                    </a:p>
                    <a:p>
                      <a:endParaRPr lang="es-PA" sz="1200" noProof="0" dirty="0">
                        <a:solidFill>
                          <a:schemeClr val="tx1"/>
                        </a:solidFill>
                      </a:endParaRPr>
                    </a:p>
                  </a:txBody>
                  <a:tcPr/>
                </a:tc>
                <a:tc>
                  <a:txBody>
                    <a:bodyPr/>
                    <a:lstStyle/>
                    <a:p>
                      <a:pPr marL="0" marR="0" lvl="0" indent="0" algn="l" defTabSz="321457" rtl="0" eaLnBrk="1" fontAlgn="auto" latinLnBrk="0" hangingPunct="1">
                        <a:lnSpc>
                          <a:spcPct val="100000"/>
                        </a:lnSpc>
                        <a:spcBef>
                          <a:spcPts val="0"/>
                        </a:spcBef>
                        <a:spcAft>
                          <a:spcPts val="0"/>
                        </a:spcAft>
                        <a:buClrTx/>
                        <a:buSzTx/>
                        <a:buFontTx/>
                        <a:buNone/>
                        <a:tabLst/>
                        <a:defRPr/>
                      </a:pPr>
                      <a:r>
                        <a:rPr lang="es-PA" sz="1400" kern="1200" noProof="0" dirty="0" smtClean="0"/>
                        <a:t>Erro</a:t>
                      </a:r>
                      <a:r>
                        <a:rPr lang="es-PA" sz="1400" kern="1200" baseline="0" noProof="0" dirty="0" smtClean="0"/>
                        <a:t>r. Reportas más Atletas individuales que la suma automática de todos los deportes en esa categoría de edad y sexo. Revisa tus números. </a:t>
                      </a:r>
                      <a:endParaRPr lang="es-PA" sz="1400" kern="1200" noProof="0" dirty="0" smtClean="0"/>
                    </a:p>
                  </a:txBody>
                  <a:tcPr/>
                </a:tc>
                <a:extLst>
                  <a:ext uri="{0D108BD9-81ED-4DB2-BD59-A6C34878D82A}">
                    <a16:rowId xmlns:a16="http://schemas.microsoft.com/office/drawing/2014/main" val="2064400006"/>
                  </a:ext>
                </a:extLst>
              </a:tr>
              <a:tr h="1075960">
                <a:tc>
                  <a:txBody>
                    <a:bodyPr/>
                    <a:lstStyle/>
                    <a:p>
                      <a:pPr marL="0" marR="0" lvl="0" indent="0" algn="l" defTabSz="321457" rtl="0" eaLnBrk="1" fontAlgn="auto" latinLnBrk="0" hangingPunct="1">
                        <a:lnSpc>
                          <a:spcPct val="100000"/>
                        </a:lnSpc>
                        <a:spcBef>
                          <a:spcPts val="0"/>
                        </a:spcBef>
                        <a:spcAft>
                          <a:spcPts val="0"/>
                        </a:spcAft>
                        <a:buClrTx/>
                        <a:buSzTx/>
                        <a:buFontTx/>
                        <a:buNone/>
                        <a:tabLst/>
                        <a:defRPr/>
                      </a:pPr>
                      <a:r>
                        <a:rPr lang="es-PA" sz="1600" b="1" kern="1200" noProof="0" dirty="0" smtClean="0">
                          <a:solidFill>
                            <a:schemeClr val="tx1"/>
                          </a:solidFill>
                          <a:latin typeface="+mn-lt"/>
                          <a:ea typeface="+mn-ea"/>
                          <a:cs typeface="+mn-cs"/>
                        </a:rPr>
                        <a:t>Total Individual &gt; o = El Conteo más alto de deporte</a:t>
                      </a:r>
                      <a:r>
                        <a:rPr lang="es-PA" sz="1600" b="1" kern="1200" baseline="0" noProof="0" dirty="0" smtClean="0">
                          <a:solidFill>
                            <a:schemeClr val="tx1"/>
                          </a:solidFill>
                          <a:latin typeface="+mn-lt"/>
                          <a:ea typeface="+mn-ea"/>
                          <a:cs typeface="+mn-cs"/>
                        </a:rPr>
                        <a:t> individual</a:t>
                      </a:r>
                      <a:endParaRPr lang="es-PA" sz="1600" b="1" kern="1200" noProof="0" dirty="0">
                        <a:solidFill>
                          <a:schemeClr val="tx1"/>
                        </a:solidFill>
                        <a:latin typeface="+mn-lt"/>
                        <a:ea typeface="+mn-ea"/>
                        <a:cs typeface="+mn-cs"/>
                      </a:endParaRPr>
                    </a:p>
                  </a:txBody>
                  <a:tcPr/>
                </a:tc>
                <a:tc>
                  <a:txBody>
                    <a:bodyPr/>
                    <a:lstStyle/>
                    <a:p>
                      <a:r>
                        <a:rPr lang="es-PA" sz="1400" kern="1200" baseline="0" noProof="0" dirty="0" smtClean="0">
                          <a:solidFill>
                            <a:schemeClr val="tx1"/>
                          </a:solidFill>
                          <a:latin typeface="+mn-lt"/>
                          <a:ea typeface="+mn-ea"/>
                          <a:cs typeface="+mn-cs"/>
                        </a:rPr>
                        <a:t>Si usted reporta 15 Atletas mujeres entre 16-21 años de edad que entrenan y compiten en atletismo, tu Total Individual para M01 (entrena y compite) /en categoría femenina de 16-21 debe ser </a:t>
                      </a:r>
                      <a:r>
                        <a:rPr lang="es-PA" sz="1400" b="1" kern="1200" baseline="0" noProof="0" dirty="0" smtClean="0">
                          <a:solidFill>
                            <a:schemeClr val="tx1"/>
                          </a:solidFill>
                          <a:latin typeface="+mn-lt"/>
                          <a:ea typeface="+mn-ea"/>
                          <a:cs typeface="+mn-cs"/>
                        </a:rPr>
                        <a:t>por lo menos 15.</a:t>
                      </a:r>
                      <a:endParaRPr lang="es-PA" sz="1400" b="1" kern="1200" baseline="0" noProof="0" dirty="0">
                        <a:solidFill>
                          <a:schemeClr val="tx1"/>
                        </a:solidFill>
                        <a:latin typeface="+mn-lt"/>
                        <a:ea typeface="+mn-ea"/>
                        <a:cs typeface="+mn-cs"/>
                      </a:endParaRPr>
                    </a:p>
                  </a:txBody>
                  <a:tcPr/>
                </a:tc>
                <a:extLst>
                  <a:ext uri="{0D108BD9-81ED-4DB2-BD59-A6C34878D82A}">
                    <a16:rowId xmlns:a16="http://schemas.microsoft.com/office/drawing/2014/main" val="2653514675"/>
                  </a:ext>
                </a:extLst>
              </a:tr>
            </a:tbl>
          </a:graphicData>
        </a:graphic>
      </p:graphicFrame>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r="18" b="12234"/>
          <a:stretch/>
        </p:blipFill>
        <p:spPr>
          <a:xfrm>
            <a:off x="4719918" y="2238650"/>
            <a:ext cx="805988" cy="627675"/>
          </a:xfrm>
          <a:prstGeom prst="rect">
            <a:avLst/>
          </a:prstGeom>
        </p:spPr>
      </p:pic>
      <p:pic>
        <p:nvPicPr>
          <p:cNvPr id="11" name="Picture 10"/>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397025" y="2182760"/>
            <a:ext cx="775932" cy="739456"/>
          </a:xfrm>
          <a:prstGeom prst="rect">
            <a:avLst/>
          </a:prstGeom>
        </p:spPr>
      </p:pic>
      <p:pic>
        <p:nvPicPr>
          <p:cNvPr id="13" name="Picture 12"/>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279299" y="3564299"/>
            <a:ext cx="775932" cy="739456"/>
          </a:xfrm>
          <a:prstGeom prst="rect">
            <a:avLst/>
          </a:prstGeom>
        </p:spPr>
      </p:pic>
      <p:pic>
        <p:nvPicPr>
          <p:cNvPr id="14" name="Picture 13"/>
          <p:cNvPicPr>
            <a:picLocks noChangeAspect="1"/>
          </p:cNvPicPr>
          <p:nvPr/>
        </p:nvPicPr>
        <p:blipFill rotWithShape="1">
          <a:blip r:embed="rId7">
            <a:extLst>
              <a:ext uri="{28A0092B-C50C-407E-A947-70E740481C1C}">
                <a14:useLocalDpi xmlns:a14="http://schemas.microsoft.com/office/drawing/2010/main" val="0"/>
              </a:ext>
            </a:extLst>
          </a:blip>
          <a:srcRect r="540" b="13506"/>
          <a:stretch/>
        </p:blipFill>
        <p:spPr>
          <a:xfrm>
            <a:off x="5525906" y="3564299"/>
            <a:ext cx="1002805" cy="703839"/>
          </a:xfrm>
          <a:prstGeom prst="rect">
            <a:avLst/>
          </a:prstGeom>
        </p:spPr>
      </p:pic>
      <p:sp>
        <p:nvSpPr>
          <p:cNvPr id="15" name="Right Arrow 14"/>
          <p:cNvSpPr/>
          <p:nvPr/>
        </p:nvSpPr>
        <p:spPr bwMode="auto">
          <a:xfrm>
            <a:off x="4279299" y="2470075"/>
            <a:ext cx="211562" cy="121145"/>
          </a:xfrm>
          <a:prstGeom prst="rightArrow">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6" name="Right Arrow 15"/>
          <p:cNvSpPr/>
          <p:nvPr/>
        </p:nvSpPr>
        <p:spPr bwMode="auto">
          <a:xfrm>
            <a:off x="5178843" y="3873454"/>
            <a:ext cx="211562" cy="121145"/>
          </a:xfrm>
          <a:prstGeom prst="rightArrow">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 name="Isosceles Triangle 3"/>
          <p:cNvSpPr/>
          <p:nvPr/>
        </p:nvSpPr>
        <p:spPr bwMode="auto">
          <a:xfrm>
            <a:off x="5746168" y="4795462"/>
            <a:ext cx="562280" cy="489857"/>
          </a:xfrm>
          <a:prstGeom prst="triangle">
            <a:avLst/>
          </a:prstGeom>
          <a:solidFill>
            <a:srgbClr val="FF0000"/>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 name="TextBox 5"/>
          <p:cNvSpPr txBox="1"/>
          <p:nvPr/>
        </p:nvSpPr>
        <p:spPr>
          <a:xfrm>
            <a:off x="5887496" y="4823654"/>
            <a:ext cx="540774" cy="523220"/>
          </a:xfrm>
          <a:prstGeom prst="rect">
            <a:avLst/>
          </a:prstGeom>
          <a:noFill/>
        </p:spPr>
        <p:txBody>
          <a:bodyPr wrap="square" rtlCol="0">
            <a:spAutoFit/>
          </a:bodyPr>
          <a:lstStyle/>
          <a:p>
            <a:r>
              <a:rPr lang="en-US" sz="2800" b="1" dirty="0" smtClean="0">
                <a:solidFill>
                  <a:schemeClr val="bg1"/>
                </a:solidFill>
              </a:rPr>
              <a:t>!</a:t>
            </a:r>
            <a:endParaRPr lang="en-US" sz="2000" b="1" dirty="0">
              <a:solidFill>
                <a:schemeClr val="bg1"/>
              </a:solidFill>
            </a:endParaRPr>
          </a:p>
        </p:txBody>
      </p:sp>
    </p:spTree>
    <p:extLst>
      <p:ext uri="{BB962C8B-B14F-4D97-AF65-F5344CB8AC3E}">
        <p14:creationId xmlns:p14="http://schemas.microsoft.com/office/powerpoint/2010/main" val="1219672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PA" dirty="0" smtClean="0"/>
              <a:t>Total de Atletas Reportados</a:t>
            </a:r>
            <a:endParaRPr lang="es-P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79923953"/>
              </p:ext>
            </p:extLst>
          </p:nvPr>
        </p:nvGraphicFramePr>
        <p:xfrm>
          <a:off x="134609" y="1589255"/>
          <a:ext cx="9009391" cy="47685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0"/>
          </p:nvPr>
        </p:nvSpPr>
        <p:spPr>
          <a:xfrm>
            <a:off x="7394609" y="6534249"/>
            <a:ext cx="1277443" cy="187325"/>
          </a:xfrm>
        </p:spPr>
        <p:txBody>
          <a:bodyPr/>
          <a:lstStyle/>
          <a:p>
            <a:fld id="{F4B88F72-1EA4-FE40-A5CA-BD0111E6622B}" type="slidenum">
              <a:rPr lang="en-US" smtClean="0"/>
              <a:pPr/>
              <a:t>14</a:t>
            </a:fld>
            <a:r>
              <a:rPr lang="en-US" smtClean="0">
                <a:solidFill>
                  <a:srgbClr val="2E3333"/>
                </a:solidFill>
              </a:rPr>
              <a:t> /  </a:t>
            </a:r>
            <a:r>
              <a:rPr lang="en-US" smtClean="0">
                <a:solidFill>
                  <a:srgbClr val="2E3333"/>
                </a:solidFill>
                <a:latin typeface="Ubuntu"/>
                <a:cs typeface="Ubuntu"/>
              </a:rPr>
              <a:t>Special Olympics</a:t>
            </a:r>
            <a:endParaRPr lang="en-US" dirty="0">
              <a:solidFill>
                <a:srgbClr val="2E3333"/>
              </a:solidFill>
              <a:latin typeface="Ubuntu"/>
              <a:cs typeface="Ubuntu"/>
            </a:endParaRPr>
          </a:p>
        </p:txBody>
      </p:sp>
      <p:pic>
        <p:nvPicPr>
          <p:cNvPr id="8" name="Picture 7"/>
          <p:cNvPicPr>
            <a:picLocks noChangeAspect="1"/>
          </p:cNvPicPr>
          <p:nvPr/>
        </p:nvPicPr>
        <p:blipFill>
          <a:blip r:embed="rId8"/>
          <a:stretch>
            <a:fillRect/>
          </a:stretch>
        </p:blipFill>
        <p:spPr>
          <a:xfrm>
            <a:off x="5318066" y="2404023"/>
            <a:ext cx="3228444" cy="3138974"/>
          </a:xfrm>
          <a:prstGeom prst="rect">
            <a:avLst/>
          </a:prstGeom>
        </p:spPr>
      </p:pic>
      <p:sp>
        <p:nvSpPr>
          <p:cNvPr id="9" name="Oval 8"/>
          <p:cNvSpPr/>
          <p:nvPr/>
        </p:nvSpPr>
        <p:spPr bwMode="auto">
          <a:xfrm>
            <a:off x="5318066" y="2268528"/>
            <a:ext cx="2177438" cy="1269342"/>
          </a:xfrm>
          <a:prstGeom prst="ellipse">
            <a:avLst/>
          </a:prstGeom>
          <a:noFill/>
          <a:ln w="57150" cap="flat" cmpd="sng" algn="ctr">
            <a:solidFill>
              <a:srgbClr val="FF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105865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PA" dirty="0" smtClean="0"/>
              <a:t>Entrenadores y Competencias</a:t>
            </a:r>
            <a:endParaRPr lang="es-PA" dirty="0"/>
          </a:p>
        </p:txBody>
      </p:sp>
      <p:graphicFrame>
        <p:nvGraphicFramePr>
          <p:cNvPr id="6" name="Content Placeholder 4"/>
          <p:cNvGraphicFramePr>
            <a:graphicFrameLocks/>
          </p:cNvGraphicFramePr>
          <p:nvPr>
            <p:extLst>
              <p:ext uri="{D42A27DB-BD31-4B8C-83A1-F6EECF244321}">
                <p14:modId xmlns:p14="http://schemas.microsoft.com/office/powerpoint/2010/main" val="278476779"/>
              </p:ext>
            </p:extLst>
          </p:nvPr>
        </p:nvGraphicFramePr>
        <p:xfrm>
          <a:off x="278808" y="2420866"/>
          <a:ext cx="4313062" cy="41133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0" name="Group 19"/>
          <p:cNvGrpSpPr/>
          <p:nvPr/>
        </p:nvGrpSpPr>
        <p:grpSpPr>
          <a:xfrm>
            <a:off x="735864" y="3680496"/>
            <a:ext cx="1787749" cy="1536520"/>
            <a:chOff x="657786" y="2977824"/>
            <a:chExt cx="1787749" cy="1536520"/>
          </a:xfrm>
        </p:grpSpPr>
        <p:sp>
          <p:nvSpPr>
            <p:cNvPr id="21" name="Rectangle 20"/>
            <p:cNvSpPr/>
            <p:nvPr/>
          </p:nvSpPr>
          <p:spPr>
            <a:xfrm>
              <a:off x="657786" y="2977824"/>
              <a:ext cx="1680485" cy="1241872"/>
            </a:xfrm>
            <a:prstGeom prst="rect">
              <a:avLst/>
            </a:prstGeom>
            <a:blipFill>
              <a:blip r:embed="rId8"/>
              <a:srcRect/>
              <a:stretch>
                <a:fillRect t="-18000" b="-18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2" name="Freeform 21"/>
            <p:cNvSpPr/>
            <p:nvPr/>
          </p:nvSpPr>
          <p:spPr>
            <a:xfrm>
              <a:off x="997458" y="4166347"/>
              <a:ext cx="1448077" cy="347997"/>
            </a:xfrm>
            <a:custGeom>
              <a:avLst/>
              <a:gdLst>
                <a:gd name="connsiteX0" fmla="*/ 0 w 1448077"/>
                <a:gd name="connsiteY0" fmla="*/ 0 h 347997"/>
                <a:gd name="connsiteX1" fmla="*/ 1448077 w 1448077"/>
                <a:gd name="connsiteY1" fmla="*/ 0 h 347997"/>
                <a:gd name="connsiteX2" fmla="*/ 1448077 w 1448077"/>
                <a:gd name="connsiteY2" fmla="*/ 347997 h 347997"/>
                <a:gd name="connsiteX3" fmla="*/ 0 w 1448077"/>
                <a:gd name="connsiteY3" fmla="*/ 347997 h 347997"/>
                <a:gd name="connsiteX4" fmla="*/ 0 w 1448077"/>
                <a:gd name="connsiteY4" fmla="*/ 0 h 34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8077" h="347997">
                  <a:moveTo>
                    <a:pt x="0" y="0"/>
                  </a:moveTo>
                  <a:lnTo>
                    <a:pt x="1448077" y="0"/>
                  </a:lnTo>
                  <a:lnTo>
                    <a:pt x="1448077" y="347997"/>
                  </a:lnTo>
                  <a:lnTo>
                    <a:pt x="0" y="34799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100" tIns="38100" rIns="38100" bIns="38100" numCol="1" spcCol="1270" anchor="ctr" anchorCtr="0">
              <a:noAutofit/>
            </a:bodyPr>
            <a:lstStyle/>
            <a:p>
              <a:pPr lvl="0" algn="ctr" defTabSz="889000">
                <a:lnSpc>
                  <a:spcPct val="90000"/>
                </a:lnSpc>
                <a:spcBef>
                  <a:spcPct val="0"/>
                </a:spcBef>
                <a:spcAft>
                  <a:spcPct val="5000"/>
                </a:spcAft>
              </a:pPr>
              <a:r>
                <a:rPr lang="es-PA" sz="1600" kern="1200" dirty="0" smtClean="0"/>
                <a:t>Entrenadores</a:t>
              </a:r>
              <a:endParaRPr lang="es-PA" sz="1600" kern="1200" dirty="0"/>
            </a:p>
          </p:txBody>
        </p:sp>
      </p:grpSp>
      <p:sp>
        <p:nvSpPr>
          <p:cNvPr id="15" name="Oval 14"/>
          <p:cNvSpPr/>
          <p:nvPr/>
        </p:nvSpPr>
        <p:spPr bwMode="auto">
          <a:xfrm>
            <a:off x="2395166" y="3173064"/>
            <a:ext cx="1985477" cy="1941421"/>
          </a:xfrm>
          <a:prstGeom prst="ellipse">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R="0" algn="ctr" defTabSz="1371600" rtl="0" eaLnBrk="1" fontAlgn="base" latinLnBrk="0" hangingPunct="1">
              <a:lnSpc>
                <a:spcPct val="100000"/>
              </a:lnSpc>
              <a:spcBef>
                <a:spcPct val="0"/>
              </a:spcBef>
              <a:spcAft>
                <a:spcPct val="0"/>
              </a:spcAft>
              <a:buClrTx/>
              <a:buSzTx/>
              <a:buFontTx/>
              <a:buNone/>
              <a:tabLst/>
            </a:pPr>
            <a:endParaRPr lang="en-US" sz="1600" b="1" dirty="0">
              <a:solidFill>
                <a:srgbClr val="000000"/>
              </a:solidFill>
              <a:ea typeface="ヒラギノ角ゴ ProN W3" charset="0"/>
              <a:cs typeface="ヒラギノ角ゴ ProN W3" charset="0"/>
              <a:sym typeface="Gill Sans" charset="0"/>
            </a:endParaRPr>
          </a:p>
          <a:p>
            <a:pPr marR="0" algn="ctr" defTabSz="1371600" rtl="0" eaLnBrk="1" fontAlgn="base" latinLnBrk="0" hangingPunct="1">
              <a:lnSpc>
                <a:spcPct val="100000"/>
              </a:lnSpc>
              <a:spcBef>
                <a:spcPct val="0"/>
              </a:spcBef>
              <a:spcAft>
                <a:spcPct val="0"/>
              </a:spcAft>
              <a:buClrTx/>
              <a:buSzTx/>
              <a:buFontTx/>
              <a:buNone/>
              <a:tabLst/>
            </a:pPr>
            <a:r>
              <a:rPr kumimoji="0" lang="es-PA" sz="1400" b="1" i="0" u="none" strike="noStrike" cap="none" normalizeH="0" baseline="0" dirty="0" smtClean="0">
                <a:ln>
                  <a:noFill/>
                </a:ln>
                <a:solidFill>
                  <a:srgbClr val="000000"/>
                </a:solidFill>
                <a:effectLst/>
                <a:ea typeface="ヒラギノ角ゴ ProN W3" charset="0"/>
                <a:cs typeface="ヒラギノ角ゴ ProN W3" charset="0"/>
                <a:sym typeface="Gill Sans" charset="0"/>
              </a:rPr>
              <a:t>M03A  Entrenadores</a:t>
            </a:r>
            <a:r>
              <a:rPr kumimoji="0" lang="es-PA" sz="1400" b="1" i="0" u="none" strike="noStrike" cap="none" normalizeH="0" dirty="0" smtClean="0">
                <a:ln>
                  <a:noFill/>
                </a:ln>
                <a:solidFill>
                  <a:srgbClr val="000000"/>
                </a:solidFill>
                <a:effectLst/>
                <a:ea typeface="ヒラギノ角ゴ ProN W3" charset="0"/>
                <a:cs typeface="ヒラギノ角ゴ ProN W3" charset="0"/>
                <a:sym typeface="Gill Sans" charset="0"/>
              </a:rPr>
              <a:t> Certificados</a:t>
            </a:r>
            <a:endParaRPr kumimoji="0" lang="es-PA" sz="1400" b="1" i="0" u="none" strike="noStrike" cap="none" normalizeH="0" baseline="0" dirty="0" smtClean="0">
              <a:ln>
                <a:noFill/>
              </a:ln>
              <a:solidFill>
                <a:srgbClr val="000000"/>
              </a:solidFill>
              <a:effectLst/>
              <a:ea typeface="ヒラギノ角ゴ ProN W3" charset="0"/>
              <a:cs typeface="ヒラギノ角ゴ ProN W3" charset="0"/>
              <a:sym typeface="Gill Sans" charset="0"/>
            </a:endParaRPr>
          </a:p>
          <a:p>
            <a:pPr marR="0" algn="ctr" defTabSz="13716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ea typeface="ヒラギノ角ゴ ProN W3" charset="0"/>
                <a:cs typeface="ヒラギノ角ゴ ProN W3" charset="0"/>
                <a:sym typeface="Gill Sans" charset="0"/>
              </a:rPr>
              <a:t> </a:t>
            </a:r>
          </a:p>
          <a:p>
            <a:pPr marR="0" algn="ctr" defTabSz="13716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ea typeface="ヒラギノ角ゴ ProN W3" charset="0"/>
                <a:cs typeface="ヒラギノ角ゴ ProN W3" charset="0"/>
                <a:sym typeface="Gill Sans" charset="0"/>
              </a:rPr>
              <a:t> </a:t>
            </a:r>
            <a:endParaRPr kumimoji="0" lang="en-US" sz="1600" b="1" i="0" u="none" strike="noStrike" cap="none" normalizeH="0" baseline="0" dirty="0">
              <a:ln>
                <a:noFill/>
              </a:ln>
              <a:solidFill>
                <a:srgbClr val="000000"/>
              </a:solidFill>
              <a:effectLst/>
              <a:ea typeface="ヒラギノ角ゴ ProN W3" charset="0"/>
              <a:cs typeface="ヒラギノ角ゴ ProN W3" charset="0"/>
              <a:sym typeface="Gill Sans" charset="0"/>
            </a:endParaRPr>
          </a:p>
        </p:txBody>
      </p:sp>
      <p:sp>
        <p:nvSpPr>
          <p:cNvPr id="19" name="TextBox 18"/>
          <p:cNvSpPr txBox="1"/>
          <p:nvPr/>
        </p:nvSpPr>
        <p:spPr>
          <a:xfrm>
            <a:off x="1276171" y="5267729"/>
            <a:ext cx="3104471" cy="830997"/>
          </a:xfrm>
          <a:prstGeom prst="rect">
            <a:avLst/>
          </a:prstGeom>
          <a:noFill/>
        </p:spPr>
        <p:txBody>
          <a:bodyPr wrap="square" rtlCol="0">
            <a:spAutoFit/>
          </a:bodyPr>
          <a:lstStyle/>
          <a:p>
            <a:r>
              <a:rPr lang="es-PA" sz="1600" b="1" dirty="0" smtClean="0"/>
              <a:t>M03 - Total de Entrenadores  </a:t>
            </a:r>
            <a:r>
              <a:rPr lang="es-PA" sz="1600" dirty="0" smtClean="0"/>
              <a:t>(Certificados y No Certificados</a:t>
            </a:r>
          </a:p>
          <a:p>
            <a:r>
              <a:rPr lang="es-PA" sz="1600" dirty="0" smtClean="0"/>
              <a:t>Tradicional y Unificados)</a:t>
            </a:r>
            <a:endParaRPr lang="es-PA" sz="1600" dirty="0"/>
          </a:p>
        </p:txBody>
      </p:sp>
      <p:graphicFrame>
        <p:nvGraphicFramePr>
          <p:cNvPr id="24" name="Content Placeholder 4"/>
          <p:cNvGraphicFramePr>
            <a:graphicFrameLocks/>
          </p:cNvGraphicFramePr>
          <p:nvPr>
            <p:extLst>
              <p:ext uri="{D42A27DB-BD31-4B8C-83A1-F6EECF244321}">
                <p14:modId xmlns:p14="http://schemas.microsoft.com/office/powerpoint/2010/main" val="2406808529"/>
              </p:ext>
            </p:extLst>
          </p:nvPr>
        </p:nvGraphicFramePr>
        <p:xfrm>
          <a:off x="5163533" y="1412778"/>
          <a:ext cx="3555456" cy="345624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2" name="Diagram 11"/>
          <p:cNvGraphicFramePr/>
          <p:nvPr>
            <p:extLst>
              <p:ext uri="{D42A27DB-BD31-4B8C-83A1-F6EECF244321}">
                <p14:modId xmlns:p14="http://schemas.microsoft.com/office/powerpoint/2010/main" val="621896399"/>
              </p:ext>
            </p:extLst>
          </p:nvPr>
        </p:nvGraphicFramePr>
        <p:xfrm>
          <a:off x="5456044" y="1606632"/>
          <a:ext cx="1658697" cy="1216914"/>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28" name="Rectangle 27"/>
          <p:cNvSpPr/>
          <p:nvPr/>
        </p:nvSpPr>
        <p:spPr bwMode="auto">
          <a:xfrm>
            <a:off x="6694389" y="3544811"/>
            <a:ext cx="1803894" cy="1096626"/>
          </a:xfrm>
          <a:prstGeom prst="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R="0" algn="ctr" defTabSz="13716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000000"/>
              </a:solidFill>
              <a:effectLst/>
              <a:ea typeface="ヒラギノ角ゴ ProN W3" charset="0"/>
              <a:cs typeface="ヒラギノ角ゴ ProN W3" charset="0"/>
              <a:sym typeface="Gill Sans" charset="0"/>
            </a:endParaRPr>
          </a:p>
          <a:p>
            <a:pPr marR="0" algn="ctr" defTabSz="1371600" rtl="0" eaLnBrk="1" fontAlgn="base" latinLnBrk="0" hangingPunct="1">
              <a:lnSpc>
                <a:spcPct val="100000"/>
              </a:lnSpc>
              <a:spcBef>
                <a:spcPct val="0"/>
              </a:spcBef>
              <a:spcAft>
                <a:spcPct val="0"/>
              </a:spcAft>
              <a:buClrTx/>
              <a:buSzTx/>
              <a:buFontTx/>
              <a:buNone/>
              <a:tabLst/>
            </a:pPr>
            <a:r>
              <a:rPr kumimoji="0" lang="es-PA" sz="1600" b="1" i="0" u="none" strike="noStrike" cap="none" normalizeH="0" baseline="0" dirty="0" smtClean="0">
                <a:ln>
                  <a:noFill/>
                </a:ln>
                <a:solidFill>
                  <a:srgbClr val="000000"/>
                </a:solidFill>
                <a:effectLst/>
                <a:ea typeface="ヒラギノ角ゴ ProN W3" charset="0"/>
                <a:cs typeface="ヒラギノ角ゴ ProN W3" charset="0"/>
                <a:sym typeface="Gill Sans" charset="0"/>
              </a:rPr>
              <a:t>Competencias Unificadas</a:t>
            </a:r>
          </a:p>
          <a:p>
            <a:pPr marR="0" algn="ctr" defTabSz="13716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ea typeface="ヒラギノ角ゴ ProN W3" charset="0"/>
                <a:cs typeface="ヒラギノ角ゴ ProN W3" charset="0"/>
                <a:sym typeface="Gill Sans" charset="0"/>
              </a:rPr>
              <a:t> </a:t>
            </a:r>
          </a:p>
          <a:p>
            <a:pPr marR="0" algn="ctr" defTabSz="13716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ea typeface="ヒラギノ角ゴ ProN W3" charset="0"/>
                <a:cs typeface="ヒラギノ角ゴ ProN W3" charset="0"/>
                <a:sym typeface="Gill Sans" charset="0"/>
              </a:rPr>
              <a:t> </a:t>
            </a:r>
            <a:endParaRPr kumimoji="0" lang="en-US" sz="1600" b="1" i="0" u="none" strike="noStrike" cap="none" normalizeH="0" baseline="0" dirty="0">
              <a:ln>
                <a:noFill/>
              </a:ln>
              <a:solidFill>
                <a:srgbClr val="000000"/>
              </a:solidFill>
              <a:effectLst/>
              <a:ea typeface="ヒラギノ角ゴ ProN W3" charset="0"/>
              <a:cs typeface="ヒラギノ角ゴ ProN W3" charset="0"/>
              <a:sym typeface="Gill Sans" charset="0"/>
            </a:endParaRPr>
          </a:p>
        </p:txBody>
      </p:sp>
      <p:sp>
        <p:nvSpPr>
          <p:cNvPr id="29" name="TextBox 28"/>
          <p:cNvSpPr txBox="1"/>
          <p:nvPr/>
        </p:nvSpPr>
        <p:spPr>
          <a:xfrm>
            <a:off x="5349538" y="2880676"/>
            <a:ext cx="2852765" cy="584775"/>
          </a:xfrm>
          <a:prstGeom prst="rect">
            <a:avLst/>
          </a:prstGeom>
          <a:noFill/>
        </p:spPr>
        <p:txBody>
          <a:bodyPr wrap="square" rtlCol="0">
            <a:spAutoFit/>
          </a:bodyPr>
          <a:lstStyle/>
          <a:p>
            <a:r>
              <a:rPr lang="es-PA" sz="1600" b="1" dirty="0" smtClean="0"/>
              <a:t>Total de Competencias</a:t>
            </a:r>
          </a:p>
          <a:p>
            <a:r>
              <a:rPr lang="es-PA" sz="1600" dirty="0" smtClean="0"/>
              <a:t>(Tradicional y Unificadas) </a:t>
            </a:r>
            <a:endParaRPr lang="es-PA" sz="1600" dirty="0"/>
          </a:p>
        </p:txBody>
      </p:sp>
      <p:sp>
        <p:nvSpPr>
          <p:cNvPr id="30" name="TextBox 29"/>
          <p:cNvSpPr txBox="1"/>
          <p:nvPr/>
        </p:nvSpPr>
        <p:spPr>
          <a:xfrm>
            <a:off x="357777" y="1587083"/>
            <a:ext cx="4400651" cy="1354217"/>
          </a:xfrm>
          <a:prstGeom prst="rect">
            <a:avLst/>
          </a:prstGeom>
          <a:noFill/>
        </p:spPr>
        <p:txBody>
          <a:bodyPr wrap="square" rtlCol="0">
            <a:spAutoFit/>
          </a:bodyPr>
          <a:lstStyle/>
          <a:p>
            <a:pPr marL="285750" indent="-285750">
              <a:buClr>
                <a:srgbClr val="FF0000"/>
              </a:buClr>
              <a:buFont typeface="Wingdings" panose="05000000000000000000" pitchFamily="2" charset="2"/>
              <a:buChar char="q"/>
            </a:pPr>
            <a:r>
              <a:rPr lang="es-PA" sz="1600" dirty="0" smtClean="0"/>
              <a:t>Si hay Atletas reportados en un deporte – reporta entrenadores en ese deporte.</a:t>
            </a:r>
            <a:endParaRPr lang="es-PA" sz="1600" b="1" dirty="0" smtClean="0"/>
          </a:p>
          <a:p>
            <a:pPr marL="285750" indent="-285750">
              <a:buClr>
                <a:srgbClr val="FF0000"/>
              </a:buClr>
              <a:buFont typeface="Wingdings" panose="05000000000000000000" pitchFamily="2" charset="2"/>
              <a:buChar char="q"/>
            </a:pPr>
            <a:r>
              <a:rPr lang="es-PA" sz="1600" dirty="0" smtClean="0"/>
              <a:t>Incluir entrenadores de Atletas Jóvenes.</a:t>
            </a:r>
          </a:p>
          <a:p>
            <a:pPr marL="285750" indent="-285750">
              <a:buFont typeface="Wingdings" panose="05000000000000000000" pitchFamily="2" charset="2"/>
              <a:buChar char="§"/>
            </a:pPr>
            <a:endParaRPr lang="es-PA" sz="1600" b="1" dirty="0" smtClean="0"/>
          </a:p>
          <a:p>
            <a:endParaRPr lang="es-PA" b="1" dirty="0"/>
          </a:p>
        </p:txBody>
      </p:sp>
      <p:sp>
        <p:nvSpPr>
          <p:cNvPr id="31" name="TextBox 30"/>
          <p:cNvSpPr txBox="1"/>
          <p:nvPr/>
        </p:nvSpPr>
        <p:spPr>
          <a:xfrm>
            <a:off x="4996822" y="5096296"/>
            <a:ext cx="4231434" cy="1569660"/>
          </a:xfrm>
          <a:prstGeom prst="rect">
            <a:avLst/>
          </a:prstGeom>
          <a:noFill/>
        </p:spPr>
        <p:txBody>
          <a:bodyPr wrap="square" rtlCol="0">
            <a:spAutoFit/>
          </a:bodyPr>
          <a:lstStyle/>
          <a:p>
            <a:pPr marL="285750" lvl="0" indent="-285750">
              <a:buClr>
                <a:srgbClr val="FF0000"/>
              </a:buClr>
              <a:buFont typeface="Wingdings" panose="05000000000000000000" pitchFamily="2" charset="2"/>
              <a:buChar char="q"/>
            </a:pPr>
            <a:r>
              <a:rPr lang="es-PA" sz="1600" b="1" dirty="0" smtClean="0"/>
              <a:t>Competencias </a:t>
            </a:r>
            <a:r>
              <a:rPr lang="es-PA" sz="1600" b="1" dirty="0" err="1" smtClean="0"/>
              <a:t>Multi</a:t>
            </a:r>
            <a:r>
              <a:rPr lang="es-PA" sz="1600" b="1" dirty="0" smtClean="0"/>
              <a:t>-día: </a:t>
            </a:r>
          </a:p>
          <a:p>
            <a:pPr lvl="1">
              <a:buClr>
                <a:srgbClr val="FF0000"/>
              </a:buClr>
            </a:pPr>
            <a:r>
              <a:rPr lang="es-PA" sz="1600" dirty="0" smtClean="0"/>
              <a:t>Cada deporte= una competencia</a:t>
            </a:r>
          </a:p>
          <a:p>
            <a:pPr marL="285750" lvl="0" indent="-285750">
              <a:buClr>
                <a:srgbClr val="FF0000"/>
              </a:buClr>
              <a:buFont typeface="Wingdings" panose="05000000000000000000" pitchFamily="2" charset="2"/>
              <a:buChar char="q"/>
            </a:pPr>
            <a:r>
              <a:rPr lang="es-PA" sz="1600" b="1" dirty="0" smtClean="0"/>
              <a:t>Juego de Ligas:</a:t>
            </a:r>
          </a:p>
          <a:p>
            <a:pPr lvl="1">
              <a:buClr>
                <a:srgbClr val="FF0000"/>
              </a:buClr>
            </a:pPr>
            <a:r>
              <a:rPr lang="es-PA" sz="1600" dirty="0" smtClean="0"/>
              <a:t>Cada juego de liga= una competencia</a:t>
            </a:r>
          </a:p>
          <a:p>
            <a:pPr marL="285750" lvl="0" indent="-285750">
              <a:buClr>
                <a:srgbClr val="FF0000"/>
              </a:buClr>
              <a:buFont typeface="Wingdings" panose="05000000000000000000" pitchFamily="2" charset="2"/>
              <a:buChar char="q"/>
            </a:pPr>
            <a:r>
              <a:rPr lang="es-PA" sz="1600" b="1" dirty="0" smtClean="0"/>
              <a:t>Competencias </a:t>
            </a:r>
            <a:r>
              <a:rPr lang="es-PA" sz="1600" b="1" dirty="0" err="1" smtClean="0"/>
              <a:t>Multi</a:t>
            </a:r>
            <a:r>
              <a:rPr lang="es-PA" sz="1600" b="1" dirty="0" smtClean="0"/>
              <a:t>-deporte:</a:t>
            </a:r>
          </a:p>
          <a:p>
            <a:pPr lvl="1"/>
            <a:r>
              <a:rPr lang="es-PA" sz="1600" dirty="0" smtClean="0"/>
              <a:t> cada deporte= una competencia</a:t>
            </a:r>
            <a:endParaRPr lang="es-PA" sz="2000" b="1" dirty="0"/>
          </a:p>
        </p:txBody>
      </p:sp>
      <p:sp>
        <p:nvSpPr>
          <p:cNvPr id="32" name="Down Arrow 31"/>
          <p:cNvSpPr/>
          <p:nvPr/>
        </p:nvSpPr>
        <p:spPr bwMode="auto">
          <a:xfrm>
            <a:off x="1480430" y="2432765"/>
            <a:ext cx="308029" cy="520434"/>
          </a:xfrm>
          <a:prstGeom prst="downArrow">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3" name="Up Arrow 32"/>
          <p:cNvSpPr/>
          <p:nvPr/>
        </p:nvSpPr>
        <p:spPr bwMode="auto">
          <a:xfrm>
            <a:off x="5591330" y="4477557"/>
            <a:ext cx="320169" cy="524281"/>
          </a:xfrm>
          <a:prstGeom prst="upArrow">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115203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39635" y="108473"/>
            <a:ext cx="7051823" cy="1046064"/>
          </a:xfrm>
        </p:spPr>
        <p:txBody>
          <a:bodyPr/>
          <a:lstStyle/>
          <a:p>
            <a:r>
              <a:rPr lang="es-PA" dirty="0" smtClean="0"/>
              <a:t>Involucramiento Escolar</a:t>
            </a:r>
            <a:endParaRPr lang="es-PA" dirty="0"/>
          </a:p>
        </p:txBody>
      </p:sp>
      <p:sp>
        <p:nvSpPr>
          <p:cNvPr id="2" name="Slide Number Placeholder 1"/>
          <p:cNvSpPr>
            <a:spLocks noGrp="1"/>
          </p:cNvSpPr>
          <p:nvPr>
            <p:ph type="sldNum" sz="quarter" idx="10"/>
          </p:nvPr>
        </p:nvSpPr>
        <p:spPr>
          <a:xfrm>
            <a:off x="7394609" y="6487971"/>
            <a:ext cx="1277443" cy="187325"/>
          </a:xfrm>
        </p:spPr>
        <p:txBody>
          <a:bodyPr/>
          <a:lstStyle/>
          <a:p>
            <a:fld id="{F4B88F72-1EA4-FE40-A5CA-BD0111E6622B}" type="slidenum">
              <a:rPr lang="en-US" smtClean="0"/>
              <a:pPr/>
              <a:t>16</a:t>
            </a:fld>
            <a:r>
              <a:rPr lang="en-US" smtClean="0">
                <a:solidFill>
                  <a:srgbClr val="2E3333"/>
                </a:solidFill>
              </a:rPr>
              <a:t> /  </a:t>
            </a:r>
            <a:r>
              <a:rPr lang="en-US" smtClean="0">
                <a:solidFill>
                  <a:srgbClr val="2E3333"/>
                </a:solidFill>
                <a:latin typeface="Ubuntu"/>
                <a:cs typeface="Ubuntu"/>
              </a:rPr>
              <a:t>Special Olympics</a:t>
            </a:r>
            <a:endParaRPr lang="en-US" dirty="0">
              <a:solidFill>
                <a:srgbClr val="2E3333"/>
              </a:solidFill>
              <a:latin typeface="Ubuntu"/>
              <a:cs typeface="Ubuntu"/>
            </a:endParaRPr>
          </a:p>
        </p:txBody>
      </p:sp>
      <p:graphicFrame>
        <p:nvGraphicFramePr>
          <p:cNvPr id="6" name="Content Placeholder 4"/>
          <p:cNvGraphicFramePr>
            <a:graphicFrameLocks/>
          </p:cNvGraphicFramePr>
          <p:nvPr>
            <p:extLst>
              <p:ext uri="{D42A27DB-BD31-4B8C-83A1-F6EECF244321}">
                <p14:modId xmlns:p14="http://schemas.microsoft.com/office/powerpoint/2010/main" val="3167047169"/>
              </p:ext>
            </p:extLst>
          </p:nvPr>
        </p:nvGraphicFramePr>
        <p:xfrm>
          <a:off x="596566" y="1424066"/>
          <a:ext cx="4098304" cy="43276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4" name="Group 13"/>
          <p:cNvGrpSpPr/>
          <p:nvPr/>
        </p:nvGrpSpPr>
        <p:grpSpPr>
          <a:xfrm>
            <a:off x="6222712" y="3039547"/>
            <a:ext cx="1701183" cy="721810"/>
            <a:chOff x="4141095" y="7315200"/>
            <a:chExt cx="3657600" cy="1524000"/>
          </a:xfrm>
        </p:grpSpPr>
        <p:sp>
          <p:nvSpPr>
            <p:cNvPr id="15" name="Rectangle 14"/>
            <p:cNvSpPr/>
            <p:nvPr/>
          </p:nvSpPr>
          <p:spPr bwMode="auto">
            <a:xfrm>
              <a:off x="4141095" y="7315200"/>
              <a:ext cx="3657600" cy="1524000"/>
            </a:xfrm>
            <a:prstGeom prst="rect">
              <a:avLst/>
            </a:prstGeom>
            <a:ln>
              <a:headEnd type="none" w="med" len="med"/>
              <a:tailEnd type="none" w="med" len="me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smtClean="0">
                <a:ln>
                  <a:noFill/>
                </a:ln>
                <a:solidFill>
                  <a:srgbClr val="000000"/>
                </a:solidFill>
                <a:effectLst/>
                <a:uLnTx/>
                <a:uFillTx/>
                <a:latin typeface="Ubuntu"/>
                <a:ea typeface="ヒラギノ角ゴ ProN W3" charset="0"/>
                <a:cs typeface="ヒラギノ角ゴ ProN W3" charset="0"/>
                <a:sym typeface="Gill Sans" charset="0"/>
              </a:endParaRPr>
            </a:p>
          </p:txBody>
        </p:sp>
        <p:pic>
          <p:nvPicPr>
            <p:cNvPr id="16" name="Picture 15"/>
            <p:cNvPicPr>
              <a:picLocks noChangeAspect="1"/>
            </p:cNvPicPr>
            <p:nvPr/>
          </p:nvPicPr>
          <p:blipFill rotWithShape="1">
            <a:blip r:embed="rId8">
              <a:extLst>
                <a:ext uri="{28A0092B-C50C-407E-A947-70E740481C1C}">
                  <a14:useLocalDpi xmlns:a14="http://schemas.microsoft.com/office/drawing/2010/main" val="0"/>
                </a:ext>
              </a:extLst>
            </a:blip>
            <a:srcRect l="4902" t="15259" r="6863" b="35119"/>
            <a:stretch/>
          </p:blipFill>
          <p:spPr>
            <a:xfrm>
              <a:off x="4831297" y="7334762"/>
              <a:ext cx="2590800" cy="1447800"/>
            </a:xfrm>
            <a:prstGeom prst="rect">
              <a:avLst/>
            </a:prstGeom>
          </p:spPr>
        </p:pic>
      </p:grpSp>
      <p:pic>
        <p:nvPicPr>
          <p:cNvPr id="19" name="Picture 18"/>
          <p:cNvPicPr>
            <a:picLocks noChangeAspect="1"/>
          </p:cNvPicPr>
          <p:nvPr/>
        </p:nvPicPr>
        <p:blipFill rotWithShape="1">
          <a:blip r:embed="rId9">
            <a:duotone>
              <a:schemeClr val="accent1">
                <a:shade val="45000"/>
                <a:satMod val="135000"/>
              </a:schemeClr>
              <a:prstClr val="white"/>
            </a:duotone>
            <a:extLst>
              <a:ext uri="{BEBA8EAE-BF5A-486C-A8C5-ECC9F3942E4B}">
                <a14:imgProps xmlns:a14="http://schemas.microsoft.com/office/drawing/2010/main">
                  <a14:imgLayer r:embed="rId10">
                    <a14:imgEffect>
                      <a14:sharpenSoften amount="-50000"/>
                    </a14:imgEffect>
                    <a14:imgEffect>
                      <a14:colorTemperature colorTemp="5300"/>
                    </a14:imgEffect>
                    <a14:imgEffect>
                      <a14:saturation sat="0"/>
                    </a14:imgEffect>
                  </a14:imgLayer>
                </a14:imgProps>
              </a:ext>
              <a:ext uri="{28A0092B-C50C-407E-A947-70E740481C1C}">
                <a14:useLocalDpi xmlns:a14="http://schemas.microsoft.com/office/drawing/2010/main" val="0"/>
              </a:ext>
            </a:extLst>
          </a:blip>
          <a:srcRect l="6469" r="6413" b="16667"/>
          <a:stretch/>
        </p:blipFill>
        <p:spPr>
          <a:xfrm>
            <a:off x="8056057" y="4555987"/>
            <a:ext cx="752940" cy="786606"/>
          </a:xfrm>
          <a:prstGeom prst="rect">
            <a:avLst/>
          </a:prstGeom>
          <a:ln>
            <a:solidFill>
              <a:schemeClr val="bg1">
                <a:lumMod val="75000"/>
              </a:schemeClr>
            </a:solidFill>
          </a:ln>
        </p:spPr>
      </p:pic>
      <p:pic>
        <p:nvPicPr>
          <p:cNvPr id="25" name="Picture 24"/>
          <p:cNvPicPr>
            <a:picLocks noChangeAspect="1"/>
          </p:cNvPicPr>
          <p:nvPr/>
        </p:nvPicPr>
        <p:blipFill rotWithShape="1">
          <a:blip r:embed="rId11">
            <a:duotone>
              <a:schemeClr val="accent1">
                <a:shade val="45000"/>
                <a:satMod val="135000"/>
              </a:schemeClr>
              <a:prstClr val="white"/>
            </a:duotone>
            <a:extLst>
              <a:ext uri="{28A0092B-C50C-407E-A947-70E740481C1C}">
                <a14:useLocalDpi xmlns:a14="http://schemas.microsoft.com/office/drawing/2010/main" val="0"/>
              </a:ext>
            </a:extLst>
          </a:blip>
          <a:srcRect l="21642" r="21955" b="12425"/>
          <a:stretch/>
        </p:blipFill>
        <p:spPr>
          <a:xfrm>
            <a:off x="5449337" y="4527014"/>
            <a:ext cx="754571" cy="824096"/>
          </a:xfrm>
          <a:prstGeom prst="rect">
            <a:avLst/>
          </a:prstGeom>
          <a:ln>
            <a:solidFill>
              <a:schemeClr val="bg1">
                <a:lumMod val="75000"/>
              </a:schemeClr>
            </a:solidFill>
          </a:ln>
        </p:spPr>
      </p:pic>
      <p:grpSp>
        <p:nvGrpSpPr>
          <p:cNvPr id="26" name="Group 25"/>
          <p:cNvGrpSpPr/>
          <p:nvPr/>
        </p:nvGrpSpPr>
        <p:grpSpPr>
          <a:xfrm>
            <a:off x="6278996" y="4529924"/>
            <a:ext cx="1701183" cy="829468"/>
            <a:chOff x="4141095" y="7315198"/>
            <a:chExt cx="3657600" cy="1751305"/>
          </a:xfrm>
        </p:grpSpPr>
        <p:sp>
          <p:nvSpPr>
            <p:cNvPr id="27" name="Rectangle 26"/>
            <p:cNvSpPr/>
            <p:nvPr/>
          </p:nvSpPr>
          <p:spPr bwMode="auto">
            <a:xfrm>
              <a:off x="4141095" y="7315198"/>
              <a:ext cx="3657600" cy="1751303"/>
            </a:xfrm>
            <a:prstGeom prst="rect">
              <a:avLst/>
            </a:prstGeom>
            <a:ln>
              <a:headEnd type="none" w="med" len="med"/>
              <a:tailEnd type="none" w="med" len="me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smtClean="0">
                <a:ln>
                  <a:noFill/>
                </a:ln>
                <a:solidFill>
                  <a:srgbClr val="000000"/>
                </a:solidFill>
                <a:effectLst/>
                <a:uLnTx/>
                <a:uFillTx/>
                <a:latin typeface="Ubuntu"/>
                <a:ea typeface="ヒラギノ角ゴ ProN W3" charset="0"/>
                <a:cs typeface="ヒラギノ角ゴ ProN W3" charset="0"/>
                <a:sym typeface="Gill Sans" charset="0"/>
              </a:endParaRPr>
            </a:p>
          </p:txBody>
        </p:sp>
        <p:pic>
          <p:nvPicPr>
            <p:cNvPr id="28" name="Picture 27"/>
            <p:cNvPicPr>
              <a:picLocks noChangeAspect="1"/>
            </p:cNvPicPr>
            <p:nvPr/>
          </p:nvPicPr>
          <p:blipFill rotWithShape="1">
            <a:blip r:embed="rId8">
              <a:extLst>
                <a:ext uri="{28A0092B-C50C-407E-A947-70E740481C1C}">
                  <a14:useLocalDpi xmlns:a14="http://schemas.microsoft.com/office/drawing/2010/main" val="0"/>
                </a:ext>
              </a:extLst>
            </a:blip>
            <a:srcRect l="4902" t="15259" r="6863" b="35119"/>
            <a:stretch/>
          </p:blipFill>
          <p:spPr>
            <a:xfrm>
              <a:off x="4831297" y="7334760"/>
              <a:ext cx="2590801" cy="1731743"/>
            </a:xfrm>
            <a:prstGeom prst="rect">
              <a:avLst/>
            </a:prstGeom>
          </p:spPr>
        </p:pic>
      </p:grpSp>
      <p:sp>
        <p:nvSpPr>
          <p:cNvPr id="29" name="Up Arrow 28"/>
          <p:cNvSpPr/>
          <p:nvPr/>
        </p:nvSpPr>
        <p:spPr bwMode="auto">
          <a:xfrm rot="5400000">
            <a:off x="4266974" y="2749552"/>
            <a:ext cx="479685" cy="1363312"/>
          </a:xfrm>
          <a:prstGeom prst="upArrow">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0" name="Up Arrow 29"/>
          <p:cNvSpPr/>
          <p:nvPr/>
        </p:nvSpPr>
        <p:spPr bwMode="auto">
          <a:xfrm rot="5400000">
            <a:off x="4224247" y="4094666"/>
            <a:ext cx="565141" cy="1421593"/>
          </a:xfrm>
          <a:prstGeom prst="upArrow">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2" name="TextBox 31"/>
          <p:cNvSpPr txBox="1"/>
          <p:nvPr/>
        </p:nvSpPr>
        <p:spPr>
          <a:xfrm>
            <a:off x="6176692" y="3820282"/>
            <a:ext cx="2125395" cy="307777"/>
          </a:xfrm>
          <a:prstGeom prst="rect">
            <a:avLst/>
          </a:prstGeom>
          <a:noFill/>
        </p:spPr>
        <p:txBody>
          <a:bodyPr wrap="square" rtlCol="0">
            <a:spAutoFit/>
          </a:bodyPr>
          <a:lstStyle/>
          <a:p>
            <a:r>
              <a:rPr lang="es-PA" sz="1400" dirty="0" smtClean="0"/>
              <a:t>Deportes Unificados</a:t>
            </a:r>
            <a:endParaRPr lang="es-PA" sz="1400" dirty="0"/>
          </a:p>
        </p:txBody>
      </p:sp>
      <p:sp>
        <p:nvSpPr>
          <p:cNvPr id="35" name="TextBox 34"/>
          <p:cNvSpPr txBox="1"/>
          <p:nvPr/>
        </p:nvSpPr>
        <p:spPr>
          <a:xfrm>
            <a:off x="4855483" y="5342919"/>
            <a:ext cx="1743752" cy="461665"/>
          </a:xfrm>
          <a:prstGeom prst="rect">
            <a:avLst/>
          </a:prstGeom>
          <a:noFill/>
        </p:spPr>
        <p:txBody>
          <a:bodyPr wrap="square" rtlCol="0">
            <a:spAutoFit/>
          </a:bodyPr>
          <a:lstStyle/>
          <a:p>
            <a:pPr algn="ctr"/>
            <a:r>
              <a:rPr lang="es-PA" sz="1200" dirty="0" smtClean="0"/>
              <a:t>Liderazgo Juvenil Inclusivo</a:t>
            </a:r>
            <a:endParaRPr lang="es-PA" sz="1200" dirty="0"/>
          </a:p>
        </p:txBody>
      </p:sp>
      <p:sp>
        <p:nvSpPr>
          <p:cNvPr id="36" name="TextBox 35"/>
          <p:cNvSpPr txBox="1"/>
          <p:nvPr/>
        </p:nvSpPr>
        <p:spPr>
          <a:xfrm>
            <a:off x="7596726" y="5368927"/>
            <a:ext cx="1743752" cy="461665"/>
          </a:xfrm>
          <a:prstGeom prst="rect">
            <a:avLst/>
          </a:prstGeom>
          <a:noFill/>
        </p:spPr>
        <p:txBody>
          <a:bodyPr wrap="square" rtlCol="0">
            <a:spAutoFit/>
          </a:bodyPr>
          <a:lstStyle/>
          <a:p>
            <a:pPr algn="ctr"/>
            <a:r>
              <a:rPr lang="es-PA" sz="1200" dirty="0" smtClean="0"/>
              <a:t>Involucramiento de Toda la Escuela</a:t>
            </a:r>
            <a:endParaRPr lang="es-PA" sz="1200" dirty="0"/>
          </a:p>
        </p:txBody>
      </p:sp>
      <p:sp>
        <p:nvSpPr>
          <p:cNvPr id="38" name="TextBox 37"/>
          <p:cNvSpPr txBox="1"/>
          <p:nvPr/>
        </p:nvSpPr>
        <p:spPr>
          <a:xfrm>
            <a:off x="639635" y="5856600"/>
            <a:ext cx="8700453" cy="800219"/>
          </a:xfrm>
          <a:prstGeom prst="rect">
            <a:avLst/>
          </a:prstGeom>
          <a:noFill/>
        </p:spPr>
        <p:txBody>
          <a:bodyPr wrap="square" rtlCol="0">
            <a:spAutoFit/>
          </a:bodyPr>
          <a:lstStyle/>
          <a:p>
            <a:r>
              <a:rPr lang="es-PA" sz="1400" dirty="0" smtClean="0"/>
              <a:t>Escuela:  preescolar, kínder, primaria, secundaria, bachillerato,  técnico, educación especial, educación vocacional, Universidad.</a:t>
            </a:r>
          </a:p>
          <a:p>
            <a:r>
              <a:rPr lang="en-US" dirty="0" smtClean="0"/>
              <a:t> </a:t>
            </a:r>
            <a:endParaRPr lang="en-US" dirty="0"/>
          </a:p>
        </p:txBody>
      </p:sp>
      <p:sp>
        <p:nvSpPr>
          <p:cNvPr id="39" name="TextBox 38"/>
          <p:cNvSpPr txBox="1"/>
          <p:nvPr/>
        </p:nvSpPr>
        <p:spPr>
          <a:xfrm>
            <a:off x="4730791" y="1861170"/>
            <a:ext cx="4413209" cy="1415772"/>
          </a:xfrm>
          <a:prstGeom prst="rect">
            <a:avLst/>
          </a:prstGeom>
          <a:noFill/>
        </p:spPr>
        <p:txBody>
          <a:bodyPr wrap="square" rtlCol="0">
            <a:spAutoFit/>
          </a:bodyPr>
          <a:lstStyle/>
          <a:p>
            <a:pPr marL="285750" indent="-285750">
              <a:buClr>
                <a:srgbClr val="FF0000"/>
              </a:buClr>
              <a:buFont typeface="Wingdings" panose="05000000000000000000" pitchFamily="2" charset="2"/>
              <a:buChar char="q"/>
            </a:pPr>
            <a:r>
              <a:rPr lang="es-PA" sz="1400" dirty="0" smtClean="0"/>
              <a:t>Escuela que ofrece muchas oportunidades=  1 escuela</a:t>
            </a:r>
          </a:p>
          <a:p>
            <a:pPr marL="285750" indent="-285750">
              <a:buClr>
                <a:srgbClr val="FF0000"/>
              </a:buClr>
              <a:buFont typeface="Wingdings" panose="05000000000000000000" pitchFamily="2" charset="2"/>
              <a:buChar char="q"/>
            </a:pPr>
            <a:r>
              <a:rPr lang="es-PA" sz="1400" dirty="0" smtClean="0"/>
              <a:t>Escuela no inclusiva como aliada de escuela inclusiva = 2 escuelas</a:t>
            </a:r>
          </a:p>
          <a:p>
            <a:pPr marL="285750" indent="-285750">
              <a:buFont typeface="Wingdings" panose="05000000000000000000" pitchFamily="2" charset="2"/>
              <a:buChar char="§"/>
            </a:pPr>
            <a:endParaRPr lang="en-US" sz="1400" b="1" dirty="0" smtClean="0"/>
          </a:p>
          <a:p>
            <a:endParaRPr lang="en-US" sz="1600" b="1" dirty="0"/>
          </a:p>
        </p:txBody>
      </p:sp>
    </p:spTree>
    <p:extLst>
      <p:ext uri="{BB962C8B-B14F-4D97-AF65-F5344CB8AC3E}">
        <p14:creationId xmlns:p14="http://schemas.microsoft.com/office/powerpoint/2010/main" val="3787741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9478" y="327322"/>
            <a:ext cx="7847012" cy="1046064"/>
          </a:xfrm>
        </p:spPr>
        <p:txBody>
          <a:bodyPr/>
          <a:lstStyle/>
          <a:p>
            <a:r>
              <a:rPr lang="es-PA" dirty="0" smtClean="0"/>
              <a:t>Programación de Olimpiadas Especiales en un nivel básico</a:t>
            </a:r>
            <a:endParaRPr lang="es-PA" dirty="0"/>
          </a:p>
        </p:txBody>
      </p:sp>
      <p:sp>
        <p:nvSpPr>
          <p:cNvPr id="2" name="Slide Number Placeholder 1"/>
          <p:cNvSpPr>
            <a:spLocks noGrp="1"/>
          </p:cNvSpPr>
          <p:nvPr>
            <p:ph type="sldNum" sz="quarter" idx="10"/>
          </p:nvPr>
        </p:nvSpPr>
        <p:spPr>
          <a:xfrm>
            <a:off x="7394609" y="6534249"/>
            <a:ext cx="1277443" cy="187325"/>
          </a:xfrm>
        </p:spPr>
        <p:txBody>
          <a:bodyPr/>
          <a:lstStyle/>
          <a:p>
            <a:fld id="{F4B88F72-1EA4-FE40-A5CA-BD0111E6622B}" type="slidenum">
              <a:rPr lang="en-US" smtClean="0"/>
              <a:pPr/>
              <a:t>17</a:t>
            </a:fld>
            <a:r>
              <a:rPr lang="en-US" smtClean="0">
                <a:solidFill>
                  <a:srgbClr val="2E3333"/>
                </a:solidFill>
              </a:rPr>
              <a:t> /  </a:t>
            </a:r>
            <a:r>
              <a:rPr lang="en-US" smtClean="0">
                <a:solidFill>
                  <a:srgbClr val="2E3333"/>
                </a:solidFill>
                <a:latin typeface="Ubuntu"/>
                <a:cs typeface="Ubuntu"/>
              </a:rPr>
              <a:t>Special Olympics</a:t>
            </a:r>
            <a:endParaRPr lang="en-US" dirty="0">
              <a:solidFill>
                <a:srgbClr val="2E3333"/>
              </a:solidFill>
              <a:latin typeface="Ubuntu"/>
              <a:cs typeface="Ubuntu"/>
            </a:endParaRPr>
          </a:p>
        </p:txBody>
      </p:sp>
      <p:graphicFrame>
        <p:nvGraphicFramePr>
          <p:cNvPr id="6" name="Content Placeholder 4"/>
          <p:cNvGraphicFramePr>
            <a:graphicFrameLocks/>
          </p:cNvGraphicFramePr>
          <p:nvPr>
            <p:extLst>
              <p:ext uri="{D42A27DB-BD31-4B8C-83A1-F6EECF244321}">
                <p14:modId xmlns:p14="http://schemas.microsoft.com/office/powerpoint/2010/main" val="2895459617"/>
              </p:ext>
            </p:extLst>
          </p:nvPr>
        </p:nvGraphicFramePr>
        <p:xfrm>
          <a:off x="3704860" y="1686703"/>
          <a:ext cx="5511484" cy="4631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370741" y="2156883"/>
            <a:ext cx="3255382" cy="4401205"/>
          </a:xfrm>
          <a:prstGeom prst="rect">
            <a:avLst/>
          </a:prstGeom>
        </p:spPr>
        <p:txBody>
          <a:bodyPr wrap="square">
            <a:spAutoFit/>
          </a:bodyPr>
          <a:lstStyle/>
          <a:p>
            <a:r>
              <a:rPr lang="es-PA" sz="1400" b="1" dirty="0" smtClean="0"/>
              <a:t>Racional de las nuevas métricas: </a:t>
            </a:r>
          </a:p>
          <a:p>
            <a:pPr marL="285750" indent="-285750">
              <a:buFont typeface="Wingdings" panose="05000000000000000000" pitchFamily="2" charset="2"/>
              <a:buChar char="§"/>
            </a:pPr>
            <a:r>
              <a:rPr lang="es-PA" sz="1400" dirty="0" smtClean="0"/>
              <a:t>Meta Estratégica– Mejorar la Calidad de la Experiencia Deportiva.</a:t>
            </a:r>
          </a:p>
          <a:p>
            <a:pPr marL="285750" indent="-285750">
              <a:buFont typeface="Wingdings" panose="05000000000000000000" pitchFamily="2" charset="2"/>
              <a:buChar char="§"/>
            </a:pPr>
            <a:r>
              <a:rPr lang="es-PA" sz="1400" dirty="0" smtClean="0"/>
              <a:t>Desglose de guía de programas locales.</a:t>
            </a:r>
          </a:p>
          <a:p>
            <a:pPr marL="285750" indent="-285750">
              <a:buFont typeface="Wingdings" panose="05000000000000000000" pitchFamily="2" charset="2"/>
              <a:buChar char="§"/>
            </a:pPr>
            <a:r>
              <a:rPr lang="es-PA" sz="1400" dirty="0" smtClean="0"/>
              <a:t>Saber adonde mas (a parte de escuelas) se realiza Deporte Unificado para replicar en otros Programas</a:t>
            </a:r>
          </a:p>
          <a:p>
            <a:endParaRPr lang="es-PA" sz="1400" b="1" dirty="0" smtClean="0"/>
          </a:p>
          <a:p>
            <a:r>
              <a:rPr lang="es-PA" sz="1400" b="1" dirty="0" smtClean="0"/>
              <a:t>Instrucciones importantes: </a:t>
            </a:r>
          </a:p>
          <a:p>
            <a:pPr marL="285750" indent="-285750">
              <a:buFont typeface="Wingdings" panose="05000000000000000000" pitchFamily="2" charset="2"/>
              <a:buChar char="§"/>
            </a:pPr>
            <a:r>
              <a:rPr lang="es-PA" sz="1400" dirty="0" smtClean="0"/>
              <a:t>No incluir Escuelas Unificadas en el conteo de programas locales.</a:t>
            </a:r>
          </a:p>
          <a:p>
            <a:pPr marL="285750" indent="-285750">
              <a:buFont typeface="Wingdings" panose="05000000000000000000" pitchFamily="2" charset="2"/>
              <a:buChar char="§"/>
            </a:pPr>
            <a:r>
              <a:rPr lang="es-PA" sz="1400" dirty="0" smtClean="0"/>
              <a:t>Asegura que el reporte de programas locales sea mayor a la suma de Escuelas Unificadas y programas locales hacienda deporte unificado.</a:t>
            </a:r>
          </a:p>
          <a:p>
            <a:endParaRPr lang="en-US" sz="1400" dirty="0" smtClean="0"/>
          </a:p>
        </p:txBody>
      </p:sp>
      <p:sp>
        <p:nvSpPr>
          <p:cNvPr id="5" name="TextBox 4"/>
          <p:cNvSpPr txBox="1"/>
          <p:nvPr/>
        </p:nvSpPr>
        <p:spPr>
          <a:xfrm>
            <a:off x="5879288" y="2391008"/>
            <a:ext cx="2269290" cy="738664"/>
          </a:xfrm>
          <a:prstGeom prst="rect">
            <a:avLst/>
          </a:prstGeom>
          <a:noFill/>
          <a:ln>
            <a:noFill/>
          </a:ln>
        </p:spPr>
        <p:txBody>
          <a:bodyPr wrap="square" rtlCol="0">
            <a:spAutoFit/>
          </a:bodyPr>
          <a:lstStyle/>
          <a:p>
            <a:pPr algn="ctr"/>
            <a:r>
              <a:rPr lang="es-PA" sz="1400" b="1" dirty="0" smtClean="0">
                <a:solidFill>
                  <a:srgbClr val="FF0000"/>
                </a:solidFill>
              </a:rPr>
              <a:t>Número total de programas locales/ Programas (NUEVO) </a:t>
            </a:r>
            <a:endParaRPr lang="es-PA" sz="1400" b="1" dirty="0">
              <a:solidFill>
                <a:srgbClr val="FF0000"/>
              </a:solidFill>
            </a:endParaRPr>
          </a:p>
        </p:txBody>
      </p:sp>
      <p:sp>
        <p:nvSpPr>
          <p:cNvPr id="7" name="TextBox 6"/>
          <p:cNvSpPr txBox="1"/>
          <p:nvPr/>
        </p:nvSpPr>
        <p:spPr>
          <a:xfrm>
            <a:off x="5926737" y="3818876"/>
            <a:ext cx="2615379" cy="1169551"/>
          </a:xfrm>
          <a:prstGeom prst="rect">
            <a:avLst/>
          </a:prstGeom>
          <a:noFill/>
          <a:ln>
            <a:noFill/>
          </a:ln>
        </p:spPr>
        <p:txBody>
          <a:bodyPr wrap="square" rtlCol="0">
            <a:spAutoFit/>
          </a:bodyPr>
          <a:lstStyle/>
          <a:p>
            <a:pPr algn="ctr"/>
            <a:r>
              <a:rPr lang="es-PA" sz="1400" b="1" dirty="0" smtClean="0">
                <a:solidFill>
                  <a:srgbClr val="FF0000"/>
                </a:solidFill>
              </a:rPr>
              <a:t>Número de programas locales / Programas haciendo Deporte Unificado – los 3 modelos (excluyendo Deporte Unificado) (NUEVO)</a:t>
            </a:r>
            <a:endParaRPr lang="es-PA" sz="1400" b="1" dirty="0">
              <a:solidFill>
                <a:srgbClr val="FF0000"/>
              </a:solidFill>
            </a:endParaRPr>
          </a:p>
        </p:txBody>
      </p:sp>
      <p:sp>
        <p:nvSpPr>
          <p:cNvPr id="8" name="TextBox 7"/>
          <p:cNvSpPr txBox="1"/>
          <p:nvPr/>
        </p:nvSpPr>
        <p:spPr>
          <a:xfrm>
            <a:off x="3704860" y="2543365"/>
            <a:ext cx="2106593" cy="523220"/>
          </a:xfrm>
          <a:prstGeom prst="rect">
            <a:avLst/>
          </a:prstGeom>
          <a:noFill/>
          <a:ln>
            <a:noFill/>
          </a:ln>
        </p:spPr>
        <p:txBody>
          <a:bodyPr wrap="square" rtlCol="0">
            <a:spAutoFit/>
          </a:bodyPr>
          <a:lstStyle/>
          <a:p>
            <a:pPr algn="ctr"/>
            <a:r>
              <a:rPr lang="es-PA" sz="1400" b="1" dirty="0" smtClean="0">
                <a:solidFill>
                  <a:schemeClr val="bg1">
                    <a:lumMod val="95000"/>
                  </a:schemeClr>
                </a:solidFill>
              </a:rPr>
              <a:t>Número de Escuelas Unificadas</a:t>
            </a:r>
            <a:endParaRPr lang="es-PA" sz="1400" b="1" dirty="0">
              <a:solidFill>
                <a:schemeClr val="bg1">
                  <a:lumMod val="95000"/>
                </a:schemeClr>
              </a:solidFill>
            </a:endParaRPr>
          </a:p>
        </p:txBody>
      </p:sp>
      <p:sp>
        <p:nvSpPr>
          <p:cNvPr id="9" name="Oval 8"/>
          <p:cNvSpPr/>
          <p:nvPr/>
        </p:nvSpPr>
        <p:spPr bwMode="auto">
          <a:xfrm>
            <a:off x="4099774" y="3115604"/>
            <a:ext cx="1152735" cy="1101195"/>
          </a:xfrm>
          <a:prstGeom prst="ellipse">
            <a:avLst/>
          </a:prstGeom>
          <a:solidFill>
            <a:schemeClr val="accent1">
              <a:lumMod val="20000"/>
              <a:lumOff val="80000"/>
            </a:schemeClr>
          </a:solidFill>
          <a:ln w="25400" cap="flat" cmpd="sng" algn="ctr">
            <a:solidFill>
              <a:schemeClr val="accent5">
                <a:lumMod val="40000"/>
                <a:lumOff val="6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0" name="TextBox 9"/>
          <p:cNvSpPr txBox="1"/>
          <p:nvPr/>
        </p:nvSpPr>
        <p:spPr>
          <a:xfrm>
            <a:off x="4174107" y="3206244"/>
            <a:ext cx="1004068" cy="938719"/>
          </a:xfrm>
          <a:prstGeom prst="rect">
            <a:avLst/>
          </a:prstGeom>
          <a:noFill/>
        </p:spPr>
        <p:txBody>
          <a:bodyPr wrap="square" rtlCol="0">
            <a:spAutoFit/>
          </a:bodyPr>
          <a:lstStyle/>
          <a:p>
            <a:pPr algn="ctr"/>
            <a:r>
              <a:rPr lang="es-PA" sz="1100" b="1" dirty="0" smtClean="0">
                <a:solidFill>
                  <a:srgbClr val="FF0000"/>
                </a:solidFill>
              </a:rPr>
              <a:t>Número e Escuelas Unificadas Campeonas (NUEVO) </a:t>
            </a:r>
            <a:endParaRPr lang="es-PA" sz="1100" b="1" dirty="0">
              <a:solidFill>
                <a:srgbClr val="FF0000"/>
              </a:solidFill>
            </a:endParaRPr>
          </a:p>
        </p:txBody>
      </p:sp>
    </p:spTree>
    <p:extLst>
      <p:ext uri="{BB962C8B-B14F-4D97-AF65-F5344CB8AC3E}">
        <p14:creationId xmlns:p14="http://schemas.microsoft.com/office/powerpoint/2010/main" val="4173456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p:txBody>
          <a:bodyPr/>
          <a:lstStyle/>
          <a:p>
            <a:r>
              <a:rPr lang="es-SV" dirty="0" smtClean="0"/>
              <a:t>NUEVO  2017</a:t>
            </a:r>
            <a:endParaRPr lang="es-SV" dirty="0"/>
          </a:p>
        </p:txBody>
      </p:sp>
      <p:sp>
        <p:nvSpPr>
          <p:cNvPr id="3" name="Subtítulo 2"/>
          <p:cNvSpPr>
            <a:spLocks noGrp="1"/>
          </p:cNvSpPr>
          <p:nvPr>
            <p:ph type="subTitle" idx="1"/>
          </p:nvPr>
        </p:nvSpPr>
        <p:spPr/>
        <p:txBody>
          <a:bodyPr/>
          <a:lstStyle/>
          <a:p>
            <a:endParaRPr lang="es-SV"/>
          </a:p>
        </p:txBody>
      </p:sp>
      <p:sp>
        <p:nvSpPr>
          <p:cNvPr id="4" name="Marcador de número de diapositiva 3"/>
          <p:cNvSpPr>
            <a:spLocks noGrp="1"/>
          </p:cNvSpPr>
          <p:nvPr>
            <p:ph type="sldNum" sz="quarter" idx="10"/>
          </p:nvPr>
        </p:nvSpPr>
        <p:spPr/>
        <p:txBody>
          <a:bodyPr/>
          <a:lstStyle/>
          <a:p>
            <a:fld id="{F4B88F72-1EA4-FE40-A5CA-BD0111E6622B}" type="slidenum">
              <a:rPr lang="en-US" smtClean="0"/>
              <a:pPr/>
              <a:t>18</a:t>
            </a:fld>
            <a:r>
              <a:rPr lang="en-US" smtClean="0">
                <a:solidFill>
                  <a:srgbClr val="2E3333"/>
                </a:solidFill>
              </a:rPr>
              <a:t> /  </a:t>
            </a:r>
            <a:r>
              <a:rPr lang="en-US" smtClean="0">
                <a:solidFill>
                  <a:srgbClr val="2E3333"/>
                </a:solidFill>
                <a:latin typeface="Ubuntu"/>
                <a:cs typeface="Ubuntu"/>
              </a:rPr>
              <a:t>Special Olympics</a:t>
            </a:r>
            <a:endParaRPr lang="en-US" dirty="0" smtClean="0">
              <a:solidFill>
                <a:srgbClr val="2E3333"/>
              </a:solidFill>
              <a:latin typeface="Ubuntu"/>
              <a:cs typeface="Ubuntu"/>
            </a:endParaRPr>
          </a:p>
        </p:txBody>
      </p:sp>
      <p:pic>
        <p:nvPicPr>
          <p:cNvPr id="6"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780" y="5128985"/>
            <a:ext cx="1514007" cy="1421707"/>
          </a:xfrm>
          <a:prstGeom prst="rect">
            <a:avLst/>
          </a:prstGeom>
        </p:spPr>
      </p:pic>
    </p:spTree>
    <p:extLst>
      <p:ext uri="{BB962C8B-B14F-4D97-AF65-F5344CB8AC3E}">
        <p14:creationId xmlns:p14="http://schemas.microsoft.com/office/powerpoint/2010/main" val="1252486498"/>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679" y="508586"/>
            <a:ext cx="7295555" cy="839391"/>
          </a:xfrm>
        </p:spPr>
        <p:txBody>
          <a:bodyPr/>
          <a:lstStyle/>
          <a:p>
            <a:r>
              <a:rPr lang="es-PA" dirty="0" smtClean="0"/>
              <a:t>Nuevo en el Censo 2017</a:t>
            </a:r>
            <a:endParaRPr lang="es-PA" b="1" dirty="0"/>
          </a:p>
        </p:txBody>
      </p:sp>
      <p:sp>
        <p:nvSpPr>
          <p:cNvPr id="4" name="Slide Number Placeholder 3"/>
          <p:cNvSpPr>
            <a:spLocks noGrp="1"/>
          </p:cNvSpPr>
          <p:nvPr>
            <p:ph type="sldNum" sz="quarter" idx="10"/>
          </p:nvPr>
        </p:nvSpPr>
        <p:spPr>
          <a:xfrm>
            <a:off x="8250622" y="6531064"/>
            <a:ext cx="856012" cy="187325"/>
          </a:xfrm>
        </p:spPr>
        <p:txBody>
          <a:bodyPr/>
          <a:lstStyle/>
          <a:p>
            <a:pPr defTabSz="642915" fontAlgn="base">
              <a:spcBef>
                <a:spcPct val="0"/>
              </a:spcBef>
              <a:spcAft>
                <a:spcPct val="0"/>
              </a:spcAft>
            </a:pPr>
            <a:fld id="{5107173F-B38B-46A8-965D-CAF39E1640DD}" type="slidenum">
              <a:rPr lang="en-US" altLang="en-US">
                <a:solidFill>
                  <a:srgbClr val="000000"/>
                </a:solidFill>
              </a:rPr>
              <a:pPr defTabSz="642915" fontAlgn="base">
                <a:spcBef>
                  <a:spcPct val="0"/>
                </a:spcBef>
                <a:spcAft>
                  <a:spcPct val="0"/>
                </a:spcAft>
              </a:pPr>
              <a:t>19</a:t>
            </a:fld>
            <a:endParaRPr lang="en-US" altLang="en-US" dirty="0">
              <a:solidFill>
                <a:srgbClr val="000000"/>
              </a:solidFill>
            </a:endParaRPr>
          </a:p>
        </p:txBody>
      </p:sp>
      <p:grpSp>
        <p:nvGrpSpPr>
          <p:cNvPr id="22" name="Group 21"/>
          <p:cNvGrpSpPr/>
          <p:nvPr/>
        </p:nvGrpSpPr>
        <p:grpSpPr>
          <a:xfrm>
            <a:off x="551329" y="1659428"/>
            <a:ext cx="8224809" cy="4778366"/>
            <a:chOff x="635000" y="3584864"/>
            <a:chExt cx="11391900" cy="3514436"/>
          </a:xfrm>
        </p:grpSpPr>
        <p:sp>
          <p:nvSpPr>
            <p:cNvPr id="15" name="Rectangle 14"/>
            <p:cNvSpPr/>
            <p:nvPr/>
          </p:nvSpPr>
          <p:spPr bwMode="auto">
            <a:xfrm>
              <a:off x="635000" y="4203700"/>
              <a:ext cx="4800599" cy="2895600"/>
            </a:xfrm>
            <a:prstGeom prst="rect">
              <a:avLst/>
            </a:prstGeom>
            <a:ln>
              <a:headEnd type="none" w="med" len="med"/>
              <a:tailEnd type="none" w="med" len="me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5"/>
            </a:lnRef>
            <a:fillRef idx="1">
              <a:schemeClr val="lt1"/>
            </a:fillRef>
            <a:effectRef idx="0">
              <a:schemeClr val="accent5"/>
            </a:effectRef>
            <a:fontRef idx="minor">
              <a:schemeClr val="dk1"/>
            </a:fontRef>
          </p:style>
          <p:txBody>
            <a:bodyPr vert="horz" wrap="square" lIns="64294" tIns="32147" rIns="64294" bIns="32147" numCol="1" rtlCol="0" anchor="t" anchorCtr="0" compatLnSpc="1">
              <a:prstTxWarp prst="textNoShape">
                <a:avLst/>
              </a:prstTxWarp>
            </a:bodyPr>
            <a:lstStyle/>
            <a:p>
              <a:pPr marL="285750" indent="-285750">
                <a:buFont typeface="Wingdings" panose="05000000000000000000" pitchFamily="2" charset="2"/>
                <a:buChar char="§"/>
              </a:pPr>
              <a:r>
                <a:rPr lang="es-PA" sz="1600" dirty="0" smtClean="0"/>
                <a:t>“Numero de Atletas Líderes en roles de Staff Voluntario a nivel nacional o estatal”</a:t>
              </a:r>
            </a:p>
            <a:p>
              <a:pPr marL="285750" indent="-285750">
                <a:buFont typeface="Wingdings" panose="05000000000000000000" pitchFamily="2" charset="2"/>
                <a:buChar char="§"/>
              </a:pPr>
              <a:endParaRPr lang="es-PA" sz="1600" dirty="0" smtClean="0"/>
            </a:p>
            <a:p>
              <a:pPr marL="285750" indent="-285750">
                <a:buFont typeface="Wingdings" panose="05000000000000000000" pitchFamily="2" charset="2"/>
                <a:buChar char="§"/>
              </a:pPr>
              <a:r>
                <a:rPr lang="es-PA" sz="1600" dirty="0" smtClean="0"/>
                <a:t>Compañeros Unificados Jóvenes / Jóvenes Líderes/ Jóvenes Voluntarios </a:t>
              </a:r>
              <a:r>
                <a:rPr lang="es-PA" sz="1600" b="1" dirty="0" smtClean="0"/>
                <a:t>Edad de 12 a 25 </a:t>
              </a:r>
            </a:p>
            <a:p>
              <a:endParaRPr lang="en-US" sz="1600" dirty="0" smtClean="0"/>
            </a:p>
            <a:p>
              <a:endParaRPr lang="en-US" sz="1600" dirty="0"/>
            </a:p>
            <a:p>
              <a:endParaRPr lang="en-US" sz="1600" dirty="0"/>
            </a:p>
            <a:p>
              <a:endParaRPr lang="en-US" sz="1600" dirty="0" smtClean="0"/>
            </a:p>
            <a:p>
              <a:endParaRPr lang="en-US" sz="1600" dirty="0"/>
            </a:p>
            <a:p>
              <a:endParaRPr lang="en-US" sz="1600" dirty="0" smtClean="0"/>
            </a:p>
            <a:p>
              <a:endParaRPr lang="en-US" sz="1600" dirty="0"/>
            </a:p>
            <a:p>
              <a:pPr algn="ctr" defTabSz="642915" fontAlgn="base">
                <a:spcBef>
                  <a:spcPct val="0"/>
                </a:spcBef>
                <a:spcAft>
                  <a:spcPct val="0"/>
                </a:spcAft>
              </a:pPr>
              <a:endParaRPr lang="en-US" sz="1687" dirty="0">
                <a:solidFill>
                  <a:srgbClr val="000000"/>
                </a:solidFill>
                <a:latin typeface="Ubuntu"/>
                <a:ea typeface="ヒラギノ角ゴ ProN W3" charset="0"/>
                <a:cs typeface="ヒラギノ角ゴ ProN W3" charset="0"/>
                <a:sym typeface="Gill Sans" charset="0"/>
              </a:endParaRPr>
            </a:p>
          </p:txBody>
        </p:sp>
        <p:sp>
          <p:nvSpPr>
            <p:cNvPr id="16" name="Rectangle 15"/>
            <p:cNvSpPr/>
            <p:nvPr/>
          </p:nvSpPr>
          <p:spPr bwMode="auto">
            <a:xfrm>
              <a:off x="635000" y="3584865"/>
              <a:ext cx="4800600" cy="508704"/>
            </a:xfrm>
            <a:prstGeom prst="rect">
              <a:avLst/>
            </a:prstGeom>
            <a:solidFill>
              <a:schemeClr val="accent1">
                <a:alpha val="50000"/>
              </a:schemeClr>
            </a:solidFill>
            <a:ln>
              <a:noFill/>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0">
              <a:scrgbClr r="0" g="0" b="0"/>
            </a:lnRef>
            <a:fillRef idx="0">
              <a:scrgbClr r="0" g="0" b="0"/>
            </a:fillRef>
            <a:effectRef idx="0">
              <a:scrgbClr r="0" g="0" b="0"/>
            </a:effectRef>
            <a:fontRef idx="minor">
              <a:schemeClr val="lt1"/>
            </a:fontRef>
          </p:style>
          <p:txBody>
            <a:bodyPr vert="horz" wrap="square" lIns="64294" tIns="32147" rIns="64294" bIns="32147" numCol="1" rtlCol="0" anchor="ctr" anchorCtr="0" compatLnSpc="1">
              <a:prstTxWarp prst="textNoShape">
                <a:avLst/>
              </a:prstTxWarp>
            </a:bodyPr>
            <a:lstStyle/>
            <a:p>
              <a:pPr algn="ctr" defTabSz="642915" fontAlgn="base">
                <a:spcBef>
                  <a:spcPct val="0"/>
                </a:spcBef>
                <a:spcAft>
                  <a:spcPct val="0"/>
                </a:spcAft>
              </a:pPr>
              <a:r>
                <a:rPr lang="es-PA" sz="1600" b="1" dirty="0" smtClean="0">
                  <a:solidFill>
                    <a:srgbClr val="FFFFFF"/>
                  </a:solidFill>
                  <a:latin typeface="Ubuntu"/>
                  <a:ea typeface="ヒラギノ角ゴ ProN W3" charset="-128"/>
                  <a:sym typeface="Gill Sans" charset="0"/>
                </a:rPr>
                <a:t>Censo 2016</a:t>
              </a:r>
              <a:endParaRPr lang="es-PA" sz="1600" b="1" dirty="0">
                <a:solidFill>
                  <a:srgbClr val="FFFFFF"/>
                </a:solidFill>
                <a:latin typeface="Ubuntu"/>
                <a:ea typeface="ヒラギノ角ゴ ProN W3" charset="-128"/>
                <a:sym typeface="Gill Sans" charset="0"/>
              </a:endParaRPr>
            </a:p>
          </p:txBody>
        </p:sp>
        <p:sp>
          <p:nvSpPr>
            <p:cNvPr id="17" name="Rectangle 16"/>
            <p:cNvSpPr/>
            <p:nvPr/>
          </p:nvSpPr>
          <p:spPr bwMode="auto">
            <a:xfrm>
              <a:off x="7226300" y="4203700"/>
              <a:ext cx="4800600" cy="2895600"/>
            </a:xfrm>
            <a:prstGeom prst="rect">
              <a:avLst/>
            </a:prstGeom>
            <a:ln>
              <a:headEnd type="none" w="med" len="med"/>
              <a:tailEnd type="none" w="med" len="me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5"/>
            </a:lnRef>
            <a:fillRef idx="1">
              <a:schemeClr val="lt1"/>
            </a:fillRef>
            <a:effectRef idx="0">
              <a:schemeClr val="accent5"/>
            </a:effectRef>
            <a:fontRef idx="minor">
              <a:schemeClr val="dk1"/>
            </a:fontRef>
          </p:style>
          <p:txBody>
            <a:bodyPr vert="horz" wrap="square" lIns="64294" tIns="32147" rIns="64294" bIns="32147" numCol="1" rtlCol="0" anchor="t" anchorCtr="0" compatLnSpc="1">
              <a:prstTxWarp prst="textNoShape">
                <a:avLst/>
              </a:prstTxWarp>
            </a:bodyPr>
            <a:lstStyle/>
            <a:p>
              <a:pPr marL="285750" indent="-285750">
                <a:buFont typeface="Wingdings" panose="05000000000000000000" pitchFamily="2" charset="2"/>
                <a:buChar char="§"/>
              </a:pPr>
              <a:r>
                <a:rPr lang="es-PA" sz="1600" dirty="0" smtClean="0"/>
                <a:t>Renombrado </a:t>
              </a:r>
              <a:r>
                <a:rPr lang="es-PA" sz="1600" dirty="0" err="1" smtClean="0"/>
                <a:t>a</a:t>
              </a:r>
              <a:r>
                <a:rPr lang="es-PA" sz="1600" b="1" dirty="0" err="1" smtClean="0">
                  <a:solidFill>
                    <a:srgbClr val="FF0000"/>
                  </a:solidFill>
                </a:rPr>
                <a:t>“Número</a:t>
              </a:r>
              <a:r>
                <a:rPr lang="es-PA" sz="1600" b="1" dirty="0" smtClean="0">
                  <a:solidFill>
                    <a:srgbClr val="FF0000"/>
                  </a:solidFill>
                </a:rPr>
                <a:t> de Staff no pagado con Discapacidad Intelectual” </a:t>
              </a:r>
            </a:p>
            <a:p>
              <a:pPr marL="285750" indent="-285750">
                <a:buFont typeface="Wingdings" panose="05000000000000000000" pitchFamily="2" charset="2"/>
                <a:buChar char="§"/>
              </a:pPr>
              <a:endParaRPr lang="en-US" sz="1600" dirty="0">
                <a:solidFill>
                  <a:srgbClr val="FF0000"/>
                </a:solidFill>
                <a:sym typeface="Gill Sans" charset="0"/>
              </a:endParaRPr>
            </a:p>
            <a:p>
              <a:pPr marL="285750" indent="-285750">
                <a:buFont typeface="Wingdings" panose="05000000000000000000" pitchFamily="2" charset="2"/>
                <a:buChar char="§"/>
              </a:pPr>
              <a:r>
                <a:rPr lang="es-PA" sz="1600" dirty="0"/>
                <a:t>Compañeros Unificados Jóvenes / Jóvenes Líderes/ Jóvenes Voluntarios </a:t>
              </a:r>
              <a:r>
                <a:rPr lang="es-PA" sz="1600" b="1" dirty="0">
                  <a:solidFill>
                    <a:srgbClr val="FF0000"/>
                  </a:solidFill>
                </a:rPr>
                <a:t>Edad de </a:t>
              </a:r>
              <a:r>
                <a:rPr lang="es-PA" sz="1600" b="1" dirty="0" smtClean="0">
                  <a:solidFill>
                    <a:srgbClr val="FF0000"/>
                  </a:solidFill>
                </a:rPr>
                <a:t>8 a </a:t>
              </a:r>
              <a:r>
                <a:rPr lang="es-PA" sz="1600" b="1" dirty="0">
                  <a:solidFill>
                    <a:srgbClr val="FF0000"/>
                  </a:solidFill>
                </a:rPr>
                <a:t>25 </a:t>
              </a:r>
            </a:p>
            <a:p>
              <a:pPr marL="285750" indent="-285750">
                <a:buFont typeface="Wingdings" panose="05000000000000000000" pitchFamily="2" charset="2"/>
                <a:buChar char="§"/>
              </a:pPr>
              <a:endParaRPr lang="en-US" sz="1600" b="1" dirty="0">
                <a:solidFill>
                  <a:srgbClr val="FF0000"/>
                </a:solidFill>
                <a:sym typeface="Gill Sans" charset="0"/>
              </a:endParaRPr>
            </a:p>
            <a:p>
              <a:pPr marL="285750" indent="-285750">
                <a:buFont typeface="Wingdings" panose="05000000000000000000" pitchFamily="2" charset="2"/>
                <a:buChar char="§"/>
              </a:pPr>
              <a:r>
                <a:rPr lang="es-PA" sz="1600" dirty="0" smtClean="0">
                  <a:solidFill>
                    <a:schemeClr val="tx1"/>
                  </a:solidFill>
                  <a:sym typeface="Gill Sans" charset="0"/>
                </a:rPr>
                <a:t>Se agregaron más ejemplos de roles de liderazgo para Jóvenes (ver </a:t>
              </a:r>
              <a:r>
                <a:rPr lang="en-US" sz="1600" i="1" dirty="0" smtClean="0">
                  <a:solidFill>
                    <a:schemeClr val="tx1"/>
                  </a:solidFill>
                  <a:sym typeface="Gill Sans" charset="0"/>
                  <a:hlinkClick r:id="rId3" action="ppaction://hlinkfile"/>
                </a:rPr>
                <a:t>Census Guidance &amp; Definitions</a:t>
              </a:r>
              <a:r>
                <a:rPr lang="en-US" sz="1600" dirty="0" smtClean="0">
                  <a:solidFill>
                    <a:schemeClr val="tx1"/>
                  </a:solidFill>
                  <a:sym typeface="Gill Sans" charset="0"/>
                </a:rPr>
                <a:t>) </a:t>
              </a:r>
            </a:p>
            <a:p>
              <a:endParaRPr lang="en-US" sz="1600" dirty="0" smtClean="0">
                <a:solidFill>
                  <a:schemeClr val="tx1"/>
                </a:solidFill>
                <a:sym typeface="Gill Sans" charset="0"/>
              </a:endParaRPr>
            </a:p>
            <a:p>
              <a:pPr marL="285750" indent="-285750">
                <a:buFont typeface="Wingdings" panose="05000000000000000000" pitchFamily="2" charset="2"/>
                <a:buChar char="§"/>
              </a:pPr>
              <a:r>
                <a:rPr lang="es-PA" sz="1600" dirty="0" smtClean="0">
                  <a:solidFill>
                    <a:schemeClr val="tx1"/>
                  </a:solidFill>
                  <a:sym typeface="Gill Sans" charset="0"/>
                </a:rPr>
                <a:t>Una dirección de correo electrónica válida es necesaria para entrar al Sistema en línea.</a:t>
              </a:r>
              <a:endParaRPr lang="es-PA" sz="1600" dirty="0">
                <a:solidFill>
                  <a:schemeClr val="tx1"/>
                </a:solidFill>
                <a:sym typeface="Gill Sans" charset="0"/>
              </a:endParaRPr>
            </a:p>
          </p:txBody>
        </p:sp>
        <p:sp>
          <p:nvSpPr>
            <p:cNvPr id="18" name="Rectangle 17"/>
            <p:cNvSpPr/>
            <p:nvPr/>
          </p:nvSpPr>
          <p:spPr bwMode="auto">
            <a:xfrm>
              <a:off x="7226300" y="3584864"/>
              <a:ext cx="4800600" cy="508705"/>
            </a:xfrm>
            <a:prstGeom prst="rect">
              <a:avLst/>
            </a:prstGeom>
            <a:solidFill>
              <a:schemeClr val="accent1">
                <a:alpha val="50000"/>
              </a:schemeClr>
            </a:solidFill>
            <a:ln>
              <a:noFill/>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0">
              <a:scrgbClr r="0" g="0" b="0"/>
            </a:lnRef>
            <a:fillRef idx="0">
              <a:scrgbClr r="0" g="0" b="0"/>
            </a:fillRef>
            <a:effectRef idx="0">
              <a:scrgbClr r="0" g="0" b="0"/>
            </a:effectRef>
            <a:fontRef idx="minor">
              <a:schemeClr val="lt1"/>
            </a:fontRef>
          </p:style>
          <p:txBody>
            <a:bodyPr vert="horz" wrap="square" lIns="64294" tIns="32147" rIns="64294" bIns="32147" numCol="1" rtlCol="0" anchor="ctr" anchorCtr="0" compatLnSpc="1">
              <a:prstTxWarp prst="textNoShape">
                <a:avLst/>
              </a:prstTxWarp>
            </a:bodyPr>
            <a:lstStyle/>
            <a:p>
              <a:pPr algn="ctr" defTabSz="642915" fontAlgn="base">
                <a:spcBef>
                  <a:spcPct val="0"/>
                </a:spcBef>
                <a:spcAft>
                  <a:spcPct val="0"/>
                </a:spcAft>
              </a:pPr>
              <a:r>
                <a:rPr lang="es-PA" sz="1600" b="1" dirty="0" smtClean="0">
                  <a:solidFill>
                    <a:srgbClr val="FFFFFF"/>
                  </a:solidFill>
                  <a:latin typeface="Ubuntu"/>
                  <a:ea typeface="ヒラギノ角ゴ ProN W3" charset="-128"/>
                  <a:sym typeface="Gill Sans" charset="0"/>
                </a:rPr>
                <a:t>Censo 2017</a:t>
              </a:r>
              <a:endParaRPr lang="es-PA" sz="1600" b="1" dirty="0">
                <a:solidFill>
                  <a:srgbClr val="FFFFFF"/>
                </a:solidFill>
                <a:latin typeface="Ubuntu"/>
                <a:ea typeface="ヒラギノ角ゴ ProN W3" charset="-128"/>
                <a:sym typeface="Gill Sans" charset="0"/>
              </a:endParaRPr>
            </a:p>
          </p:txBody>
        </p:sp>
        <p:sp>
          <p:nvSpPr>
            <p:cNvPr id="20" name="FlowTriangle"/>
            <p:cNvSpPr>
              <a:spLocks noChangeArrowheads="1"/>
            </p:cNvSpPr>
            <p:nvPr/>
          </p:nvSpPr>
          <p:spPr bwMode="gray">
            <a:xfrm rot="5400000">
              <a:off x="5025527" y="5263850"/>
              <a:ext cx="2882321" cy="762021"/>
            </a:xfrm>
            <a:prstGeom prst="triangle">
              <a:avLst>
                <a:gd name="adj" fmla="val 50000"/>
              </a:avLst>
            </a:prstGeom>
            <a:solidFill>
              <a:schemeClr val="bg1">
                <a:lumMod val="65000"/>
              </a:schemeClr>
            </a:solidFill>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defTabSz="642915" fontAlgn="base">
                <a:spcBef>
                  <a:spcPct val="0"/>
                </a:spcBef>
                <a:spcAft>
                  <a:spcPct val="0"/>
                </a:spcAft>
              </a:pPr>
              <a:endParaRPr lang="en-US" sz="984" b="1">
                <a:solidFill>
                  <a:srgbClr val="000000"/>
                </a:solidFill>
                <a:latin typeface="Arial" pitchFamily="34" charset="0"/>
                <a:ea typeface="ヒラギノ角ゴ ProN W3" charset="-128"/>
                <a:cs typeface="Arial" pitchFamily="34" charset="0"/>
                <a:sym typeface="Gill Sans" charset="0"/>
              </a:endParaRPr>
            </a:p>
          </p:txBody>
        </p:sp>
      </p:grpSp>
    </p:spTree>
    <p:extLst>
      <p:ext uri="{BB962C8B-B14F-4D97-AF65-F5344CB8AC3E}">
        <p14:creationId xmlns:p14="http://schemas.microsoft.com/office/powerpoint/2010/main" val="40500836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1794537997"/>
              </p:ext>
            </p:extLst>
          </p:nvPr>
        </p:nvGraphicFramePr>
        <p:xfrm>
          <a:off x="342786" y="1915158"/>
          <a:ext cx="8700852" cy="53942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11"/>
          <p:cNvPicPr>
            <a:picLocks noChangeAspect="1"/>
          </p:cNvPicPr>
          <p:nvPr/>
        </p:nvPicPr>
        <p:blipFill rotWithShape="1">
          <a:blip r:embed="rId8"/>
          <a:srcRect l="21009" t="11453" r="21526" b="21197"/>
          <a:stretch/>
        </p:blipFill>
        <p:spPr>
          <a:xfrm>
            <a:off x="7394609" y="4121099"/>
            <a:ext cx="1509899" cy="1718260"/>
          </a:xfrm>
          <a:prstGeom prst="rect">
            <a:avLst/>
          </a:prstGeom>
        </p:spPr>
      </p:pic>
      <p:sp>
        <p:nvSpPr>
          <p:cNvPr id="2" name="Title 1"/>
          <p:cNvSpPr>
            <a:spLocks noGrp="1"/>
          </p:cNvSpPr>
          <p:nvPr>
            <p:ph type="title"/>
          </p:nvPr>
        </p:nvSpPr>
        <p:spPr>
          <a:xfrm>
            <a:off x="342786" y="339818"/>
            <a:ext cx="7051823" cy="1046064"/>
          </a:xfrm>
        </p:spPr>
        <p:txBody>
          <a:bodyPr/>
          <a:lstStyle/>
          <a:p>
            <a:r>
              <a:rPr lang="es-PA" dirty="0" smtClean="0"/>
              <a:t>El valor de su tiempo</a:t>
            </a:r>
            <a:endParaRPr lang="es-PA" dirty="0"/>
          </a:p>
        </p:txBody>
      </p:sp>
      <p:pic>
        <p:nvPicPr>
          <p:cNvPr id="15" name="Picture 14"/>
          <p:cNvPicPr>
            <a:picLocks noChangeAspect="1"/>
          </p:cNvPicPr>
          <p:nvPr/>
        </p:nvPicPr>
        <p:blipFill rotWithShape="1">
          <a:blip r:embed="rId9"/>
          <a:srcRect t="-1" r="37326" b="1816"/>
          <a:stretch/>
        </p:blipFill>
        <p:spPr>
          <a:xfrm>
            <a:off x="197626" y="2617685"/>
            <a:ext cx="1540870" cy="1608262"/>
          </a:xfrm>
          <a:prstGeom prst="rect">
            <a:avLst/>
          </a:prstGeom>
        </p:spPr>
      </p:pic>
      <p:pic>
        <p:nvPicPr>
          <p:cNvPr id="3" name="Picture 2"/>
          <p:cNvPicPr>
            <a:picLocks noChangeAspect="1"/>
          </p:cNvPicPr>
          <p:nvPr/>
        </p:nvPicPr>
        <p:blipFill>
          <a:blip r:embed="rId10"/>
          <a:stretch>
            <a:fillRect/>
          </a:stretch>
        </p:blipFill>
        <p:spPr>
          <a:xfrm>
            <a:off x="5027704" y="1713149"/>
            <a:ext cx="1373095" cy="1572415"/>
          </a:xfrm>
          <a:prstGeom prst="rect">
            <a:avLst/>
          </a:prstGeom>
        </p:spPr>
      </p:pic>
      <p:pic>
        <p:nvPicPr>
          <p:cNvPr id="5" name="Picture 4"/>
          <p:cNvPicPr>
            <a:picLocks noChangeAspect="1"/>
          </p:cNvPicPr>
          <p:nvPr/>
        </p:nvPicPr>
        <p:blipFill>
          <a:blip r:embed="rId11"/>
          <a:stretch>
            <a:fillRect/>
          </a:stretch>
        </p:blipFill>
        <p:spPr>
          <a:xfrm>
            <a:off x="2822704" y="5555480"/>
            <a:ext cx="1503970" cy="1127977"/>
          </a:xfrm>
          <a:prstGeom prst="rect">
            <a:avLst/>
          </a:prstGeom>
        </p:spPr>
      </p:pic>
    </p:spTree>
    <p:extLst>
      <p:ext uri="{BB962C8B-B14F-4D97-AF65-F5344CB8AC3E}">
        <p14:creationId xmlns:p14="http://schemas.microsoft.com/office/powerpoint/2010/main" val="19118022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¡GRACIAS! </a:t>
            </a:r>
            <a:endParaRPr lang="en-US" dirty="0"/>
          </a:p>
        </p:txBody>
      </p:sp>
      <p:sp>
        <p:nvSpPr>
          <p:cNvPr id="4" name="Slide Number Placeholder 3"/>
          <p:cNvSpPr>
            <a:spLocks noGrp="1"/>
          </p:cNvSpPr>
          <p:nvPr>
            <p:ph type="sldNum" sz="quarter" idx="10"/>
          </p:nvPr>
        </p:nvSpPr>
        <p:spPr/>
        <p:txBody>
          <a:bodyPr/>
          <a:lstStyle/>
          <a:p>
            <a:fld id="{F4B88F72-1EA4-FE40-A5CA-BD0111E6622B}" type="slidenum">
              <a:rPr lang="en-US" smtClean="0"/>
              <a:pPr/>
              <a:t>20</a:t>
            </a:fld>
            <a:r>
              <a:rPr lang="en-US" smtClean="0">
                <a:solidFill>
                  <a:srgbClr val="2E3333"/>
                </a:solidFill>
              </a:rPr>
              <a:t> /  </a:t>
            </a:r>
            <a:r>
              <a:rPr lang="en-US" smtClean="0">
                <a:solidFill>
                  <a:srgbClr val="2E3333"/>
                </a:solidFill>
                <a:latin typeface="Ubuntu"/>
                <a:cs typeface="Ubuntu"/>
              </a:rPr>
              <a:t>Special Olympics</a:t>
            </a:r>
            <a:endParaRPr lang="en-US" dirty="0" smtClean="0">
              <a:solidFill>
                <a:srgbClr val="2E3333"/>
              </a:solidFill>
              <a:latin typeface="Ubuntu"/>
              <a:cs typeface="Ubuntu"/>
            </a:endParaRPr>
          </a:p>
        </p:txBody>
      </p:sp>
      <p:pic>
        <p:nvPicPr>
          <p:cNvPr id="11" name="Picture 10"/>
          <p:cNvPicPr>
            <a:picLocks noChangeAspect="1"/>
          </p:cNvPicPr>
          <p:nvPr/>
        </p:nvPicPr>
        <p:blipFill>
          <a:blip r:embed="rId2"/>
          <a:stretch>
            <a:fillRect/>
          </a:stretch>
        </p:blipFill>
        <p:spPr>
          <a:xfrm>
            <a:off x="909997" y="1795864"/>
            <a:ext cx="7697542" cy="3886644"/>
          </a:xfrm>
          <a:prstGeom prst="rect">
            <a:avLst/>
          </a:prstGeom>
        </p:spPr>
      </p:pic>
      <p:pic>
        <p:nvPicPr>
          <p:cNvPr id="12" name="Picture 11"/>
          <p:cNvPicPr>
            <a:picLocks noChangeAspect="1"/>
          </p:cNvPicPr>
          <p:nvPr/>
        </p:nvPicPr>
        <p:blipFill>
          <a:blip r:embed="rId3"/>
          <a:stretch>
            <a:fillRect/>
          </a:stretch>
        </p:blipFill>
        <p:spPr>
          <a:xfrm>
            <a:off x="5222065" y="2264518"/>
            <a:ext cx="3519600" cy="3994044"/>
          </a:xfrm>
          <a:prstGeom prst="rect">
            <a:avLst/>
          </a:prstGeom>
        </p:spPr>
      </p:pic>
      <p:sp>
        <p:nvSpPr>
          <p:cNvPr id="6" name="TextBox 5"/>
          <p:cNvSpPr txBox="1"/>
          <p:nvPr/>
        </p:nvSpPr>
        <p:spPr>
          <a:xfrm>
            <a:off x="909997" y="5668012"/>
            <a:ext cx="6473952" cy="646331"/>
          </a:xfrm>
          <a:prstGeom prst="rect">
            <a:avLst/>
          </a:prstGeom>
          <a:solidFill>
            <a:schemeClr val="accent1">
              <a:lumMod val="20000"/>
              <a:lumOff val="80000"/>
            </a:schemeClr>
          </a:solidFill>
        </p:spPr>
        <p:txBody>
          <a:bodyPr wrap="square" rtlCol="0">
            <a:spAutoFit/>
          </a:bodyPr>
          <a:lstStyle/>
          <a:p>
            <a:r>
              <a:rPr lang="en-US" dirty="0" smtClean="0"/>
              <a:t>GRACIAS POR SU COMPROMISO CON LA EXCELENCIA Y HACER DEL CENSO 2017 UN ÉXITO.</a:t>
            </a:r>
            <a:endParaRPr lang="en-US" dirty="0"/>
          </a:p>
        </p:txBody>
      </p:sp>
    </p:spTree>
    <p:extLst>
      <p:ext uri="{BB962C8B-B14F-4D97-AF65-F5344CB8AC3E}">
        <p14:creationId xmlns:p14="http://schemas.microsoft.com/office/powerpoint/2010/main" val="2142507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s-PA" dirty="0" smtClean="0"/>
              <a:t>¿Por qué es importante el Censo? </a:t>
            </a:r>
            <a:endParaRPr lang="es-PA"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751119851"/>
              </p:ext>
            </p:extLst>
          </p:nvPr>
        </p:nvGraphicFramePr>
        <p:xfrm>
          <a:off x="-120497" y="1788635"/>
          <a:ext cx="9705048" cy="4837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a:xfrm>
            <a:off x="8397500" y="6534249"/>
            <a:ext cx="333546" cy="187325"/>
          </a:xfrm>
        </p:spPr>
        <p:txBody>
          <a:bodyPr/>
          <a:lstStyle/>
          <a:p>
            <a:fld id="{28CA0A7F-DBB8-1C4E-87E1-2C420DBA6730}" type="slidenum">
              <a:rPr lang="x-none" altLang="x-none" smtClean="0"/>
              <a:pPr/>
              <a:t>3</a:t>
            </a:fld>
            <a:endParaRPr lang="x-none" altLang="x-none"/>
          </a:p>
        </p:txBody>
      </p:sp>
      <p:pic>
        <p:nvPicPr>
          <p:cNvPr id="3" name="Picture 2"/>
          <p:cNvPicPr>
            <a:picLocks noChangeAspect="1"/>
          </p:cNvPicPr>
          <p:nvPr/>
        </p:nvPicPr>
        <p:blipFill rotWithShape="1">
          <a:blip r:embed="rId8"/>
          <a:srcRect t="24379" r="5428" b="20048"/>
          <a:stretch/>
        </p:blipFill>
        <p:spPr>
          <a:xfrm>
            <a:off x="393031" y="2927157"/>
            <a:ext cx="1936512" cy="1035020"/>
          </a:xfrm>
          <a:prstGeom prst="rect">
            <a:avLst/>
          </a:prstGeom>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4513" y="1659878"/>
            <a:ext cx="1755323" cy="1170215"/>
          </a:xfrm>
          <a:prstGeom prst="rect">
            <a:avLst/>
          </a:prstGeom>
        </p:spPr>
      </p:pic>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8150" y="4068196"/>
            <a:ext cx="1755323" cy="1356386"/>
          </a:xfrm>
          <a:prstGeom prst="rect">
            <a:avLst/>
          </a:prstGeom>
        </p:spPr>
      </p:pic>
      <p:pic>
        <p:nvPicPr>
          <p:cNvPr id="8" name="Picture 7"/>
          <p:cNvPicPr>
            <a:picLocks noChangeAspect="1"/>
          </p:cNvPicPr>
          <p:nvPr/>
        </p:nvPicPr>
        <p:blipFill>
          <a:blip r:embed="rId11"/>
          <a:stretch>
            <a:fillRect/>
          </a:stretch>
        </p:blipFill>
        <p:spPr>
          <a:xfrm>
            <a:off x="568150" y="5488960"/>
            <a:ext cx="1862155" cy="1188055"/>
          </a:xfrm>
          <a:prstGeom prst="rect">
            <a:avLst/>
          </a:prstGeom>
        </p:spPr>
      </p:pic>
      <p:sp>
        <p:nvSpPr>
          <p:cNvPr id="9" name="TextBox 8"/>
          <p:cNvSpPr txBox="1"/>
          <p:nvPr/>
        </p:nvSpPr>
        <p:spPr>
          <a:xfrm flipH="1">
            <a:off x="5889170" y="1788635"/>
            <a:ext cx="3254829" cy="1528465"/>
          </a:xfrm>
          <a:prstGeom prst="stripedRightArrow">
            <a:avLst>
              <a:gd name="adj1" fmla="val 50000"/>
              <a:gd name="adj2" fmla="val 52226"/>
            </a:avLst>
          </a:prstGeom>
          <a:solidFill>
            <a:srgbClr val="C00000"/>
          </a:solidFill>
          <a:ln>
            <a:solidFill>
              <a:schemeClr val="accent1"/>
            </a:solidFill>
          </a:ln>
        </p:spPr>
        <p:txBody>
          <a:bodyPr wrap="square" rtlCol="0">
            <a:spAutoFit/>
          </a:bodyPr>
          <a:lstStyle/>
          <a:p>
            <a:pPr marL="119063" indent="284163" algn="ctr">
              <a:tabLst>
                <a:tab pos="685800" algn="l"/>
              </a:tabLst>
            </a:pPr>
            <a:r>
              <a:rPr lang="en-US" sz="1100" b="1" dirty="0" smtClean="0">
                <a:solidFill>
                  <a:schemeClr val="bg1"/>
                </a:solidFill>
              </a:rPr>
              <a:t>REGLAS GENERALES/ REQUERIMIENTOS DE ACREDITACIÓN/  </a:t>
            </a:r>
          </a:p>
          <a:p>
            <a:pPr algn="ctr"/>
            <a:r>
              <a:rPr lang="en-US" sz="1100" b="1" dirty="0" smtClean="0">
                <a:solidFill>
                  <a:schemeClr val="bg1"/>
                </a:solidFill>
              </a:rPr>
              <a:t>  QUOTAS DE LOS JUEGOS</a:t>
            </a:r>
            <a:endParaRPr lang="en-US" sz="1100" b="1" dirty="0">
              <a:solidFill>
                <a:schemeClr val="bg1"/>
              </a:solidFill>
            </a:endParaRPr>
          </a:p>
        </p:txBody>
      </p:sp>
    </p:spTree>
    <p:extLst>
      <p:ext uri="{BB962C8B-B14F-4D97-AF65-F5344CB8AC3E}">
        <p14:creationId xmlns:p14="http://schemas.microsoft.com/office/powerpoint/2010/main" val="2889664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s-PA" dirty="0" smtClean="0"/>
              <a:t>Clave del éxito</a:t>
            </a:r>
            <a:endParaRPr lang="es-PA" dirty="0"/>
          </a:p>
        </p:txBody>
      </p:sp>
      <p:pic>
        <p:nvPicPr>
          <p:cNvPr id="15" name="Picture 14"/>
          <p:cNvPicPr>
            <a:picLocks noChangeAspect="1"/>
          </p:cNvPicPr>
          <p:nvPr/>
        </p:nvPicPr>
        <p:blipFill rotWithShape="1">
          <a:blip r:embed="rId3"/>
          <a:srcRect l="11818" t="2035" r="17114" b="9042"/>
          <a:stretch/>
        </p:blipFill>
        <p:spPr>
          <a:xfrm>
            <a:off x="914401" y="1739269"/>
            <a:ext cx="1820916" cy="2065282"/>
          </a:xfrm>
          <a:prstGeom prst="rect">
            <a:avLst/>
          </a:prstGeom>
        </p:spPr>
      </p:pic>
      <p:pic>
        <p:nvPicPr>
          <p:cNvPr id="12" name="Picture 11"/>
          <p:cNvPicPr>
            <a:picLocks noChangeAspect="1"/>
          </p:cNvPicPr>
          <p:nvPr/>
        </p:nvPicPr>
        <p:blipFill>
          <a:blip r:embed="rId4"/>
          <a:stretch>
            <a:fillRect/>
          </a:stretch>
        </p:blipFill>
        <p:spPr>
          <a:xfrm>
            <a:off x="6432791" y="5165429"/>
            <a:ext cx="1964709" cy="1292213"/>
          </a:xfrm>
          <a:prstGeom prst="rect">
            <a:avLst/>
          </a:prstGeom>
        </p:spPr>
      </p:pic>
      <p:sp>
        <p:nvSpPr>
          <p:cNvPr id="4" name="Slide Number Placeholder 3"/>
          <p:cNvSpPr>
            <a:spLocks noGrp="1"/>
          </p:cNvSpPr>
          <p:nvPr>
            <p:ph type="sldNum" sz="quarter" idx="10"/>
          </p:nvPr>
        </p:nvSpPr>
        <p:spPr>
          <a:xfrm>
            <a:off x="8397500" y="6534249"/>
            <a:ext cx="333546" cy="187325"/>
          </a:xfrm>
        </p:spPr>
        <p:txBody>
          <a:bodyPr/>
          <a:lstStyle/>
          <a:p>
            <a:fld id="{28CA0A7F-DBB8-1C4E-87E1-2C420DBA6730}" type="slidenum">
              <a:rPr lang="x-none" altLang="x-none" smtClean="0"/>
              <a:pPr/>
              <a:t>4</a:t>
            </a:fld>
            <a:endParaRPr lang="x-none" altLang="x-none"/>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112371056"/>
              </p:ext>
            </p:extLst>
          </p:nvPr>
        </p:nvGraphicFramePr>
        <p:xfrm>
          <a:off x="2238703" y="1860332"/>
          <a:ext cx="5202621" cy="414632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Rectangle 1"/>
          <p:cNvSpPr/>
          <p:nvPr/>
        </p:nvSpPr>
        <p:spPr bwMode="auto">
          <a:xfrm>
            <a:off x="6911944" y="2356119"/>
            <a:ext cx="1853682" cy="932991"/>
          </a:xfrm>
          <a:prstGeom prst="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0000"/>
                </a:solidFill>
                <a:effectLst/>
                <a:latin typeface="+mj-lt"/>
                <a:ea typeface="ヒラギノ角ゴ ProN W3" charset="0"/>
                <a:cs typeface="ヒラギノ角ゴ ProN W3" charset="0"/>
                <a:sym typeface="Gill Sans" charset="0"/>
              </a:rPr>
              <a:t>LAS</a:t>
            </a:r>
            <a:r>
              <a:rPr kumimoji="0" lang="en-US" b="1" i="0" u="none" strike="noStrike" cap="none" normalizeH="0" dirty="0" smtClean="0">
                <a:ln>
                  <a:noFill/>
                </a:ln>
                <a:solidFill>
                  <a:srgbClr val="000000"/>
                </a:solidFill>
                <a:effectLst/>
                <a:latin typeface="+mj-lt"/>
                <a:ea typeface="ヒラギノ角ゴ ProN W3" charset="0"/>
                <a:cs typeface="ヒラギノ角ゴ ProN W3" charset="0"/>
                <a:sym typeface="Gill Sans" charset="0"/>
              </a:rPr>
              <a:t> COSAS HAN CAMBIADO</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4221331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978F6C85-62F1-2E45-BAF4-9247EEFC730C}" type="slidenum">
              <a:rPr lang="en-US" smtClean="0">
                <a:latin typeface="Arial" panose="020B0604020202020204" pitchFamily="34" charset="0"/>
                <a:cs typeface="Arial" panose="020B0604020202020204" pitchFamily="34" charset="0"/>
              </a:rPr>
              <a:pPr/>
              <a:t>5</a:t>
            </a:fld>
            <a:endParaRPr lang="en-US"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r>
              <a:rPr lang="en-US" dirty="0">
                <a:solidFill>
                  <a:schemeClr val="bg1"/>
                </a:solidFill>
                <a:latin typeface="Arial" panose="020B0604020202020204" pitchFamily="34" charset="0"/>
                <a:cs typeface="Arial" panose="020B0604020202020204" pitchFamily="34" charset="0"/>
              </a:rPr>
              <a:t>A picture paints a thousand words</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half" idx="2"/>
          </p:nvPr>
        </p:nvSpPr>
        <p:spPr/>
        <p:txBody>
          <a:bodyPr/>
          <a:lstStyle/>
          <a:p>
            <a:r>
              <a:rPr lang="en-US" dirty="0">
                <a:solidFill>
                  <a:schemeClr val="bg1"/>
                </a:solidFill>
                <a:latin typeface="Arial" panose="020B0604020202020204" pitchFamily="34" charset="0"/>
                <a:cs typeface="Arial" panose="020B0604020202020204" pitchFamily="34" charset="0"/>
              </a:rPr>
              <a:t>Use the </a:t>
            </a:r>
            <a:r>
              <a:rPr lang="en-US" b="1" dirty="0">
                <a:solidFill>
                  <a:schemeClr val="bg1"/>
                </a:solidFill>
                <a:latin typeface="Arial" panose="020B0604020202020204" pitchFamily="34" charset="0"/>
                <a:cs typeface="Arial" panose="020B0604020202020204" pitchFamily="34" charset="0"/>
              </a:rPr>
              <a:t>Picture and </a:t>
            </a:r>
            <a:r>
              <a:rPr lang="en-US" b="1" dirty="0" smtClean="0">
                <a:solidFill>
                  <a:schemeClr val="bg1"/>
                </a:solidFill>
                <a:latin typeface="Arial" panose="020B0604020202020204" pitchFamily="34" charset="0"/>
                <a:cs typeface="Arial" panose="020B0604020202020204" pitchFamily="34" charset="0"/>
              </a:rPr>
              <a:t>Caption </a:t>
            </a:r>
            <a:r>
              <a:rPr lang="en-US" dirty="0">
                <a:solidFill>
                  <a:schemeClr val="bg1"/>
                </a:solidFill>
                <a:latin typeface="Arial" panose="020B0604020202020204" pitchFamily="34" charset="0"/>
                <a:cs typeface="Arial" panose="020B0604020202020204" pitchFamily="34" charset="0"/>
              </a:rPr>
              <a:t>format to create strong compelling slide like this. Don</a:t>
            </a:r>
            <a:r>
              <a:rPr lang="fr-FR" dirty="0">
                <a:solidFill>
                  <a:schemeClr val="bg1"/>
                </a:solidFill>
                <a:latin typeface="Arial" panose="020B0604020202020204" pitchFamily="34" charset="0"/>
                <a:cs typeface="Arial" panose="020B0604020202020204" pitchFamily="34" charset="0"/>
              </a:rPr>
              <a:t>’</a:t>
            </a:r>
            <a:r>
              <a:rPr lang="en-US" dirty="0" err="1">
                <a:solidFill>
                  <a:schemeClr val="bg1"/>
                </a:solidFill>
                <a:latin typeface="Arial" panose="020B0604020202020204" pitchFamily="34" charset="0"/>
                <a:cs typeface="Arial" panose="020B0604020202020204" pitchFamily="34" charset="0"/>
              </a:rPr>
              <a:t>t’t</a:t>
            </a:r>
            <a:r>
              <a:rPr lang="en-US" dirty="0">
                <a:solidFill>
                  <a:schemeClr val="bg1"/>
                </a:solidFill>
                <a:latin typeface="Arial" panose="020B0604020202020204" pitchFamily="34" charset="0"/>
                <a:cs typeface="Arial" panose="020B0604020202020204" pitchFamily="34" charset="0"/>
              </a:rPr>
              <a:t> forget to caption where possible. For best effect crop the image to fill the placeholder.</a:t>
            </a:r>
          </a:p>
        </p:txBody>
      </p:sp>
      <p:pic>
        <p:nvPicPr>
          <p:cNvPr id="13" name="Picture 4" descr="http://media.specialolympics.org/soi/images/2015/section-fronts/sports/1300x800-unified-sports-wide.jpg"/>
          <p:cNvPicPr>
            <a:picLocks noChangeAspect="1" noChangeArrowheads="1"/>
          </p:cNvPicPr>
          <p:nvPr/>
        </p:nvPicPr>
        <p:blipFill rotWithShape="1">
          <a:blip r:embed="rId3">
            <a:extLst>
              <a:ext uri="{28A0092B-C50C-407E-A947-70E740481C1C}">
                <a14:useLocalDpi xmlns:a14="http://schemas.microsoft.com/office/drawing/2010/main" val="0"/>
              </a:ext>
            </a:extLst>
          </a:blip>
          <a:srcRect l="5262" t="12205" r="14660" b="2640"/>
          <a:stretch/>
        </p:blipFill>
        <p:spPr bwMode="auto">
          <a:xfrm>
            <a:off x="174812" y="202870"/>
            <a:ext cx="8820221" cy="648216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554038" y="1411888"/>
            <a:ext cx="3369390" cy="5131712"/>
          </a:xfrm>
          <a:prstGeom prst="rect">
            <a:avLst/>
          </a:prstGeom>
          <a:solidFill>
            <a:srgbClr val="F5EBE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latin typeface="Arial" panose="020B0604020202020204" pitchFamily="34" charset="0"/>
              <a:cs typeface="Arial" panose="020B0604020202020204" pitchFamily="34" charset="0"/>
            </a:endParaRPr>
          </a:p>
        </p:txBody>
      </p:sp>
      <p:sp>
        <p:nvSpPr>
          <p:cNvPr id="15" name="Parallelogram 14"/>
          <p:cNvSpPr/>
          <p:nvPr/>
        </p:nvSpPr>
        <p:spPr>
          <a:xfrm rot="10800000">
            <a:off x="-268942" y="1243395"/>
            <a:ext cx="5025385" cy="1696771"/>
          </a:xfrm>
          <a:prstGeom prst="parallelogram">
            <a:avLst/>
          </a:prstGeom>
          <a:solidFill>
            <a:srgbClr val="FF0000">
              <a:alpha val="75000"/>
            </a:srgbClr>
          </a:solidFill>
          <a:ln>
            <a:noFill/>
          </a:ln>
          <a:effectLst>
            <a:outerShdw blurRad="50800" dist="50800" dir="7020000" sx="1000" sy="1000" algn="ctr" rotWithShape="0">
              <a:srgbClr val="000000"/>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6" name="Parallelogram 15"/>
          <p:cNvSpPr/>
          <p:nvPr/>
        </p:nvSpPr>
        <p:spPr>
          <a:xfrm rot="10800000">
            <a:off x="-268942" y="1411886"/>
            <a:ext cx="5123077" cy="1696771"/>
          </a:xfrm>
          <a:prstGeom prst="parallelogram">
            <a:avLst/>
          </a:prstGeom>
          <a:solidFill>
            <a:srgbClr val="FF0000">
              <a:alpha val="7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7" name="Title 1"/>
          <p:cNvSpPr txBox="1">
            <a:spLocks/>
          </p:cNvSpPr>
          <p:nvPr/>
        </p:nvSpPr>
        <p:spPr>
          <a:xfrm>
            <a:off x="554038" y="1522672"/>
            <a:ext cx="3941208" cy="1253672"/>
          </a:xfrm>
          <a:prstGeom prst="rect">
            <a:avLst/>
          </a:prstGeom>
          <a:noFill/>
        </p:spPr>
        <p:txBody>
          <a:bodyPr vert="horz" lIns="91440" tIns="45720" rIns="91440" bIns="45720" rtlCol="0" anchor="t">
            <a:noAutofit/>
          </a:bodyPr>
          <a:lstStyle>
            <a:defPPr>
              <a:defRPr lang="en-US"/>
            </a:defPPr>
            <a:lvl1pPr defTabSz="914400">
              <a:lnSpc>
                <a:spcPct val="89000"/>
              </a:lnSpc>
              <a:spcBef>
                <a:spcPct val="0"/>
              </a:spcBef>
              <a:buNone/>
              <a:defRPr sz="4000" b="1" baseline="0">
                <a:solidFill>
                  <a:srgbClr val="636359"/>
                </a:solidFill>
                <a:latin typeface="Avenir Next" charset="0"/>
                <a:ea typeface="Avenir Next" charset="0"/>
                <a:cs typeface="Avenir Next" charset="0"/>
              </a:defRPr>
            </a:lvl1pPr>
          </a:lstStyle>
          <a:p>
            <a:r>
              <a:rPr lang="es-SV" sz="3200" dirty="0">
                <a:solidFill>
                  <a:schemeClr val="bg1"/>
                </a:solidFill>
              </a:rPr>
              <a:t>INFORMACIÓN GENERAL</a:t>
            </a:r>
            <a:endParaRPr lang="en-US" sz="3000" dirty="0">
              <a:solidFill>
                <a:schemeClr val="bg1"/>
              </a:solidFill>
              <a:latin typeface="Arial" panose="020B0604020202020204" pitchFamily="34" charset="0"/>
              <a:ea typeface="Ubuntu" charset="0"/>
              <a:cs typeface="Arial" panose="020B0604020202020204" pitchFamily="34" charset="0"/>
            </a:endParaRPr>
          </a:p>
        </p:txBody>
      </p:sp>
      <p:sp>
        <p:nvSpPr>
          <p:cNvPr id="18" name="Rectangle 17"/>
          <p:cNvSpPr/>
          <p:nvPr/>
        </p:nvSpPr>
        <p:spPr>
          <a:xfrm>
            <a:off x="554038" y="3437466"/>
            <a:ext cx="3369390" cy="2754600"/>
          </a:xfrm>
          <a:prstGeom prst="rect">
            <a:avLst/>
          </a:prstGeom>
        </p:spPr>
        <p:txBody>
          <a:bodyPr wrap="square">
            <a:spAutoFit/>
          </a:bodyPr>
          <a:lstStyle/>
          <a:p>
            <a:pPr marL="342900" indent="-342900">
              <a:buFont typeface="Wingdings" panose="05000000000000000000" pitchFamily="2" charset="2"/>
              <a:buChar char="Ø"/>
            </a:pPr>
            <a:r>
              <a:rPr lang="es-SV" sz="2000" dirty="0" smtClean="0"/>
              <a:t>Todos </a:t>
            </a:r>
            <a:r>
              <a:rPr lang="es-SV" sz="2000" dirty="0"/>
              <a:t>los años </a:t>
            </a:r>
          </a:p>
          <a:p>
            <a:pPr marL="342900" lvl="0" indent="-342900">
              <a:buFont typeface="Wingdings" panose="05000000000000000000" pitchFamily="2" charset="2"/>
              <a:buChar char="Ø"/>
            </a:pPr>
            <a:r>
              <a:rPr lang="es-MX" sz="2000" dirty="0"/>
              <a:t>La información enviada en cada categoría deberá cubrir el año calendario, </a:t>
            </a:r>
            <a:r>
              <a:rPr lang="es-MX" sz="2000" b="1" dirty="0"/>
              <a:t>1 de enero - 31 de diciembre de 2017.</a:t>
            </a:r>
          </a:p>
          <a:p>
            <a:pPr marL="342900" lvl="0" indent="-342900">
              <a:buFont typeface="Wingdings" panose="05000000000000000000" pitchFamily="2" charset="2"/>
              <a:buChar char="Ø"/>
            </a:pPr>
            <a:r>
              <a:rPr lang="es-MX" sz="2000" dirty="0"/>
              <a:t>Sistema en </a:t>
            </a:r>
            <a:r>
              <a:rPr lang="es-MX" sz="2000" dirty="0" smtClean="0"/>
              <a:t>línea y </a:t>
            </a:r>
            <a:r>
              <a:rPr lang="es-MX" sz="2000" dirty="0" err="1" smtClean="0"/>
              <a:t>excell</a:t>
            </a:r>
            <a:endParaRPr lang="es-MX" sz="2000" dirty="0"/>
          </a:p>
          <a:p>
            <a:endParaRPr lang="en-US" sz="1300" dirty="0">
              <a:solidFill>
                <a:schemeClr val="tx1">
                  <a:lumMod val="65000"/>
                  <a:lumOff val="35000"/>
                </a:schemeClr>
              </a:solidFill>
              <a:latin typeface="Arial" panose="020B0604020202020204" pitchFamily="34" charset="0"/>
              <a:ea typeface="Avenir Next" charset="0"/>
              <a:cs typeface="Arial" panose="020B0604020202020204" pitchFamily="34" charset="0"/>
            </a:endParaRPr>
          </a:p>
        </p:txBody>
      </p:sp>
      <p:sp>
        <p:nvSpPr>
          <p:cNvPr id="12" name="Slide Number Placeholder 3"/>
          <p:cNvSpPr txBox="1">
            <a:spLocks/>
          </p:cNvSpPr>
          <p:nvPr/>
        </p:nvSpPr>
        <p:spPr bwMode="auto">
          <a:xfrm>
            <a:off x="7571728" y="6356274"/>
            <a:ext cx="3498781"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none" lIns="64291" tIns="32146" rIns="64291" bIns="32146" numCol="1" anchor="t" anchorCtr="0" compatLnSpc="1">
            <a:prstTxWarp prst="textNoShape">
              <a:avLst/>
            </a:prstTxWarp>
          </a:bodyPr>
          <a:lstStyle>
            <a:defPPr>
              <a:defRPr lang="en-US"/>
            </a:defPPr>
            <a:lvl1pPr marL="0" algn="l" defTabSz="457200" rtl="0" eaLnBrk="1" latinLnBrk="0" hangingPunct="1">
              <a:defRPr sz="900" kern="1200">
                <a:solidFill>
                  <a:schemeClr val="bg1"/>
                </a:solidFill>
                <a:latin typeface="Ubuntu" charset="0"/>
                <a:ea typeface="MS PGothic" charset="0"/>
                <a:cs typeface="MS PGothic" charset="0"/>
                <a:sym typeface="Ubuntu" charset="0"/>
              </a:defRPr>
            </a:lvl1pPr>
            <a:lvl2pPr marL="742950" indent="-285750" algn="l" defTabSz="457200" rtl="0" eaLnBrk="0" latinLnBrk="0" hangingPunct="0">
              <a:defRPr sz="3000" kern="1200">
                <a:solidFill>
                  <a:srgbClr val="000000"/>
                </a:solidFill>
                <a:latin typeface="Gill Sans" charset="0"/>
                <a:ea typeface="ヒラギノ角ゴ ProN W3" charset="0"/>
                <a:cs typeface="ヒラギノ角ゴ ProN W3" charset="0"/>
                <a:sym typeface="Gill Sans" charset="0"/>
              </a:defRPr>
            </a:lvl2pPr>
            <a:lvl3pPr marL="1143000" indent="-228600" algn="l" defTabSz="457200" rtl="0" eaLnBrk="0" latinLnBrk="0" hangingPunct="0">
              <a:defRPr sz="3000" kern="1200">
                <a:solidFill>
                  <a:srgbClr val="000000"/>
                </a:solidFill>
                <a:latin typeface="Gill Sans" charset="0"/>
                <a:ea typeface="ヒラギノ角ゴ ProN W3" charset="0"/>
                <a:cs typeface="ヒラギノ角ゴ ProN W3" charset="0"/>
                <a:sym typeface="Gill Sans" charset="0"/>
              </a:defRPr>
            </a:lvl3pPr>
            <a:lvl4pPr marL="1600200" indent="-228600" algn="l" defTabSz="457200" rtl="0" eaLnBrk="0" latinLnBrk="0" hangingPunct="0">
              <a:defRPr sz="3000" kern="1200">
                <a:solidFill>
                  <a:srgbClr val="000000"/>
                </a:solidFill>
                <a:latin typeface="Gill Sans" charset="0"/>
                <a:ea typeface="ヒラギノ角ゴ ProN W3" charset="0"/>
                <a:cs typeface="ヒラギノ角ゴ ProN W3" charset="0"/>
                <a:sym typeface="Gill Sans" charset="0"/>
              </a:defRPr>
            </a:lvl4pPr>
            <a:lvl5pPr marL="2057400" indent="-228600" algn="l" defTabSz="457200" rtl="0" eaLnBrk="0" latinLnBrk="0" hangingPunct="0">
              <a:defRPr sz="3000" kern="1200">
                <a:solidFill>
                  <a:srgbClr val="000000"/>
                </a:solidFill>
                <a:latin typeface="Gill Sans" charset="0"/>
                <a:ea typeface="ヒラギノ角ゴ ProN W3" charset="0"/>
                <a:cs typeface="ヒラギノ角ゴ ProN W3" charset="0"/>
                <a:sym typeface="Gill Sans" charset="0"/>
              </a:defRPr>
            </a:lvl5pPr>
            <a:lvl6pPr marL="2514600" indent="-228600" algn="ctr" defTabSz="457200" rtl="0" eaLnBrk="0" fontAlgn="base" latinLnBrk="0" hangingPunct="0">
              <a:spcBef>
                <a:spcPct val="0"/>
              </a:spcBef>
              <a:spcAft>
                <a:spcPct val="0"/>
              </a:spcAft>
              <a:defRPr sz="3000" kern="1200">
                <a:solidFill>
                  <a:srgbClr val="000000"/>
                </a:solidFill>
                <a:latin typeface="Gill Sans" charset="0"/>
                <a:ea typeface="ヒラギノ角ゴ ProN W3" charset="0"/>
                <a:cs typeface="ヒラギノ角ゴ ProN W3" charset="0"/>
                <a:sym typeface="Gill Sans" charset="0"/>
              </a:defRPr>
            </a:lvl6pPr>
            <a:lvl7pPr marL="2971800" indent="-228600" algn="ctr" defTabSz="457200" rtl="0" eaLnBrk="0" fontAlgn="base" latinLnBrk="0" hangingPunct="0">
              <a:spcBef>
                <a:spcPct val="0"/>
              </a:spcBef>
              <a:spcAft>
                <a:spcPct val="0"/>
              </a:spcAft>
              <a:defRPr sz="3000" kern="1200">
                <a:solidFill>
                  <a:srgbClr val="000000"/>
                </a:solidFill>
                <a:latin typeface="Gill Sans" charset="0"/>
                <a:ea typeface="ヒラギノ角ゴ ProN W3" charset="0"/>
                <a:cs typeface="ヒラギノ角ゴ ProN W3" charset="0"/>
                <a:sym typeface="Gill Sans" charset="0"/>
              </a:defRPr>
            </a:lvl7pPr>
            <a:lvl8pPr marL="3429000" indent="-228600" algn="ctr" defTabSz="457200" rtl="0" eaLnBrk="0" fontAlgn="base" latinLnBrk="0" hangingPunct="0">
              <a:spcBef>
                <a:spcPct val="0"/>
              </a:spcBef>
              <a:spcAft>
                <a:spcPct val="0"/>
              </a:spcAft>
              <a:defRPr sz="3000" kern="1200">
                <a:solidFill>
                  <a:srgbClr val="000000"/>
                </a:solidFill>
                <a:latin typeface="Gill Sans" charset="0"/>
                <a:ea typeface="ヒラギノ角ゴ ProN W3" charset="0"/>
                <a:cs typeface="ヒラギノ角ゴ ProN W3" charset="0"/>
                <a:sym typeface="Gill Sans" charset="0"/>
              </a:defRPr>
            </a:lvl8pPr>
            <a:lvl9pPr marL="3886200" indent="-228600" algn="ctr" defTabSz="457200" rtl="0" eaLnBrk="0" fontAlgn="base" latinLnBrk="0" hangingPunct="0">
              <a:spcBef>
                <a:spcPct val="0"/>
              </a:spcBef>
              <a:spcAft>
                <a:spcPct val="0"/>
              </a:spcAft>
              <a:defRPr sz="3000" kern="1200">
                <a:solidFill>
                  <a:srgbClr val="000000"/>
                </a:solidFill>
                <a:latin typeface="Gill Sans" charset="0"/>
                <a:ea typeface="ヒラギノ角ゴ ProN W3" charset="0"/>
                <a:cs typeface="ヒラギノ角ゴ ProN W3" charset="0"/>
                <a:sym typeface="Gill Sans" charset="0"/>
              </a:defRPr>
            </a:lvl9pPr>
          </a:lstStyle>
          <a:p>
            <a:r>
              <a:rPr lang="en-US" dirty="0" smtClean="0">
                <a:latin typeface="Arial" panose="020B0604020202020204" pitchFamily="34" charset="0"/>
                <a:cs typeface="Arial" panose="020B0604020202020204" pitchFamily="34" charset="0"/>
              </a:rPr>
              <a:t>3 /  Special Olympics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51946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1000"/>
                                        <p:tgtEl>
                                          <p:spTgt spid="18">
                                            <p:txEl>
                                              <p:pRg st="0" end="0"/>
                                            </p:txEl>
                                          </p:spTgt>
                                        </p:tgtEl>
                                      </p:cBhvr>
                                    </p:animEffect>
                                    <p:anim calcmode="lin" valueType="num">
                                      <p:cBhvr>
                                        <p:cTn id="8"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fade">
                                      <p:cBhvr>
                                        <p:cTn id="12" dur="1000"/>
                                        <p:tgtEl>
                                          <p:spTgt spid="18">
                                            <p:txEl>
                                              <p:pRg st="1" end="1"/>
                                            </p:txEl>
                                          </p:spTgt>
                                        </p:tgtEl>
                                      </p:cBhvr>
                                    </p:animEffect>
                                    <p:anim calcmode="lin" valueType="num">
                                      <p:cBhvr>
                                        <p:cTn id="13" dur="10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8">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1000"/>
                                        <p:tgtEl>
                                          <p:spTgt spid="18">
                                            <p:txEl>
                                              <p:pRg st="2" end="2"/>
                                            </p:txEl>
                                          </p:spTgt>
                                        </p:tgtEl>
                                      </p:cBhvr>
                                    </p:animEffect>
                                    <p:anim calcmode="lin" valueType="num">
                                      <p:cBhvr>
                                        <p:cTn id="18" dur="10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SV" dirty="0" smtClean="0"/>
              <a:t>Cómo accedemos </a:t>
            </a:r>
            <a:endParaRPr lang="es-SV" dirty="0"/>
          </a:p>
        </p:txBody>
      </p:sp>
      <p:sp>
        <p:nvSpPr>
          <p:cNvPr id="3" name="Marcador de contenido 2"/>
          <p:cNvSpPr>
            <a:spLocks noGrp="1"/>
          </p:cNvSpPr>
          <p:nvPr>
            <p:ph idx="1"/>
          </p:nvPr>
        </p:nvSpPr>
        <p:spPr>
          <a:xfrm>
            <a:off x="437882" y="1262131"/>
            <a:ext cx="8018731" cy="4943408"/>
          </a:xfrm>
        </p:spPr>
        <p:txBody>
          <a:bodyPr/>
          <a:lstStyle/>
          <a:p>
            <a:r>
              <a:rPr lang="es-SV" dirty="0">
                <a:hlinkClick r:id="rId2"/>
              </a:rPr>
              <a:t>https://</a:t>
            </a:r>
            <a:r>
              <a:rPr lang="es-SV" dirty="0" smtClean="0">
                <a:hlinkClick r:id="rId2"/>
              </a:rPr>
              <a:t>census.specialolympics.org/index.html</a:t>
            </a:r>
            <a:r>
              <a:rPr lang="es-SV" dirty="0" smtClean="0"/>
              <a:t>.</a:t>
            </a:r>
          </a:p>
          <a:p>
            <a:endParaRPr lang="es-SV" dirty="0"/>
          </a:p>
        </p:txBody>
      </p:sp>
      <p:sp>
        <p:nvSpPr>
          <p:cNvPr id="4" name="Marcador de número de diapositiva 3"/>
          <p:cNvSpPr>
            <a:spLocks noGrp="1"/>
          </p:cNvSpPr>
          <p:nvPr>
            <p:ph type="sldNum" sz="quarter" idx="10"/>
          </p:nvPr>
        </p:nvSpPr>
        <p:spPr/>
        <p:txBody>
          <a:bodyPr/>
          <a:lstStyle/>
          <a:p>
            <a:fld id="{F4B88F72-1EA4-FE40-A5CA-BD0111E6622B}" type="slidenum">
              <a:rPr lang="en-US" smtClean="0"/>
              <a:pPr/>
              <a:t>6</a:t>
            </a:fld>
            <a:r>
              <a:rPr lang="en-US" smtClean="0">
                <a:solidFill>
                  <a:srgbClr val="2E3333"/>
                </a:solidFill>
              </a:rPr>
              <a:t> /  </a:t>
            </a:r>
            <a:r>
              <a:rPr lang="en-US" smtClean="0">
                <a:solidFill>
                  <a:srgbClr val="2E3333"/>
                </a:solidFill>
                <a:latin typeface="Ubuntu"/>
                <a:cs typeface="Ubuntu"/>
              </a:rPr>
              <a:t>Special Olympics</a:t>
            </a:r>
            <a:endParaRPr lang="en-US" dirty="0" smtClean="0">
              <a:solidFill>
                <a:srgbClr val="2E3333"/>
              </a:solidFill>
              <a:latin typeface="Ubuntu"/>
              <a:cs typeface="Ubuntu"/>
            </a:endParaRPr>
          </a:p>
        </p:txBody>
      </p:sp>
      <p:pic>
        <p:nvPicPr>
          <p:cNvPr id="5" name="Imagen 4"/>
          <p:cNvPicPr>
            <a:picLocks noChangeAspect="1"/>
          </p:cNvPicPr>
          <p:nvPr/>
        </p:nvPicPr>
        <p:blipFill>
          <a:blip r:embed="rId3"/>
          <a:stretch>
            <a:fillRect/>
          </a:stretch>
        </p:blipFill>
        <p:spPr>
          <a:xfrm>
            <a:off x="544513" y="1841679"/>
            <a:ext cx="8665379" cy="4879895"/>
          </a:xfrm>
          <a:prstGeom prst="rect">
            <a:avLst/>
          </a:prstGeom>
        </p:spPr>
      </p:pic>
    </p:spTree>
    <p:extLst>
      <p:ext uri="{BB962C8B-B14F-4D97-AF65-F5344CB8AC3E}">
        <p14:creationId xmlns:p14="http://schemas.microsoft.com/office/powerpoint/2010/main" val="676425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SV" dirty="0" smtClean="0"/>
              <a:t>¿Como está diseñado?</a:t>
            </a:r>
            <a:endParaRPr lang="es-SV" dirty="0"/>
          </a:p>
        </p:txBody>
      </p:sp>
      <p:sp>
        <p:nvSpPr>
          <p:cNvPr id="3" name="Marcador de contenido 2"/>
          <p:cNvSpPr>
            <a:spLocks noGrp="1"/>
          </p:cNvSpPr>
          <p:nvPr>
            <p:ph idx="1"/>
          </p:nvPr>
        </p:nvSpPr>
        <p:spPr/>
        <p:txBody>
          <a:bodyPr/>
          <a:lstStyle/>
          <a:p>
            <a:pPr marL="457200" indent="-457200">
              <a:buFont typeface="Wingdings" panose="05000000000000000000" pitchFamily="2" charset="2"/>
              <a:buChar char="Ø"/>
            </a:pPr>
            <a:r>
              <a:rPr lang="es-SV" sz="3200" dirty="0"/>
              <a:t>Información </a:t>
            </a:r>
            <a:r>
              <a:rPr lang="es-SV" sz="3200" dirty="0" smtClean="0"/>
              <a:t>Estadística: M01-M06</a:t>
            </a:r>
          </a:p>
          <a:p>
            <a:pPr marL="342900" indent="-342900">
              <a:buFont typeface="Arial" panose="020B0604020202020204" pitchFamily="34" charset="0"/>
              <a:buChar char="•"/>
            </a:pPr>
            <a:r>
              <a:rPr lang="es-SV" sz="3200" dirty="0" smtClean="0"/>
              <a:t>Deportes Tradicionales (Atletas y entrenadores).</a:t>
            </a:r>
            <a:endParaRPr lang="es-SV" sz="3200" dirty="0"/>
          </a:p>
          <a:p>
            <a:pPr marL="342900" indent="-342900">
              <a:buFont typeface="Arial" panose="020B0604020202020204" pitchFamily="34" charset="0"/>
              <a:buChar char="•"/>
            </a:pPr>
            <a:r>
              <a:rPr lang="es-SV" sz="3200" dirty="0"/>
              <a:t>Deportes Unificados (Atletas y entrenadores</a:t>
            </a:r>
            <a:r>
              <a:rPr lang="es-SV" sz="3200" dirty="0" smtClean="0"/>
              <a:t>). </a:t>
            </a:r>
            <a:endParaRPr lang="es-SV" sz="3200" dirty="0"/>
          </a:p>
          <a:p>
            <a:pPr marL="342900" indent="-342900">
              <a:buFont typeface="Wingdings" panose="05000000000000000000" pitchFamily="2" charset="2"/>
              <a:buChar char="Ø"/>
            </a:pPr>
            <a:r>
              <a:rPr lang="es-SV" sz="3200" dirty="0"/>
              <a:t>Información general del Programa. </a:t>
            </a:r>
          </a:p>
          <a:p>
            <a:endParaRPr lang="es-SV" sz="3200" dirty="0" smtClean="0"/>
          </a:p>
        </p:txBody>
      </p:sp>
      <p:sp>
        <p:nvSpPr>
          <p:cNvPr id="4" name="Marcador de número de diapositiva 3"/>
          <p:cNvSpPr>
            <a:spLocks noGrp="1"/>
          </p:cNvSpPr>
          <p:nvPr>
            <p:ph type="sldNum" sz="quarter" idx="10"/>
          </p:nvPr>
        </p:nvSpPr>
        <p:spPr/>
        <p:txBody>
          <a:bodyPr/>
          <a:lstStyle/>
          <a:p>
            <a:fld id="{F4B88F72-1EA4-FE40-A5CA-BD0111E6622B}" type="slidenum">
              <a:rPr lang="en-US" smtClean="0"/>
              <a:pPr/>
              <a:t>7</a:t>
            </a:fld>
            <a:r>
              <a:rPr lang="en-US" smtClean="0">
                <a:solidFill>
                  <a:srgbClr val="2E3333"/>
                </a:solidFill>
              </a:rPr>
              <a:t> /  </a:t>
            </a:r>
            <a:r>
              <a:rPr lang="en-US" smtClean="0">
                <a:solidFill>
                  <a:srgbClr val="2E3333"/>
                </a:solidFill>
                <a:latin typeface="Ubuntu"/>
                <a:cs typeface="Ubuntu"/>
              </a:rPr>
              <a:t>Special Olympics</a:t>
            </a:r>
            <a:endParaRPr lang="en-US" dirty="0" smtClean="0">
              <a:solidFill>
                <a:srgbClr val="2E3333"/>
              </a:solidFill>
              <a:latin typeface="Ubuntu"/>
              <a:cs typeface="Ubuntu"/>
            </a:endParaRPr>
          </a:p>
        </p:txBody>
      </p:sp>
    </p:spTree>
    <p:extLst>
      <p:ext uri="{BB962C8B-B14F-4D97-AF65-F5344CB8AC3E}">
        <p14:creationId xmlns:p14="http://schemas.microsoft.com/office/powerpoint/2010/main" val="3950996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SV" dirty="0" smtClean="0"/>
              <a:t>¿Como está diseñado?</a:t>
            </a:r>
            <a:endParaRPr lang="es-SV" dirty="0"/>
          </a:p>
        </p:txBody>
      </p:sp>
      <p:sp>
        <p:nvSpPr>
          <p:cNvPr id="3" name="Marcador de contenido 2"/>
          <p:cNvSpPr>
            <a:spLocks noGrp="1"/>
          </p:cNvSpPr>
          <p:nvPr>
            <p:ph idx="1"/>
          </p:nvPr>
        </p:nvSpPr>
        <p:spPr/>
        <p:txBody>
          <a:bodyPr/>
          <a:lstStyle/>
          <a:p>
            <a:r>
              <a:rPr lang="es-SV" sz="3200" dirty="0" smtClean="0"/>
              <a:t>M01: Entrenan y compiten</a:t>
            </a:r>
          </a:p>
          <a:p>
            <a:r>
              <a:rPr lang="es-SV" sz="3200" dirty="0" smtClean="0"/>
              <a:t>M02: Entrenan pero no compiten</a:t>
            </a:r>
          </a:p>
          <a:p>
            <a:r>
              <a:rPr lang="es-SV" sz="3200" dirty="0" smtClean="0"/>
              <a:t>M03: Entrenadores TOTAL</a:t>
            </a:r>
          </a:p>
          <a:p>
            <a:r>
              <a:rPr lang="es-SV" sz="3200" dirty="0" smtClean="0"/>
              <a:t>M04: Modelo DU Recreación</a:t>
            </a:r>
          </a:p>
          <a:p>
            <a:r>
              <a:rPr lang="es-SV" sz="3200" dirty="0" smtClean="0"/>
              <a:t>M05: Modelo DU Desarrollo de Jugadores</a:t>
            </a:r>
          </a:p>
          <a:p>
            <a:r>
              <a:rPr lang="es-SV" sz="3200" dirty="0" smtClean="0"/>
              <a:t>M06: Modelo DU Competencia</a:t>
            </a:r>
          </a:p>
        </p:txBody>
      </p:sp>
      <p:sp>
        <p:nvSpPr>
          <p:cNvPr id="4" name="Marcador de número de diapositiva 3"/>
          <p:cNvSpPr>
            <a:spLocks noGrp="1"/>
          </p:cNvSpPr>
          <p:nvPr>
            <p:ph type="sldNum" sz="quarter" idx="10"/>
          </p:nvPr>
        </p:nvSpPr>
        <p:spPr/>
        <p:txBody>
          <a:bodyPr/>
          <a:lstStyle/>
          <a:p>
            <a:fld id="{F4B88F72-1EA4-FE40-A5CA-BD0111E6622B}" type="slidenum">
              <a:rPr lang="en-US" smtClean="0"/>
              <a:pPr/>
              <a:t>8</a:t>
            </a:fld>
            <a:r>
              <a:rPr lang="en-US" smtClean="0">
                <a:solidFill>
                  <a:srgbClr val="2E3333"/>
                </a:solidFill>
              </a:rPr>
              <a:t> /  </a:t>
            </a:r>
            <a:r>
              <a:rPr lang="en-US" smtClean="0">
                <a:solidFill>
                  <a:srgbClr val="2E3333"/>
                </a:solidFill>
                <a:latin typeface="Ubuntu"/>
                <a:cs typeface="Ubuntu"/>
              </a:rPr>
              <a:t>Special Olympics</a:t>
            </a:r>
            <a:endParaRPr lang="en-US" dirty="0" smtClean="0">
              <a:solidFill>
                <a:srgbClr val="2E3333"/>
              </a:solidFill>
              <a:latin typeface="Ubuntu"/>
              <a:cs typeface="Ubuntu"/>
            </a:endParaRPr>
          </a:p>
        </p:txBody>
      </p:sp>
    </p:spTree>
    <p:extLst>
      <p:ext uri="{BB962C8B-B14F-4D97-AF65-F5344CB8AC3E}">
        <p14:creationId xmlns:p14="http://schemas.microsoft.com/office/powerpoint/2010/main" val="3711020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A" dirty="0" smtClean="0"/>
              <a:t>Instrucciones Generales Importantes: </a:t>
            </a:r>
            <a:br>
              <a:rPr lang="es-PA" dirty="0" smtClean="0"/>
            </a:br>
            <a:r>
              <a:rPr lang="es-PA" sz="2400" dirty="0" smtClean="0"/>
              <a:t>Total de Participación versus Total Individual</a:t>
            </a:r>
            <a:endParaRPr lang="es-PA" dirty="0"/>
          </a:p>
        </p:txBody>
      </p:sp>
      <p:sp>
        <p:nvSpPr>
          <p:cNvPr id="3" name="Content Placeholder 2"/>
          <p:cNvSpPr>
            <a:spLocks noGrp="1"/>
          </p:cNvSpPr>
          <p:nvPr>
            <p:ph idx="1"/>
          </p:nvPr>
        </p:nvSpPr>
        <p:spPr>
          <a:xfrm>
            <a:off x="544513" y="2182760"/>
            <a:ext cx="7912100" cy="4022777"/>
          </a:xfrm>
        </p:spPr>
        <p:txBody>
          <a:bodyPr/>
          <a:lstStyle/>
          <a:p>
            <a:pPr marL="0" indent="0"/>
            <a:endParaRPr lang="en-US" dirty="0"/>
          </a:p>
          <a:p>
            <a:pPr marL="0" indent="0"/>
            <a:endParaRPr lang="en-US" dirty="0" smtClean="0"/>
          </a:p>
        </p:txBody>
      </p:sp>
      <p:sp>
        <p:nvSpPr>
          <p:cNvPr id="4" name="Slide Number Placeholder 3"/>
          <p:cNvSpPr>
            <a:spLocks noGrp="1"/>
          </p:cNvSpPr>
          <p:nvPr>
            <p:ph type="sldNum" sz="quarter" idx="10"/>
          </p:nvPr>
        </p:nvSpPr>
        <p:spPr/>
        <p:txBody>
          <a:bodyPr/>
          <a:lstStyle/>
          <a:p>
            <a:fld id="{F4B88F72-1EA4-FE40-A5CA-BD0111E6622B}" type="slidenum">
              <a:rPr lang="en-US" smtClean="0"/>
              <a:pPr/>
              <a:t>9</a:t>
            </a:fld>
            <a:r>
              <a:rPr lang="en-US" smtClean="0">
                <a:solidFill>
                  <a:srgbClr val="2E3333"/>
                </a:solidFill>
              </a:rPr>
              <a:t> /  </a:t>
            </a:r>
            <a:r>
              <a:rPr lang="en-US" smtClean="0">
                <a:solidFill>
                  <a:srgbClr val="2E3333"/>
                </a:solidFill>
                <a:latin typeface="Ubuntu"/>
                <a:cs typeface="Ubuntu"/>
              </a:rPr>
              <a:t>Special Olympics</a:t>
            </a:r>
            <a:endParaRPr lang="en-US" dirty="0" smtClean="0">
              <a:solidFill>
                <a:srgbClr val="2E3333"/>
              </a:solidFill>
              <a:latin typeface="Ubuntu"/>
              <a:cs typeface="Ubuntu"/>
            </a:endParaRPr>
          </a:p>
        </p:txBody>
      </p:sp>
      <p:pic>
        <p:nvPicPr>
          <p:cNvPr id="7" name="Picture 6"/>
          <p:cNvPicPr>
            <a:picLocks noChangeAspect="1"/>
          </p:cNvPicPr>
          <p:nvPr/>
        </p:nvPicPr>
        <p:blipFill>
          <a:blip r:embed="rId3"/>
          <a:stretch>
            <a:fillRect/>
          </a:stretch>
        </p:blipFill>
        <p:spPr>
          <a:xfrm>
            <a:off x="653795" y="2066078"/>
            <a:ext cx="3328789" cy="3998545"/>
          </a:xfrm>
          <a:prstGeom prst="rect">
            <a:avLst/>
          </a:prstGeom>
        </p:spPr>
      </p:pic>
      <p:sp>
        <p:nvSpPr>
          <p:cNvPr id="5" name="TextBox 4"/>
          <p:cNvSpPr txBox="1"/>
          <p:nvPr/>
        </p:nvSpPr>
        <p:spPr>
          <a:xfrm>
            <a:off x="4091866" y="1803192"/>
            <a:ext cx="4918936" cy="4247317"/>
          </a:xfrm>
          <a:prstGeom prst="rect">
            <a:avLst/>
          </a:prstGeom>
          <a:noFill/>
        </p:spPr>
        <p:txBody>
          <a:bodyPr wrap="square" rtlCol="0">
            <a:spAutoFit/>
          </a:bodyPr>
          <a:lstStyle/>
          <a:p>
            <a:r>
              <a:rPr lang="es-PA" dirty="0" smtClean="0"/>
              <a:t>Jorge Mendez, OE Argentina, 30 años de edad entrena y/o compite en 5 deportes:</a:t>
            </a:r>
          </a:p>
          <a:p>
            <a:pPr marL="285750" indent="-285750">
              <a:buFontTx/>
              <a:buChar char="-"/>
            </a:pPr>
            <a:r>
              <a:rPr lang="es-PA" i="1" dirty="0" err="1" smtClean="0"/>
              <a:t>Ski</a:t>
            </a:r>
            <a:r>
              <a:rPr lang="es-PA" i="1" dirty="0" smtClean="0"/>
              <a:t> Alpino </a:t>
            </a:r>
            <a:r>
              <a:rPr lang="es-PA" dirty="0" smtClean="0"/>
              <a:t>(solo entrena) </a:t>
            </a:r>
          </a:p>
          <a:p>
            <a:pPr marL="285750" indent="-285750">
              <a:buFontTx/>
              <a:buChar char="-"/>
            </a:pPr>
            <a:r>
              <a:rPr lang="es-PA" i="1" dirty="0" smtClean="0"/>
              <a:t>Atletismo</a:t>
            </a:r>
            <a:r>
              <a:rPr lang="es-PA" dirty="0" smtClean="0"/>
              <a:t> (entrena y compite) </a:t>
            </a:r>
          </a:p>
          <a:p>
            <a:pPr marL="285750" indent="-285750">
              <a:buFontTx/>
              <a:buChar char="-"/>
            </a:pPr>
            <a:r>
              <a:rPr lang="es-PA" i="1" dirty="0" smtClean="0"/>
              <a:t>Baloncesto</a:t>
            </a:r>
            <a:r>
              <a:rPr lang="es-PA" dirty="0" smtClean="0"/>
              <a:t> (solo entrena) </a:t>
            </a:r>
          </a:p>
          <a:p>
            <a:pPr marL="285750" indent="-285750">
              <a:buFontTx/>
              <a:buChar char="-"/>
            </a:pPr>
            <a:r>
              <a:rPr lang="es-PA" i="1" dirty="0" smtClean="0"/>
              <a:t>Bolos</a:t>
            </a:r>
            <a:r>
              <a:rPr lang="es-PA" dirty="0" smtClean="0"/>
              <a:t> (entrena y compite) </a:t>
            </a:r>
          </a:p>
          <a:p>
            <a:pPr marL="285750" indent="-285750">
              <a:buFontTx/>
              <a:buChar char="-"/>
            </a:pPr>
            <a:r>
              <a:rPr lang="es-PA" i="1" dirty="0" smtClean="0"/>
              <a:t>Natación </a:t>
            </a:r>
            <a:r>
              <a:rPr lang="es-PA" dirty="0" smtClean="0"/>
              <a:t>(entrena y compite)  </a:t>
            </a:r>
          </a:p>
          <a:p>
            <a:endParaRPr lang="es-PA" dirty="0" smtClean="0"/>
          </a:p>
          <a:p>
            <a:r>
              <a:rPr lang="es-PA" b="1" dirty="0" smtClean="0"/>
              <a:t>Total de Participación</a:t>
            </a:r>
            <a:r>
              <a:rPr lang="es-PA" dirty="0" smtClean="0"/>
              <a:t>: a Jorge es contado automáticamente </a:t>
            </a:r>
            <a:r>
              <a:rPr lang="es-PA" b="1" dirty="0" smtClean="0"/>
              <a:t>3</a:t>
            </a:r>
            <a:r>
              <a:rPr lang="es-PA" dirty="0" smtClean="0"/>
              <a:t> veces en M01 / masculino / 22+ y </a:t>
            </a:r>
            <a:r>
              <a:rPr lang="es-PA" b="1" dirty="0" smtClean="0"/>
              <a:t>2</a:t>
            </a:r>
            <a:r>
              <a:rPr lang="es-PA" dirty="0" smtClean="0"/>
              <a:t> veces en M02 / masculino / 22+ </a:t>
            </a:r>
          </a:p>
          <a:p>
            <a:endParaRPr lang="es-PA" dirty="0" smtClean="0"/>
          </a:p>
          <a:p>
            <a:r>
              <a:rPr lang="es-PA" b="1" dirty="0" smtClean="0"/>
              <a:t>Total Individual: </a:t>
            </a:r>
            <a:r>
              <a:rPr lang="es-PA" dirty="0" smtClean="0"/>
              <a:t>deben reportar a Jorge como </a:t>
            </a:r>
            <a:r>
              <a:rPr lang="es-PA" b="1" dirty="0" smtClean="0"/>
              <a:t>1</a:t>
            </a:r>
            <a:r>
              <a:rPr lang="es-PA" dirty="0" smtClean="0"/>
              <a:t> atleta en M01 / masculino / 22+  – entrena y compite.</a:t>
            </a:r>
          </a:p>
        </p:txBody>
      </p:sp>
    </p:spTree>
    <p:extLst>
      <p:ext uri="{BB962C8B-B14F-4D97-AF65-F5344CB8AC3E}">
        <p14:creationId xmlns:p14="http://schemas.microsoft.com/office/powerpoint/2010/main" val="1611452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_AP_Presentation">
  <a:themeElements>
    <a:clrScheme name="Special Olympics">
      <a:dk1>
        <a:srgbClr val="46473E"/>
      </a:dk1>
      <a:lt1>
        <a:srgbClr val="FFFFFF"/>
      </a:lt1>
      <a:dk2>
        <a:srgbClr val="000000"/>
      </a:dk2>
      <a:lt2>
        <a:srgbClr val="808080"/>
      </a:lt2>
      <a:accent1>
        <a:srgbClr val="CD0920"/>
      </a:accent1>
      <a:accent2>
        <a:srgbClr val="DF6521"/>
      </a:accent2>
      <a:accent3>
        <a:srgbClr val="E78E23"/>
      </a:accent3>
      <a:accent4>
        <a:srgbClr val="000000"/>
      </a:accent4>
      <a:accent5>
        <a:srgbClr val="900D69"/>
      </a:accent5>
      <a:accent6>
        <a:srgbClr val="005193"/>
      </a:accent6>
      <a:hlink>
        <a:srgbClr val="3C97B8"/>
      </a:hlink>
      <a:folHlink>
        <a:srgbClr val="00577A"/>
      </a:folHlink>
    </a:clrScheme>
    <a:fontScheme name="Title">
      <a:majorFont>
        <a:latin typeface="Ubuntu Light"/>
        <a:ea typeface="ヒラギノ角ゴ ProN W3"/>
        <a:cs typeface="ヒラギノ角ゴ ProN W3"/>
      </a:majorFont>
      <a:minorFont>
        <a:latin typeface="Ubuntu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ody White copy">
  <a:themeElements>
    <a:clrScheme name="">
      <a:dk1>
        <a:srgbClr val="000000"/>
      </a:dk1>
      <a:lt1>
        <a:srgbClr val="FFFFFF"/>
      </a:lt1>
      <a:dk2>
        <a:srgbClr val="000000"/>
      </a:dk2>
      <a:lt2>
        <a:srgbClr val="808080"/>
      </a:lt2>
      <a:accent1>
        <a:srgbClr val="D90B00"/>
      </a:accent1>
      <a:accent2>
        <a:srgbClr val="333399"/>
      </a:accent2>
      <a:accent3>
        <a:srgbClr val="FFFFFF"/>
      </a:accent3>
      <a:accent4>
        <a:srgbClr val="000000"/>
      </a:accent4>
      <a:accent5>
        <a:srgbClr val="E9AAAA"/>
      </a:accent5>
      <a:accent6>
        <a:srgbClr val="2D2D8A"/>
      </a:accent6>
      <a:hlink>
        <a:srgbClr val="009999"/>
      </a:hlink>
      <a:folHlink>
        <a:srgbClr val="99CC00"/>
      </a:folHlink>
    </a:clrScheme>
    <a:fontScheme name="Body White copy">
      <a:majorFont>
        <a:latin typeface="Ubuntu Light"/>
        <a:ea typeface="ヒラギノ角ゴ ProN W3"/>
        <a:cs typeface="ヒラギノ角ゴ ProN W3"/>
      </a:majorFont>
      <a:minorFont>
        <a:latin typeface="Ubuntu"/>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ody White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ody White copy">
  <a:themeElements>
    <a:clrScheme name="">
      <a:dk1>
        <a:srgbClr val="000000"/>
      </a:dk1>
      <a:lt1>
        <a:srgbClr val="FFFFFF"/>
      </a:lt1>
      <a:dk2>
        <a:srgbClr val="000000"/>
      </a:dk2>
      <a:lt2>
        <a:srgbClr val="808080"/>
      </a:lt2>
      <a:accent1>
        <a:srgbClr val="D90B00"/>
      </a:accent1>
      <a:accent2>
        <a:srgbClr val="333399"/>
      </a:accent2>
      <a:accent3>
        <a:srgbClr val="FFFFFF"/>
      </a:accent3>
      <a:accent4>
        <a:srgbClr val="000000"/>
      </a:accent4>
      <a:accent5>
        <a:srgbClr val="E9AAAA"/>
      </a:accent5>
      <a:accent6>
        <a:srgbClr val="2D2D8A"/>
      </a:accent6>
      <a:hlink>
        <a:srgbClr val="009999"/>
      </a:hlink>
      <a:folHlink>
        <a:srgbClr val="99CC00"/>
      </a:folHlink>
    </a:clrScheme>
    <a:fontScheme name="Body White copy">
      <a:majorFont>
        <a:latin typeface="Ubuntu Light"/>
        <a:ea typeface="ヒラギノ角ゴ ProN W3"/>
        <a:cs typeface="ヒラギノ角ゴ ProN W3"/>
      </a:majorFont>
      <a:minorFont>
        <a:latin typeface="Ubuntu"/>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ody White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SA">
  <a:themeElements>
    <a:clrScheme name="Custom 1">
      <a:dk1>
        <a:srgbClr val="000000"/>
      </a:dk1>
      <a:lt1>
        <a:srgbClr val="FFFFFF"/>
      </a:lt1>
      <a:dk2>
        <a:srgbClr val="76B2E4"/>
      </a:dk2>
      <a:lt2>
        <a:srgbClr val="979381"/>
      </a:lt2>
      <a:accent1>
        <a:srgbClr val="00545E"/>
      </a:accent1>
      <a:accent2>
        <a:srgbClr val="D90D39"/>
      </a:accent2>
      <a:accent3>
        <a:srgbClr val="F3CF74"/>
      </a:accent3>
      <a:accent4>
        <a:srgbClr val="F18917"/>
      </a:accent4>
      <a:accent5>
        <a:srgbClr val="D26308"/>
      </a:accent5>
      <a:accent6>
        <a:srgbClr val="92D050"/>
      </a:accent6>
      <a:hlink>
        <a:srgbClr val="666666"/>
      </a:hlink>
      <a:folHlink>
        <a:srgbClr val="B3D5EF"/>
      </a:folHlink>
    </a:clrScheme>
    <a:fontScheme name="Default Design">
      <a:majorFont>
        <a:latin typeface="Book Antiqu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w="9525" cap="flat" cmpd="sng" algn="ctr">
          <a:solidFill>
            <a:schemeClr val="bg1">
              <a:lumMod val="75000"/>
            </a:schemeClr>
          </a:solidFill>
          <a:prstDash val="solid"/>
          <a:round/>
          <a:headEnd type="none" w="med" len="med"/>
          <a:tailEnd type="none" w="med" len="med"/>
        </a:ln>
        <a:effectLst/>
      </a:spPr>
      <a:bodyPr vert="horz" wrap="none" lIns="90000" tIns="46800" rIns="90000" bIns="4680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1100" i="0" u="none" strike="noStrike" cap="none" normalizeH="0" baseline="0" dirty="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1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939393"/>
        </a:dk2>
        <a:lt2>
          <a:srgbClr val="D90D39"/>
        </a:lt2>
        <a:accent1>
          <a:srgbClr val="A5CCED"/>
        </a:accent1>
        <a:accent2>
          <a:srgbClr val="76B2E4"/>
        </a:accent2>
        <a:accent3>
          <a:srgbClr val="FFFFFF"/>
        </a:accent3>
        <a:accent4>
          <a:srgbClr val="000000"/>
        </a:accent4>
        <a:accent5>
          <a:srgbClr val="CFE2F4"/>
        </a:accent5>
        <a:accent6>
          <a:srgbClr val="6AA1CF"/>
        </a:accent6>
        <a:hlink>
          <a:srgbClr val="4C9BDC"/>
        </a:hlink>
        <a:folHlink>
          <a:srgbClr val="066BB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SO_AP_Presentation.potx</Template>
  <TotalTime>27282</TotalTime>
  <Words>2302</Words>
  <Application>Microsoft Office PowerPoint</Application>
  <PresentationFormat>On-screen Show (4:3)</PresentationFormat>
  <Paragraphs>280</Paragraphs>
  <Slides>20</Slides>
  <Notes>15</Notes>
  <HiddenSlides>0</HiddenSlides>
  <MMClips>0</MMClips>
  <ScaleCrop>false</ScaleCrop>
  <HeadingPairs>
    <vt:vector size="8" baseType="variant">
      <vt:variant>
        <vt:lpstr>Fonts Used</vt:lpstr>
      </vt:variant>
      <vt:variant>
        <vt:i4>13</vt:i4>
      </vt:variant>
      <vt:variant>
        <vt:lpstr>Theme</vt:lpstr>
      </vt:variant>
      <vt:variant>
        <vt:i4>4</vt:i4>
      </vt:variant>
      <vt:variant>
        <vt:lpstr>Embedded OLE Servers</vt:lpstr>
      </vt:variant>
      <vt:variant>
        <vt:i4>1</vt:i4>
      </vt:variant>
      <vt:variant>
        <vt:lpstr>Slide Titles</vt:lpstr>
      </vt:variant>
      <vt:variant>
        <vt:i4>20</vt:i4>
      </vt:variant>
    </vt:vector>
  </HeadingPairs>
  <TitlesOfParts>
    <vt:vector size="38" baseType="lpstr">
      <vt:lpstr>MS PGothic</vt:lpstr>
      <vt:lpstr>Arial</vt:lpstr>
      <vt:lpstr>Avenir Next</vt:lpstr>
      <vt:lpstr>Book Antiqua</vt:lpstr>
      <vt:lpstr>Calibri</vt:lpstr>
      <vt:lpstr>Gill Sans</vt:lpstr>
      <vt:lpstr>Helvetica Light</vt:lpstr>
      <vt:lpstr>Helvetica Neue</vt:lpstr>
      <vt:lpstr>Ubuntu</vt:lpstr>
      <vt:lpstr>Ubuntu Light</vt:lpstr>
      <vt:lpstr>Webdings</vt:lpstr>
      <vt:lpstr>Wingdings</vt:lpstr>
      <vt:lpstr>ヒラギノ角ゴ ProN W3</vt:lpstr>
      <vt:lpstr>SO_AP_Presentation</vt:lpstr>
      <vt:lpstr>Body White copy</vt:lpstr>
      <vt:lpstr>1_Body White copy</vt:lpstr>
      <vt:lpstr>2_OSA</vt:lpstr>
      <vt:lpstr>think-cell Slide</vt:lpstr>
      <vt:lpstr>PowerPoint Presentation</vt:lpstr>
      <vt:lpstr>El valor de su tiempo</vt:lpstr>
      <vt:lpstr>¿Por qué es importante el Censo? </vt:lpstr>
      <vt:lpstr>Clave del éxito</vt:lpstr>
      <vt:lpstr>A picture paints a thousand words</vt:lpstr>
      <vt:lpstr>Cómo accedemos </vt:lpstr>
      <vt:lpstr>¿Como está diseñado?</vt:lpstr>
      <vt:lpstr>¿Como está diseñado?</vt:lpstr>
      <vt:lpstr>Instrucciones Generales Importantes:  Total de Participación versus Total Individual</vt:lpstr>
      <vt:lpstr>Instrucciones Importantes:  Total de Participación versus Total Individual </vt:lpstr>
      <vt:lpstr>QUIZ Total de Participación versus Total Individual</vt:lpstr>
      <vt:lpstr>RESPUESTA:  Total de Participación versus Total Individual </vt:lpstr>
      <vt:lpstr>Instrucciones Generales Importantes:  Total de Participación versus Total Individual</vt:lpstr>
      <vt:lpstr>Total de Atletas Reportados</vt:lpstr>
      <vt:lpstr>Entrenadores y Competencias</vt:lpstr>
      <vt:lpstr>Involucramiento Escolar</vt:lpstr>
      <vt:lpstr>Programación de Olimpiadas Especiales en un nivel básico</vt:lpstr>
      <vt:lpstr>NUEVO  2017</vt:lpstr>
      <vt:lpstr>Nuevo en el Censo 2017</vt:lpstr>
      <vt:lpstr>¡GRACIAS! </vt:lpstr>
    </vt:vector>
  </TitlesOfParts>
  <Company>Zero-G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Ciaran OGaora</dc:creator>
  <cp:lastModifiedBy>Svetlana Fenichel</cp:lastModifiedBy>
  <cp:revision>283</cp:revision>
  <dcterms:created xsi:type="dcterms:W3CDTF">2012-07-11T16:39:32Z</dcterms:created>
  <dcterms:modified xsi:type="dcterms:W3CDTF">2017-12-18T18:44:13Z</dcterms:modified>
</cp:coreProperties>
</file>