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7" r:id="rId1"/>
  </p:sldMasterIdLst>
  <p:notesMasterIdLst>
    <p:notesMasterId r:id="rId19"/>
  </p:notesMasterIdLst>
  <p:handoutMasterIdLst>
    <p:handoutMasterId r:id="rId20"/>
  </p:handoutMasterIdLst>
  <p:sldIdLst>
    <p:sldId id="257" r:id="rId2"/>
    <p:sldId id="286" r:id="rId3"/>
    <p:sldId id="287" r:id="rId4"/>
    <p:sldId id="288" r:id="rId5"/>
    <p:sldId id="289" r:id="rId6"/>
    <p:sldId id="290" r:id="rId7"/>
    <p:sldId id="291" r:id="rId8"/>
    <p:sldId id="292" r:id="rId9"/>
    <p:sldId id="293" r:id="rId10"/>
    <p:sldId id="294" r:id="rId11"/>
    <p:sldId id="295" r:id="rId12"/>
    <p:sldId id="296" r:id="rId13"/>
    <p:sldId id="297" r:id="rId14"/>
    <p:sldId id="300" r:id="rId15"/>
    <p:sldId id="299" r:id="rId16"/>
    <p:sldId id="298" r:id="rId17"/>
    <p:sldId id="301"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421"/>
    <a:srgbClr val="2E3333"/>
    <a:srgbClr val="1A1A16"/>
    <a:srgbClr val="1A1A10"/>
    <a:srgbClr val="16151E"/>
    <a:srgbClr val="292511"/>
    <a:srgbClr val="000000"/>
    <a:srgbClr val="FF5517"/>
    <a:srgbClr val="FF791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24"/>
    <p:restoredTop sz="94694"/>
  </p:normalViewPr>
  <p:slideViewPr>
    <p:cSldViewPr snapToGrid="0" snapToObjects="1">
      <p:cViewPr varScale="1">
        <p:scale>
          <a:sx n="79" d="100"/>
          <a:sy n="79" d="100"/>
        </p:scale>
        <p:origin x="824" y="68"/>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notesViewPr>
    <p:cSldViewPr snapToGrid="0" snapToObjects="1">
      <p:cViewPr varScale="1">
        <p:scale>
          <a:sx n="101" d="100"/>
          <a:sy n="101" d="100"/>
        </p:scale>
        <p:origin x="-3232"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4D70A94-535E-A242-8751-E65D819C19D3}" type="datetimeFigureOut">
              <a:rPr lang="en-US" smtClean="0"/>
              <a:pPr/>
              <a:t>8/6/2026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7442F98-C731-A94C-AA10-6D9C96A04D6B}" type="slidenum">
              <a:rPr lang="en-US" smtClean="0"/>
              <a:pPr/>
              <a:t>‹#›</a:t>
            </a:fld>
            <a:endParaRPr lang="en-US"/>
          </a:p>
        </p:txBody>
      </p:sp>
    </p:spTree>
    <p:extLst>
      <p:ext uri="{BB962C8B-B14F-4D97-AF65-F5344CB8AC3E}">
        <p14:creationId xmlns:p14="http://schemas.microsoft.com/office/powerpoint/2010/main" val="22040053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A25BBB-A885-FB47-A586-C46B257BEE92}" type="datetimeFigureOut">
              <a:rPr lang="en-US" smtClean="0"/>
              <a:pPr/>
              <a:t>8/6/2026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a:t>Click to edit Master text styles</a:t>
            </a:r>
          </a:p>
          <a:p>
            <a:pPr lvl="1"/>
            <a:r>
              <a:rPr lang="ga-IE"/>
              <a:t>Second level</a:t>
            </a:r>
          </a:p>
          <a:p>
            <a:pPr lvl="2"/>
            <a:r>
              <a:rPr lang="ga-IE"/>
              <a:t>Third level</a:t>
            </a:r>
          </a:p>
          <a:p>
            <a:pPr lvl="3"/>
            <a:r>
              <a:rPr lang="ga-IE"/>
              <a:t>Fourth level</a:t>
            </a:r>
          </a:p>
          <a:p>
            <a:pPr lvl="4"/>
            <a:r>
              <a:rPr lang="ga-I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6B4B2F-0019-C942-9AE2-8EB4A07943DA}" type="slidenum">
              <a:rPr lang="en-US" smtClean="0"/>
              <a:pPr/>
              <a:t>‹#›</a:t>
            </a:fld>
            <a:endParaRPr lang="en-US"/>
          </a:p>
        </p:txBody>
      </p:sp>
    </p:spTree>
    <p:extLst>
      <p:ext uri="{BB962C8B-B14F-4D97-AF65-F5344CB8AC3E}">
        <p14:creationId xmlns:p14="http://schemas.microsoft.com/office/powerpoint/2010/main" val="146263209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2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25.emf"/><Relationship Id="rId1" Type="http://schemas.openxmlformats.org/officeDocument/2006/relationships/slideMaster" Target="../slideMasters/slideMaster1.xml"/><Relationship Id="rId4" Type="http://schemas.openxmlformats.org/officeDocument/2006/relationships/image" Target="../media/image26.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30.emf"/><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4.em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31.emf"/><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4.emf"/></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32.emf"/><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4.emf"/></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33.emf"/><Relationship Id="rId1" Type="http://schemas.openxmlformats.org/officeDocument/2006/relationships/slideMaster" Target="../slideMasters/slideMaster1.xml"/><Relationship Id="rId5" Type="http://schemas.openxmlformats.org/officeDocument/2006/relationships/image" Target="../media/image22.png"/><Relationship Id="rId4" Type="http://schemas.openxmlformats.org/officeDocument/2006/relationships/image" Target="../media/image14.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34.emf"/><Relationship Id="rId1" Type="http://schemas.openxmlformats.org/officeDocument/2006/relationships/slideMaster" Target="../slideMasters/slideMaster1.xml"/><Relationship Id="rId5" Type="http://schemas.openxmlformats.org/officeDocument/2006/relationships/image" Target="../media/image24.png"/><Relationship Id="rId4" Type="http://schemas.openxmlformats.org/officeDocument/2006/relationships/image" Target="../media/image14.em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35.emf"/><Relationship Id="rId1" Type="http://schemas.openxmlformats.org/officeDocument/2006/relationships/slideMaster" Target="../slideMasters/slideMaster1.xml"/><Relationship Id="rId5" Type="http://schemas.openxmlformats.org/officeDocument/2006/relationships/image" Target="../media/image26.png"/><Relationship Id="rId4" Type="http://schemas.openxmlformats.org/officeDocument/2006/relationships/image" Target="../media/image14.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descr="A picture containing graphics, drawing, computer&#10;&#10;Description automatically generated">
            <a:extLst>
              <a:ext uri="{FF2B5EF4-FFF2-40B4-BE49-F238E27FC236}">
                <a16:creationId xmlns:a16="http://schemas.microsoft.com/office/drawing/2014/main" id="{FBEBA2B4-EBCF-5A42-810C-F432237200D1}"/>
              </a:ext>
            </a:extLst>
          </p:cNvPr>
          <p:cNvPicPr>
            <a:picLocks noChangeAspect="1"/>
          </p:cNvPicPr>
          <p:nvPr userDrawn="1"/>
        </p:nvPicPr>
        <p:blipFill rotWithShape="1">
          <a:blip r:embed="rId2"/>
          <a:srcRect r="10855"/>
          <a:stretch/>
        </p:blipFill>
        <p:spPr>
          <a:xfrm>
            <a:off x="-89454" y="0"/>
            <a:ext cx="9233454" cy="6858000"/>
          </a:xfrm>
          <a:prstGeom prst="rect">
            <a:avLst/>
          </a:prstGeom>
        </p:spPr>
      </p:pic>
      <p:pic>
        <p:nvPicPr>
          <p:cNvPr id="5" name="Picture 4">
            <a:extLst>
              <a:ext uri="{FF2B5EF4-FFF2-40B4-BE49-F238E27FC236}">
                <a16:creationId xmlns:a16="http://schemas.microsoft.com/office/drawing/2014/main" id="{879BFFBD-4CFD-F74C-8671-23D116989C0F}"/>
              </a:ext>
            </a:extLst>
          </p:cNvPr>
          <p:cNvPicPr>
            <a:picLocks noChangeAspect="1"/>
          </p:cNvPicPr>
          <p:nvPr userDrawn="1"/>
        </p:nvPicPr>
        <p:blipFill>
          <a:blip r:embed="rId3"/>
          <a:stretch>
            <a:fillRect/>
          </a:stretch>
        </p:blipFill>
        <p:spPr>
          <a:xfrm>
            <a:off x="6991927" y="344960"/>
            <a:ext cx="1737014" cy="607422"/>
          </a:xfrm>
          <a:prstGeom prst="rect">
            <a:avLst/>
          </a:prstGeom>
        </p:spPr>
      </p:pic>
      <p:pic>
        <p:nvPicPr>
          <p:cNvPr id="6" name="Picture 5">
            <a:extLst>
              <a:ext uri="{FF2B5EF4-FFF2-40B4-BE49-F238E27FC236}">
                <a16:creationId xmlns:a16="http://schemas.microsoft.com/office/drawing/2014/main" id="{A563D4EC-2406-B148-9BA1-795D715C6970}"/>
              </a:ext>
            </a:extLst>
          </p:cNvPr>
          <p:cNvPicPr>
            <a:picLocks noChangeAspect="1"/>
          </p:cNvPicPr>
          <p:nvPr userDrawn="1"/>
        </p:nvPicPr>
        <p:blipFill>
          <a:blip r:embed="rId4"/>
          <a:stretch>
            <a:fillRect/>
          </a:stretch>
        </p:blipFill>
        <p:spPr>
          <a:xfrm>
            <a:off x="515505" y="482312"/>
            <a:ext cx="1635028" cy="102189"/>
          </a:xfrm>
          <a:prstGeom prst="rect">
            <a:avLst/>
          </a:prstGeom>
        </p:spPr>
      </p:pic>
    </p:spTree>
    <p:extLst>
      <p:ext uri="{BB962C8B-B14F-4D97-AF65-F5344CB8AC3E}">
        <p14:creationId xmlns:p14="http://schemas.microsoft.com/office/powerpoint/2010/main" val="2031204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82C6015-8201-A54B-9DB4-0FC7DFE3F33E}"/>
              </a:ext>
            </a:extLst>
          </p:cNvPr>
          <p:cNvPicPr>
            <a:picLocks noChangeAspect="1"/>
          </p:cNvPicPr>
          <p:nvPr userDrawn="1"/>
        </p:nvPicPr>
        <p:blipFill>
          <a:blip r:embed="rId2"/>
          <a:stretch>
            <a:fillRect/>
          </a:stretch>
        </p:blipFill>
        <p:spPr>
          <a:xfrm>
            <a:off x="8107795" y="332901"/>
            <a:ext cx="630382" cy="630382"/>
          </a:xfrm>
          <a:prstGeom prst="rect">
            <a:avLst/>
          </a:prstGeom>
        </p:spPr>
      </p:pic>
      <p:sp>
        <p:nvSpPr>
          <p:cNvPr id="6" name="Title 1">
            <a:extLst>
              <a:ext uri="{FF2B5EF4-FFF2-40B4-BE49-F238E27FC236}">
                <a16:creationId xmlns:a16="http://schemas.microsoft.com/office/drawing/2014/main" id="{B8556861-65B5-E647-AFCD-C6E97B44C2F7}"/>
              </a:ext>
            </a:extLst>
          </p:cNvPr>
          <p:cNvSpPr>
            <a:spLocks noGrp="1"/>
          </p:cNvSpPr>
          <p:nvPr>
            <p:ph type="title" hasCustomPrompt="1"/>
          </p:nvPr>
        </p:nvSpPr>
        <p:spPr>
          <a:xfrm>
            <a:off x="1524386" y="524620"/>
            <a:ext cx="7051675" cy="737650"/>
          </a:xfrm>
          <a:prstGeom prst="rect">
            <a:avLst/>
          </a:prstGeom>
        </p:spPr>
        <p:txBody>
          <a:bodyPr/>
          <a:lstStyle>
            <a:lvl1pPr>
              <a:defRPr>
                <a:latin typeface="Ubuntu" panose="020B0504030602030204" pitchFamily="34" charset="0"/>
              </a:defRPr>
            </a:lvl1pPr>
          </a:lstStyle>
          <a:p>
            <a:r>
              <a:rPr lang="en-US" altLang="en-US" b="1" dirty="0"/>
              <a:t>Slide </a:t>
            </a:r>
            <a:r>
              <a:rPr lang="en-US" altLang="en-US" dirty="0"/>
              <a:t>Title</a:t>
            </a:r>
          </a:p>
        </p:txBody>
      </p:sp>
      <p:pic>
        <p:nvPicPr>
          <p:cNvPr id="8" name="Picture 7">
            <a:extLst>
              <a:ext uri="{FF2B5EF4-FFF2-40B4-BE49-F238E27FC236}">
                <a16:creationId xmlns:a16="http://schemas.microsoft.com/office/drawing/2014/main" id="{46B518A4-8346-8845-A72D-FE7675EC5312}"/>
              </a:ext>
            </a:extLst>
          </p:cNvPr>
          <p:cNvPicPr>
            <a:picLocks noChangeAspect="1"/>
          </p:cNvPicPr>
          <p:nvPr userDrawn="1"/>
        </p:nvPicPr>
        <p:blipFill>
          <a:blip r:embed="rId3"/>
          <a:stretch>
            <a:fillRect/>
          </a:stretch>
        </p:blipFill>
        <p:spPr>
          <a:xfrm>
            <a:off x="567939" y="217853"/>
            <a:ext cx="1610380" cy="104269"/>
          </a:xfrm>
          <a:prstGeom prst="rect">
            <a:avLst/>
          </a:prstGeom>
        </p:spPr>
      </p:pic>
      <p:pic>
        <p:nvPicPr>
          <p:cNvPr id="9" name="Picture 8" descr="A close up of a logo&#10;&#10;Description automatically generated">
            <a:extLst>
              <a:ext uri="{FF2B5EF4-FFF2-40B4-BE49-F238E27FC236}">
                <a16:creationId xmlns:a16="http://schemas.microsoft.com/office/drawing/2014/main" id="{61D44165-20BD-194D-9861-01F9A63DB796}"/>
              </a:ext>
            </a:extLst>
          </p:cNvPr>
          <p:cNvPicPr>
            <a:picLocks noChangeAspect="1"/>
          </p:cNvPicPr>
          <p:nvPr userDrawn="1"/>
        </p:nvPicPr>
        <p:blipFill>
          <a:blip r:embed="rId4"/>
          <a:stretch>
            <a:fillRect/>
          </a:stretch>
        </p:blipFill>
        <p:spPr>
          <a:xfrm>
            <a:off x="405823" y="293144"/>
            <a:ext cx="1105907" cy="1161861"/>
          </a:xfrm>
          <a:prstGeom prst="rect">
            <a:avLst/>
          </a:prstGeom>
        </p:spPr>
      </p:pic>
      <p:sp>
        <p:nvSpPr>
          <p:cNvPr id="4" name="Text Placeholder 3">
            <a:extLst>
              <a:ext uri="{FF2B5EF4-FFF2-40B4-BE49-F238E27FC236}">
                <a16:creationId xmlns:a16="http://schemas.microsoft.com/office/drawing/2014/main" id="{68539D87-70B2-A448-A9F2-997A50119563}"/>
              </a:ext>
            </a:extLst>
          </p:cNvPr>
          <p:cNvSpPr>
            <a:spLocks noGrp="1"/>
          </p:cNvSpPr>
          <p:nvPr>
            <p:ph type="body" sz="quarter" idx="10"/>
          </p:nvPr>
        </p:nvSpPr>
        <p:spPr>
          <a:xfrm>
            <a:off x="676275" y="1938683"/>
            <a:ext cx="5545621" cy="774700"/>
          </a:xfrm>
          <a:prstGeom prst="rect">
            <a:avLst/>
          </a:prstGeom>
        </p:spPr>
        <p:txBody>
          <a:bodyPr/>
          <a:lstStyle>
            <a:lvl1pPr>
              <a:defRPr>
                <a:latin typeface="Ubuntu" panose="020B0504030602030204" pitchFamily="34" charset="0"/>
              </a:defRPr>
            </a:lvl1pPr>
            <a:lvl2pPr>
              <a:defRPr>
                <a:latin typeface="Ubuntu" panose="020B0504030602030204" pitchFamily="34" charset="0"/>
              </a:defRPr>
            </a:lvl2pPr>
            <a:lvl3pPr>
              <a:defRPr>
                <a:latin typeface="Ubuntu" panose="020B0504030602030204" pitchFamily="34" charset="0"/>
              </a:defRPr>
            </a:lvl3pPr>
            <a:lvl4pPr>
              <a:defRPr>
                <a:latin typeface="Ubuntu" panose="020B0504030602030204" pitchFamily="34" charset="0"/>
              </a:defRPr>
            </a:lvl4pPr>
            <a:lvl5pPr>
              <a:defRPr>
                <a:latin typeface="Ubuntu" panose="020B0504030602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45939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82C6015-8201-A54B-9DB4-0FC7DFE3F33E}"/>
              </a:ext>
            </a:extLst>
          </p:cNvPr>
          <p:cNvPicPr>
            <a:picLocks noChangeAspect="1"/>
          </p:cNvPicPr>
          <p:nvPr userDrawn="1"/>
        </p:nvPicPr>
        <p:blipFill>
          <a:blip r:embed="rId2"/>
          <a:stretch>
            <a:fillRect/>
          </a:stretch>
        </p:blipFill>
        <p:spPr>
          <a:xfrm>
            <a:off x="8107795" y="332901"/>
            <a:ext cx="630382" cy="630382"/>
          </a:xfrm>
          <a:prstGeom prst="rect">
            <a:avLst/>
          </a:prstGeom>
        </p:spPr>
      </p:pic>
      <p:sp>
        <p:nvSpPr>
          <p:cNvPr id="6" name="Title 1">
            <a:extLst>
              <a:ext uri="{FF2B5EF4-FFF2-40B4-BE49-F238E27FC236}">
                <a16:creationId xmlns:a16="http://schemas.microsoft.com/office/drawing/2014/main" id="{B8556861-65B5-E647-AFCD-C6E97B44C2F7}"/>
              </a:ext>
            </a:extLst>
          </p:cNvPr>
          <p:cNvSpPr>
            <a:spLocks noGrp="1"/>
          </p:cNvSpPr>
          <p:nvPr>
            <p:ph type="title" hasCustomPrompt="1"/>
          </p:nvPr>
        </p:nvSpPr>
        <p:spPr>
          <a:xfrm>
            <a:off x="1524386" y="524620"/>
            <a:ext cx="7051675" cy="737650"/>
          </a:xfrm>
          <a:prstGeom prst="rect">
            <a:avLst/>
          </a:prstGeom>
        </p:spPr>
        <p:txBody>
          <a:bodyPr/>
          <a:lstStyle>
            <a:lvl1pPr>
              <a:defRPr>
                <a:latin typeface="Ubuntu" panose="020B0504030602030204" pitchFamily="34" charset="0"/>
              </a:defRPr>
            </a:lvl1pPr>
          </a:lstStyle>
          <a:p>
            <a:r>
              <a:rPr lang="en-US" altLang="en-US" b="1" dirty="0"/>
              <a:t>Slide </a:t>
            </a:r>
            <a:r>
              <a:rPr lang="en-US" altLang="en-US" dirty="0"/>
              <a:t>Title</a:t>
            </a:r>
          </a:p>
        </p:txBody>
      </p:sp>
      <p:pic>
        <p:nvPicPr>
          <p:cNvPr id="7" name="Picture 6">
            <a:extLst>
              <a:ext uri="{FF2B5EF4-FFF2-40B4-BE49-F238E27FC236}">
                <a16:creationId xmlns:a16="http://schemas.microsoft.com/office/drawing/2014/main" id="{74DCB62D-670B-B841-AB4B-0492EFC210A3}"/>
              </a:ext>
            </a:extLst>
          </p:cNvPr>
          <p:cNvPicPr>
            <a:picLocks noChangeAspect="1"/>
          </p:cNvPicPr>
          <p:nvPr userDrawn="1"/>
        </p:nvPicPr>
        <p:blipFill>
          <a:blip r:embed="rId3"/>
          <a:stretch>
            <a:fillRect/>
          </a:stretch>
        </p:blipFill>
        <p:spPr>
          <a:xfrm>
            <a:off x="567939" y="217853"/>
            <a:ext cx="1527842" cy="104171"/>
          </a:xfrm>
          <a:prstGeom prst="rect">
            <a:avLst/>
          </a:prstGeom>
        </p:spPr>
      </p:pic>
      <p:pic>
        <p:nvPicPr>
          <p:cNvPr id="10" name="Picture 9" descr="A close up of a logo&#10;&#10;Description automatically generated">
            <a:extLst>
              <a:ext uri="{FF2B5EF4-FFF2-40B4-BE49-F238E27FC236}">
                <a16:creationId xmlns:a16="http://schemas.microsoft.com/office/drawing/2014/main" id="{9FAA8AB2-AEBD-BE4E-B0D4-8C296876B419}"/>
              </a:ext>
            </a:extLst>
          </p:cNvPr>
          <p:cNvPicPr>
            <a:picLocks noChangeAspect="1"/>
          </p:cNvPicPr>
          <p:nvPr userDrawn="1"/>
        </p:nvPicPr>
        <p:blipFill>
          <a:blip r:embed="rId4"/>
          <a:stretch>
            <a:fillRect/>
          </a:stretch>
        </p:blipFill>
        <p:spPr>
          <a:xfrm>
            <a:off x="385946" y="293080"/>
            <a:ext cx="1190524" cy="1200729"/>
          </a:xfrm>
          <a:prstGeom prst="rect">
            <a:avLst/>
          </a:prstGeom>
        </p:spPr>
      </p:pic>
      <p:sp>
        <p:nvSpPr>
          <p:cNvPr id="9" name="Text Placeholder 3">
            <a:extLst>
              <a:ext uri="{FF2B5EF4-FFF2-40B4-BE49-F238E27FC236}">
                <a16:creationId xmlns:a16="http://schemas.microsoft.com/office/drawing/2014/main" id="{FF694AF4-24A4-254D-B5B9-570D0EC48E40}"/>
              </a:ext>
            </a:extLst>
          </p:cNvPr>
          <p:cNvSpPr>
            <a:spLocks noGrp="1"/>
          </p:cNvSpPr>
          <p:nvPr>
            <p:ph type="body" sz="quarter" idx="10"/>
          </p:nvPr>
        </p:nvSpPr>
        <p:spPr>
          <a:xfrm>
            <a:off x="676275" y="1938683"/>
            <a:ext cx="5545621" cy="774700"/>
          </a:xfrm>
          <a:prstGeom prst="rect">
            <a:avLst/>
          </a:prstGeom>
        </p:spPr>
        <p:txBody>
          <a:bodyPr/>
          <a:lstStyle>
            <a:lvl1pPr>
              <a:defRPr>
                <a:latin typeface="Ubuntu" panose="020B0504030602030204" pitchFamily="34" charset="0"/>
              </a:defRPr>
            </a:lvl1pPr>
            <a:lvl2pPr>
              <a:defRPr>
                <a:latin typeface="Ubuntu" panose="020B0504030602030204" pitchFamily="34" charset="0"/>
              </a:defRPr>
            </a:lvl2pPr>
            <a:lvl3pPr>
              <a:defRPr>
                <a:latin typeface="Ubuntu" panose="020B0504030602030204" pitchFamily="34" charset="0"/>
              </a:defRPr>
            </a:lvl3pPr>
            <a:lvl4pPr>
              <a:defRPr>
                <a:latin typeface="Ubuntu" panose="020B0504030602030204" pitchFamily="34" charset="0"/>
              </a:defRPr>
            </a:lvl4pPr>
            <a:lvl5pPr>
              <a:defRPr>
                <a:latin typeface="Ubuntu" panose="020B0504030602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36220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53C333C-6CE4-244B-BB6E-6300819F5F92}"/>
              </a:ext>
            </a:extLst>
          </p:cNvPr>
          <p:cNvPicPr>
            <a:picLocks noChangeAspect="1"/>
          </p:cNvPicPr>
          <p:nvPr userDrawn="1"/>
        </p:nvPicPr>
        <p:blipFill>
          <a:blip r:embed="rId2"/>
          <a:stretch>
            <a:fillRect/>
          </a:stretch>
        </p:blipFill>
        <p:spPr>
          <a:xfrm>
            <a:off x="503238" y="229461"/>
            <a:ext cx="1540109" cy="103440"/>
          </a:xfrm>
          <a:prstGeom prst="rect">
            <a:avLst/>
          </a:prstGeom>
        </p:spPr>
      </p:pic>
      <p:pic>
        <p:nvPicPr>
          <p:cNvPr id="13" name="Picture 12">
            <a:extLst>
              <a:ext uri="{FF2B5EF4-FFF2-40B4-BE49-F238E27FC236}">
                <a16:creationId xmlns:a16="http://schemas.microsoft.com/office/drawing/2014/main" id="{882C6015-8201-A54B-9DB4-0FC7DFE3F33E}"/>
              </a:ext>
            </a:extLst>
          </p:cNvPr>
          <p:cNvPicPr>
            <a:picLocks noChangeAspect="1"/>
          </p:cNvPicPr>
          <p:nvPr userDrawn="1"/>
        </p:nvPicPr>
        <p:blipFill>
          <a:blip r:embed="rId3"/>
          <a:stretch>
            <a:fillRect/>
          </a:stretch>
        </p:blipFill>
        <p:spPr>
          <a:xfrm>
            <a:off x="8107795" y="332901"/>
            <a:ext cx="630382" cy="630382"/>
          </a:xfrm>
          <a:prstGeom prst="rect">
            <a:avLst/>
          </a:prstGeom>
        </p:spPr>
      </p:pic>
      <p:pic>
        <p:nvPicPr>
          <p:cNvPr id="3" name="Picture 2" descr="A picture containing room&#10;&#10;Description automatically generated">
            <a:extLst>
              <a:ext uri="{FF2B5EF4-FFF2-40B4-BE49-F238E27FC236}">
                <a16:creationId xmlns:a16="http://schemas.microsoft.com/office/drawing/2014/main" id="{DA8FC290-D544-3F42-B75D-B4B4724BB0E3}"/>
              </a:ext>
            </a:extLst>
          </p:cNvPr>
          <p:cNvPicPr>
            <a:picLocks noChangeAspect="1"/>
          </p:cNvPicPr>
          <p:nvPr userDrawn="1"/>
        </p:nvPicPr>
        <p:blipFill>
          <a:blip r:embed="rId4"/>
          <a:stretch>
            <a:fillRect/>
          </a:stretch>
        </p:blipFill>
        <p:spPr>
          <a:xfrm>
            <a:off x="405823" y="284878"/>
            <a:ext cx="1118563" cy="1128151"/>
          </a:xfrm>
          <a:prstGeom prst="rect">
            <a:avLst/>
          </a:prstGeom>
        </p:spPr>
      </p:pic>
      <p:sp>
        <p:nvSpPr>
          <p:cNvPr id="6" name="Title 1">
            <a:extLst>
              <a:ext uri="{FF2B5EF4-FFF2-40B4-BE49-F238E27FC236}">
                <a16:creationId xmlns:a16="http://schemas.microsoft.com/office/drawing/2014/main" id="{B8556861-65B5-E647-AFCD-C6E97B44C2F7}"/>
              </a:ext>
            </a:extLst>
          </p:cNvPr>
          <p:cNvSpPr>
            <a:spLocks noGrp="1"/>
          </p:cNvSpPr>
          <p:nvPr>
            <p:ph type="title" hasCustomPrompt="1"/>
          </p:nvPr>
        </p:nvSpPr>
        <p:spPr>
          <a:xfrm>
            <a:off x="1524386" y="524620"/>
            <a:ext cx="7051675" cy="737650"/>
          </a:xfrm>
          <a:prstGeom prst="rect">
            <a:avLst/>
          </a:prstGeom>
        </p:spPr>
        <p:txBody>
          <a:bodyPr/>
          <a:lstStyle>
            <a:lvl1pPr>
              <a:defRPr>
                <a:latin typeface="Ubuntu" panose="020B0504030602030204" pitchFamily="34" charset="0"/>
              </a:defRPr>
            </a:lvl1pPr>
          </a:lstStyle>
          <a:p>
            <a:r>
              <a:rPr lang="en-US" altLang="en-US" b="1" dirty="0"/>
              <a:t>Slide </a:t>
            </a:r>
            <a:r>
              <a:rPr lang="en-US" altLang="en-US" dirty="0"/>
              <a:t>Title</a:t>
            </a:r>
          </a:p>
        </p:txBody>
      </p:sp>
      <p:sp>
        <p:nvSpPr>
          <p:cNvPr id="7" name="Text Placeholder 3">
            <a:extLst>
              <a:ext uri="{FF2B5EF4-FFF2-40B4-BE49-F238E27FC236}">
                <a16:creationId xmlns:a16="http://schemas.microsoft.com/office/drawing/2014/main" id="{773F2C43-9718-8A47-89D1-089F318A8B2D}"/>
              </a:ext>
            </a:extLst>
          </p:cNvPr>
          <p:cNvSpPr>
            <a:spLocks noGrp="1"/>
          </p:cNvSpPr>
          <p:nvPr>
            <p:ph type="body" sz="quarter" idx="10"/>
          </p:nvPr>
        </p:nvSpPr>
        <p:spPr>
          <a:xfrm>
            <a:off x="676275" y="1938683"/>
            <a:ext cx="5545621" cy="774700"/>
          </a:xfrm>
          <a:prstGeom prst="rect">
            <a:avLst/>
          </a:prstGeom>
        </p:spPr>
        <p:txBody>
          <a:bodyPr/>
          <a:lstStyle>
            <a:lvl1pPr>
              <a:defRPr>
                <a:latin typeface="Ubuntu" panose="020B0504030602030204" pitchFamily="34" charset="0"/>
              </a:defRPr>
            </a:lvl1pPr>
            <a:lvl2pPr>
              <a:defRPr>
                <a:latin typeface="Ubuntu" panose="020B0504030602030204" pitchFamily="34" charset="0"/>
              </a:defRPr>
            </a:lvl2pPr>
            <a:lvl3pPr>
              <a:defRPr>
                <a:latin typeface="Ubuntu" panose="020B0504030602030204" pitchFamily="34" charset="0"/>
              </a:defRPr>
            </a:lvl3pPr>
            <a:lvl4pPr>
              <a:defRPr>
                <a:latin typeface="Ubuntu" panose="020B0504030602030204" pitchFamily="34" charset="0"/>
              </a:defRPr>
            </a:lvl4pPr>
            <a:lvl5pPr>
              <a:defRPr>
                <a:latin typeface="Ubuntu" panose="020B0504030602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8442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F835A8-0BEF-464E-AE1F-3779C0EFBE2F}"/>
              </a:ext>
            </a:extLst>
          </p:cNvPr>
          <p:cNvPicPr>
            <a:picLocks noChangeAspect="1"/>
          </p:cNvPicPr>
          <p:nvPr userDrawn="1"/>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8656295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432AF1-7B15-B14A-AFB4-883FBBF9437C}"/>
              </a:ext>
            </a:extLst>
          </p:cNvPr>
          <p:cNvPicPr>
            <a:picLocks noChangeAspect="1"/>
          </p:cNvPicPr>
          <p:nvPr userDrawn="1"/>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23806694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7700A1-4F1C-DD43-B567-5B80208EF308}"/>
              </a:ext>
            </a:extLst>
          </p:cNvPr>
          <p:cNvPicPr>
            <a:picLocks noChangeAspect="1"/>
          </p:cNvPicPr>
          <p:nvPr userDrawn="1"/>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7832429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47529C6-E491-0242-B48B-1710690F85CB}"/>
              </a:ext>
            </a:extLst>
          </p:cNvPr>
          <p:cNvPicPr>
            <a:picLocks noChangeAspect="1"/>
          </p:cNvPicPr>
          <p:nvPr userDrawn="1"/>
        </p:nvPicPr>
        <p:blipFill>
          <a:blip r:embed="rId2"/>
          <a:stretch>
            <a:fillRect/>
          </a:stretch>
        </p:blipFill>
        <p:spPr>
          <a:xfrm>
            <a:off x="497060" y="1303481"/>
            <a:ext cx="3992596" cy="1818410"/>
          </a:xfrm>
          <a:prstGeom prst="rect">
            <a:avLst/>
          </a:prstGeom>
        </p:spPr>
      </p:pic>
      <p:pic>
        <p:nvPicPr>
          <p:cNvPr id="13" name="Picture 12">
            <a:extLst>
              <a:ext uri="{FF2B5EF4-FFF2-40B4-BE49-F238E27FC236}">
                <a16:creationId xmlns:a16="http://schemas.microsoft.com/office/drawing/2014/main" id="{49DFAD10-9F26-834A-86F7-1A76BFB714DF}"/>
              </a:ext>
            </a:extLst>
          </p:cNvPr>
          <p:cNvPicPr>
            <a:picLocks noChangeAspect="1"/>
          </p:cNvPicPr>
          <p:nvPr userDrawn="1"/>
        </p:nvPicPr>
        <p:blipFill>
          <a:blip r:embed="rId3"/>
          <a:stretch>
            <a:fillRect/>
          </a:stretch>
        </p:blipFill>
        <p:spPr>
          <a:xfrm>
            <a:off x="503238" y="481245"/>
            <a:ext cx="1647295" cy="102955"/>
          </a:xfrm>
          <a:prstGeom prst="rect">
            <a:avLst/>
          </a:prstGeom>
        </p:spPr>
      </p:pic>
      <p:pic>
        <p:nvPicPr>
          <p:cNvPr id="14" name="Picture 13">
            <a:extLst>
              <a:ext uri="{FF2B5EF4-FFF2-40B4-BE49-F238E27FC236}">
                <a16:creationId xmlns:a16="http://schemas.microsoft.com/office/drawing/2014/main" id="{36D699ED-30D3-4D42-8E8A-16A218130B24}"/>
              </a:ext>
            </a:extLst>
          </p:cNvPr>
          <p:cNvPicPr>
            <a:picLocks noChangeAspect="1"/>
          </p:cNvPicPr>
          <p:nvPr userDrawn="1"/>
        </p:nvPicPr>
        <p:blipFill>
          <a:blip r:embed="rId4"/>
          <a:stretch>
            <a:fillRect/>
          </a:stretch>
        </p:blipFill>
        <p:spPr>
          <a:xfrm>
            <a:off x="8107795" y="332901"/>
            <a:ext cx="630382" cy="630382"/>
          </a:xfrm>
          <a:prstGeom prst="rect">
            <a:avLst/>
          </a:prstGeom>
        </p:spPr>
      </p:pic>
      <p:pic>
        <p:nvPicPr>
          <p:cNvPr id="3" name="Picture 2" descr="A close up of a logo&#10;&#10;Description automatically generated">
            <a:extLst>
              <a:ext uri="{FF2B5EF4-FFF2-40B4-BE49-F238E27FC236}">
                <a16:creationId xmlns:a16="http://schemas.microsoft.com/office/drawing/2014/main" id="{B44A8503-08D2-DD43-BE52-0E12E70FA3B8}"/>
              </a:ext>
            </a:extLst>
          </p:cNvPr>
          <p:cNvPicPr>
            <a:picLocks noChangeAspect="1"/>
          </p:cNvPicPr>
          <p:nvPr userDrawn="1"/>
        </p:nvPicPr>
        <p:blipFill>
          <a:blip r:embed="rId5"/>
          <a:stretch>
            <a:fillRect/>
          </a:stretch>
        </p:blipFill>
        <p:spPr>
          <a:xfrm>
            <a:off x="3949700" y="1174266"/>
            <a:ext cx="5532230" cy="5579649"/>
          </a:xfrm>
          <a:prstGeom prst="rect">
            <a:avLst/>
          </a:prstGeom>
        </p:spPr>
      </p:pic>
    </p:spTree>
    <p:extLst>
      <p:ext uri="{BB962C8B-B14F-4D97-AF65-F5344CB8AC3E}">
        <p14:creationId xmlns:p14="http://schemas.microsoft.com/office/powerpoint/2010/main" val="6531238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AA7C546-E535-F942-A724-EE3E7ED9B962}"/>
              </a:ext>
            </a:extLst>
          </p:cNvPr>
          <p:cNvPicPr>
            <a:picLocks noChangeAspect="1"/>
          </p:cNvPicPr>
          <p:nvPr userDrawn="1"/>
        </p:nvPicPr>
        <p:blipFill>
          <a:blip r:embed="rId2"/>
          <a:stretch>
            <a:fillRect/>
          </a:stretch>
        </p:blipFill>
        <p:spPr>
          <a:xfrm>
            <a:off x="503238" y="1311565"/>
            <a:ext cx="3868955" cy="1459343"/>
          </a:xfrm>
          <a:prstGeom prst="rect">
            <a:avLst/>
          </a:prstGeom>
        </p:spPr>
      </p:pic>
      <p:pic>
        <p:nvPicPr>
          <p:cNvPr id="17" name="Picture 16">
            <a:extLst>
              <a:ext uri="{FF2B5EF4-FFF2-40B4-BE49-F238E27FC236}">
                <a16:creationId xmlns:a16="http://schemas.microsoft.com/office/drawing/2014/main" id="{E841346D-3DF8-8844-BEA9-CACDA0A637A2}"/>
              </a:ext>
            </a:extLst>
          </p:cNvPr>
          <p:cNvPicPr>
            <a:picLocks noChangeAspect="1"/>
          </p:cNvPicPr>
          <p:nvPr userDrawn="1"/>
        </p:nvPicPr>
        <p:blipFill>
          <a:blip r:embed="rId3"/>
          <a:stretch>
            <a:fillRect/>
          </a:stretch>
        </p:blipFill>
        <p:spPr>
          <a:xfrm>
            <a:off x="497060" y="480174"/>
            <a:ext cx="1687533" cy="104026"/>
          </a:xfrm>
          <a:prstGeom prst="rect">
            <a:avLst/>
          </a:prstGeom>
        </p:spPr>
      </p:pic>
      <p:pic>
        <p:nvPicPr>
          <p:cNvPr id="18" name="Picture 17">
            <a:extLst>
              <a:ext uri="{FF2B5EF4-FFF2-40B4-BE49-F238E27FC236}">
                <a16:creationId xmlns:a16="http://schemas.microsoft.com/office/drawing/2014/main" id="{ED6B3D0F-516D-4449-A3CE-D2D7D8025219}"/>
              </a:ext>
            </a:extLst>
          </p:cNvPr>
          <p:cNvPicPr>
            <a:picLocks noChangeAspect="1"/>
          </p:cNvPicPr>
          <p:nvPr userDrawn="1"/>
        </p:nvPicPr>
        <p:blipFill>
          <a:blip r:embed="rId4"/>
          <a:stretch>
            <a:fillRect/>
          </a:stretch>
        </p:blipFill>
        <p:spPr>
          <a:xfrm>
            <a:off x="8107795" y="332901"/>
            <a:ext cx="630382" cy="630382"/>
          </a:xfrm>
          <a:prstGeom prst="rect">
            <a:avLst/>
          </a:prstGeom>
        </p:spPr>
      </p:pic>
      <p:pic>
        <p:nvPicPr>
          <p:cNvPr id="3" name="Picture 2" descr="A picture containing clock&#10;&#10;Description automatically generated">
            <a:extLst>
              <a:ext uri="{FF2B5EF4-FFF2-40B4-BE49-F238E27FC236}">
                <a16:creationId xmlns:a16="http://schemas.microsoft.com/office/drawing/2014/main" id="{DAF21B3B-55CC-D84D-8363-68B269C318FE}"/>
              </a:ext>
            </a:extLst>
          </p:cNvPr>
          <p:cNvPicPr>
            <a:picLocks noChangeAspect="1"/>
          </p:cNvPicPr>
          <p:nvPr userDrawn="1"/>
        </p:nvPicPr>
        <p:blipFill>
          <a:blip r:embed="rId5"/>
          <a:stretch>
            <a:fillRect/>
          </a:stretch>
        </p:blipFill>
        <p:spPr>
          <a:xfrm>
            <a:off x="4104181" y="1249611"/>
            <a:ext cx="4956313" cy="5207079"/>
          </a:xfrm>
          <a:prstGeom prst="rect">
            <a:avLst/>
          </a:prstGeom>
        </p:spPr>
      </p:pic>
    </p:spTree>
    <p:extLst>
      <p:ext uri="{BB962C8B-B14F-4D97-AF65-F5344CB8AC3E}">
        <p14:creationId xmlns:p14="http://schemas.microsoft.com/office/powerpoint/2010/main" val="1852547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4CAD04-2298-3E41-ACDE-E8C4F85CAF7B}"/>
              </a:ext>
            </a:extLst>
          </p:cNvPr>
          <p:cNvPicPr>
            <a:picLocks noChangeAspect="1"/>
          </p:cNvPicPr>
          <p:nvPr userDrawn="1"/>
        </p:nvPicPr>
        <p:blipFill>
          <a:blip r:embed="rId2"/>
          <a:stretch>
            <a:fillRect/>
          </a:stretch>
        </p:blipFill>
        <p:spPr>
          <a:xfrm>
            <a:off x="503238" y="1303481"/>
            <a:ext cx="4109815" cy="1273464"/>
          </a:xfrm>
          <a:prstGeom prst="rect">
            <a:avLst/>
          </a:prstGeom>
        </p:spPr>
      </p:pic>
      <p:pic>
        <p:nvPicPr>
          <p:cNvPr id="10" name="Picture 9">
            <a:extLst>
              <a:ext uri="{FF2B5EF4-FFF2-40B4-BE49-F238E27FC236}">
                <a16:creationId xmlns:a16="http://schemas.microsoft.com/office/drawing/2014/main" id="{89EA6B1D-0275-5748-8CD0-3020CEDFC45A}"/>
              </a:ext>
            </a:extLst>
          </p:cNvPr>
          <p:cNvPicPr>
            <a:picLocks noChangeAspect="1"/>
          </p:cNvPicPr>
          <p:nvPr userDrawn="1"/>
        </p:nvPicPr>
        <p:blipFill>
          <a:blip r:embed="rId3"/>
          <a:stretch>
            <a:fillRect/>
          </a:stretch>
        </p:blipFill>
        <p:spPr>
          <a:xfrm>
            <a:off x="509416" y="485287"/>
            <a:ext cx="1774711" cy="103048"/>
          </a:xfrm>
          <a:prstGeom prst="rect">
            <a:avLst/>
          </a:prstGeom>
        </p:spPr>
      </p:pic>
      <p:pic>
        <p:nvPicPr>
          <p:cNvPr id="11" name="Picture 10">
            <a:extLst>
              <a:ext uri="{FF2B5EF4-FFF2-40B4-BE49-F238E27FC236}">
                <a16:creationId xmlns:a16="http://schemas.microsoft.com/office/drawing/2014/main" id="{5360ACCD-E9DB-8F40-B5B7-FBE94FB586A1}"/>
              </a:ext>
            </a:extLst>
          </p:cNvPr>
          <p:cNvPicPr>
            <a:picLocks noChangeAspect="1"/>
          </p:cNvPicPr>
          <p:nvPr userDrawn="1"/>
        </p:nvPicPr>
        <p:blipFill>
          <a:blip r:embed="rId4"/>
          <a:stretch>
            <a:fillRect/>
          </a:stretch>
        </p:blipFill>
        <p:spPr>
          <a:xfrm>
            <a:off x="8107795" y="332901"/>
            <a:ext cx="630382" cy="630382"/>
          </a:xfrm>
          <a:prstGeom prst="rect">
            <a:avLst/>
          </a:prstGeom>
        </p:spPr>
      </p:pic>
      <p:pic>
        <p:nvPicPr>
          <p:cNvPr id="3" name="Picture 2" descr="A picture containing lamp&#10;&#10;Description automatically generated">
            <a:extLst>
              <a:ext uri="{FF2B5EF4-FFF2-40B4-BE49-F238E27FC236}">
                <a16:creationId xmlns:a16="http://schemas.microsoft.com/office/drawing/2014/main" id="{9BD22BEF-672E-C943-9B5F-FEF5627345F9}"/>
              </a:ext>
            </a:extLst>
          </p:cNvPr>
          <p:cNvPicPr>
            <a:picLocks noChangeAspect="1"/>
          </p:cNvPicPr>
          <p:nvPr userDrawn="1"/>
        </p:nvPicPr>
        <p:blipFill>
          <a:blip r:embed="rId5"/>
          <a:stretch>
            <a:fillRect/>
          </a:stretch>
        </p:blipFill>
        <p:spPr>
          <a:xfrm>
            <a:off x="4005470" y="1513925"/>
            <a:ext cx="5267739" cy="5534261"/>
          </a:xfrm>
          <a:prstGeom prst="rect">
            <a:avLst/>
          </a:prstGeom>
        </p:spPr>
      </p:pic>
    </p:spTree>
    <p:extLst>
      <p:ext uri="{BB962C8B-B14F-4D97-AF65-F5344CB8AC3E}">
        <p14:creationId xmlns:p14="http://schemas.microsoft.com/office/powerpoint/2010/main" val="2738649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28D2DFC-764E-3842-8C73-A89F407FCECE}"/>
              </a:ext>
            </a:extLst>
          </p:cNvPr>
          <p:cNvPicPr>
            <a:picLocks noChangeAspect="1"/>
          </p:cNvPicPr>
          <p:nvPr userDrawn="1"/>
        </p:nvPicPr>
        <p:blipFill>
          <a:blip r:embed="rId2"/>
          <a:stretch>
            <a:fillRect/>
          </a:stretch>
        </p:blipFill>
        <p:spPr>
          <a:xfrm>
            <a:off x="503238" y="1304925"/>
            <a:ext cx="4180920" cy="1843810"/>
          </a:xfrm>
          <a:prstGeom prst="rect">
            <a:avLst/>
          </a:prstGeom>
        </p:spPr>
      </p:pic>
      <p:pic>
        <p:nvPicPr>
          <p:cNvPr id="12" name="Picture 11">
            <a:extLst>
              <a:ext uri="{FF2B5EF4-FFF2-40B4-BE49-F238E27FC236}">
                <a16:creationId xmlns:a16="http://schemas.microsoft.com/office/drawing/2014/main" id="{E6062D68-DF3A-3547-9E44-0FAFC94C3662}"/>
              </a:ext>
            </a:extLst>
          </p:cNvPr>
          <p:cNvPicPr>
            <a:picLocks noChangeAspect="1"/>
          </p:cNvPicPr>
          <p:nvPr userDrawn="1"/>
        </p:nvPicPr>
        <p:blipFill>
          <a:blip r:embed="rId3"/>
          <a:stretch>
            <a:fillRect/>
          </a:stretch>
        </p:blipFill>
        <p:spPr>
          <a:xfrm>
            <a:off x="503238" y="479930"/>
            <a:ext cx="1610380" cy="104269"/>
          </a:xfrm>
          <a:prstGeom prst="rect">
            <a:avLst/>
          </a:prstGeom>
        </p:spPr>
      </p:pic>
      <p:pic>
        <p:nvPicPr>
          <p:cNvPr id="13" name="Picture 12">
            <a:extLst>
              <a:ext uri="{FF2B5EF4-FFF2-40B4-BE49-F238E27FC236}">
                <a16:creationId xmlns:a16="http://schemas.microsoft.com/office/drawing/2014/main" id="{8811620E-4B6C-CF49-91F9-CBD3B201B343}"/>
              </a:ext>
            </a:extLst>
          </p:cNvPr>
          <p:cNvPicPr>
            <a:picLocks noChangeAspect="1"/>
          </p:cNvPicPr>
          <p:nvPr userDrawn="1"/>
        </p:nvPicPr>
        <p:blipFill>
          <a:blip r:embed="rId4"/>
          <a:stretch>
            <a:fillRect/>
          </a:stretch>
        </p:blipFill>
        <p:spPr>
          <a:xfrm>
            <a:off x="8107795" y="332901"/>
            <a:ext cx="630382" cy="630382"/>
          </a:xfrm>
          <a:prstGeom prst="rect">
            <a:avLst/>
          </a:prstGeom>
        </p:spPr>
      </p:pic>
      <p:pic>
        <p:nvPicPr>
          <p:cNvPr id="3" name="Picture 2" descr="A close up of a logo&#10;&#10;Description automatically generated">
            <a:extLst>
              <a:ext uri="{FF2B5EF4-FFF2-40B4-BE49-F238E27FC236}">
                <a16:creationId xmlns:a16="http://schemas.microsoft.com/office/drawing/2014/main" id="{DF506C01-4D7A-B945-8970-E347F92B022D}"/>
              </a:ext>
            </a:extLst>
          </p:cNvPr>
          <p:cNvPicPr>
            <a:picLocks noChangeAspect="1"/>
          </p:cNvPicPr>
          <p:nvPr userDrawn="1"/>
        </p:nvPicPr>
        <p:blipFill>
          <a:blip r:embed="rId5"/>
          <a:stretch>
            <a:fillRect/>
          </a:stretch>
        </p:blipFill>
        <p:spPr>
          <a:xfrm>
            <a:off x="3998843" y="1115983"/>
            <a:ext cx="5314122" cy="5582991"/>
          </a:xfrm>
          <a:prstGeom prst="rect">
            <a:avLst/>
          </a:prstGeom>
        </p:spPr>
      </p:pic>
    </p:spTree>
    <p:extLst>
      <p:ext uri="{BB962C8B-B14F-4D97-AF65-F5344CB8AC3E}">
        <p14:creationId xmlns:p14="http://schemas.microsoft.com/office/powerpoint/2010/main" val="160618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descr="A picture containing clock, computer&#10;&#10;Description automatically generated">
            <a:extLst>
              <a:ext uri="{FF2B5EF4-FFF2-40B4-BE49-F238E27FC236}">
                <a16:creationId xmlns:a16="http://schemas.microsoft.com/office/drawing/2014/main" id="{0BD725AE-076E-B44E-A11A-D2F02758A7ED}"/>
              </a:ext>
            </a:extLst>
          </p:cNvPr>
          <p:cNvPicPr>
            <a:picLocks noChangeAspect="1"/>
          </p:cNvPicPr>
          <p:nvPr userDrawn="1"/>
        </p:nvPicPr>
        <p:blipFill rotWithShape="1">
          <a:blip r:embed="rId2"/>
          <a:srcRect l="5859" r="5859"/>
          <a:stretch/>
        </p:blipFill>
        <p:spPr>
          <a:xfrm>
            <a:off x="0" y="0"/>
            <a:ext cx="9144000" cy="6858000"/>
          </a:xfrm>
          <a:prstGeom prst="rect">
            <a:avLst/>
          </a:prstGeom>
        </p:spPr>
      </p:pic>
      <p:pic>
        <p:nvPicPr>
          <p:cNvPr id="13" name="Picture 12">
            <a:extLst>
              <a:ext uri="{FF2B5EF4-FFF2-40B4-BE49-F238E27FC236}">
                <a16:creationId xmlns:a16="http://schemas.microsoft.com/office/drawing/2014/main" id="{BEB55756-C4E8-6E4E-AF38-2B9CFEB35BF4}"/>
              </a:ext>
            </a:extLst>
          </p:cNvPr>
          <p:cNvPicPr>
            <a:picLocks noChangeAspect="1"/>
          </p:cNvPicPr>
          <p:nvPr userDrawn="1"/>
        </p:nvPicPr>
        <p:blipFill>
          <a:blip r:embed="rId3"/>
          <a:stretch>
            <a:fillRect/>
          </a:stretch>
        </p:blipFill>
        <p:spPr>
          <a:xfrm>
            <a:off x="507038" y="485287"/>
            <a:ext cx="1677555" cy="97122"/>
          </a:xfrm>
          <a:prstGeom prst="rect">
            <a:avLst/>
          </a:prstGeom>
        </p:spPr>
      </p:pic>
      <p:pic>
        <p:nvPicPr>
          <p:cNvPr id="8" name="Picture 7">
            <a:extLst>
              <a:ext uri="{FF2B5EF4-FFF2-40B4-BE49-F238E27FC236}">
                <a16:creationId xmlns:a16="http://schemas.microsoft.com/office/drawing/2014/main" id="{881DD882-A013-1C44-A714-378362563369}"/>
              </a:ext>
            </a:extLst>
          </p:cNvPr>
          <p:cNvPicPr>
            <a:picLocks noChangeAspect="1"/>
          </p:cNvPicPr>
          <p:nvPr userDrawn="1"/>
        </p:nvPicPr>
        <p:blipFill>
          <a:blip r:embed="rId4"/>
          <a:stretch>
            <a:fillRect/>
          </a:stretch>
        </p:blipFill>
        <p:spPr>
          <a:xfrm>
            <a:off x="6991927" y="344960"/>
            <a:ext cx="1737014" cy="607422"/>
          </a:xfrm>
          <a:prstGeom prst="rect">
            <a:avLst/>
          </a:prstGeom>
        </p:spPr>
      </p:pic>
    </p:spTree>
    <p:extLst>
      <p:ext uri="{BB962C8B-B14F-4D97-AF65-F5344CB8AC3E}">
        <p14:creationId xmlns:p14="http://schemas.microsoft.com/office/powerpoint/2010/main" val="39628020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624F888-09CB-D040-A077-060A8FBA4910}"/>
              </a:ext>
            </a:extLst>
          </p:cNvPr>
          <p:cNvPicPr>
            <a:picLocks noChangeAspect="1"/>
          </p:cNvPicPr>
          <p:nvPr userDrawn="1"/>
        </p:nvPicPr>
        <p:blipFill>
          <a:blip r:embed="rId2"/>
          <a:stretch>
            <a:fillRect/>
          </a:stretch>
        </p:blipFill>
        <p:spPr>
          <a:xfrm>
            <a:off x="503238" y="1304925"/>
            <a:ext cx="4007412" cy="1363518"/>
          </a:xfrm>
          <a:prstGeom prst="rect">
            <a:avLst/>
          </a:prstGeom>
        </p:spPr>
      </p:pic>
      <p:pic>
        <p:nvPicPr>
          <p:cNvPr id="14" name="Picture 13">
            <a:extLst>
              <a:ext uri="{FF2B5EF4-FFF2-40B4-BE49-F238E27FC236}">
                <a16:creationId xmlns:a16="http://schemas.microsoft.com/office/drawing/2014/main" id="{CE9748ED-4F29-544E-A8D2-ED7A5298D7CF}"/>
              </a:ext>
            </a:extLst>
          </p:cNvPr>
          <p:cNvPicPr>
            <a:picLocks noChangeAspect="1"/>
          </p:cNvPicPr>
          <p:nvPr userDrawn="1"/>
        </p:nvPicPr>
        <p:blipFill>
          <a:blip r:embed="rId3"/>
          <a:stretch>
            <a:fillRect/>
          </a:stretch>
        </p:blipFill>
        <p:spPr>
          <a:xfrm>
            <a:off x="515505" y="480028"/>
            <a:ext cx="1527842" cy="104171"/>
          </a:xfrm>
          <a:prstGeom prst="rect">
            <a:avLst/>
          </a:prstGeom>
        </p:spPr>
      </p:pic>
      <p:pic>
        <p:nvPicPr>
          <p:cNvPr id="15" name="Picture 14">
            <a:extLst>
              <a:ext uri="{FF2B5EF4-FFF2-40B4-BE49-F238E27FC236}">
                <a16:creationId xmlns:a16="http://schemas.microsoft.com/office/drawing/2014/main" id="{BDD2685F-B1D7-A24B-946D-18EE0EF97986}"/>
              </a:ext>
            </a:extLst>
          </p:cNvPr>
          <p:cNvPicPr>
            <a:picLocks noChangeAspect="1"/>
          </p:cNvPicPr>
          <p:nvPr userDrawn="1"/>
        </p:nvPicPr>
        <p:blipFill>
          <a:blip r:embed="rId4"/>
          <a:stretch>
            <a:fillRect/>
          </a:stretch>
        </p:blipFill>
        <p:spPr>
          <a:xfrm>
            <a:off x="8107795" y="332901"/>
            <a:ext cx="630382" cy="630382"/>
          </a:xfrm>
          <a:prstGeom prst="rect">
            <a:avLst/>
          </a:prstGeom>
        </p:spPr>
      </p:pic>
      <p:pic>
        <p:nvPicPr>
          <p:cNvPr id="3" name="Picture 2" descr="A close up of a logo&#10;&#10;Description automatically generated">
            <a:extLst>
              <a:ext uri="{FF2B5EF4-FFF2-40B4-BE49-F238E27FC236}">
                <a16:creationId xmlns:a16="http://schemas.microsoft.com/office/drawing/2014/main" id="{1CDA010E-FF22-8D41-8C02-B708C43B8E9C}"/>
              </a:ext>
            </a:extLst>
          </p:cNvPr>
          <p:cNvPicPr>
            <a:picLocks noChangeAspect="1"/>
          </p:cNvPicPr>
          <p:nvPr userDrawn="1"/>
        </p:nvPicPr>
        <p:blipFill>
          <a:blip r:embed="rId5"/>
          <a:stretch>
            <a:fillRect/>
          </a:stretch>
        </p:blipFill>
        <p:spPr>
          <a:xfrm>
            <a:off x="3999395" y="1304925"/>
            <a:ext cx="5573086" cy="5620855"/>
          </a:xfrm>
          <a:prstGeom prst="rect">
            <a:avLst/>
          </a:prstGeom>
        </p:spPr>
      </p:pic>
    </p:spTree>
    <p:extLst>
      <p:ext uri="{BB962C8B-B14F-4D97-AF65-F5344CB8AC3E}">
        <p14:creationId xmlns:p14="http://schemas.microsoft.com/office/powerpoint/2010/main" val="36638944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BECD938-3303-6D47-A05C-F5C8C9CC9B47}"/>
              </a:ext>
            </a:extLst>
          </p:cNvPr>
          <p:cNvPicPr>
            <a:picLocks noChangeAspect="1"/>
          </p:cNvPicPr>
          <p:nvPr userDrawn="1"/>
        </p:nvPicPr>
        <p:blipFill>
          <a:blip r:embed="rId2"/>
          <a:stretch>
            <a:fillRect/>
          </a:stretch>
        </p:blipFill>
        <p:spPr>
          <a:xfrm>
            <a:off x="503238" y="1304925"/>
            <a:ext cx="4071205" cy="1354282"/>
          </a:xfrm>
          <a:prstGeom prst="rect">
            <a:avLst/>
          </a:prstGeom>
        </p:spPr>
      </p:pic>
      <p:pic>
        <p:nvPicPr>
          <p:cNvPr id="12" name="Picture 11">
            <a:extLst>
              <a:ext uri="{FF2B5EF4-FFF2-40B4-BE49-F238E27FC236}">
                <a16:creationId xmlns:a16="http://schemas.microsoft.com/office/drawing/2014/main" id="{F53C333C-6CE4-244B-BB6E-6300819F5F92}"/>
              </a:ext>
            </a:extLst>
          </p:cNvPr>
          <p:cNvPicPr>
            <a:picLocks noChangeAspect="1"/>
          </p:cNvPicPr>
          <p:nvPr userDrawn="1"/>
        </p:nvPicPr>
        <p:blipFill>
          <a:blip r:embed="rId3"/>
          <a:stretch>
            <a:fillRect/>
          </a:stretch>
        </p:blipFill>
        <p:spPr>
          <a:xfrm>
            <a:off x="503238" y="485285"/>
            <a:ext cx="1540109" cy="103440"/>
          </a:xfrm>
          <a:prstGeom prst="rect">
            <a:avLst/>
          </a:prstGeom>
        </p:spPr>
      </p:pic>
      <p:pic>
        <p:nvPicPr>
          <p:cNvPr id="13" name="Picture 12">
            <a:extLst>
              <a:ext uri="{FF2B5EF4-FFF2-40B4-BE49-F238E27FC236}">
                <a16:creationId xmlns:a16="http://schemas.microsoft.com/office/drawing/2014/main" id="{882C6015-8201-A54B-9DB4-0FC7DFE3F33E}"/>
              </a:ext>
            </a:extLst>
          </p:cNvPr>
          <p:cNvPicPr>
            <a:picLocks noChangeAspect="1"/>
          </p:cNvPicPr>
          <p:nvPr userDrawn="1"/>
        </p:nvPicPr>
        <p:blipFill>
          <a:blip r:embed="rId4"/>
          <a:stretch>
            <a:fillRect/>
          </a:stretch>
        </p:blipFill>
        <p:spPr>
          <a:xfrm>
            <a:off x="8107795" y="332901"/>
            <a:ext cx="630382" cy="630382"/>
          </a:xfrm>
          <a:prstGeom prst="rect">
            <a:avLst/>
          </a:prstGeom>
        </p:spPr>
      </p:pic>
      <p:pic>
        <p:nvPicPr>
          <p:cNvPr id="3" name="Picture 2" descr="A picture containing room&#10;&#10;Description automatically generated">
            <a:extLst>
              <a:ext uri="{FF2B5EF4-FFF2-40B4-BE49-F238E27FC236}">
                <a16:creationId xmlns:a16="http://schemas.microsoft.com/office/drawing/2014/main" id="{DA8FC290-D544-3F42-B75D-B4B4724BB0E3}"/>
              </a:ext>
            </a:extLst>
          </p:cNvPr>
          <p:cNvPicPr>
            <a:picLocks noChangeAspect="1"/>
          </p:cNvPicPr>
          <p:nvPr userDrawn="1"/>
        </p:nvPicPr>
        <p:blipFill>
          <a:blip r:embed="rId5"/>
          <a:stretch>
            <a:fillRect/>
          </a:stretch>
        </p:blipFill>
        <p:spPr>
          <a:xfrm>
            <a:off x="3823814" y="1304925"/>
            <a:ext cx="5658116" cy="5706614"/>
          </a:xfrm>
          <a:prstGeom prst="rect">
            <a:avLst/>
          </a:prstGeom>
        </p:spPr>
      </p:pic>
    </p:spTree>
    <p:extLst>
      <p:ext uri="{BB962C8B-B14F-4D97-AF65-F5344CB8AC3E}">
        <p14:creationId xmlns:p14="http://schemas.microsoft.com/office/powerpoint/2010/main" val="15923041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pic>
        <p:nvPicPr>
          <p:cNvPr id="5" name="Picture 4" descr="A picture containing graphics, drawing, computer&#10;&#10;Description automatically generated">
            <a:extLst>
              <a:ext uri="{FF2B5EF4-FFF2-40B4-BE49-F238E27FC236}">
                <a16:creationId xmlns:a16="http://schemas.microsoft.com/office/drawing/2014/main" id="{CE6F39AD-7609-324E-A5D3-587CCF267982}"/>
              </a:ext>
            </a:extLst>
          </p:cNvPr>
          <p:cNvPicPr>
            <a:picLocks noChangeAspect="1"/>
          </p:cNvPicPr>
          <p:nvPr userDrawn="1"/>
        </p:nvPicPr>
        <p:blipFill rotWithShape="1">
          <a:blip r:embed="rId2"/>
          <a:srcRect r="10855"/>
          <a:stretch/>
        </p:blipFill>
        <p:spPr>
          <a:xfrm>
            <a:off x="-89454" y="0"/>
            <a:ext cx="9233454" cy="6858000"/>
          </a:xfrm>
          <a:prstGeom prst="rect">
            <a:avLst/>
          </a:prstGeom>
        </p:spPr>
      </p:pic>
      <p:pic>
        <p:nvPicPr>
          <p:cNvPr id="11" name="Picture 10">
            <a:extLst>
              <a:ext uri="{FF2B5EF4-FFF2-40B4-BE49-F238E27FC236}">
                <a16:creationId xmlns:a16="http://schemas.microsoft.com/office/drawing/2014/main" id="{12D5E192-F92E-3944-A718-50AC732ECAFF}"/>
              </a:ext>
            </a:extLst>
          </p:cNvPr>
          <p:cNvPicPr>
            <a:picLocks noChangeAspect="1"/>
          </p:cNvPicPr>
          <p:nvPr userDrawn="1"/>
        </p:nvPicPr>
        <p:blipFill>
          <a:blip r:embed="rId3"/>
          <a:stretch>
            <a:fillRect/>
          </a:stretch>
        </p:blipFill>
        <p:spPr>
          <a:xfrm>
            <a:off x="6991927" y="388505"/>
            <a:ext cx="1737014" cy="607422"/>
          </a:xfrm>
          <a:prstGeom prst="rect">
            <a:avLst/>
          </a:prstGeom>
        </p:spPr>
      </p:pic>
    </p:spTree>
    <p:extLst>
      <p:ext uri="{BB962C8B-B14F-4D97-AF65-F5344CB8AC3E}">
        <p14:creationId xmlns:p14="http://schemas.microsoft.com/office/powerpoint/2010/main" val="769980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descr="A picture containing drawing, clock&#10;&#10;Description automatically generated">
            <a:extLst>
              <a:ext uri="{FF2B5EF4-FFF2-40B4-BE49-F238E27FC236}">
                <a16:creationId xmlns:a16="http://schemas.microsoft.com/office/drawing/2014/main" id="{F554D614-FA1F-E94F-90BC-87FA201240B7}"/>
              </a:ext>
            </a:extLst>
          </p:cNvPr>
          <p:cNvPicPr>
            <a:picLocks noChangeAspect="1"/>
          </p:cNvPicPr>
          <p:nvPr userDrawn="1"/>
        </p:nvPicPr>
        <p:blipFill rotWithShape="1">
          <a:blip r:embed="rId2"/>
          <a:srcRect l="6908" r="4810"/>
          <a:stretch/>
        </p:blipFill>
        <p:spPr>
          <a:xfrm>
            <a:off x="0" y="0"/>
            <a:ext cx="9144000" cy="6858000"/>
          </a:xfrm>
          <a:prstGeom prst="rect">
            <a:avLst/>
          </a:prstGeom>
        </p:spPr>
      </p:pic>
      <p:pic>
        <p:nvPicPr>
          <p:cNvPr id="10" name="Picture 9">
            <a:extLst>
              <a:ext uri="{FF2B5EF4-FFF2-40B4-BE49-F238E27FC236}">
                <a16:creationId xmlns:a16="http://schemas.microsoft.com/office/drawing/2014/main" id="{2F8BA1CB-C129-B044-812E-2FA18B6484FC}"/>
              </a:ext>
            </a:extLst>
          </p:cNvPr>
          <p:cNvPicPr>
            <a:picLocks noChangeAspect="1"/>
          </p:cNvPicPr>
          <p:nvPr userDrawn="1"/>
        </p:nvPicPr>
        <p:blipFill>
          <a:blip r:embed="rId3"/>
          <a:stretch>
            <a:fillRect/>
          </a:stretch>
        </p:blipFill>
        <p:spPr>
          <a:xfrm>
            <a:off x="515505" y="485287"/>
            <a:ext cx="1598113" cy="97123"/>
          </a:xfrm>
          <a:prstGeom prst="rect">
            <a:avLst/>
          </a:prstGeom>
        </p:spPr>
      </p:pic>
      <p:pic>
        <p:nvPicPr>
          <p:cNvPr id="8" name="Picture 7">
            <a:extLst>
              <a:ext uri="{FF2B5EF4-FFF2-40B4-BE49-F238E27FC236}">
                <a16:creationId xmlns:a16="http://schemas.microsoft.com/office/drawing/2014/main" id="{98480D00-73B6-FE46-8318-C8BCB4FA636D}"/>
              </a:ext>
            </a:extLst>
          </p:cNvPr>
          <p:cNvPicPr>
            <a:picLocks noChangeAspect="1"/>
          </p:cNvPicPr>
          <p:nvPr userDrawn="1"/>
        </p:nvPicPr>
        <p:blipFill>
          <a:blip r:embed="rId4"/>
          <a:stretch>
            <a:fillRect/>
          </a:stretch>
        </p:blipFill>
        <p:spPr>
          <a:xfrm>
            <a:off x="6991927" y="344960"/>
            <a:ext cx="1737014" cy="607422"/>
          </a:xfrm>
          <a:prstGeom prst="rect">
            <a:avLst/>
          </a:prstGeom>
        </p:spPr>
      </p:pic>
    </p:spTree>
    <p:extLst>
      <p:ext uri="{BB962C8B-B14F-4D97-AF65-F5344CB8AC3E}">
        <p14:creationId xmlns:p14="http://schemas.microsoft.com/office/powerpoint/2010/main" val="788994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5" name="Picture 4" descr="A picture containing clock&#10;&#10;Description automatically generated">
            <a:extLst>
              <a:ext uri="{FF2B5EF4-FFF2-40B4-BE49-F238E27FC236}">
                <a16:creationId xmlns:a16="http://schemas.microsoft.com/office/drawing/2014/main" id="{5FC857A0-6BB4-3C4F-9C8B-3D08B8281583}"/>
              </a:ext>
            </a:extLst>
          </p:cNvPr>
          <p:cNvPicPr>
            <a:picLocks noChangeAspect="1"/>
          </p:cNvPicPr>
          <p:nvPr userDrawn="1"/>
        </p:nvPicPr>
        <p:blipFill rotWithShape="1">
          <a:blip r:embed="rId2"/>
          <a:srcRect l="5859" r="5859"/>
          <a:stretch/>
        </p:blipFill>
        <p:spPr>
          <a:xfrm>
            <a:off x="0" y="0"/>
            <a:ext cx="9144000" cy="6858000"/>
          </a:xfrm>
          <a:prstGeom prst="rect">
            <a:avLst/>
          </a:prstGeom>
        </p:spPr>
      </p:pic>
      <p:pic>
        <p:nvPicPr>
          <p:cNvPr id="13" name="Picture 12">
            <a:extLst>
              <a:ext uri="{FF2B5EF4-FFF2-40B4-BE49-F238E27FC236}">
                <a16:creationId xmlns:a16="http://schemas.microsoft.com/office/drawing/2014/main" id="{25D78F19-4C5A-4641-83D7-E60856294FA4}"/>
              </a:ext>
            </a:extLst>
          </p:cNvPr>
          <p:cNvPicPr>
            <a:picLocks noChangeAspect="1"/>
          </p:cNvPicPr>
          <p:nvPr userDrawn="1"/>
        </p:nvPicPr>
        <p:blipFill>
          <a:blip r:embed="rId3"/>
          <a:stretch>
            <a:fillRect/>
          </a:stretch>
        </p:blipFill>
        <p:spPr>
          <a:xfrm>
            <a:off x="515505" y="485286"/>
            <a:ext cx="1774711" cy="97123"/>
          </a:xfrm>
          <a:prstGeom prst="rect">
            <a:avLst/>
          </a:prstGeom>
        </p:spPr>
      </p:pic>
      <p:pic>
        <p:nvPicPr>
          <p:cNvPr id="9" name="Picture 8">
            <a:extLst>
              <a:ext uri="{FF2B5EF4-FFF2-40B4-BE49-F238E27FC236}">
                <a16:creationId xmlns:a16="http://schemas.microsoft.com/office/drawing/2014/main" id="{0A6D246F-94D6-EA42-AD22-D85D5A18E57A}"/>
              </a:ext>
            </a:extLst>
          </p:cNvPr>
          <p:cNvPicPr>
            <a:picLocks noChangeAspect="1"/>
          </p:cNvPicPr>
          <p:nvPr userDrawn="1"/>
        </p:nvPicPr>
        <p:blipFill>
          <a:blip r:embed="rId4"/>
          <a:stretch>
            <a:fillRect/>
          </a:stretch>
        </p:blipFill>
        <p:spPr>
          <a:xfrm>
            <a:off x="6991927" y="344960"/>
            <a:ext cx="1737014" cy="607422"/>
          </a:xfrm>
          <a:prstGeom prst="rect">
            <a:avLst/>
          </a:prstGeom>
        </p:spPr>
      </p:pic>
    </p:spTree>
    <p:extLst>
      <p:ext uri="{BB962C8B-B14F-4D97-AF65-F5344CB8AC3E}">
        <p14:creationId xmlns:p14="http://schemas.microsoft.com/office/powerpoint/2010/main" val="3852007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3" name="Picture 2" descr="A picture containing umbrella, drawing&#10;&#10;Description automatically generated">
            <a:extLst>
              <a:ext uri="{FF2B5EF4-FFF2-40B4-BE49-F238E27FC236}">
                <a16:creationId xmlns:a16="http://schemas.microsoft.com/office/drawing/2014/main" id="{883B87D8-0D3E-4740-B14D-2844765CF495}"/>
              </a:ext>
            </a:extLst>
          </p:cNvPr>
          <p:cNvPicPr>
            <a:picLocks noChangeAspect="1"/>
          </p:cNvPicPr>
          <p:nvPr userDrawn="1"/>
        </p:nvPicPr>
        <p:blipFill rotWithShape="1">
          <a:blip r:embed="rId2"/>
          <a:srcRect l="3748" r="-3748"/>
          <a:stretch/>
        </p:blipFill>
        <p:spPr>
          <a:xfrm>
            <a:off x="-1" y="0"/>
            <a:ext cx="10357806" cy="6858000"/>
          </a:xfrm>
          <a:prstGeom prst="rect">
            <a:avLst/>
          </a:prstGeom>
        </p:spPr>
      </p:pic>
      <p:pic>
        <p:nvPicPr>
          <p:cNvPr id="9" name="Picture 8">
            <a:extLst>
              <a:ext uri="{FF2B5EF4-FFF2-40B4-BE49-F238E27FC236}">
                <a16:creationId xmlns:a16="http://schemas.microsoft.com/office/drawing/2014/main" id="{4ACA9856-4683-EC4E-B797-8E435FCA7976}"/>
              </a:ext>
            </a:extLst>
          </p:cNvPr>
          <p:cNvPicPr>
            <a:picLocks noChangeAspect="1"/>
          </p:cNvPicPr>
          <p:nvPr userDrawn="1"/>
        </p:nvPicPr>
        <p:blipFill>
          <a:blip r:embed="rId3"/>
          <a:stretch>
            <a:fillRect/>
          </a:stretch>
        </p:blipFill>
        <p:spPr>
          <a:xfrm>
            <a:off x="507038" y="485285"/>
            <a:ext cx="1536309" cy="99408"/>
          </a:xfrm>
          <a:prstGeom prst="rect">
            <a:avLst/>
          </a:prstGeom>
        </p:spPr>
      </p:pic>
      <p:pic>
        <p:nvPicPr>
          <p:cNvPr id="13" name="Picture 12">
            <a:extLst>
              <a:ext uri="{FF2B5EF4-FFF2-40B4-BE49-F238E27FC236}">
                <a16:creationId xmlns:a16="http://schemas.microsoft.com/office/drawing/2014/main" id="{746B318B-3EA2-7648-A061-40E0DD0564E3}"/>
              </a:ext>
            </a:extLst>
          </p:cNvPr>
          <p:cNvPicPr>
            <a:picLocks noChangeAspect="1"/>
          </p:cNvPicPr>
          <p:nvPr userDrawn="1"/>
        </p:nvPicPr>
        <p:blipFill>
          <a:blip r:embed="rId4"/>
          <a:stretch>
            <a:fillRect/>
          </a:stretch>
        </p:blipFill>
        <p:spPr>
          <a:xfrm>
            <a:off x="6991927" y="344960"/>
            <a:ext cx="1737014" cy="607422"/>
          </a:xfrm>
          <a:prstGeom prst="rect">
            <a:avLst/>
          </a:prstGeom>
        </p:spPr>
      </p:pic>
    </p:spTree>
    <p:extLst>
      <p:ext uri="{BB962C8B-B14F-4D97-AF65-F5344CB8AC3E}">
        <p14:creationId xmlns:p14="http://schemas.microsoft.com/office/powerpoint/2010/main" val="94502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id="{14CE71AB-FBF0-8C4D-B5F9-A086366EF7E4}"/>
              </a:ext>
            </a:extLst>
          </p:cNvPr>
          <p:cNvPicPr>
            <a:picLocks noChangeAspect="1"/>
          </p:cNvPicPr>
          <p:nvPr userDrawn="1"/>
        </p:nvPicPr>
        <p:blipFill rotWithShape="1">
          <a:blip r:embed="rId2"/>
          <a:srcRect l="5859" r="-5859"/>
          <a:stretch/>
        </p:blipFill>
        <p:spPr>
          <a:xfrm>
            <a:off x="-1" y="0"/>
            <a:ext cx="10357806" cy="6858000"/>
          </a:xfrm>
          <a:prstGeom prst="rect">
            <a:avLst/>
          </a:prstGeom>
        </p:spPr>
      </p:pic>
      <p:pic>
        <p:nvPicPr>
          <p:cNvPr id="9" name="Picture 8">
            <a:extLst>
              <a:ext uri="{FF2B5EF4-FFF2-40B4-BE49-F238E27FC236}">
                <a16:creationId xmlns:a16="http://schemas.microsoft.com/office/drawing/2014/main" id="{6D6765CF-125E-664E-A275-351B6D6FDFD1}"/>
              </a:ext>
            </a:extLst>
          </p:cNvPr>
          <p:cNvPicPr>
            <a:picLocks noChangeAspect="1"/>
          </p:cNvPicPr>
          <p:nvPr userDrawn="1"/>
        </p:nvPicPr>
        <p:blipFill>
          <a:blip r:embed="rId3"/>
          <a:stretch>
            <a:fillRect/>
          </a:stretch>
        </p:blipFill>
        <p:spPr>
          <a:xfrm>
            <a:off x="507038" y="485285"/>
            <a:ext cx="1536309" cy="97123"/>
          </a:xfrm>
          <a:prstGeom prst="rect">
            <a:avLst/>
          </a:prstGeom>
        </p:spPr>
      </p:pic>
      <p:pic>
        <p:nvPicPr>
          <p:cNvPr id="10" name="Picture 9">
            <a:extLst>
              <a:ext uri="{FF2B5EF4-FFF2-40B4-BE49-F238E27FC236}">
                <a16:creationId xmlns:a16="http://schemas.microsoft.com/office/drawing/2014/main" id="{296BBE7A-BABE-864C-A8B5-DC0E6210F545}"/>
              </a:ext>
            </a:extLst>
          </p:cNvPr>
          <p:cNvPicPr>
            <a:picLocks noChangeAspect="1"/>
          </p:cNvPicPr>
          <p:nvPr userDrawn="1"/>
        </p:nvPicPr>
        <p:blipFill>
          <a:blip r:embed="rId4"/>
          <a:stretch>
            <a:fillRect/>
          </a:stretch>
        </p:blipFill>
        <p:spPr>
          <a:xfrm>
            <a:off x="6991927" y="344960"/>
            <a:ext cx="1737014" cy="607422"/>
          </a:xfrm>
          <a:prstGeom prst="rect">
            <a:avLst/>
          </a:prstGeom>
        </p:spPr>
      </p:pic>
    </p:spTree>
    <p:extLst>
      <p:ext uri="{BB962C8B-B14F-4D97-AF65-F5344CB8AC3E}">
        <p14:creationId xmlns:p14="http://schemas.microsoft.com/office/powerpoint/2010/main" val="2978283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82C6015-8201-A54B-9DB4-0FC7DFE3F33E}"/>
              </a:ext>
            </a:extLst>
          </p:cNvPr>
          <p:cNvPicPr>
            <a:picLocks noChangeAspect="1"/>
          </p:cNvPicPr>
          <p:nvPr userDrawn="1"/>
        </p:nvPicPr>
        <p:blipFill>
          <a:blip r:embed="rId2"/>
          <a:stretch>
            <a:fillRect/>
          </a:stretch>
        </p:blipFill>
        <p:spPr>
          <a:xfrm>
            <a:off x="8107795" y="332901"/>
            <a:ext cx="630382" cy="630382"/>
          </a:xfrm>
          <a:prstGeom prst="rect">
            <a:avLst/>
          </a:prstGeom>
        </p:spPr>
      </p:pic>
      <p:sp>
        <p:nvSpPr>
          <p:cNvPr id="6" name="Title 1">
            <a:extLst>
              <a:ext uri="{FF2B5EF4-FFF2-40B4-BE49-F238E27FC236}">
                <a16:creationId xmlns:a16="http://schemas.microsoft.com/office/drawing/2014/main" id="{B8556861-65B5-E647-AFCD-C6E97B44C2F7}"/>
              </a:ext>
            </a:extLst>
          </p:cNvPr>
          <p:cNvSpPr>
            <a:spLocks noGrp="1"/>
          </p:cNvSpPr>
          <p:nvPr>
            <p:ph type="title" hasCustomPrompt="1"/>
          </p:nvPr>
        </p:nvSpPr>
        <p:spPr>
          <a:xfrm>
            <a:off x="1524386" y="524620"/>
            <a:ext cx="7051675" cy="737650"/>
          </a:xfrm>
          <a:prstGeom prst="rect">
            <a:avLst/>
          </a:prstGeom>
        </p:spPr>
        <p:txBody>
          <a:bodyPr/>
          <a:lstStyle>
            <a:lvl1pPr>
              <a:defRPr>
                <a:latin typeface="Ubuntu" panose="020B0504030602030204" pitchFamily="34" charset="0"/>
              </a:defRPr>
            </a:lvl1pPr>
          </a:lstStyle>
          <a:p>
            <a:r>
              <a:rPr lang="en-US" altLang="en-US" b="1" dirty="0"/>
              <a:t>Slide </a:t>
            </a:r>
            <a:r>
              <a:rPr lang="en-US" altLang="en-US" dirty="0"/>
              <a:t>Title</a:t>
            </a:r>
          </a:p>
        </p:txBody>
      </p:sp>
      <p:pic>
        <p:nvPicPr>
          <p:cNvPr id="8" name="Picture 7">
            <a:extLst>
              <a:ext uri="{FF2B5EF4-FFF2-40B4-BE49-F238E27FC236}">
                <a16:creationId xmlns:a16="http://schemas.microsoft.com/office/drawing/2014/main" id="{BEA4BB79-CE8F-CA4C-920F-7D76D3C760C8}"/>
              </a:ext>
            </a:extLst>
          </p:cNvPr>
          <p:cNvPicPr>
            <a:picLocks noChangeAspect="1"/>
          </p:cNvPicPr>
          <p:nvPr userDrawn="1"/>
        </p:nvPicPr>
        <p:blipFill>
          <a:blip r:embed="rId3"/>
          <a:stretch>
            <a:fillRect/>
          </a:stretch>
        </p:blipFill>
        <p:spPr>
          <a:xfrm>
            <a:off x="534754" y="229946"/>
            <a:ext cx="1647295" cy="102955"/>
          </a:xfrm>
          <a:prstGeom prst="rect">
            <a:avLst/>
          </a:prstGeom>
        </p:spPr>
      </p:pic>
      <p:pic>
        <p:nvPicPr>
          <p:cNvPr id="9" name="Picture 8" descr="A close up of a logo&#10;&#10;Description automatically generated">
            <a:extLst>
              <a:ext uri="{FF2B5EF4-FFF2-40B4-BE49-F238E27FC236}">
                <a16:creationId xmlns:a16="http://schemas.microsoft.com/office/drawing/2014/main" id="{00D6D430-FC8F-6642-AE86-84C6A033B87F}"/>
              </a:ext>
            </a:extLst>
          </p:cNvPr>
          <p:cNvPicPr>
            <a:picLocks noChangeAspect="1"/>
          </p:cNvPicPr>
          <p:nvPr userDrawn="1"/>
        </p:nvPicPr>
        <p:blipFill>
          <a:blip r:embed="rId4"/>
          <a:stretch>
            <a:fillRect/>
          </a:stretch>
        </p:blipFill>
        <p:spPr>
          <a:xfrm>
            <a:off x="372639" y="279641"/>
            <a:ext cx="1139264" cy="1149029"/>
          </a:xfrm>
          <a:prstGeom prst="rect">
            <a:avLst/>
          </a:prstGeom>
        </p:spPr>
      </p:pic>
      <p:sp>
        <p:nvSpPr>
          <p:cNvPr id="7" name="Text Placeholder 3">
            <a:extLst>
              <a:ext uri="{FF2B5EF4-FFF2-40B4-BE49-F238E27FC236}">
                <a16:creationId xmlns:a16="http://schemas.microsoft.com/office/drawing/2014/main" id="{A062E0CC-C89D-9049-A935-E5FC49A5E834}"/>
              </a:ext>
            </a:extLst>
          </p:cNvPr>
          <p:cNvSpPr>
            <a:spLocks noGrp="1"/>
          </p:cNvSpPr>
          <p:nvPr>
            <p:ph type="body" sz="quarter" idx="10"/>
          </p:nvPr>
        </p:nvSpPr>
        <p:spPr>
          <a:xfrm>
            <a:off x="676275" y="1938683"/>
            <a:ext cx="5545621" cy="774700"/>
          </a:xfrm>
          <a:prstGeom prst="rect">
            <a:avLst/>
          </a:prstGeom>
        </p:spPr>
        <p:txBody>
          <a:bodyPr/>
          <a:lstStyle>
            <a:lvl1pPr>
              <a:defRPr>
                <a:latin typeface="Ubuntu" panose="020B0504030602030204" pitchFamily="34" charset="0"/>
              </a:defRPr>
            </a:lvl1pPr>
            <a:lvl2pPr>
              <a:defRPr>
                <a:latin typeface="Ubuntu" panose="020B0504030602030204" pitchFamily="34" charset="0"/>
              </a:defRPr>
            </a:lvl2pPr>
            <a:lvl3pPr>
              <a:defRPr>
                <a:latin typeface="Ubuntu" panose="020B0504030602030204" pitchFamily="34" charset="0"/>
              </a:defRPr>
            </a:lvl3pPr>
            <a:lvl4pPr>
              <a:defRPr>
                <a:latin typeface="Ubuntu" panose="020B0504030602030204" pitchFamily="34" charset="0"/>
              </a:defRPr>
            </a:lvl4pPr>
            <a:lvl5pPr>
              <a:defRPr>
                <a:latin typeface="Ubuntu" panose="020B0504030602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87530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82C6015-8201-A54B-9DB4-0FC7DFE3F33E}"/>
              </a:ext>
            </a:extLst>
          </p:cNvPr>
          <p:cNvPicPr>
            <a:picLocks noChangeAspect="1"/>
          </p:cNvPicPr>
          <p:nvPr userDrawn="1"/>
        </p:nvPicPr>
        <p:blipFill>
          <a:blip r:embed="rId2"/>
          <a:stretch>
            <a:fillRect/>
          </a:stretch>
        </p:blipFill>
        <p:spPr>
          <a:xfrm>
            <a:off x="8107795" y="332901"/>
            <a:ext cx="630382" cy="630382"/>
          </a:xfrm>
          <a:prstGeom prst="rect">
            <a:avLst/>
          </a:prstGeom>
        </p:spPr>
      </p:pic>
      <p:sp>
        <p:nvSpPr>
          <p:cNvPr id="6" name="Title 1">
            <a:extLst>
              <a:ext uri="{FF2B5EF4-FFF2-40B4-BE49-F238E27FC236}">
                <a16:creationId xmlns:a16="http://schemas.microsoft.com/office/drawing/2014/main" id="{B8556861-65B5-E647-AFCD-C6E97B44C2F7}"/>
              </a:ext>
            </a:extLst>
          </p:cNvPr>
          <p:cNvSpPr>
            <a:spLocks noGrp="1"/>
          </p:cNvSpPr>
          <p:nvPr>
            <p:ph type="title" hasCustomPrompt="1"/>
          </p:nvPr>
        </p:nvSpPr>
        <p:spPr>
          <a:xfrm>
            <a:off x="1524386" y="524620"/>
            <a:ext cx="7051675" cy="737650"/>
          </a:xfrm>
          <a:prstGeom prst="rect">
            <a:avLst/>
          </a:prstGeom>
        </p:spPr>
        <p:txBody>
          <a:bodyPr/>
          <a:lstStyle>
            <a:lvl1pPr>
              <a:defRPr>
                <a:latin typeface="Ubuntu" panose="020B0504030602030204" pitchFamily="34" charset="0"/>
              </a:defRPr>
            </a:lvl1pPr>
          </a:lstStyle>
          <a:p>
            <a:r>
              <a:rPr lang="en-US" altLang="en-US" b="1" dirty="0"/>
              <a:t>Slide </a:t>
            </a:r>
            <a:r>
              <a:rPr lang="en-US" altLang="en-US" dirty="0"/>
              <a:t>Title</a:t>
            </a:r>
          </a:p>
        </p:txBody>
      </p:sp>
      <p:pic>
        <p:nvPicPr>
          <p:cNvPr id="7" name="Picture 6">
            <a:extLst>
              <a:ext uri="{FF2B5EF4-FFF2-40B4-BE49-F238E27FC236}">
                <a16:creationId xmlns:a16="http://schemas.microsoft.com/office/drawing/2014/main" id="{552ABF7E-0266-6849-8798-E92E46EEF201}"/>
              </a:ext>
            </a:extLst>
          </p:cNvPr>
          <p:cNvPicPr>
            <a:picLocks noChangeAspect="1"/>
          </p:cNvPicPr>
          <p:nvPr userDrawn="1"/>
        </p:nvPicPr>
        <p:blipFill>
          <a:blip r:embed="rId3"/>
          <a:stretch>
            <a:fillRect/>
          </a:stretch>
        </p:blipFill>
        <p:spPr>
          <a:xfrm>
            <a:off x="546755" y="217853"/>
            <a:ext cx="1687533" cy="104026"/>
          </a:xfrm>
          <a:prstGeom prst="rect">
            <a:avLst/>
          </a:prstGeom>
        </p:spPr>
      </p:pic>
      <p:pic>
        <p:nvPicPr>
          <p:cNvPr id="10" name="Picture 9" descr="A picture containing clock&#10;&#10;Description automatically generated">
            <a:extLst>
              <a:ext uri="{FF2B5EF4-FFF2-40B4-BE49-F238E27FC236}">
                <a16:creationId xmlns:a16="http://schemas.microsoft.com/office/drawing/2014/main" id="{6EB5A63E-0FDF-4F4E-B3F6-F413706B2609}"/>
              </a:ext>
            </a:extLst>
          </p:cNvPr>
          <p:cNvPicPr>
            <a:picLocks noChangeAspect="1"/>
          </p:cNvPicPr>
          <p:nvPr userDrawn="1"/>
        </p:nvPicPr>
        <p:blipFill>
          <a:blip r:embed="rId4"/>
          <a:stretch>
            <a:fillRect/>
          </a:stretch>
        </p:blipFill>
        <p:spPr>
          <a:xfrm>
            <a:off x="405823" y="308013"/>
            <a:ext cx="1066687" cy="1120656"/>
          </a:xfrm>
          <a:prstGeom prst="rect">
            <a:avLst/>
          </a:prstGeom>
        </p:spPr>
      </p:pic>
      <p:sp>
        <p:nvSpPr>
          <p:cNvPr id="8" name="Text Placeholder 3">
            <a:extLst>
              <a:ext uri="{FF2B5EF4-FFF2-40B4-BE49-F238E27FC236}">
                <a16:creationId xmlns:a16="http://schemas.microsoft.com/office/drawing/2014/main" id="{8D792839-7876-E049-94E5-9902B9AF0984}"/>
              </a:ext>
            </a:extLst>
          </p:cNvPr>
          <p:cNvSpPr>
            <a:spLocks noGrp="1"/>
          </p:cNvSpPr>
          <p:nvPr>
            <p:ph type="body" sz="quarter" idx="10"/>
          </p:nvPr>
        </p:nvSpPr>
        <p:spPr>
          <a:xfrm>
            <a:off x="676275" y="1938683"/>
            <a:ext cx="5545621" cy="774700"/>
          </a:xfrm>
          <a:prstGeom prst="rect">
            <a:avLst/>
          </a:prstGeom>
        </p:spPr>
        <p:txBody>
          <a:bodyPr/>
          <a:lstStyle>
            <a:lvl1pPr>
              <a:defRPr>
                <a:latin typeface="Ubuntu" panose="020B0504030602030204" pitchFamily="34" charset="0"/>
              </a:defRPr>
            </a:lvl1pPr>
            <a:lvl2pPr>
              <a:defRPr>
                <a:latin typeface="Ubuntu" panose="020B0504030602030204" pitchFamily="34" charset="0"/>
              </a:defRPr>
            </a:lvl2pPr>
            <a:lvl3pPr>
              <a:defRPr>
                <a:latin typeface="Ubuntu" panose="020B0504030602030204" pitchFamily="34" charset="0"/>
              </a:defRPr>
            </a:lvl3pPr>
            <a:lvl4pPr>
              <a:defRPr>
                <a:latin typeface="Ubuntu" panose="020B0504030602030204" pitchFamily="34" charset="0"/>
              </a:defRPr>
            </a:lvl4pPr>
            <a:lvl5pPr>
              <a:defRPr>
                <a:latin typeface="Ubuntu" panose="020B0504030602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27665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82C6015-8201-A54B-9DB4-0FC7DFE3F33E}"/>
              </a:ext>
            </a:extLst>
          </p:cNvPr>
          <p:cNvPicPr>
            <a:picLocks noChangeAspect="1"/>
          </p:cNvPicPr>
          <p:nvPr userDrawn="1"/>
        </p:nvPicPr>
        <p:blipFill>
          <a:blip r:embed="rId2"/>
          <a:stretch>
            <a:fillRect/>
          </a:stretch>
        </p:blipFill>
        <p:spPr>
          <a:xfrm>
            <a:off x="8107795" y="332901"/>
            <a:ext cx="630382" cy="630382"/>
          </a:xfrm>
          <a:prstGeom prst="rect">
            <a:avLst/>
          </a:prstGeom>
        </p:spPr>
      </p:pic>
      <p:sp>
        <p:nvSpPr>
          <p:cNvPr id="6" name="Title 1">
            <a:extLst>
              <a:ext uri="{FF2B5EF4-FFF2-40B4-BE49-F238E27FC236}">
                <a16:creationId xmlns:a16="http://schemas.microsoft.com/office/drawing/2014/main" id="{B8556861-65B5-E647-AFCD-C6E97B44C2F7}"/>
              </a:ext>
            </a:extLst>
          </p:cNvPr>
          <p:cNvSpPr>
            <a:spLocks noGrp="1"/>
          </p:cNvSpPr>
          <p:nvPr>
            <p:ph type="title" hasCustomPrompt="1"/>
          </p:nvPr>
        </p:nvSpPr>
        <p:spPr>
          <a:xfrm>
            <a:off x="1524386" y="524620"/>
            <a:ext cx="7051675" cy="737650"/>
          </a:xfrm>
          <a:prstGeom prst="rect">
            <a:avLst/>
          </a:prstGeom>
        </p:spPr>
        <p:txBody>
          <a:bodyPr/>
          <a:lstStyle>
            <a:lvl1pPr>
              <a:defRPr>
                <a:latin typeface="Ubuntu" panose="020B0504030602030204" pitchFamily="34" charset="0"/>
              </a:defRPr>
            </a:lvl1pPr>
          </a:lstStyle>
          <a:p>
            <a:r>
              <a:rPr lang="en-US" altLang="en-US" b="1" dirty="0"/>
              <a:t>Slide </a:t>
            </a:r>
            <a:r>
              <a:rPr lang="en-US" altLang="en-US" dirty="0"/>
              <a:t>Title</a:t>
            </a:r>
          </a:p>
        </p:txBody>
      </p:sp>
      <p:pic>
        <p:nvPicPr>
          <p:cNvPr id="8" name="Picture 7">
            <a:extLst>
              <a:ext uri="{FF2B5EF4-FFF2-40B4-BE49-F238E27FC236}">
                <a16:creationId xmlns:a16="http://schemas.microsoft.com/office/drawing/2014/main" id="{919B3E71-904D-C14F-A30A-FCA8D3F8432E}"/>
              </a:ext>
            </a:extLst>
          </p:cNvPr>
          <p:cNvPicPr>
            <a:picLocks noChangeAspect="1"/>
          </p:cNvPicPr>
          <p:nvPr userDrawn="1"/>
        </p:nvPicPr>
        <p:blipFill>
          <a:blip r:embed="rId3"/>
          <a:stretch>
            <a:fillRect/>
          </a:stretch>
        </p:blipFill>
        <p:spPr>
          <a:xfrm>
            <a:off x="578989" y="216930"/>
            <a:ext cx="1774711" cy="103048"/>
          </a:xfrm>
          <a:prstGeom prst="rect">
            <a:avLst/>
          </a:prstGeom>
        </p:spPr>
      </p:pic>
      <p:pic>
        <p:nvPicPr>
          <p:cNvPr id="9" name="Picture 8" descr="A picture containing lamp&#10;&#10;Description automatically generated">
            <a:extLst>
              <a:ext uri="{FF2B5EF4-FFF2-40B4-BE49-F238E27FC236}">
                <a16:creationId xmlns:a16="http://schemas.microsoft.com/office/drawing/2014/main" id="{CFFBA05F-4E5F-AD44-B7FF-D28695C8F340}"/>
              </a:ext>
            </a:extLst>
          </p:cNvPr>
          <p:cNvPicPr>
            <a:picLocks noChangeAspect="1"/>
          </p:cNvPicPr>
          <p:nvPr userDrawn="1"/>
        </p:nvPicPr>
        <p:blipFill>
          <a:blip r:embed="rId4"/>
          <a:stretch>
            <a:fillRect/>
          </a:stretch>
        </p:blipFill>
        <p:spPr>
          <a:xfrm>
            <a:off x="399526" y="293054"/>
            <a:ext cx="1159051" cy="1217694"/>
          </a:xfrm>
          <a:prstGeom prst="rect">
            <a:avLst/>
          </a:prstGeom>
        </p:spPr>
      </p:pic>
      <p:sp>
        <p:nvSpPr>
          <p:cNvPr id="7" name="Text Placeholder 3">
            <a:extLst>
              <a:ext uri="{FF2B5EF4-FFF2-40B4-BE49-F238E27FC236}">
                <a16:creationId xmlns:a16="http://schemas.microsoft.com/office/drawing/2014/main" id="{1380C1EE-8372-2F45-AF73-454D4041E8F8}"/>
              </a:ext>
            </a:extLst>
          </p:cNvPr>
          <p:cNvSpPr>
            <a:spLocks noGrp="1"/>
          </p:cNvSpPr>
          <p:nvPr>
            <p:ph type="body" sz="quarter" idx="10"/>
          </p:nvPr>
        </p:nvSpPr>
        <p:spPr>
          <a:xfrm>
            <a:off x="676275" y="1938683"/>
            <a:ext cx="5545621" cy="774700"/>
          </a:xfrm>
          <a:prstGeom prst="rect">
            <a:avLst/>
          </a:prstGeom>
        </p:spPr>
        <p:txBody>
          <a:bodyPr/>
          <a:lstStyle>
            <a:lvl1pPr>
              <a:defRPr>
                <a:latin typeface="Ubuntu" panose="020B0504030602030204" pitchFamily="34" charset="0"/>
              </a:defRPr>
            </a:lvl1pPr>
            <a:lvl2pPr>
              <a:defRPr>
                <a:latin typeface="Ubuntu" panose="020B0504030602030204" pitchFamily="34" charset="0"/>
              </a:defRPr>
            </a:lvl2pPr>
            <a:lvl3pPr>
              <a:defRPr>
                <a:latin typeface="Ubuntu" panose="020B0504030602030204" pitchFamily="34" charset="0"/>
              </a:defRPr>
            </a:lvl3pPr>
            <a:lvl4pPr>
              <a:defRPr>
                <a:latin typeface="Ubuntu" panose="020B0504030602030204" pitchFamily="34" charset="0"/>
              </a:defRPr>
            </a:lvl4pPr>
            <a:lvl5pPr>
              <a:defRPr>
                <a:latin typeface="Ubuntu" panose="020B0504030602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0978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65EF09-E786-FE4E-BB60-DF7671C184AD}"/>
              </a:ext>
            </a:extLst>
          </p:cNvPr>
          <p:cNvPicPr>
            <a:picLocks noChangeAspect="1"/>
          </p:cNvPicPr>
          <p:nvPr userDrawn="1"/>
        </p:nvPicPr>
        <p:blipFill>
          <a:blip r:embed="rId24"/>
          <a:stretch>
            <a:fillRect/>
          </a:stretch>
        </p:blipFill>
        <p:spPr>
          <a:xfrm>
            <a:off x="515505" y="490779"/>
            <a:ext cx="1635028" cy="102189"/>
          </a:xfrm>
          <a:prstGeom prst="rect">
            <a:avLst/>
          </a:prstGeom>
        </p:spPr>
      </p:pic>
    </p:spTree>
    <p:extLst>
      <p:ext uri="{BB962C8B-B14F-4D97-AF65-F5344CB8AC3E}">
        <p14:creationId xmlns:p14="http://schemas.microsoft.com/office/powerpoint/2010/main" val="3030066943"/>
      </p:ext>
    </p:extLst>
  </p:cSld>
  <p:clrMap bg1="lt1" tx1="dk1" bg2="lt2" tx2="dk2" accent1="accent1" accent2="accent2" accent3="accent3" accent4="accent4" accent5="accent5" accent6="accent6" hlink="hlink" folHlink="folHlink"/>
  <p:sldLayoutIdLst>
    <p:sldLayoutId id="2147483783" r:id="rId1"/>
    <p:sldLayoutId id="2147483768" r:id="rId2"/>
    <p:sldLayoutId id="2147483779" r:id="rId3"/>
    <p:sldLayoutId id="2147483780" r:id="rId4"/>
    <p:sldLayoutId id="2147483781" r:id="rId5"/>
    <p:sldLayoutId id="2147483782" r:id="rId6"/>
    <p:sldLayoutId id="2147483795" r:id="rId7"/>
    <p:sldLayoutId id="2147483797" r:id="rId8"/>
    <p:sldLayoutId id="2147483798" r:id="rId9"/>
    <p:sldLayoutId id="2147483799" r:id="rId10"/>
    <p:sldLayoutId id="2147483800" r:id="rId11"/>
    <p:sldLayoutId id="2147483796" r:id="rId12"/>
    <p:sldLayoutId id="2147483784" r:id="rId13"/>
    <p:sldLayoutId id="2147483785" r:id="rId14"/>
    <p:sldLayoutId id="2147483787" r:id="rId15"/>
    <p:sldLayoutId id="2147483786" r:id="rId16"/>
    <p:sldLayoutId id="2147483789" r:id="rId17"/>
    <p:sldLayoutId id="2147483790" r:id="rId18"/>
    <p:sldLayoutId id="2147483791" r:id="rId19"/>
    <p:sldLayoutId id="2147483792" r:id="rId20"/>
    <p:sldLayoutId id="2147483788" r:id="rId21"/>
    <p:sldLayoutId id="2147483793"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8" userDrawn="1">
          <p15:clr>
            <a:srgbClr val="F26B43"/>
          </p15:clr>
        </p15:guide>
        <p15:guide id="2" pos="317" userDrawn="1">
          <p15:clr>
            <a:srgbClr val="F26B43"/>
          </p15:clr>
        </p15:guide>
        <p15:guide id="3" orient="horz" pos="30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hyperlink" Target="https://media.specialolympics.org/resources/leadership-excellence/athlete-leadership/athlete-representative/arabic/Athlete-Representative-Full-Workbook-Arabic.pdf" TargetMode="External"/><Relationship Id="rId2" Type="http://schemas.openxmlformats.org/officeDocument/2006/relationships/hyperlink" Target="https://media.specialolympics.org/resources/leadership-excellence/athlete-leadership/athlete-representative/arabic/Athlete-Representative-Facilitator-Guide-Arabic.pdf" TargetMode="External"/><Relationship Id="rId1" Type="http://schemas.openxmlformats.org/officeDocument/2006/relationships/slideLayout" Target="../slideLayouts/slideLayout8.xml"/><Relationship Id="rId6" Type="http://schemas.openxmlformats.org/officeDocument/2006/relationships/hyperlink" Target="https://media.specialolympics.org/resources/leadership-excellence/athlete-leadership/athlete-representative/arabic/Athlete-Representative-Visual-Guide-Arabic.pptx" TargetMode="External"/><Relationship Id="rId5" Type="http://schemas.openxmlformats.org/officeDocument/2006/relationships/hyperlink" Target="https://media.specialolympics.org/resources/leadership-excellence/athlete-leadership/athlete-representative/arabic/Athlete-Representative-Pathway-Arabic.pdf" TargetMode="External"/><Relationship Id="rId4" Type="http://schemas.openxmlformats.org/officeDocument/2006/relationships/hyperlink" Target="https://media.specialolympics.org/resources/leadership-excellence/athlete-leadership/athlete-representative/arabic/Athlete-Representative-Overview-Arabic.pptx"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media.specialolympics.org/resources/leadership-excellence/athlete-leadership/athlete-spokesperson/arabic/Athlete-Spokesperson-Social-Media-Guide-Arabic.docx" TargetMode="External"/><Relationship Id="rId3" Type="http://schemas.openxmlformats.org/officeDocument/2006/relationships/hyperlink" Target="https://media.specialolympics.org/resources/leadership-excellence/athlete-leadership/athlete-spokesperson/arabic/Athlete-Spokesperson-Full-Workbook-Arabic.pdf" TargetMode="External"/><Relationship Id="rId7" Type="http://schemas.openxmlformats.org/officeDocument/2006/relationships/hyperlink" Target="https://media.specialolympics.org/resources/leadership-excellence/athlete-leadership/athlete-spokesperson/arabic/Athlete-Spokesperson-Visual-Guide-Arabic.pptx" TargetMode="External"/><Relationship Id="rId2" Type="http://schemas.openxmlformats.org/officeDocument/2006/relationships/hyperlink" Target="https://media.specialolympics.org/resources/leadership-excellence/athlete-leadership/athlete-spokesperson/arabic/Athlete-Spokesperson-Facilitator-Guide-Arabic.pdf" TargetMode="External"/><Relationship Id="rId1" Type="http://schemas.openxmlformats.org/officeDocument/2006/relationships/slideLayout" Target="../slideLayouts/slideLayout8.xml"/><Relationship Id="rId6" Type="http://schemas.openxmlformats.org/officeDocument/2006/relationships/hyperlink" Target="https://media.specialolympics.org/resources/leadership-excellence/athlete-leadership/athlete-spokesperson/arabic/Athlete-Spokesperson-Worksheets-for-Programs-Arabic.docx" TargetMode="External"/><Relationship Id="rId5" Type="http://schemas.openxmlformats.org/officeDocument/2006/relationships/hyperlink" Target="https://media.specialolympics.org/resources/leadership-excellence/athlete-leadership/athlete-spokesperson/arabic/Athlete-Spokesperson-Pathway-Arabic.pdf" TargetMode="External"/><Relationship Id="rId4" Type="http://schemas.openxmlformats.org/officeDocument/2006/relationships/hyperlink" Target="https://media.specialolympics.org/resources/leadership-excellence/athlete-leadership/athlete-spokesperson/arabic/Athlete-Spokesperson-Overview-Arabic.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dropbox.com/s/xjnp1594e7s5mos/4.%20Event%20Leader%20Workbook%20Letter.docx?dl=0" TargetMode="External"/><Relationship Id="rId2" Type="http://schemas.openxmlformats.org/officeDocument/2006/relationships/hyperlink" Target="https://www.dropbox.com/s/9tsamb4d38k297z/3.%20Event%20Leader%20Facilitator%20Guide%20Letter.docx?dl=0" TargetMode="External"/><Relationship Id="rId1" Type="http://schemas.openxmlformats.org/officeDocument/2006/relationships/slideLayout" Target="../slideLayouts/slideLayout8.xml"/><Relationship Id="rId6" Type="http://schemas.openxmlformats.org/officeDocument/2006/relationships/hyperlink" Target="https://www.dropbox.com/s/4zq68h0npls9jig/5.%20Event%20Leader%20Visual%20Guide.pptx?dl=0" TargetMode="External"/><Relationship Id="rId5" Type="http://schemas.openxmlformats.org/officeDocument/2006/relationships/hyperlink" Target="https://www.dropbox.com/s/0jk2wkces9txyst/2.%20Event%20Leader%20Pathway%20Letter.docx?dl=0" TargetMode="External"/><Relationship Id="rId4" Type="http://schemas.openxmlformats.org/officeDocument/2006/relationships/hyperlink" Target="https://www.dropbox.com/s/1wi5vbgz4kgoaa5/1.%20Event%20Leader%20Overview%20Letter.docx?dl=0"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www.dropbox.com/scl/fi/01njt3637wfiskd5uhitr/7-4.docx?rlkey=yz7mhaq2xt3ytktkikame82jx&amp;st=zb27hbee&amp;dl=0" TargetMode="External"/><Relationship Id="rId3" Type="http://schemas.openxmlformats.org/officeDocument/2006/relationships/hyperlink" Target="https://www.dropbox.com/scl/fi/en1h5fry35yil4hynpq6p/2.pptx?rlkey=2yvv09g9ncvco03oazkg70lp0&amp;st=fbwu5mli&amp;dl=0" TargetMode="External"/><Relationship Id="rId7" Type="http://schemas.openxmlformats.org/officeDocument/2006/relationships/hyperlink" Target="https://www.dropbox.com/scl/fi/3v9r4tac7bflfnimeab9v/6-3.docx?rlkey=i9rjn544jihgto2ba4cig2b90&amp;st=omund3py&amp;dl=0" TargetMode="External"/><Relationship Id="rId2" Type="http://schemas.openxmlformats.org/officeDocument/2006/relationships/hyperlink" Target="https://www.dropbox.com/scl/fi/94hgjanpkk6agn6ubh8za/1-Pathway-Sport.docx?rlkey=578cc8nsg5fst1zbz4v5barq3&amp;st=sdry46o6&amp;dl=0" TargetMode="External"/><Relationship Id="rId1" Type="http://schemas.openxmlformats.org/officeDocument/2006/relationships/slideLayout" Target="../slideLayouts/slideLayout8.xml"/><Relationship Id="rId6" Type="http://schemas.openxmlformats.org/officeDocument/2006/relationships/hyperlink" Target="https://www.dropbox.com/scl/fi/nd4ugspjytdisrkm9rw2s/5-2.docx?rlkey=9ksqltrpv6sewlss385d1d5bm&amp;st=oozi0dqi&amp;dl=0" TargetMode="External"/><Relationship Id="rId5" Type="http://schemas.openxmlformats.org/officeDocument/2006/relationships/hyperlink" Target="https://www.dropbox.com/scl/fi/pzu3gm5ds7d9o2ji3k61t/4-1.docx?rlkey=0akjjhogbqm836p4688v43id8&amp;st=w8oo1ub6&amp;dl=0" TargetMode="External"/><Relationship Id="rId10" Type="http://schemas.openxmlformats.org/officeDocument/2006/relationships/hyperlink" Target="https://www.dropbox.com/scl/fi/q061th5nl0htsbspeme4m/.docx?rlkey=m6z6lba78obkkd8xi708wj9w6&amp;st=2gs5l7tb&amp;dl=0" TargetMode="External"/><Relationship Id="rId4" Type="http://schemas.openxmlformats.org/officeDocument/2006/relationships/hyperlink" Target="https://www.dropbox.com/scl/fi/iwyof90qte0pku4fkj69d/3.docx?rlkey=35mxqpny4a8xqv7hu574qqnl5&amp;st=k6c9yj7q&amp;dl=0" TargetMode="External"/><Relationship Id="rId9" Type="http://schemas.openxmlformats.org/officeDocument/2006/relationships/hyperlink" Target="https://www.dropbox.com/scl/fi/wth69vfys9wrf3y3xr2li/8-5.docx?rlkey=t14gp8qv9dngjqgho8g003g95&amp;st=2tvct6c8&amp;dl=0"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dropbox.com/scl/fi/9bxf5343s9wycjowiscwx/Facilitation-Training-S1-Team-Planning-Guide-Letter.pdf?rlkey=2dvnvfd2alfmibd4857khjudn&amp;st=ldu4kr55&amp;dl=0" TargetMode="External"/><Relationship Id="rId3" Type="http://schemas.openxmlformats.org/officeDocument/2006/relationships/hyperlink" Target="https://www.dropbox.com/scl/fi/n3rzm0e69ca1575f734rb/Facilitation-Training-Session-2.pptx?rlkey=23kv3pb98rql401w3odrwfusi&amp;st=rllf68ai&amp;dl=0" TargetMode="External"/><Relationship Id="rId7" Type="http://schemas.openxmlformats.org/officeDocument/2006/relationships/hyperlink" Target="https://www.dropbox.com/scl/fo/10gpmfipxr0xpne031p6k/AB9BnfwLgD8mWnpf8e0ZNI0?rlkey=fpia5tjhoz5ws82pxy4to241d&amp;st=ttjdoa9b&amp;dl=0" TargetMode="External"/><Relationship Id="rId2" Type="http://schemas.openxmlformats.org/officeDocument/2006/relationships/hyperlink" Target="https://www.dropbox.com/scl/fi/zcla64i2v50lyqyqowe1k/Facilitation-Training-Session-1.pptx?rlkey=2cy1ailhru7q2t7mfbf4xsnok&amp;st=zofhmwrz&amp;dl=0" TargetMode="External"/><Relationship Id="rId1" Type="http://schemas.openxmlformats.org/officeDocument/2006/relationships/slideLayout" Target="../slideLayouts/slideLayout8.xml"/><Relationship Id="rId6" Type="http://schemas.openxmlformats.org/officeDocument/2006/relationships/hyperlink" Target="https://www.dropbox.com/scl/fi/mgppeoxdnjbvfz2fji0qq/Facilitation-Training-Participant-Resource-Letter.pdf?rlkey=ogo94g4yibsaqnnzinw7j2648&amp;st=4wl626d8&amp;dl=0" TargetMode="External"/><Relationship Id="rId5" Type="http://schemas.openxmlformats.org/officeDocument/2006/relationships/hyperlink" Target="https://www.dropbox.com/scl/fo/3si4s273rep1ybxx3m74x/ABtYqE_KEZcU6YsF5xgfluI?rlkey=ov0n34hp3bgwp590euzic3o0v&amp;st=r6dnebxg&amp;dl=0" TargetMode="External"/><Relationship Id="rId4" Type="http://schemas.openxmlformats.org/officeDocument/2006/relationships/hyperlink" Target="https://www.dropbox.com/scl/fi/44u2c6gf8eiy1xnjti200/Facilitation-Training-S1-Easy-Read-Training-Guide-Letter.pdf?rlkey=nu2b1iog94lvhmpqizdu5dntr&amp;st=tvoq5d6j&amp;dl=0" TargetMode="External"/><Relationship Id="rId9" Type="http://schemas.openxmlformats.org/officeDocument/2006/relationships/hyperlink" Target="https://www.dropbox.com/scl/fi/e1i30o94c9r1s8khpslt9/Facilitation-Training-S2-Team-Planning-Guide-Letter.pdf?rlkey=29d1b86ga8kb20iip5ppjujpl&amp;st=g4096adp&amp;dl=0"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dropbox.com/scl/fi/eimj8ow9tjib8aqr3q0b4/Letter_Personal-Development-Advocacy_Arabic.docx?rlkey=ls559hsi9be035rj2zbnyr98q&amp;st=pt0pyoyd&amp;dl=0" TargetMode="External"/><Relationship Id="rId7" Type="http://schemas.openxmlformats.org/officeDocument/2006/relationships/hyperlink" Target="https://www.dropbox.com/scl/fi/6ifxyk5xeosyum7akwhzm/Letter_Personal-Development-Healthy-Relationships_Arabic.docx?rlkey=labgqj874amwm1k9ubaev6rpl&amp;st=qfmc3jaq&amp;dl=0" TargetMode="External"/><Relationship Id="rId2" Type="http://schemas.openxmlformats.org/officeDocument/2006/relationships/hyperlink" Target="https://www.dropbox.com/scl/fi/n2ixx3lssin6nwlhtlbqq/Letter_Personal-Development_Getting_Started_Document_Arabic.docx?rlkey=kthq56c3zxgjpu08p5wqt6zzt&amp;st=fk9hczr3&amp;dl=0" TargetMode="External"/><Relationship Id="rId1" Type="http://schemas.openxmlformats.org/officeDocument/2006/relationships/slideLayout" Target="../slideLayouts/slideLayout8.xml"/><Relationship Id="rId6" Type="http://schemas.openxmlformats.org/officeDocument/2006/relationships/hyperlink" Target="https://www.dropbox.com/scl/fi/lhormcj3ce93gcj9ooazg/Letter_Personal-Development-Handling-Disappointment_Arabic.docx?rlkey=962sydv4v0u3zdxx0od9fw6u8&amp;st=hgt4nb9v&amp;dl=0" TargetMode="External"/><Relationship Id="rId5" Type="http://schemas.openxmlformats.org/officeDocument/2006/relationships/hyperlink" Target="https://www.dropbox.com/scl/fi/pd2hzqq086khou7za8375/Letter_Personal-Development-Goal-Setting_Arabic.docx?rlkey=d53bcjixehb7st2yy9nplx7tv&amp;st=769uqr82&amp;dl=0" TargetMode="External"/><Relationship Id="rId4" Type="http://schemas.openxmlformats.org/officeDocument/2006/relationships/hyperlink" Target="https://www.dropbox.com/scl/fi/nuypgtnikvag98r1057pf/Letter_Personal-Development-Communications_Arabic.docx?rlkey=auseh5olc1kqk2lwjtcbv7yv2&amp;st=3dd6ue77&amp;dl=0"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dropbox.com/scl/fi/youmhsemv4s6p272mbwnj/Participant-Workbook_PM_Arabic_RVSD.docx?rlkey=es2q2cv8fh52xcaoap06xqjls&amp;st=mjqkdf2w&amp;dl=0" TargetMode="External"/><Relationship Id="rId2" Type="http://schemas.openxmlformats.org/officeDocument/2006/relationships/hyperlink" Target="https://www.dropbox.com/scl/fi/eguc2vbmu1w821kvs6i9h/PPT-Project-Management_Arabic_RVSD.pptx?rlkey=aq3xooaih5xuv6mgjubmdjoyj&amp;st=8lozafyv&amp;dl=0" TargetMode="External"/><Relationship Id="rId1" Type="http://schemas.openxmlformats.org/officeDocument/2006/relationships/slideLayout" Target="../slideLayouts/slideLayout8.xml"/><Relationship Id="rId4" Type="http://schemas.openxmlformats.org/officeDocument/2006/relationships/hyperlink" Target="https://www.dropbox.com/scl/fi/2di6a7yvfdt3da31pyy9q/Facilitator-Guide_Project-Management_Arabic_RVSD.docx?rlkey=4zo1h2mrezbhb54l9wsiaqtdu&amp;st=hfsr7m9n&amp;dl=0"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hyperlink" Target="https://media.specialolympics.org/resources/leadership-excellence/athlete-leadership/introduction/arabic/Introduction-to-Athlete-Leadership-Visual-Guide-Arabic.pptx" TargetMode="External"/><Relationship Id="rId3" Type="http://schemas.openxmlformats.org/officeDocument/2006/relationships/hyperlink" Target="https://media.specialolympics.org/resources/leadership-excellence/athlete-leadership/introduction/arabic/Intro-to-AL-Lesson-1-Special-Olympics-Mission-Statement-Arabic.docx" TargetMode="External"/><Relationship Id="rId7" Type="http://schemas.openxmlformats.org/officeDocument/2006/relationships/hyperlink" Target="https://media.specialolympics.org/resources/leadership-excellence/athlete-leadership/introduction/arabic/Introduction-to-Athlete-Leadership-Independent-Activities-Arabic.docx" TargetMode="External"/><Relationship Id="rId2" Type="http://schemas.openxmlformats.org/officeDocument/2006/relationships/image" Target="../media/image38.png"/><Relationship Id="rId1" Type="http://schemas.openxmlformats.org/officeDocument/2006/relationships/slideLayout" Target="../slideLayouts/slideLayout8.xml"/><Relationship Id="rId6" Type="http://schemas.openxmlformats.org/officeDocument/2006/relationships/hyperlink" Target="https://media.specialolympics.org/resources/leadership-excellence/athlete-leadership/introduction/arabic/Introduction-to-Athlete-Leadership-Facilitator-Guide-Arabic.docx" TargetMode="External"/><Relationship Id="rId5" Type="http://schemas.openxmlformats.org/officeDocument/2006/relationships/hyperlink" Target="https://media.specialolympics.org/resources/leadership-excellence/athlete-leadership/introduction/arabic/Intro-to-AL-Lesson-3-Personal-Mission-Statement-Arabic.docx" TargetMode="External"/><Relationship Id="rId4" Type="http://schemas.openxmlformats.org/officeDocument/2006/relationships/hyperlink" Target="https://media.specialolympics.org/resources/leadership-excellence/athlete-leadership/introduction/arabic/Intro-to-AL-Lesson-2-Guiding-Principles-Arabic.docx"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media.specialolympics.org/resources/leadership-excellence/athlete-leadership/understanding-leadership/arabic/Understanding-Leadership-Lesson-4-Your-Leadership-Journey-Arabic.doc" TargetMode="External"/><Relationship Id="rId3" Type="http://schemas.openxmlformats.org/officeDocument/2006/relationships/hyperlink" Target="https://media.specialolympics.org/resources/leadership-excellence/athlete-leadership/understanding-leadership/arabic/Understanding-Leadership-Facilitator-Guide-Arabic.docx" TargetMode="External"/><Relationship Id="rId7" Type="http://schemas.openxmlformats.org/officeDocument/2006/relationships/hyperlink" Target="https://media.specialolympics.org/resources/leadership-excellence/athlete-leadership/understanding-leadership/arabic/Understanding-Leadership-Lesson-3-Leadership-Skills-Communication-Arabic.docx" TargetMode="External"/><Relationship Id="rId2" Type="http://schemas.openxmlformats.org/officeDocument/2006/relationships/image" Target="../media/image39.png"/><Relationship Id="rId1" Type="http://schemas.openxmlformats.org/officeDocument/2006/relationships/slideLayout" Target="../slideLayouts/slideLayout8.xml"/><Relationship Id="rId6" Type="http://schemas.openxmlformats.org/officeDocument/2006/relationships/hyperlink" Target="https://media.specialolympics.org/resources/leadership-excellence/athlete-leadership/understanding-leadership/arabic/Understanding-Leadership-Lesson-2-Behaviors-of-Great-Leaders-Arabic.docx" TargetMode="External"/><Relationship Id="rId5" Type="http://schemas.openxmlformats.org/officeDocument/2006/relationships/hyperlink" Target="https://media.specialolympics.org/resources/leadership-excellence/athlete-leadership/understanding-leadership/arabic/Understanding-Leadership-Lesson-1-Definition-of-Leadership-Arabic.docx" TargetMode="External"/><Relationship Id="rId4" Type="http://schemas.openxmlformats.org/officeDocument/2006/relationships/hyperlink" Target="https://media.specialolympics.org/resources/leadership-excellence/athlete-leadership/understanding-leadership/arabic/Understanding-Leadership-Independent-Activity-Workbook-Arabic.docx" TargetMode="External"/><Relationship Id="rId9" Type="http://schemas.openxmlformats.org/officeDocument/2006/relationships/hyperlink" Target="https://media.specialolympics.org/resources/leadership-excellence/athlete-leadership/understanding-leadership/arabic/Understanding-Leadership-Visual-Guide-Arabic.pptx"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8.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7.xml.rels><?xml version="1.0" encoding="UTF-8" standalone="yes"?>
<Relationships xmlns="http://schemas.openxmlformats.org/package/2006/relationships"><Relationship Id="rId3" Type="http://schemas.openxmlformats.org/officeDocument/2006/relationships/hyperlink" Target="https://media.specialolympics.org/resources/leadership-excellence/athlete-leadership/understanding-emotion/arabic/Understanding-Emotions-Facilitator-Guide-Arabic.docx" TargetMode="External"/><Relationship Id="rId2" Type="http://schemas.openxmlformats.org/officeDocument/2006/relationships/image" Target="../media/image40.png"/><Relationship Id="rId1" Type="http://schemas.openxmlformats.org/officeDocument/2006/relationships/slideLayout" Target="../slideLayouts/slideLayout8.xml"/><Relationship Id="rId6" Type="http://schemas.openxmlformats.org/officeDocument/2006/relationships/hyperlink" Target="https://media.specialolympics.org/resources/leadership-excellence/athlete-leadership/understanding-emotion/arabic/Understanding-Emotions-Visual-Guide-Arabic.pptx" TargetMode="External"/><Relationship Id="rId5" Type="http://schemas.openxmlformats.org/officeDocument/2006/relationships/hyperlink" Target="https://media.specialolympics.org/resources/leadership-excellence/athlete-leadership/understanding-emotion/arabic/Understanding-Emotions-Overview-Arabic.docx" TargetMode="External"/><Relationship Id="rId4" Type="http://schemas.openxmlformats.org/officeDocument/2006/relationships/hyperlink" Target="https://media.specialolympics.org/resources/leadership-excellence/athlete-leadership/understanding-emotion/arabic/Understanding-Emotions-Independent-Activity-Workbook-Arabic.docx"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8.xml"/><Relationship Id="rId5" Type="http://schemas.openxmlformats.org/officeDocument/2006/relationships/hyperlink" Target="https://media.specialolympics.org/resources/leadership-excellence/athlete-leadership/managing-time/arabic/Managing-Time-Independent-Activity-Workbook-Arabic.docx" TargetMode="External"/><Relationship Id="rId4" Type="http://schemas.openxmlformats.org/officeDocument/2006/relationships/hyperlink" Target="https://media.specialolympics.org/resources/leadership-excellence/athlete-leadership/engaging-with-others/arabic/Engaging-with-Others-Independent-Activities-Arabic.docx"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8.xml"/><Relationship Id="rId5" Type="http://schemas.openxmlformats.org/officeDocument/2006/relationships/hyperlink" Target="https://media.specialolympics.org/resources/leadership-excellence/athlete-leadership/unified-leadership/arabic/Unified-Leadership-Independent-Activities-Workbook-Arabic.docx" TargetMode="External"/><Relationship Id="rId4" Type="http://schemas.openxmlformats.org/officeDocument/2006/relationships/hyperlink" Target="https://media.specialolympics.org/resources/leadership-excellence/athlete-leadership/leading-discussions/arabic/Leading-Discussions-Independent-Activities-Workbook-Arabic.doc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B49DB3-0FC9-0F4D-8BE6-49DBE1532A6C}"/>
              </a:ext>
            </a:extLst>
          </p:cNvPr>
          <p:cNvPicPr>
            <a:picLocks noChangeAspect="1"/>
          </p:cNvPicPr>
          <p:nvPr/>
        </p:nvPicPr>
        <p:blipFill>
          <a:blip r:embed="rId2"/>
          <a:stretch>
            <a:fillRect/>
          </a:stretch>
        </p:blipFill>
        <p:spPr>
          <a:xfrm>
            <a:off x="515505" y="1663700"/>
            <a:ext cx="4213513" cy="1589308"/>
          </a:xfrm>
          <a:prstGeom prst="rect">
            <a:avLst/>
          </a:prstGeom>
        </p:spPr>
      </p:pic>
    </p:spTree>
    <p:extLst>
      <p:ext uri="{BB962C8B-B14F-4D97-AF65-F5344CB8AC3E}">
        <p14:creationId xmlns:p14="http://schemas.microsoft.com/office/powerpoint/2010/main" val="4260879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D466C-748B-46CF-ABDE-F302D1564D86}"/>
              </a:ext>
            </a:extLst>
          </p:cNvPr>
          <p:cNvSpPr>
            <a:spLocks noGrp="1"/>
          </p:cNvSpPr>
          <p:nvPr>
            <p:ph type="title"/>
          </p:nvPr>
        </p:nvSpPr>
        <p:spPr>
          <a:xfrm>
            <a:off x="1524386" y="524620"/>
            <a:ext cx="6343707" cy="737650"/>
          </a:xfrm>
        </p:spPr>
        <p:txBody>
          <a:bodyPr/>
          <a:lstStyle/>
          <a:p>
            <a:pPr algn="r"/>
            <a:r>
              <a:rPr lang="ar-SA" sz="1800" b="1" cap="all"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أدوار الألعاب الأولمبية الخاصة</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70CF5042-4DBE-41F0-9DB9-6F720904D217}"/>
              </a:ext>
            </a:extLst>
          </p:cNvPr>
          <p:cNvSpPr>
            <a:spLocks noGrp="1"/>
          </p:cNvSpPr>
          <p:nvPr>
            <p:ph type="body" sz="quarter" idx="10"/>
          </p:nvPr>
        </p:nvSpPr>
        <p:spPr>
          <a:xfrm>
            <a:off x="676275" y="1938683"/>
            <a:ext cx="7755344" cy="774700"/>
          </a:xfrm>
        </p:spPr>
        <p:txBody>
          <a:bodyPr/>
          <a:lstStyle/>
          <a:p>
            <a:pPr marL="0" indent="0">
              <a:buNone/>
            </a:pPr>
            <a:r>
              <a:rPr lang="ar-SA"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تم تصميم وحدات أدوار الألعاب الأولمبية الخاصة لتزويد الرياضيين بنظرة عامة عما يمكن توقعه إذا خدموا في أحد هذه الأدوار القيادية.</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7" descr="Graphical user interface&#10;&#10;Description automatically generated with medium confidence">
            <a:extLst>
              <a:ext uri="{FF2B5EF4-FFF2-40B4-BE49-F238E27FC236}">
                <a16:creationId xmlns:a16="http://schemas.microsoft.com/office/drawing/2014/main" id="{56814C9A-8E2F-42AC-A840-886E278E23DB}"/>
              </a:ext>
            </a:extLst>
          </p:cNvPr>
          <p:cNvPicPr>
            <a:picLocks noChangeAspect="1"/>
          </p:cNvPicPr>
          <p:nvPr/>
        </p:nvPicPr>
        <p:blipFill rotWithShape="1">
          <a:blip r:embed="rId2"/>
          <a:srcRect l="6978" r="12636"/>
          <a:stretch/>
        </p:blipFill>
        <p:spPr>
          <a:xfrm>
            <a:off x="1677840" y="3429000"/>
            <a:ext cx="5752214" cy="1405155"/>
          </a:xfrm>
          <a:prstGeom prst="rect">
            <a:avLst/>
          </a:prstGeom>
        </p:spPr>
      </p:pic>
    </p:spTree>
    <p:extLst>
      <p:ext uri="{BB962C8B-B14F-4D97-AF65-F5344CB8AC3E}">
        <p14:creationId xmlns:p14="http://schemas.microsoft.com/office/powerpoint/2010/main" val="2255551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2582620-1E07-40CD-AF2A-6650650BCA0C}"/>
              </a:ext>
            </a:extLst>
          </p:cNvPr>
          <p:cNvSpPr txBox="1"/>
          <p:nvPr/>
        </p:nvSpPr>
        <p:spPr>
          <a:xfrm>
            <a:off x="3327991" y="641280"/>
            <a:ext cx="4572000" cy="369332"/>
          </a:xfrm>
          <a:prstGeom prst="rect">
            <a:avLst/>
          </a:prstGeom>
          <a:noFill/>
        </p:spPr>
        <p:txBody>
          <a:bodyPr wrap="square">
            <a:spAutoFit/>
          </a:bodyPr>
          <a:lstStyle/>
          <a:p>
            <a:pPr marR="0" lvl="0" algn="r">
              <a:spcBef>
                <a:spcPts val="0"/>
              </a:spcBef>
              <a:spcAft>
                <a:spcPts val="0"/>
              </a:spcAft>
            </a:pPr>
            <a:r>
              <a:rPr lang="ar-SA" sz="1800" b="1" dirty="0">
                <a:effectLst/>
                <a:latin typeface="Calibri" panose="020F0502020204030204" pitchFamily="34" charset="0"/>
                <a:ea typeface="Calibri" panose="020F0502020204030204" pitchFamily="34" charset="0"/>
                <a:cs typeface="Calibri" panose="020F0502020204030204" pitchFamily="34" charset="0"/>
              </a:rPr>
              <a:t>الممثل الرياضي</a:t>
            </a:r>
            <a:endParaRPr lang="en-US" sz="1800" dirty="0">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4FBDAC15-C129-43DB-A01A-C94F212D715B}"/>
              </a:ext>
            </a:extLst>
          </p:cNvPr>
          <p:cNvSpPr txBox="1"/>
          <p:nvPr/>
        </p:nvSpPr>
        <p:spPr>
          <a:xfrm>
            <a:off x="552893" y="1783066"/>
            <a:ext cx="8038214" cy="1070871"/>
          </a:xfrm>
          <a:prstGeom prst="rect">
            <a:avLst/>
          </a:prstGeom>
          <a:noFill/>
        </p:spPr>
        <p:txBody>
          <a:bodyPr wrap="square">
            <a:spAutoFit/>
          </a:bodyPr>
          <a:lstStyle/>
          <a:p>
            <a:pPr marL="0" marR="0">
              <a:lnSpc>
                <a:spcPct val="107000"/>
              </a:lnSpc>
              <a:spcBef>
                <a:spcPts val="0"/>
              </a:spcBef>
              <a:spcAft>
                <a:spcPts val="800"/>
              </a:spcAft>
            </a:pPr>
            <a:r>
              <a:rPr lang="ar-SA" sz="1800" dirty="0">
                <a:effectLst/>
                <a:latin typeface="Calibri" panose="020F0502020204030204" pitchFamily="34" charset="0"/>
                <a:ea typeface="Calibri" panose="020F0502020204030204" pitchFamily="34" charset="0"/>
                <a:cs typeface="Calibri" panose="020F0502020204030204" pitchFamily="34" charset="0"/>
              </a:rPr>
              <a:t>الممثلون الرياضيون هم الرياضيون الذين يقدمون وجهات نظر وآراء نيابة عن زملائهم الرياضيين.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ar-SA" sz="1800" dirty="0">
                <a:effectLst/>
                <a:latin typeface="Calibri" panose="020F0502020204030204" pitchFamily="34" charset="0"/>
                <a:ea typeface="Calibri" panose="020F0502020204030204" pitchFamily="34" charset="0"/>
                <a:cs typeface="Calibri" panose="020F0502020204030204" pitchFamily="34" charset="0"/>
              </a:rPr>
              <a:t>وهم يساعدون في وضع السياسات وتقديم الاقتراحات لمواصلة التحسين، وطرح أفكار جديدة، ثم تنفيذ تلك الأفكار الجديدة لتحسين البرامج المحلية، عند الاقتضاء.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FF1B4B3B-F9C5-45B6-9BBD-D0F6749BB38E}"/>
              </a:ext>
            </a:extLst>
          </p:cNvPr>
          <p:cNvSpPr txBox="1"/>
          <p:nvPr/>
        </p:nvSpPr>
        <p:spPr>
          <a:xfrm>
            <a:off x="925031" y="3429000"/>
            <a:ext cx="6251945" cy="1477328"/>
          </a:xfrm>
          <a:prstGeom prst="rect">
            <a:avLst/>
          </a:prstGeom>
          <a:noFill/>
        </p:spPr>
        <p:txBody>
          <a:bodyPr wrap="square">
            <a:spAutoFit/>
          </a:bodyPr>
          <a:lstStyle/>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2"/>
              </a:rPr>
              <a:t>Athlete-Representative-Facilitator-Guide-Arabic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3"/>
              </a:rPr>
              <a:t>Athlete-Representative-Full-Workbook-Arabic</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4"/>
              </a:rPr>
              <a:t>Athlete-Representative-Overview-Arabic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5"/>
              </a:rPr>
              <a:t>Athlete-Representative-Pathway-Arabic</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6"/>
              </a:rPr>
              <a:t>Athlete-Representative-Visual-Guide-Arabic</a:t>
            </a:r>
            <a:endParaRPr lang="en-US" dirty="0"/>
          </a:p>
        </p:txBody>
      </p:sp>
    </p:spTree>
    <p:extLst>
      <p:ext uri="{BB962C8B-B14F-4D97-AF65-F5344CB8AC3E}">
        <p14:creationId xmlns:p14="http://schemas.microsoft.com/office/powerpoint/2010/main" val="2449661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7671B-743C-47EA-BCB8-0634BA249BAE}"/>
              </a:ext>
            </a:extLst>
          </p:cNvPr>
          <p:cNvSpPr>
            <a:spLocks noGrp="1"/>
          </p:cNvSpPr>
          <p:nvPr>
            <p:ph type="title"/>
          </p:nvPr>
        </p:nvSpPr>
        <p:spPr>
          <a:xfrm>
            <a:off x="1524387" y="524620"/>
            <a:ext cx="6396870" cy="737650"/>
          </a:xfrm>
        </p:spPr>
        <p:txBody>
          <a:bodyPr/>
          <a:lstStyle/>
          <a:p>
            <a:pPr algn="r"/>
            <a:r>
              <a:rPr lang="ar-SA" sz="1800" b="1" dirty="0">
                <a:effectLst/>
                <a:latin typeface="Calibri" panose="020F0502020204030204" pitchFamily="34" charset="0"/>
                <a:ea typeface="Calibri" panose="020F0502020204030204" pitchFamily="34" charset="0"/>
                <a:cs typeface="Calibri" panose="020F0502020204030204" pitchFamily="34" charset="0"/>
              </a:rPr>
              <a:t>المتحدث باسم الرياضيين</a:t>
            </a:r>
            <a:br>
              <a:rPr lang="en-US" sz="1800" dirty="0">
                <a:effectLst/>
                <a:latin typeface="Calibri" panose="020F0502020204030204" pitchFamily="34" charset="0"/>
                <a:ea typeface="Calibri" panose="020F0502020204030204" pitchFamily="34" charset="0"/>
              </a:rPr>
            </a:br>
            <a:endParaRPr lang="en-US" dirty="0"/>
          </a:p>
        </p:txBody>
      </p:sp>
      <p:sp>
        <p:nvSpPr>
          <p:cNvPr id="5" name="TextBox 4">
            <a:extLst>
              <a:ext uri="{FF2B5EF4-FFF2-40B4-BE49-F238E27FC236}">
                <a16:creationId xmlns:a16="http://schemas.microsoft.com/office/drawing/2014/main" id="{0ABDADFB-DDE8-40BD-813E-C66AD6288341}"/>
              </a:ext>
            </a:extLst>
          </p:cNvPr>
          <p:cNvSpPr txBox="1"/>
          <p:nvPr/>
        </p:nvSpPr>
        <p:spPr>
          <a:xfrm>
            <a:off x="265815" y="1617897"/>
            <a:ext cx="8399721" cy="923330"/>
          </a:xfrm>
          <a:prstGeom prst="rect">
            <a:avLst/>
          </a:prstGeom>
          <a:noFill/>
        </p:spPr>
        <p:txBody>
          <a:bodyPr wrap="square">
            <a:spAutoFit/>
          </a:bodyPr>
          <a:lstStyle/>
          <a:p>
            <a:pPr marL="457200" marR="0">
              <a:spcBef>
                <a:spcPts val="0"/>
              </a:spcBef>
              <a:spcAft>
                <a:spcPts val="0"/>
              </a:spcAft>
            </a:pPr>
            <a:r>
              <a:rPr lang="ar-SA" sz="1800" dirty="0">
                <a:effectLst/>
                <a:latin typeface="Calibri" panose="020F0502020204030204" pitchFamily="34" charset="0"/>
                <a:ea typeface="Calibri" panose="020F0502020204030204" pitchFamily="34" charset="0"/>
              </a:rPr>
              <a:t>دور المتحدث باسم الرياضيين هو الترويج لمهمة الألعاب الأولمبية الخاصة ومزاياها واتجاهها، والتثقيف بشأنها وتوفير معلومات للآخرين عنها. ويتجاوز الأمر مجرد إلقاء الخطب أمام الجمهور وإجراء المقابلات، ليشمل الترويج لنشاط الألعاب الأولمبية الخاصة عبر وسائط مختلفة.</a:t>
            </a:r>
            <a:endParaRPr lang="en-US" sz="1800" dirty="0">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00A05874-B72F-4368-BBD3-80AAB2B5335A}"/>
              </a:ext>
            </a:extLst>
          </p:cNvPr>
          <p:cNvSpPr txBox="1"/>
          <p:nvPr/>
        </p:nvSpPr>
        <p:spPr>
          <a:xfrm>
            <a:off x="818707" y="3245738"/>
            <a:ext cx="7198242" cy="2031325"/>
          </a:xfrm>
          <a:prstGeom prst="rect">
            <a:avLst/>
          </a:prstGeom>
          <a:noFill/>
        </p:spPr>
        <p:txBody>
          <a:bodyPr wrap="square">
            <a:spAutoFit/>
          </a:bodyPr>
          <a:lstStyle/>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2"/>
              </a:rPr>
              <a:t>Athlete-Spokesperson-Facilitator-Guide-Arabic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3"/>
              </a:rPr>
              <a:t>Athlete-Spokesperson-Full-Participant-Workbook-Arabic</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4"/>
              </a:rPr>
              <a:t>Athlete-Spokesperson-Overview-Arabic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5"/>
              </a:rPr>
              <a:t>Athlete-Spokesperson-Pathway-Arabic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6"/>
              </a:rPr>
              <a:t>Athlete-Spokesperson-Worksheets-for-Programs-Arabic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7"/>
              </a:rPr>
              <a:t>Athlete-Spokesperson-Visual-Guide-Arabic</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8"/>
              </a:rPr>
              <a:t>Athlete-Spokesperson-Social-Media-Guide-Arabic</a:t>
            </a:r>
            <a:endParaRPr lang="en-US" dirty="0"/>
          </a:p>
        </p:txBody>
      </p:sp>
    </p:spTree>
    <p:extLst>
      <p:ext uri="{BB962C8B-B14F-4D97-AF65-F5344CB8AC3E}">
        <p14:creationId xmlns:p14="http://schemas.microsoft.com/office/powerpoint/2010/main" val="1246318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7671B-743C-47EA-BCB8-0634BA249BAE}"/>
              </a:ext>
            </a:extLst>
          </p:cNvPr>
          <p:cNvSpPr>
            <a:spLocks noGrp="1"/>
          </p:cNvSpPr>
          <p:nvPr>
            <p:ph type="title"/>
          </p:nvPr>
        </p:nvSpPr>
        <p:spPr>
          <a:xfrm>
            <a:off x="1524387" y="524620"/>
            <a:ext cx="6396870" cy="737650"/>
          </a:xfrm>
        </p:spPr>
        <p:txBody>
          <a:bodyPr/>
          <a:lstStyle/>
          <a:p>
            <a:pPr algn="r"/>
            <a:r>
              <a:rPr lang="ar-SA" sz="1800" b="1" dirty="0">
                <a:effectLst/>
                <a:latin typeface="Calibri" panose="020F0502020204030204" pitchFamily="34" charset="0"/>
                <a:ea typeface="Calibri" panose="020F0502020204030204" pitchFamily="34" charset="0"/>
                <a:cs typeface="Calibri" panose="020F0502020204030204" pitchFamily="34" charset="0"/>
              </a:rPr>
              <a:t>قائد الحدث</a:t>
            </a:r>
            <a:br>
              <a:rPr lang="en-US" sz="1800" dirty="0">
                <a:effectLst/>
                <a:latin typeface="Calibri" panose="020F0502020204030204" pitchFamily="34" charset="0"/>
                <a:ea typeface="Calibri" panose="020F0502020204030204" pitchFamily="34" charset="0"/>
              </a:rPr>
            </a:br>
            <a:endParaRPr lang="en-US" dirty="0"/>
          </a:p>
        </p:txBody>
      </p:sp>
      <p:sp>
        <p:nvSpPr>
          <p:cNvPr id="7" name="TextBox 6">
            <a:extLst>
              <a:ext uri="{FF2B5EF4-FFF2-40B4-BE49-F238E27FC236}">
                <a16:creationId xmlns:a16="http://schemas.microsoft.com/office/drawing/2014/main" id="{00A05874-B72F-4368-BBD3-80AAB2B5335A}"/>
              </a:ext>
            </a:extLst>
          </p:cNvPr>
          <p:cNvSpPr txBox="1"/>
          <p:nvPr/>
        </p:nvSpPr>
        <p:spPr>
          <a:xfrm>
            <a:off x="818707" y="3245738"/>
            <a:ext cx="7198242" cy="1477328"/>
          </a:xfrm>
          <a:prstGeom prst="rect">
            <a:avLst/>
          </a:prstGeom>
          <a:noFill/>
        </p:spPr>
        <p:txBody>
          <a:bodyPr wrap="square">
            <a:spAutoFit/>
          </a:bodyPr>
          <a:lstStyle/>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2"/>
              </a:rPr>
              <a:t>Event-Leader-Facilitator-Guide-Arabic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3"/>
              </a:rPr>
              <a:t>Event-Leader-Full-Participant-Workbook-Arabic</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4"/>
              </a:rPr>
              <a:t>Event-Leader-Overview-Arabic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5"/>
              </a:rPr>
              <a:t>Event-Leader-Pathway-Arabic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6"/>
              </a:rPr>
              <a:t>Event-Leader-Visual-Guide-Arabic</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52950BC-C770-4894-7C83-95B3186488A0}"/>
              </a:ext>
            </a:extLst>
          </p:cNvPr>
          <p:cNvSpPr txBox="1"/>
          <p:nvPr/>
        </p:nvSpPr>
        <p:spPr>
          <a:xfrm>
            <a:off x="1286540" y="1456660"/>
            <a:ext cx="7198242" cy="1477328"/>
          </a:xfrm>
          <a:prstGeom prst="rect">
            <a:avLst/>
          </a:prstGeom>
          <a:noFill/>
        </p:spPr>
        <p:txBody>
          <a:bodyPr wrap="square" rtlCol="0">
            <a:spAutoFit/>
          </a:bodyPr>
          <a:lstStyle/>
          <a:p>
            <a:r>
              <a:rPr lang="ar-SA" sz="1800" dirty="0">
                <a:effectLst/>
                <a:latin typeface="Calibri" panose="020F0502020204030204" pitchFamily="34" charset="0"/>
                <a:ea typeface="Calibri" panose="020F0502020204030204" pitchFamily="34" charset="0"/>
                <a:cs typeface="Calibri" panose="020F0502020204030204" pitchFamily="34" charset="0"/>
              </a:rPr>
              <a:t>يتمثل دور قائد الحدث في المشاركة في عملية التخطيط والترويج والتنفيذ لأحداث الألعاب الأولمبية الخاصة. هناك عدة أنواع من الأدوار القيادية التي يمكن للرياضيين القيام بها قبل الأحداث وأثناءها وبعدها. اعتمادًا على مهاراتهم وخبراتهم واهتماماتهم، سيقررون كيف يريدون المشاركة في أحداث الألعاب الأولمبية الخاصة.</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692923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21CF1-269D-BD33-8C32-286749DBC4D0}"/>
              </a:ext>
            </a:extLst>
          </p:cNvPr>
          <p:cNvSpPr>
            <a:spLocks noGrp="1"/>
          </p:cNvSpPr>
          <p:nvPr>
            <p:ph type="title"/>
          </p:nvPr>
        </p:nvSpPr>
        <p:spPr>
          <a:xfrm>
            <a:off x="4874489" y="524532"/>
            <a:ext cx="2804853" cy="737650"/>
          </a:xfrm>
        </p:spPr>
        <p:txBody>
          <a:bodyPr/>
          <a:lstStyle/>
          <a:p>
            <a:r>
              <a:rPr lang="en-US" dirty="0" err="1"/>
              <a:t>القائد</a:t>
            </a:r>
            <a:r>
              <a:rPr lang="en-US" dirty="0"/>
              <a:t> </a:t>
            </a:r>
            <a:r>
              <a:rPr lang="en-US" dirty="0" err="1"/>
              <a:t>الرياضي</a:t>
            </a:r>
            <a:br>
              <a:rPr lang="en-US" dirty="0"/>
            </a:br>
            <a:endParaRPr lang="en-US" dirty="0"/>
          </a:p>
        </p:txBody>
      </p:sp>
      <p:sp>
        <p:nvSpPr>
          <p:cNvPr id="5" name="TextBox 4">
            <a:extLst>
              <a:ext uri="{FF2B5EF4-FFF2-40B4-BE49-F238E27FC236}">
                <a16:creationId xmlns:a16="http://schemas.microsoft.com/office/drawing/2014/main" id="{33BD601A-CF80-FEA6-F0A0-F626A0E1C7DF}"/>
              </a:ext>
            </a:extLst>
          </p:cNvPr>
          <p:cNvSpPr txBox="1"/>
          <p:nvPr/>
        </p:nvSpPr>
        <p:spPr>
          <a:xfrm>
            <a:off x="1145022" y="1260507"/>
            <a:ext cx="6679975" cy="1600438"/>
          </a:xfrm>
          <a:prstGeom prst="rect">
            <a:avLst/>
          </a:prstGeom>
          <a:noFill/>
        </p:spPr>
        <p:txBody>
          <a:bodyPr wrap="square">
            <a:spAutoFit/>
          </a:bodyPr>
          <a:lstStyle/>
          <a:p>
            <a:pPr>
              <a:buNone/>
            </a:pPr>
            <a:r>
              <a:rPr lang="en-US" sz="1400" dirty="0" err="1"/>
              <a:t>تلتزم</a:t>
            </a:r>
            <a:r>
              <a:rPr lang="en-US" sz="1400" dirty="0"/>
              <a:t> «</a:t>
            </a:r>
            <a:r>
              <a:rPr lang="en-US" sz="1400" dirty="0" err="1"/>
              <a:t>الأولمبياد</a:t>
            </a:r>
            <a:r>
              <a:rPr lang="en-US" sz="1400" dirty="0"/>
              <a:t> </a:t>
            </a:r>
            <a:r>
              <a:rPr lang="en-US" sz="1400" dirty="0" err="1"/>
              <a:t>الخاص</a:t>
            </a:r>
            <a:r>
              <a:rPr lang="en-US" sz="1400" dirty="0"/>
              <a:t>» </a:t>
            </a:r>
            <a:r>
              <a:rPr lang="en-US" sz="1400" dirty="0" err="1"/>
              <a:t>بتوفير</a:t>
            </a:r>
            <a:r>
              <a:rPr lang="en-US" sz="1400" dirty="0"/>
              <a:t> </a:t>
            </a:r>
            <a:r>
              <a:rPr lang="en-US" sz="1400" dirty="0" err="1"/>
              <a:t>تجارب</a:t>
            </a:r>
            <a:r>
              <a:rPr lang="en-US" sz="1400" dirty="0"/>
              <a:t> </a:t>
            </a:r>
            <a:r>
              <a:rPr lang="en-US" sz="1400" dirty="0" err="1"/>
              <a:t>رياضية</a:t>
            </a:r>
            <a:r>
              <a:rPr lang="en-US" sz="1400" dirty="0"/>
              <a:t> </a:t>
            </a:r>
            <a:r>
              <a:rPr lang="en-US" sz="1400" dirty="0" err="1"/>
              <a:t>عالية</a:t>
            </a:r>
            <a:r>
              <a:rPr lang="en-US" sz="1400" dirty="0"/>
              <a:t> </a:t>
            </a:r>
            <a:r>
              <a:rPr lang="en-US" sz="1400" dirty="0" err="1"/>
              <a:t>الجودة</a:t>
            </a:r>
            <a:r>
              <a:rPr lang="en-US" sz="1400" dirty="0"/>
              <a:t> </a:t>
            </a:r>
            <a:r>
              <a:rPr lang="en-US" sz="1400" dirty="0" err="1"/>
              <a:t>للأشخاص</a:t>
            </a:r>
            <a:r>
              <a:rPr lang="en-US" sz="1400" dirty="0"/>
              <a:t> </a:t>
            </a:r>
            <a:r>
              <a:rPr lang="en-US" sz="1400" dirty="0" err="1"/>
              <a:t>ذوي</a:t>
            </a:r>
            <a:r>
              <a:rPr lang="en-US" sz="1400" dirty="0"/>
              <a:t> </a:t>
            </a:r>
            <a:r>
              <a:rPr lang="en-US" sz="1400" dirty="0" err="1"/>
              <a:t>الإعاقات</a:t>
            </a:r>
            <a:r>
              <a:rPr lang="en-US" sz="1400" dirty="0"/>
              <a:t> </a:t>
            </a:r>
            <a:r>
              <a:rPr lang="en-US" sz="1400" dirty="0" err="1"/>
              <a:t>الذهنية</a:t>
            </a:r>
            <a:r>
              <a:rPr lang="en-US" sz="1400" dirty="0"/>
              <a:t> </a:t>
            </a:r>
            <a:r>
              <a:rPr lang="en-US" sz="1400" dirty="0" err="1"/>
              <a:t>والتنموية</a:t>
            </a:r>
            <a:r>
              <a:rPr lang="en-US" sz="1400" dirty="0"/>
              <a:t>. </a:t>
            </a:r>
            <a:r>
              <a:rPr lang="en-US" sz="1400" dirty="0" err="1"/>
              <a:t>ويقدم</a:t>
            </a:r>
            <a:r>
              <a:rPr lang="en-US" sz="1400" dirty="0"/>
              <a:t> </a:t>
            </a:r>
            <a:r>
              <a:rPr lang="en-US" sz="1400" dirty="0" err="1"/>
              <a:t>الرياضيون</a:t>
            </a:r>
            <a:r>
              <a:rPr lang="en-US" sz="1400" dirty="0"/>
              <a:t> </a:t>
            </a:r>
            <a:r>
              <a:rPr lang="en-US" sz="1400" dirty="0" err="1"/>
              <a:t>الذين</a:t>
            </a:r>
            <a:r>
              <a:rPr lang="en-US" sz="1400" dirty="0"/>
              <a:t> </a:t>
            </a:r>
            <a:r>
              <a:rPr lang="en-US" sz="1400" dirty="0" err="1"/>
              <a:t>شاركوا</a:t>
            </a:r>
            <a:r>
              <a:rPr lang="en-US" sz="1400" dirty="0"/>
              <a:t> </a:t>
            </a:r>
            <a:r>
              <a:rPr lang="en-US" sz="1400" dirty="0" err="1"/>
              <a:t>في</a:t>
            </a:r>
            <a:r>
              <a:rPr lang="en-US" sz="1400" dirty="0"/>
              <a:t> </a:t>
            </a:r>
            <a:r>
              <a:rPr lang="en-US" sz="1400" dirty="0" err="1"/>
              <a:t>تدريبات</a:t>
            </a:r>
            <a:r>
              <a:rPr lang="en-US" sz="1400" dirty="0"/>
              <a:t> </a:t>
            </a:r>
            <a:r>
              <a:rPr lang="en-US" sz="1400" dirty="0" err="1"/>
              <a:t>ومسابقات</a:t>
            </a:r>
            <a:r>
              <a:rPr lang="en-US" sz="1400" dirty="0"/>
              <a:t> «</a:t>
            </a:r>
            <a:r>
              <a:rPr lang="en-US" sz="1400" dirty="0" err="1"/>
              <a:t>الأولمبياد</a:t>
            </a:r>
            <a:r>
              <a:rPr lang="en-US" sz="1400" dirty="0"/>
              <a:t> </a:t>
            </a:r>
            <a:r>
              <a:rPr lang="en-US" sz="1400" dirty="0" err="1"/>
              <a:t>الخاص</a:t>
            </a:r>
            <a:r>
              <a:rPr lang="en-US" sz="1400" dirty="0"/>
              <a:t>» </a:t>
            </a:r>
            <a:r>
              <a:rPr lang="en-US" sz="1400" dirty="0" err="1"/>
              <a:t>وجهة</a:t>
            </a:r>
            <a:r>
              <a:rPr lang="en-US" sz="1400" dirty="0"/>
              <a:t> </a:t>
            </a:r>
            <a:r>
              <a:rPr lang="en-US" sz="1400" dirty="0" err="1"/>
              <a:t>نظر</a:t>
            </a:r>
            <a:r>
              <a:rPr lang="en-US" sz="1400" dirty="0"/>
              <a:t> </a:t>
            </a:r>
            <a:r>
              <a:rPr lang="en-US" sz="1400" dirty="0" err="1"/>
              <a:t>فريدة</a:t>
            </a:r>
            <a:r>
              <a:rPr lang="en-US" sz="1400" dirty="0"/>
              <a:t> </a:t>
            </a:r>
            <a:r>
              <a:rPr lang="en-US" sz="1400" dirty="0" err="1"/>
              <a:t>لأقرانهم</a:t>
            </a:r>
            <a:r>
              <a:rPr lang="en-US" sz="1400" dirty="0"/>
              <a:t> </a:t>
            </a:r>
            <a:r>
              <a:rPr lang="en-US" sz="1400" dirty="0" err="1"/>
              <a:t>الذين</a:t>
            </a:r>
            <a:r>
              <a:rPr lang="en-US" sz="1400" dirty="0"/>
              <a:t> </a:t>
            </a:r>
            <a:r>
              <a:rPr lang="en-US" sz="1400" dirty="0" err="1"/>
              <a:t>يتنافسون</a:t>
            </a:r>
            <a:r>
              <a:rPr lang="en-US" sz="1400" dirty="0"/>
              <a:t> </a:t>
            </a:r>
            <a:r>
              <a:rPr lang="en-US" sz="1400" dirty="0" err="1"/>
              <a:t>ويعملون</a:t>
            </a:r>
            <a:r>
              <a:rPr lang="en-US" sz="1400" dirty="0"/>
              <a:t> </a:t>
            </a:r>
            <a:r>
              <a:rPr lang="en-US" sz="1400" dirty="0" err="1"/>
              <a:t>على</a:t>
            </a:r>
            <a:r>
              <a:rPr lang="en-US" sz="1400" dirty="0"/>
              <a:t> </a:t>
            </a:r>
            <a:r>
              <a:rPr lang="en-US" sz="1400" dirty="0" err="1"/>
              <a:t>تطوير</a:t>
            </a:r>
            <a:r>
              <a:rPr lang="en-US" sz="1400" dirty="0"/>
              <a:t> </a:t>
            </a:r>
            <a:r>
              <a:rPr lang="en-US" sz="1400" dirty="0" err="1"/>
              <a:t>قدراتهم</a:t>
            </a:r>
            <a:r>
              <a:rPr lang="en-US" sz="1400" dirty="0"/>
              <a:t> </a:t>
            </a:r>
            <a:r>
              <a:rPr lang="en-US" sz="1400" dirty="0" err="1"/>
              <a:t>الرياضية</a:t>
            </a:r>
            <a:r>
              <a:rPr lang="en-US" sz="1400" dirty="0"/>
              <a:t>، </a:t>
            </a:r>
            <a:r>
              <a:rPr lang="en-US" sz="1400" dirty="0" err="1"/>
              <a:t>ويسعون</a:t>
            </a:r>
            <a:r>
              <a:rPr lang="en-US" sz="1400" dirty="0"/>
              <a:t> </a:t>
            </a:r>
            <a:r>
              <a:rPr lang="en-US" sz="1400" dirty="0" err="1"/>
              <a:t>إلى</a:t>
            </a:r>
            <a:r>
              <a:rPr lang="en-US" sz="1400" dirty="0"/>
              <a:t> </a:t>
            </a:r>
            <a:r>
              <a:rPr lang="en-US" sz="1400" dirty="0" err="1"/>
              <a:t>تحسين</a:t>
            </a:r>
            <a:r>
              <a:rPr lang="en-US" sz="1400" dirty="0"/>
              <a:t> </a:t>
            </a:r>
            <a:r>
              <a:rPr lang="en-US" sz="1400" dirty="0" err="1"/>
              <a:t>معارفهم</a:t>
            </a:r>
            <a:r>
              <a:rPr lang="en-US" sz="1400" dirty="0"/>
              <a:t> </a:t>
            </a:r>
            <a:r>
              <a:rPr lang="en-US" sz="1400" dirty="0" err="1"/>
              <a:t>وأدائهم</a:t>
            </a:r>
            <a:r>
              <a:rPr lang="en-US" sz="1400" dirty="0"/>
              <a:t> </a:t>
            </a:r>
            <a:r>
              <a:rPr lang="en-US" sz="1400" dirty="0" err="1"/>
              <a:t>في</a:t>
            </a:r>
            <a:r>
              <a:rPr lang="en-US" sz="1400" dirty="0"/>
              <a:t> </a:t>
            </a:r>
            <a:r>
              <a:rPr lang="en-US" sz="1400" dirty="0" err="1"/>
              <a:t>رياضة</a:t>
            </a:r>
            <a:r>
              <a:rPr lang="en-US" sz="1400" dirty="0"/>
              <a:t> </a:t>
            </a:r>
            <a:r>
              <a:rPr lang="en-US" sz="1400" dirty="0" err="1"/>
              <a:t>معينة</a:t>
            </a:r>
            <a:r>
              <a:rPr lang="en-US" sz="1400" dirty="0"/>
              <a:t>.</a:t>
            </a:r>
          </a:p>
          <a:p>
            <a:pPr>
              <a:buNone/>
            </a:pPr>
            <a:endParaRPr lang="en-US" sz="1400" dirty="0"/>
          </a:p>
          <a:p>
            <a:pPr>
              <a:buNone/>
            </a:pPr>
            <a:r>
              <a:rPr lang="en-US" sz="1400" dirty="0"/>
              <a:t>«</a:t>
            </a:r>
            <a:r>
              <a:rPr lang="en-US" sz="1400" dirty="0" err="1"/>
              <a:t>قادة</a:t>
            </a:r>
            <a:r>
              <a:rPr lang="en-US" sz="1400" dirty="0"/>
              <a:t> </a:t>
            </a:r>
            <a:r>
              <a:rPr lang="en-US" sz="1400" dirty="0" err="1"/>
              <a:t>الرياضة</a:t>
            </a:r>
            <a:r>
              <a:rPr lang="en-US" sz="1400" dirty="0"/>
              <a:t>» </a:t>
            </a:r>
            <a:r>
              <a:rPr lang="en-US" sz="1400" dirty="0" err="1"/>
              <a:t>هم</a:t>
            </a:r>
            <a:r>
              <a:rPr lang="en-US" sz="1400" dirty="0"/>
              <a:t> </a:t>
            </a:r>
            <a:r>
              <a:rPr lang="en-US" sz="1400" dirty="0" err="1"/>
              <a:t>رياضيون</a:t>
            </a:r>
            <a:r>
              <a:rPr lang="en-US" sz="1400" dirty="0"/>
              <a:t> </a:t>
            </a:r>
            <a:r>
              <a:rPr lang="en-US" sz="1400" dirty="0" err="1"/>
              <a:t>ذوو</a:t>
            </a:r>
            <a:r>
              <a:rPr lang="en-US" sz="1400" dirty="0"/>
              <a:t> </a:t>
            </a:r>
            <a:r>
              <a:rPr lang="en-US" sz="1400" dirty="0" err="1"/>
              <a:t>خبرة</a:t>
            </a:r>
            <a:r>
              <a:rPr lang="en-US" sz="1400" dirty="0"/>
              <a:t> </a:t>
            </a:r>
            <a:r>
              <a:rPr lang="en-US" sz="1400" dirty="0" err="1"/>
              <a:t>في</a:t>
            </a:r>
            <a:r>
              <a:rPr lang="en-US" sz="1400" dirty="0"/>
              <a:t> «</a:t>
            </a:r>
            <a:r>
              <a:rPr lang="en-US" sz="1400" dirty="0" err="1"/>
              <a:t>الأولمبياد</a:t>
            </a:r>
            <a:r>
              <a:rPr lang="en-US" sz="1400" dirty="0"/>
              <a:t> </a:t>
            </a:r>
            <a:r>
              <a:rPr lang="en-US" sz="1400" dirty="0" err="1"/>
              <a:t>الخاص</a:t>
            </a:r>
            <a:r>
              <a:rPr lang="en-US" sz="1400" dirty="0"/>
              <a:t>» </a:t>
            </a:r>
            <a:r>
              <a:rPr lang="en-US" sz="1400" dirty="0" err="1"/>
              <a:t>تم</a:t>
            </a:r>
            <a:r>
              <a:rPr lang="en-US" sz="1400" dirty="0"/>
              <a:t> </a:t>
            </a:r>
            <a:r>
              <a:rPr lang="en-US" sz="1400" dirty="0" err="1"/>
              <a:t>تدريبهم</a:t>
            </a:r>
            <a:r>
              <a:rPr lang="en-US" sz="1400" dirty="0"/>
              <a:t> </a:t>
            </a:r>
            <a:r>
              <a:rPr lang="en-US" sz="1400" dirty="0" err="1"/>
              <a:t>ليشغلوا</a:t>
            </a:r>
            <a:r>
              <a:rPr lang="en-US" sz="1400" dirty="0"/>
              <a:t> </a:t>
            </a:r>
            <a:r>
              <a:rPr lang="en-US" sz="1400" dirty="0" err="1"/>
              <a:t>مناصب</a:t>
            </a:r>
            <a:r>
              <a:rPr lang="en-US" sz="1400" dirty="0"/>
              <a:t> </a:t>
            </a:r>
            <a:r>
              <a:rPr lang="en-US" sz="1400" dirty="0" err="1"/>
              <a:t>المدربين</a:t>
            </a:r>
            <a:r>
              <a:rPr lang="en-US" sz="1400" dirty="0"/>
              <a:t> </a:t>
            </a:r>
            <a:r>
              <a:rPr lang="en-US" sz="1400" dirty="0" err="1"/>
              <a:t>والمسؤولين</a:t>
            </a:r>
            <a:r>
              <a:rPr lang="en-US" sz="1400" dirty="0"/>
              <a:t> </a:t>
            </a:r>
            <a:r>
              <a:rPr lang="en-US" sz="1400" dirty="0" err="1"/>
              <a:t>وغير</a:t>
            </a:r>
            <a:r>
              <a:rPr lang="en-US" sz="1400" dirty="0"/>
              <a:t> </a:t>
            </a:r>
            <a:r>
              <a:rPr lang="en-US" sz="1400" dirty="0" err="1"/>
              <a:t>ذلك</a:t>
            </a:r>
            <a:r>
              <a:rPr lang="en-US" sz="1400" dirty="0"/>
              <a:t> </a:t>
            </a:r>
            <a:r>
              <a:rPr lang="en-US" sz="1400" dirty="0" err="1"/>
              <a:t>من</a:t>
            </a:r>
            <a:r>
              <a:rPr lang="en-US" sz="1400" dirty="0"/>
              <a:t> </a:t>
            </a:r>
            <a:r>
              <a:rPr lang="en-US" sz="1400" dirty="0" err="1"/>
              <a:t>الأدوار</a:t>
            </a:r>
            <a:r>
              <a:rPr lang="en-US" sz="1400" dirty="0"/>
              <a:t> </a:t>
            </a:r>
            <a:r>
              <a:rPr lang="en-US" sz="1400" dirty="0" err="1"/>
              <a:t>القيادية</a:t>
            </a:r>
            <a:r>
              <a:rPr lang="en-US" sz="1400" dirty="0"/>
              <a:t> </a:t>
            </a:r>
            <a:r>
              <a:rPr lang="en-US" sz="1400" dirty="0" err="1"/>
              <a:t>الرياضية</a:t>
            </a:r>
            <a:r>
              <a:rPr lang="en-US" sz="1400" dirty="0"/>
              <a:t>. </a:t>
            </a:r>
            <a:r>
              <a:rPr lang="en-US" sz="1400" dirty="0" err="1"/>
              <a:t>ويضطلعون</a:t>
            </a:r>
            <a:r>
              <a:rPr lang="en-US" sz="1400" dirty="0"/>
              <a:t> </a:t>
            </a:r>
            <a:r>
              <a:rPr lang="en-US" sz="1400" dirty="0" err="1"/>
              <a:t>بدور</a:t>
            </a:r>
            <a:r>
              <a:rPr lang="en-US" sz="1400" dirty="0"/>
              <a:t> </a:t>
            </a:r>
            <a:r>
              <a:rPr lang="en-US" sz="1400" dirty="0" err="1"/>
              <a:t>رئيسي</a:t>
            </a:r>
            <a:r>
              <a:rPr lang="en-US" sz="1400" dirty="0"/>
              <a:t> </a:t>
            </a:r>
            <a:r>
              <a:rPr lang="en-US" sz="1400" dirty="0" err="1"/>
              <a:t>في</a:t>
            </a:r>
            <a:r>
              <a:rPr lang="en-US" sz="1400" dirty="0"/>
              <a:t> </a:t>
            </a:r>
            <a:r>
              <a:rPr lang="en-US" sz="1400" dirty="0" err="1"/>
              <a:t>دعم</a:t>
            </a:r>
            <a:r>
              <a:rPr lang="en-US" sz="1400" dirty="0"/>
              <a:t> </a:t>
            </a:r>
            <a:r>
              <a:rPr lang="en-US" sz="1400" dirty="0" err="1"/>
              <a:t>الرياضيين</a:t>
            </a:r>
            <a:r>
              <a:rPr lang="en-US" sz="1400" dirty="0"/>
              <a:t> </a:t>
            </a:r>
            <a:r>
              <a:rPr lang="en-US" sz="1400" dirty="0" err="1"/>
              <a:t>لمساعدتهم</a:t>
            </a:r>
            <a:r>
              <a:rPr lang="en-US" sz="1400" dirty="0"/>
              <a:t> </a:t>
            </a:r>
            <a:r>
              <a:rPr lang="en-US" sz="1400" dirty="0" err="1"/>
              <a:t>على</a:t>
            </a:r>
            <a:r>
              <a:rPr lang="en-US" sz="1400" dirty="0"/>
              <a:t> </a:t>
            </a:r>
            <a:r>
              <a:rPr lang="en-US" sz="1400" dirty="0" err="1"/>
              <a:t>تحقيق</a:t>
            </a:r>
            <a:r>
              <a:rPr lang="en-US" sz="1400" dirty="0"/>
              <a:t> </a:t>
            </a:r>
            <a:r>
              <a:rPr lang="en-US" sz="1400" dirty="0" err="1"/>
              <a:t>أقصى</a:t>
            </a:r>
            <a:r>
              <a:rPr lang="en-US" sz="1400" dirty="0"/>
              <a:t> </a:t>
            </a:r>
            <a:r>
              <a:rPr lang="en-US" sz="1400" dirty="0" err="1"/>
              <a:t>إمكاناتهم</a:t>
            </a:r>
            <a:r>
              <a:rPr lang="en-US" sz="1400" dirty="0"/>
              <a:t>.</a:t>
            </a:r>
          </a:p>
        </p:txBody>
      </p:sp>
      <p:sp>
        <p:nvSpPr>
          <p:cNvPr id="7" name="TextBox 6">
            <a:extLst>
              <a:ext uri="{FF2B5EF4-FFF2-40B4-BE49-F238E27FC236}">
                <a16:creationId xmlns:a16="http://schemas.microsoft.com/office/drawing/2014/main" id="{7B3C148A-428E-A72B-B293-3F4DB187543A}"/>
              </a:ext>
            </a:extLst>
          </p:cNvPr>
          <p:cNvSpPr txBox="1"/>
          <p:nvPr/>
        </p:nvSpPr>
        <p:spPr>
          <a:xfrm>
            <a:off x="4948280" y="2797227"/>
            <a:ext cx="2731062" cy="369332"/>
          </a:xfrm>
          <a:prstGeom prst="rect">
            <a:avLst/>
          </a:prstGeom>
          <a:noFill/>
        </p:spPr>
        <p:txBody>
          <a:bodyPr wrap="square">
            <a:spAutoFit/>
          </a:bodyPr>
          <a:lstStyle/>
          <a:p>
            <a:pPr>
              <a:buNone/>
            </a:pPr>
            <a:r>
              <a:rPr lang="en-US" b="1" dirty="0" err="1">
                <a:solidFill>
                  <a:schemeClr val="accent1"/>
                </a:solidFill>
              </a:rPr>
              <a:t>مساعد</a:t>
            </a:r>
            <a:r>
              <a:rPr lang="en-US" b="1" dirty="0">
                <a:solidFill>
                  <a:schemeClr val="accent1"/>
                </a:solidFill>
              </a:rPr>
              <a:t> </a:t>
            </a:r>
            <a:r>
              <a:rPr lang="en-US" b="1" dirty="0" err="1">
                <a:solidFill>
                  <a:schemeClr val="accent1"/>
                </a:solidFill>
              </a:rPr>
              <a:t>رياضي</a:t>
            </a:r>
            <a:r>
              <a:rPr lang="en-US" b="1" dirty="0">
                <a:solidFill>
                  <a:schemeClr val="accent1"/>
                </a:solidFill>
              </a:rPr>
              <a:t> </a:t>
            </a:r>
            <a:r>
              <a:rPr lang="en-US" b="1" dirty="0" err="1">
                <a:solidFill>
                  <a:schemeClr val="accent1"/>
                </a:solidFill>
              </a:rPr>
              <a:t>من</a:t>
            </a:r>
            <a:r>
              <a:rPr lang="en-US" b="1" dirty="0">
                <a:solidFill>
                  <a:schemeClr val="accent1"/>
                </a:solidFill>
              </a:rPr>
              <a:t> </a:t>
            </a:r>
            <a:r>
              <a:rPr lang="en-US" b="1" dirty="0" err="1">
                <a:solidFill>
                  <a:schemeClr val="accent1"/>
                </a:solidFill>
              </a:rPr>
              <a:t>المستوى</a:t>
            </a:r>
            <a:r>
              <a:rPr lang="en-US" b="1" dirty="0">
                <a:solidFill>
                  <a:schemeClr val="accent1"/>
                </a:solidFill>
              </a:rPr>
              <a:t> </a:t>
            </a:r>
            <a:r>
              <a:rPr lang="en-US" b="1" dirty="0" err="1">
                <a:solidFill>
                  <a:schemeClr val="accent1"/>
                </a:solidFill>
              </a:rPr>
              <a:t>الأول</a:t>
            </a:r>
            <a:endParaRPr lang="en-US" b="1" dirty="0">
              <a:solidFill>
                <a:schemeClr val="accent1"/>
              </a:solidFill>
            </a:endParaRPr>
          </a:p>
        </p:txBody>
      </p:sp>
      <p:sp>
        <p:nvSpPr>
          <p:cNvPr id="9" name="TextBox 8">
            <a:extLst>
              <a:ext uri="{FF2B5EF4-FFF2-40B4-BE49-F238E27FC236}">
                <a16:creationId xmlns:a16="http://schemas.microsoft.com/office/drawing/2014/main" id="{ACAF8362-051C-E54A-D40F-000ABF3D23F2}"/>
              </a:ext>
            </a:extLst>
          </p:cNvPr>
          <p:cNvSpPr txBox="1"/>
          <p:nvPr/>
        </p:nvSpPr>
        <p:spPr>
          <a:xfrm>
            <a:off x="1225942" y="3242665"/>
            <a:ext cx="6323926" cy="1077218"/>
          </a:xfrm>
          <a:prstGeom prst="rect">
            <a:avLst/>
          </a:prstGeom>
          <a:noFill/>
        </p:spPr>
        <p:txBody>
          <a:bodyPr wrap="square">
            <a:spAutoFit/>
          </a:bodyPr>
          <a:lstStyle/>
          <a:p>
            <a:pPr>
              <a:buNone/>
            </a:pPr>
            <a:r>
              <a:rPr lang="en-US" sz="1600" dirty="0" err="1"/>
              <a:t>صُممت</a:t>
            </a:r>
            <a:r>
              <a:rPr lang="en-US" sz="1600" dirty="0"/>
              <a:t> </a:t>
            </a:r>
            <a:r>
              <a:rPr lang="en-US" sz="1600" dirty="0" err="1"/>
              <a:t>هذه</a:t>
            </a:r>
            <a:r>
              <a:rPr lang="en-US" sz="1600" dirty="0"/>
              <a:t> </a:t>
            </a:r>
            <a:r>
              <a:rPr lang="en-US" sz="1600" dirty="0" err="1"/>
              <a:t>الدورة</a:t>
            </a:r>
            <a:r>
              <a:rPr lang="en-US" sz="1600" dirty="0"/>
              <a:t> </a:t>
            </a:r>
            <a:r>
              <a:rPr lang="en-US" sz="1600" dirty="0" err="1"/>
              <a:t>التدريبية</a:t>
            </a:r>
            <a:r>
              <a:rPr lang="en-US" sz="1600" dirty="0"/>
              <a:t> </a:t>
            </a:r>
            <a:r>
              <a:rPr lang="en-US" sz="1600" dirty="0" err="1"/>
              <a:t>لإعدادك</a:t>
            </a:r>
            <a:r>
              <a:rPr lang="en-US" sz="1600" dirty="0"/>
              <a:t> </a:t>
            </a:r>
            <a:r>
              <a:rPr lang="en-US" sz="1600" dirty="0" err="1"/>
              <a:t>لبدء</a:t>
            </a:r>
            <a:r>
              <a:rPr lang="en-US" sz="1600" dirty="0"/>
              <a:t> </a:t>
            </a:r>
            <a:r>
              <a:rPr lang="en-US" sz="1600" dirty="0" err="1"/>
              <a:t>مسيرتك</a:t>
            </a:r>
            <a:r>
              <a:rPr lang="en-US" sz="1600" dirty="0"/>
              <a:t> </a:t>
            </a:r>
            <a:r>
              <a:rPr lang="en-US" sz="1600" dirty="0" err="1"/>
              <a:t>المهنية</a:t>
            </a:r>
            <a:r>
              <a:rPr lang="en-US" sz="1600" dirty="0"/>
              <a:t> </a:t>
            </a:r>
            <a:r>
              <a:rPr lang="en-US" sz="1600" dirty="0" err="1"/>
              <a:t>في</a:t>
            </a:r>
            <a:r>
              <a:rPr lang="en-US" sz="1600" dirty="0"/>
              <a:t> </a:t>
            </a:r>
            <a:r>
              <a:rPr lang="en-US" sz="1600" dirty="0" err="1"/>
              <a:t>مجال</a:t>
            </a:r>
            <a:r>
              <a:rPr lang="en-US" sz="1600" dirty="0"/>
              <a:t> </a:t>
            </a:r>
            <a:r>
              <a:rPr lang="en-US" sz="1600" dirty="0" err="1"/>
              <a:t>التدريب</a:t>
            </a:r>
            <a:r>
              <a:rPr lang="en-US" sz="1600" dirty="0"/>
              <a:t>. </a:t>
            </a:r>
            <a:r>
              <a:rPr lang="en-US" sz="1600" dirty="0" err="1"/>
              <a:t>وعند</a:t>
            </a:r>
            <a:r>
              <a:rPr lang="en-US" sz="1600" dirty="0"/>
              <a:t> </a:t>
            </a:r>
            <a:r>
              <a:rPr lang="en-US" sz="1600" dirty="0" err="1"/>
              <a:t>الانتهاء</a:t>
            </a:r>
            <a:r>
              <a:rPr lang="en-US" sz="1600" dirty="0"/>
              <a:t> </a:t>
            </a:r>
            <a:r>
              <a:rPr lang="en-US" sz="1600" dirty="0" err="1"/>
              <a:t>من</a:t>
            </a:r>
            <a:r>
              <a:rPr lang="en-US" sz="1600" dirty="0"/>
              <a:t> </a:t>
            </a:r>
            <a:r>
              <a:rPr lang="en-US" sz="1600" dirty="0" err="1"/>
              <a:t>هذه</a:t>
            </a:r>
            <a:r>
              <a:rPr lang="en-US" sz="1600" dirty="0"/>
              <a:t> </a:t>
            </a:r>
            <a:r>
              <a:rPr lang="en-US" sz="1600" dirty="0" err="1"/>
              <a:t>الدورة</a:t>
            </a:r>
            <a:r>
              <a:rPr lang="en-US" sz="1600" dirty="0"/>
              <a:t>، </a:t>
            </a:r>
            <a:r>
              <a:rPr lang="en-US" sz="1600" dirty="0" err="1"/>
              <a:t>ستكون</a:t>
            </a:r>
            <a:r>
              <a:rPr lang="en-US" sz="1600" dirty="0"/>
              <a:t> </a:t>
            </a:r>
            <a:r>
              <a:rPr lang="en-US" sz="1600" dirty="0" err="1"/>
              <a:t>قد</a:t>
            </a:r>
            <a:r>
              <a:rPr lang="en-US" sz="1600" dirty="0"/>
              <a:t> </a:t>
            </a:r>
            <a:r>
              <a:rPr lang="en-US" sz="1600" dirty="0" err="1"/>
              <a:t>تعرفت</a:t>
            </a:r>
            <a:r>
              <a:rPr lang="en-US" sz="1600" dirty="0"/>
              <a:t> </a:t>
            </a:r>
            <a:r>
              <a:rPr lang="en-US" sz="1600" dirty="0" err="1"/>
              <a:t>على</a:t>
            </a:r>
            <a:r>
              <a:rPr lang="en-US" sz="1600" dirty="0"/>
              <a:t> </a:t>
            </a:r>
            <a:r>
              <a:rPr lang="en-US" sz="1600" dirty="0" err="1"/>
              <a:t>المسؤوليات</a:t>
            </a:r>
            <a:r>
              <a:rPr lang="en-US" sz="1600" dirty="0"/>
              <a:t> </a:t>
            </a:r>
            <a:r>
              <a:rPr lang="en-US" sz="1600" dirty="0" err="1"/>
              <a:t>والمهارات</a:t>
            </a:r>
            <a:r>
              <a:rPr lang="en-US" sz="1600" dirty="0"/>
              <a:t> </a:t>
            </a:r>
            <a:r>
              <a:rPr lang="en-US" sz="1600" dirty="0" err="1"/>
              <a:t>الأساسية</a:t>
            </a:r>
            <a:r>
              <a:rPr lang="en-US" sz="1600" dirty="0"/>
              <a:t> </a:t>
            </a:r>
            <a:r>
              <a:rPr lang="en-US" sz="1600" dirty="0" err="1"/>
              <a:t>التي</a:t>
            </a:r>
            <a:r>
              <a:rPr lang="en-US" sz="1600" dirty="0"/>
              <a:t> </a:t>
            </a:r>
            <a:r>
              <a:rPr lang="en-US" sz="1600" dirty="0" err="1"/>
              <a:t>يتعين</a:t>
            </a:r>
            <a:r>
              <a:rPr lang="en-US" sz="1600" dirty="0"/>
              <a:t> </a:t>
            </a:r>
            <a:r>
              <a:rPr lang="en-US" sz="1600" dirty="0" err="1"/>
              <a:t>على</a:t>
            </a:r>
            <a:r>
              <a:rPr lang="en-US" sz="1600" dirty="0"/>
              <a:t> «</a:t>
            </a:r>
            <a:r>
              <a:rPr lang="en-US" sz="1600" dirty="0" err="1"/>
              <a:t>مساعد</a:t>
            </a:r>
            <a:r>
              <a:rPr lang="en-US" sz="1600" dirty="0"/>
              <a:t> </a:t>
            </a:r>
            <a:r>
              <a:rPr lang="en-US" sz="1600" dirty="0" err="1"/>
              <a:t>المدرب</a:t>
            </a:r>
            <a:r>
              <a:rPr lang="en-US" sz="1600" dirty="0"/>
              <a:t> </a:t>
            </a:r>
            <a:r>
              <a:rPr lang="en-US" sz="1600" dirty="0" err="1"/>
              <a:t>الرياضي</a:t>
            </a:r>
            <a:r>
              <a:rPr lang="en-US" sz="1600" dirty="0"/>
              <a:t>» </a:t>
            </a:r>
            <a:r>
              <a:rPr lang="en-US" sz="1600" dirty="0" err="1"/>
              <a:t>إتقانها</a:t>
            </a:r>
            <a:r>
              <a:rPr lang="en-US" sz="1600" dirty="0"/>
              <a:t>، </a:t>
            </a:r>
            <a:r>
              <a:rPr lang="en-US" sz="1600" dirty="0" err="1"/>
              <a:t>ونأمل</a:t>
            </a:r>
            <a:r>
              <a:rPr lang="en-US" sz="1600" dirty="0"/>
              <a:t> </a:t>
            </a:r>
            <a:r>
              <a:rPr lang="en-US" sz="1600" dirty="0" err="1"/>
              <a:t>أن</a:t>
            </a:r>
            <a:r>
              <a:rPr lang="en-US" sz="1600" dirty="0"/>
              <a:t> </a:t>
            </a:r>
            <a:r>
              <a:rPr lang="en-US" sz="1600" dirty="0" err="1"/>
              <a:t>تشعر</a:t>
            </a:r>
            <a:r>
              <a:rPr lang="en-US" sz="1600" dirty="0"/>
              <a:t> </a:t>
            </a:r>
            <a:r>
              <a:rPr lang="en-US" sz="1600" dirty="0" err="1"/>
              <a:t>بالاستعداد</a:t>
            </a:r>
            <a:r>
              <a:rPr lang="en-US" sz="1600" dirty="0"/>
              <a:t> </a:t>
            </a:r>
            <a:r>
              <a:rPr lang="en-US" sz="1600" dirty="0" err="1"/>
              <a:t>للبدء</a:t>
            </a:r>
            <a:r>
              <a:rPr lang="en-US" sz="1600" dirty="0"/>
              <a:t> </a:t>
            </a:r>
            <a:r>
              <a:rPr lang="en-US" sz="1600" dirty="0" err="1"/>
              <a:t>في</a:t>
            </a:r>
            <a:r>
              <a:rPr lang="en-US" sz="1600" dirty="0"/>
              <a:t> </a:t>
            </a:r>
            <a:r>
              <a:rPr lang="en-US" sz="1600" dirty="0" err="1"/>
              <a:t>العمل</a:t>
            </a:r>
            <a:r>
              <a:rPr lang="en-US" sz="1600" dirty="0"/>
              <a:t> </a:t>
            </a:r>
            <a:r>
              <a:rPr lang="en-US" sz="1600" dirty="0" err="1"/>
              <a:t>مع</a:t>
            </a:r>
            <a:r>
              <a:rPr lang="en-US" sz="1600" dirty="0"/>
              <a:t> </a:t>
            </a:r>
            <a:r>
              <a:rPr lang="en-US" sz="1600" dirty="0" err="1"/>
              <a:t>فريق</a:t>
            </a:r>
            <a:r>
              <a:rPr lang="en-US" sz="1600" dirty="0"/>
              <a:t> </a:t>
            </a:r>
            <a:r>
              <a:rPr lang="en-US" sz="1600" dirty="0" err="1"/>
              <a:t>التدريب</a:t>
            </a:r>
            <a:r>
              <a:rPr lang="en-US" sz="1600" dirty="0"/>
              <a:t>، </a:t>
            </a:r>
            <a:r>
              <a:rPr lang="en-US" sz="1600" dirty="0" err="1"/>
              <a:t>ومساعدة</a:t>
            </a:r>
            <a:r>
              <a:rPr lang="en-US" sz="1600" dirty="0"/>
              <a:t> </a:t>
            </a:r>
            <a:r>
              <a:rPr lang="en-US" sz="1600" dirty="0" err="1"/>
              <a:t>أعضاء</a:t>
            </a:r>
            <a:r>
              <a:rPr lang="en-US" sz="1600" dirty="0"/>
              <a:t> </a:t>
            </a:r>
            <a:r>
              <a:rPr lang="en-US" sz="1600" dirty="0" err="1"/>
              <a:t>الجهاز</a:t>
            </a:r>
            <a:r>
              <a:rPr lang="en-US" sz="1600" dirty="0"/>
              <a:t> </a:t>
            </a:r>
            <a:r>
              <a:rPr lang="en-US" sz="1600" dirty="0" err="1"/>
              <a:t>الفني</a:t>
            </a:r>
            <a:r>
              <a:rPr lang="en-US" sz="1600" dirty="0"/>
              <a:t> </a:t>
            </a:r>
            <a:r>
              <a:rPr lang="en-US" sz="1600" dirty="0" err="1"/>
              <a:t>في</a:t>
            </a:r>
            <a:r>
              <a:rPr lang="en-US" sz="1600" dirty="0"/>
              <a:t> </a:t>
            </a:r>
            <a:r>
              <a:rPr lang="en-US" sz="1600" dirty="0" err="1"/>
              <a:t>أداء</a:t>
            </a:r>
            <a:r>
              <a:rPr lang="en-US" sz="1600" dirty="0"/>
              <a:t> </a:t>
            </a:r>
            <a:r>
              <a:rPr lang="en-US" sz="1600" dirty="0" err="1"/>
              <a:t>مسؤولياتهم</a:t>
            </a:r>
            <a:r>
              <a:rPr lang="en-US" sz="1600" dirty="0"/>
              <a:t> </a:t>
            </a:r>
            <a:r>
              <a:rPr lang="en-US" sz="1600" dirty="0" err="1"/>
              <a:t>وواجباتهم</a:t>
            </a:r>
            <a:r>
              <a:rPr lang="en-US" sz="1600" dirty="0"/>
              <a:t>.</a:t>
            </a:r>
          </a:p>
        </p:txBody>
      </p:sp>
      <p:sp>
        <p:nvSpPr>
          <p:cNvPr id="11" name="TextBox 10">
            <a:extLst>
              <a:ext uri="{FF2B5EF4-FFF2-40B4-BE49-F238E27FC236}">
                <a16:creationId xmlns:a16="http://schemas.microsoft.com/office/drawing/2014/main" id="{C20FC987-078B-824C-4202-F61B16437E86}"/>
              </a:ext>
            </a:extLst>
          </p:cNvPr>
          <p:cNvSpPr txBox="1"/>
          <p:nvPr/>
        </p:nvSpPr>
        <p:spPr>
          <a:xfrm>
            <a:off x="1323046" y="4319884"/>
            <a:ext cx="3551443" cy="2339102"/>
          </a:xfrm>
          <a:prstGeom prst="rect">
            <a:avLst/>
          </a:prstGeom>
          <a:noFill/>
        </p:spPr>
        <p:txBody>
          <a:bodyPr wrap="square">
            <a:spAutoFit/>
          </a:bodyPr>
          <a:lstStyle/>
          <a:p>
            <a:r>
              <a:rPr lang="ar-AE" sz="1600" dirty="0">
                <a:hlinkClick r:id="rId2"/>
              </a:rPr>
              <a:t>1 مساعد </a:t>
            </a:r>
            <a:r>
              <a:rPr lang="en-US" sz="1600" dirty="0">
                <a:hlinkClick r:id="rId2"/>
              </a:rPr>
              <a:t>Pathway Sport</a:t>
            </a:r>
            <a:endParaRPr lang="en-US" sz="1600" dirty="0"/>
          </a:p>
          <a:p>
            <a:r>
              <a:rPr lang="ar-AE" sz="1600" dirty="0">
                <a:hlinkClick r:id="rId3"/>
              </a:rPr>
              <a:t>2 الدليل المرئي لمساعد الرياضة</a:t>
            </a:r>
            <a:endParaRPr lang="en-US" sz="1600" dirty="0"/>
          </a:p>
          <a:p>
            <a:r>
              <a:rPr lang="ar-AE" sz="1600" dirty="0">
                <a:hlinkClick r:id="rId4"/>
              </a:rPr>
              <a:t>3 دليل الميسر مساعد رياضي</a:t>
            </a:r>
            <a:endParaRPr lang="en-US" sz="1600" dirty="0"/>
          </a:p>
          <a:p>
            <a:r>
              <a:rPr lang="ar-AE" sz="1600" dirty="0">
                <a:hlinkClick r:id="rId5"/>
              </a:rPr>
              <a:t>4 ورقة عمل - الدرس 1</a:t>
            </a:r>
            <a:endParaRPr lang="en-US" sz="1600" dirty="0"/>
          </a:p>
          <a:p>
            <a:r>
              <a:rPr lang="ar-AE" sz="1600" dirty="0">
                <a:hlinkClick r:id="rId6"/>
              </a:rPr>
              <a:t>5 ورقة عمل - الدرس 2</a:t>
            </a:r>
            <a:endParaRPr lang="en-US" sz="1600" dirty="0"/>
          </a:p>
          <a:p>
            <a:r>
              <a:rPr lang="ar-AE" sz="1600" dirty="0">
                <a:hlinkClick r:id="rId7"/>
              </a:rPr>
              <a:t>6 ورقة عمل - الدرس 3</a:t>
            </a:r>
            <a:endParaRPr lang="en-US" sz="1600" dirty="0"/>
          </a:p>
          <a:p>
            <a:r>
              <a:rPr lang="ar-AE" sz="1600" dirty="0">
                <a:hlinkClick r:id="rId8"/>
              </a:rPr>
              <a:t>7 ورقة عمل - الدرس 4</a:t>
            </a:r>
            <a:endParaRPr lang="en-US" sz="1600" dirty="0"/>
          </a:p>
          <a:p>
            <a:r>
              <a:rPr lang="ar-AE" sz="1600" dirty="0">
                <a:hlinkClick r:id="rId9"/>
              </a:rPr>
              <a:t>8 ورقة عمل - الدرس 5</a:t>
            </a:r>
            <a:endParaRPr lang="en-US" sz="1600" dirty="0"/>
          </a:p>
          <a:p>
            <a:r>
              <a:rPr lang="ar-AE" sz="1600" dirty="0">
                <a:hlinkClick r:id="rId10"/>
              </a:rPr>
              <a:t>المساعدون الرياضيون - اعتبارات البرنامج</a:t>
            </a:r>
            <a:endParaRPr lang="en-US" sz="1600" dirty="0"/>
          </a:p>
        </p:txBody>
      </p:sp>
    </p:spTree>
    <p:extLst>
      <p:ext uri="{BB962C8B-B14F-4D97-AF65-F5344CB8AC3E}">
        <p14:creationId xmlns:p14="http://schemas.microsoft.com/office/powerpoint/2010/main" val="1686381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3EA7-FE48-C25F-599C-8FEC463F85DE}"/>
              </a:ext>
            </a:extLst>
          </p:cNvPr>
          <p:cNvSpPr>
            <a:spLocks noGrp="1"/>
          </p:cNvSpPr>
          <p:nvPr>
            <p:ph type="title"/>
          </p:nvPr>
        </p:nvSpPr>
        <p:spPr>
          <a:xfrm>
            <a:off x="6242043" y="532625"/>
            <a:ext cx="1777163" cy="737650"/>
          </a:xfrm>
        </p:spPr>
        <p:txBody>
          <a:bodyPr/>
          <a:lstStyle/>
          <a:p>
            <a:r>
              <a:rPr lang="en-US" dirty="0" err="1"/>
              <a:t>الميسر</a:t>
            </a:r>
            <a:br>
              <a:rPr lang="en-US" dirty="0"/>
            </a:br>
            <a:endParaRPr lang="en-US" dirty="0"/>
          </a:p>
        </p:txBody>
      </p:sp>
      <p:sp>
        <p:nvSpPr>
          <p:cNvPr id="5" name="TextBox 4">
            <a:extLst>
              <a:ext uri="{FF2B5EF4-FFF2-40B4-BE49-F238E27FC236}">
                <a16:creationId xmlns:a16="http://schemas.microsoft.com/office/drawing/2014/main" id="{094C0538-8A34-EB74-AB5B-36AD781A798D}"/>
              </a:ext>
            </a:extLst>
          </p:cNvPr>
          <p:cNvSpPr txBox="1"/>
          <p:nvPr/>
        </p:nvSpPr>
        <p:spPr>
          <a:xfrm>
            <a:off x="558350" y="1688699"/>
            <a:ext cx="8221507" cy="2308324"/>
          </a:xfrm>
          <a:prstGeom prst="rect">
            <a:avLst/>
          </a:prstGeom>
          <a:noFill/>
        </p:spPr>
        <p:txBody>
          <a:bodyPr wrap="square">
            <a:spAutoFit/>
          </a:bodyPr>
          <a:lstStyle/>
          <a:p>
            <a:pPr>
              <a:buNone/>
            </a:pPr>
            <a:r>
              <a:rPr lang="en-US" dirty="0" err="1"/>
              <a:t>التيسير</a:t>
            </a:r>
            <a:r>
              <a:rPr lang="en-US" dirty="0"/>
              <a:t> </a:t>
            </a:r>
            <a:r>
              <a:rPr lang="en-US" dirty="0" err="1"/>
              <a:t>هو</a:t>
            </a:r>
            <a:r>
              <a:rPr lang="en-US" dirty="0"/>
              <a:t> </a:t>
            </a:r>
            <a:r>
              <a:rPr lang="en-US" dirty="0" err="1"/>
              <a:t>طريقة</a:t>
            </a:r>
            <a:r>
              <a:rPr lang="en-US" dirty="0"/>
              <a:t> </a:t>
            </a:r>
            <a:r>
              <a:rPr lang="en-US" dirty="0" err="1"/>
              <a:t>لمساعدة</a:t>
            </a:r>
            <a:r>
              <a:rPr lang="en-US" dirty="0"/>
              <a:t> </a:t>
            </a:r>
            <a:r>
              <a:rPr lang="en-US" dirty="0" err="1"/>
              <a:t>الأشخاص</a:t>
            </a:r>
            <a:r>
              <a:rPr lang="en-US" dirty="0"/>
              <a:t> </a:t>
            </a:r>
            <a:r>
              <a:rPr lang="en-US" dirty="0" err="1"/>
              <a:t>على</a:t>
            </a:r>
            <a:r>
              <a:rPr lang="en-US" dirty="0"/>
              <a:t> </a:t>
            </a:r>
            <a:r>
              <a:rPr lang="en-US" dirty="0" err="1"/>
              <a:t>تبادل</a:t>
            </a:r>
            <a:r>
              <a:rPr lang="en-US" dirty="0"/>
              <a:t> </a:t>
            </a:r>
            <a:r>
              <a:rPr lang="en-US" dirty="0" err="1"/>
              <a:t>الأفكار</a:t>
            </a:r>
            <a:r>
              <a:rPr lang="en-US" dirty="0"/>
              <a:t> </a:t>
            </a:r>
            <a:r>
              <a:rPr lang="en-US" dirty="0" err="1"/>
              <a:t>والآراء</a:t>
            </a:r>
            <a:r>
              <a:rPr lang="en-US" dirty="0"/>
              <a:t>. </a:t>
            </a:r>
            <a:r>
              <a:rPr lang="en-US" dirty="0" err="1"/>
              <a:t>وغالبًا</a:t>
            </a:r>
            <a:r>
              <a:rPr lang="en-US" dirty="0"/>
              <a:t> </a:t>
            </a:r>
            <a:r>
              <a:rPr lang="en-US" dirty="0" err="1"/>
              <a:t>ما</a:t>
            </a:r>
            <a:r>
              <a:rPr lang="en-US" dirty="0"/>
              <a:t> </a:t>
            </a:r>
            <a:r>
              <a:rPr lang="en-US" dirty="0" err="1"/>
              <a:t>يكون</a:t>
            </a:r>
            <a:r>
              <a:rPr lang="en-US" dirty="0"/>
              <a:t> </a:t>
            </a:r>
            <a:r>
              <a:rPr lang="en-US" dirty="0" err="1"/>
              <a:t>الميسر</a:t>
            </a:r>
            <a:r>
              <a:rPr lang="en-US" dirty="0"/>
              <a:t> </a:t>
            </a:r>
            <a:r>
              <a:rPr lang="en-US" dirty="0" err="1"/>
              <a:t>بمثابة</a:t>
            </a:r>
            <a:r>
              <a:rPr lang="en-US" dirty="0"/>
              <a:t> </a:t>
            </a:r>
            <a:r>
              <a:rPr lang="en-US" dirty="0" err="1"/>
              <a:t>مرشد</a:t>
            </a:r>
            <a:r>
              <a:rPr lang="en-US" dirty="0"/>
              <a:t> </a:t>
            </a:r>
            <a:r>
              <a:rPr lang="en-US" dirty="0" err="1"/>
              <a:t>يوفر</a:t>
            </a:r>
            <a:r>
              <a:rPr lang="en-US" dirty="0"/>
              <a:t> </a:t>
            </a:r>
            <a:r>
              <a:rPr lang="en-US" dirty="0" err="1"/>
              <a:t>حضورًا</a:t>
            </a:r>
            <a:r>
              <a:rPr lang="en-US" dirty="0"/>
              <a:t> </a:t>
            </a:r>
            <a:r>
              <a:rPr lang="en-US" dirty="0" err="1"/>
              <a:t>هادئًا</a:t>
            </a:r>
            <a:r>
              <a:rPr lang="en-US" dirty="0"/>
              <a:t> </a:t>
            </a:r>
            <a:r>
              <a:rPr lang="en-US" dirty="0" err="1"/>
              <a:t>وثابتًا</a:t>
            </a:r>
            <a:r>
              <a:rPr lang="en-US" dirty="0"/>
              <a:t> </a:t>
            </a:r>
            <a:r>
              <a:rPr lang="en-US" dirty="0" err="1"/>
              <a:t>لمساعدة</a:t>
            </a:r>
            <a:r>
              <a:rPr lang="en-US" dirty="0"/>
              <a:t> </a:t>
            </a:r>
            <a:r>
              <a:rPr lang="en-US" dirty="0" err="1"/>
              <a:t>المجموعة</a:t>
            </a:r>
            <a:r>
              <a:rPr lang="en-US" dirty="0"/>
              <a:t> </a:t>
            </a:r>
            <a:r>
              <a:rPr lang="en-US" dirty="0" err="1"/>
              <a:t>على</a:t>
            </a:r>
            <a:r>
              <a:rPr lang="en-US" dirty="0"/>
              <a:t> </a:t>
            </a:r>
            <a:r>
              <a:rPr lang="en-US" dirty="0" err="1"/>
              <a:t>استكشاف</a:t>
            </a:r>
            <a:r>
              <a:rPr lang="en-US" dirty="0"/>
              <a:t> </a:t>
            </a:r>
            <a:r>
              <a:rPr lang="en-US" dirty="0" err="1"/>
              <a:t>محتوى</a:t>
            </a:r>
            <a:r>
              <a:rPr lang="en-US" dirty="0"/>
              <a:t> </a:t>
            </a:r>
            <a:r>
              <a:rPr lang="en-US" dirty="0" err="1"/>
              <a:t>جديد</a:t>
            </a:r>
            <a:r>
              <a:rPr lang="en-US" dirty="0"/>
              <a:t> </a:t>
            </a:r>
            <a:r>
              <a:rPr lang="en-US" dirty="0" err="1"/>
              <a:t>أو</a:t>
            </a:r>
            <a:r>
              <a:rPr lang="en-US" dirty="0"/>
              <a:t> </a:t>
            </a:r>
            <a:r>
              <a:rPr lang="en-US" dirty="0" err="1"/>
              <a:t>تحدٍ</a:t>
            </a:r>
            <a:r>
              <a:rPr lang="en-US" dirty="0"/>
              <a:t> </a:t>
            </a:r>
            <a:r>
              <a:rPr lang="en-US" dirty="0" err="1"/>
              <a:t>جديد</a:t>
            </a:r>
            <a:r>
              <a:rPr lang="en-US" dirty="0"/>
              <a:t> </a:t>
            </a:r>
            <a:r>
              <a:rPr lang="en-US" dirty="0" err="1"/>
              <a:t>أو</a:t>
            </a:r>
            <a:r>
              <a:rPr lang="en-US" dirty="0"/>
              <a:t> </a:t>
            </a:r>
            <a:r>
              <a:rPr lang="en-US" dirty="0" err="1"/>
              <a:t>فرصة</a:t>
            </a:r>
            <a:r>
              <a:rPr lang="en-US" dirty="0"/>
              <a:t> </a:t>
            </a:r>
            <a:r>
              <a:rPr lang="en-US" dirty="0" err="1"/>
              <a:t>جديدة</a:t>
            </a:r>
            <a:r>
              <a:rPr lang="en-US" dirty="0"/>
              <a:t>.</a:t>
            </a:r>
          </a:p>
          <a:p>
            <a:pPr>
              <a:buNone/>
            </a:pPr>
            <a:br>
              <a:rPr lang="en-US" dirty="0"/>
            </a:br>
            <a:endParaRPr lang="en-US" dirty="0"/>
          </a:p>
          <a:p>
            <a:pPr>
              <a:buNone/>
            </a:pPr>
            <a:r>
              <a:rPr lang="en-US" dirty="0" err="1"/>
              <a:t>الغرض</a:t>
            </a:r>
            <a:r>
              <a:rPr lang="en-US" dirty="0"/>
              <a:t> </a:t>
            </a:r>
            <a:r>
              <a:rPr lang="en-US" dirty="0" err="1"/>
              <a:t>من</a:t>
            </a:r>
            <a:r>
              <a:rPr lang="en-US" dirty="0"/>
              <a:t> </a:t>
            </a:r>
            <a:r>
              <a:rPr lang="en-US" dirty="0" err="1"/>
              <a:t>هذا</a:t>
            </a:r>
            <a:r>
              <a:rPr lang="en-US" dirty="0"/>
              <a:t> </a:t>
            </a:r>
            <a:r>
              <a:rPr lang="en-US" dirty="0" err="1"/>
              <a:t>التدريب</a:t>
            </a:r>
            <a:r>
              <a:rPr lang="en-US" dirty="0"/>
              <a:t> </a:t>
            </a:r>
            <a:r>
              <a:rPr lang="en-US" dirty="0" err="1"/>
              <a:t>هو</a:t>
            </a:r>
            <a:r>
              <a:rPr lang="en-US" dirty="0"/>
              <a:t> </a:t>
            </a:r>
            <a:r>
              <a:rPr lang="en-US" dirty="0" err="1"/>
              <a:t>مناقشة</a:t>
            </a:r>
            <a:r>
              <a:rPr lang="en-US" dirty="0"/>
              <a:t> </a:t>
            </a:r>
            <a:r>
              <a:rPr lang="en-US" dirty="0" err="1"/>
              <a:t>ماهية</a:t>
            </a:r>
            <a:r>
              <a:rPr lang="en-US" dirty="0"/>
              <a:t> </a:t>
            </a:r>
            <a:r>
              <a:rPr lang="en-US" dirty="0" err="1"/>
              <a:t>التيسير</a:t>
            </a:r>
            <a:r>
              <a:rPr lang="en-US" dirty="0"/>
              <a:t> </a:t>
            </a:r>
            <a:r>
              <a:rPr lang="en-US" dirty="0" err="1"/>
              <a:t>ووصف</a:t>
            </a:r>
            <a:r>
              <a:rPr lang="en-US" dirty="0"/>
              <a:t> </a:t>
            </a:r>
            <a:r>
              <a:rPr lang="en-US" dirty="0" err="1"/>
              <a:t>القيمة</a:t>
            </a:r>
            <a:r>
              <a:rPr lang="en-US" dirty="0"/>
              <a:t> </a:t>
            </a:r>
            <a:r>
              <a:rPr lang="en-US" dirty="0" err="1"/>
              <a:t>التي</a:t>
            </a:r>
            <a:r>
              <a:rPr lang="en-US" dirty="0"/>
              <a:t> </a:t>
            </a:r>
            <a:r>
              <a:rPr lang="en-US" dirty="0" err="1"/>
              <a:t>يضيفها</a:t>
            </a:r>
            <a:r>
              <a:rPr lang="en-US" dirty="0"/>
              <a:t> </a:t>
            </a:r>
            <a:r>
              <a:rPr lang="en-US" dirty="0" err="1"/>
              <a:t>إلى</a:t>
            </a:r>
            <a:r>
              <a:rPr lang="en-US" dirty="0"/>
              <a:t> </a:t>
            </a:r>
            <a:r>
              <a:rPr lang="en-US" dirty="0" err="1"/>
              <a:t>عملية</a:t>
            </a:r>
            <a:r>
              <a:rPr lang="en-US" dirty="0"/>
              <a:t> </a:t>
            </a:r>
            <a:r>
              <a:rPr lang="en-US" dirty="0" err="1"/>
              <a:t>التعلم</a:t>
            </a:r>
            <a:r>
              <a:rPr lang="en-US" dirty="0"/>
              <a:t>. </a:t>
            </a:r>
            <a:r>
              <a:rPr lang="en-US" dirty="0" err="1"/>
              <a:t>امنح</a:t>
            </a:r>
            <a:r>
              <a:rPr lang="en-US" dirty="0"/>
              <a:t> </a:t>
            </a:r>
            <a:r>
              <a:rPr lang="en-US" dirty="0" err="1"/>
              <a:t>قادة</a:t>
            </a:r>
            <a:r>
              <a:rPr lang="en-US" dirty="0"/>
              <a:t> </a:t>
            </a:r>
            <a:r>
              <a:rPr lang="en-US" dirty="0" err="1"/>
              <a:t>الرياضيين</a:t>
            </a:r>
            <a:r>
              <a:rPr lang="en-US" dirty="0"/>
              <a:t> </a:t>
            </a:r>
            <a:r>
              <a:rPr lang="en-US" dirty="0" err="1"/>
              <a:t>الوقت</a:t>
            </a:r>
            <a:r>
              <a:rPr lang="en-US" dirty="0"/>
              <a:t> </a:t>
            </a:r>
            <a:r>
              <a:rPr lang="en-US" dirty="0" err="1"/>
              <a:t>الكافي</a:t>
            </a:r>
            <a:r>
              <a:rPr lang="en-US" dirty="0"/>
              <a:t> </a:t>
            </a:r>
            <a:r>
              <a:rPr lang="en-US" dirty="0" err="1"/>
              <a:t>لممارسة</a:t>
            </a:r>
            <a:r>
              <a:rPr lang="en-US" dirty="0"/>
              <a:t> </a:t>
            </a:r>
            <a:r>
              <a:rPr lang="en-US" dirty="0" err="1"/>
              <a:t>ثلاث</a:t>
            </a:r>
            <a:r>
              <a:rPr lang="en-US" dirty="0"/>
              <a:t> </a:t>
            </a:r>
            <a:r>
              <a:rPr lang="en-US" dirty="0" err="1"/>
              <a:t>مهارات</a:t>
            </a:r>
            <a:r>
              <a:rPr lang="en-US" dirty="0"/>
              <a:t> </a:t>
            </a:r>
            <a:r>
              <a:rPr lang="en-US" dirty="0" err="1"/>
              <a:t>تيسيرية</a:t>
            </a:r>
            <a:r>
              <a:rPr lang="en-US" dirty="0"/>
              <a:t> </a:t>
            </a:r>
            <a:r>
              <a:rPr lang="en-US" dirty="0" err="1"/>
              <a:t>أساسية</a:t>
            </a:r>
            <a:r>
              <a:rPr lang="en-US" dirty="0"/>
              <a:t> </a:t>
            </a:r>
            <a:r>
              <a:rPr lang="en-US" dirty="0" err="1"/>
              <a:t>ستساعدهم</a:t>
            </a:r>
            <a:r>
              <a:rPr lang="en-US" dirty="0"/>
              <a:t> </a:t>
            </a:r>
            <a:r>
              <a:rPr lang="en-US" dirty="0" err="1"/>
              <a:t>على</a:t>
            </a:r>
            <a:r>
              <a:rPr lang="en-US" dirty="0"/>
              <a:t> </a:t>
            </a:r>
            <a:r>
              <a:rPr lang="en-US" dirty="0" err="1"/>
              <a:t>أن</a:t>
            </a:r>
            <a:r>
              <a:rPr lang="en-US" dirty="0"/>
              <a:t> </a:t>
            </a:r>
            <a:r>
              <a:rPr lang="en-US" dirty="0" err="1"/>
              <a:t>يصبحوا</a:t>
            </a:r>
            <a:r>
              <a:rPr lang="en-US" dirty="0"/>
              <a:t> </a:t>
            </a:r>
            <a:r>
              <a:rPr lang="en-US" dirty="0" err="1"/>
              <a:t>ميسرين</a:t>
            </a:r>
            <a:r>
              <a:rPr lang="en-US" dirty="0"/>
              <a:t> </a:t>
            </a:r>
            <a:r>
              <a:rPr lang="en-US" dirty="0" err="1"/>
              <a:t>أفضل</a:t>
            </a:r>
            <a:r>
              <a:rPr lang="en-US" dirty="0"/>
              <a:t>، </a:t>
            </a:r>
            <a:r>
              <a:rPr lang="en-US" dirty="0" err="1"/>
              <a:t>وتدريبهم</a:t>
            </a:r>
            <a:r>
              <a:rPr lang="en-US" dirty="0"/>
              <a:t> </a:t>
            </a:r>
            <a:r>
              <a:rPr lang="en-US" dirty="0" err="1"/>
              <a:t>على</a:t>
            </a:r>
            <a:r>
              <a:rPr lang="en-US" dirty="0"/>
              <a:t> </a:t>
            </a:r>
            <a:r>
              <a:rPr lang="en-US" dirty="0" err="1"/>
              <a:t>كيفية</a:t>
            </a:r>
            <a:r>
              <a:rPr lang="en-US" dirty="0"/>
              <a:t> </a:t>
            </a:r>
            <a:r>
              <a:rPr lang="en-US" dirty="0" err="1"/>
              <a:t>الرد</a:t>
            </a:r>
            <a:r>
              <a:rPr lang="en-US" dirty="0"/>
              <a:t> </a:t>
            </a:r>
            <a:r>
              <a:rPr lang="en-US" dirty="0" err="1"/>
              <a:t>على</a:t>
            </a:r>
            <a:r>
              <a:rPr lang="en-US" dirty="0"/>
              <a:t> </a:t>
            </a:r>
            <a:r>
              <a:rPr lang="en-US" dirty="0" err="1"/>
              <a:t>أسئلة</a:t>
            </a:r>
            <a:r>
              <a:rPr lang="en-US" dirty="0"/>
              <a:t> </a:t>
            </a:r>
            <a:r>
              <a:rPr lang="en-US" dirty="0" err="1"/>
              <a:t>المشاركين</a:t>
            </a:r>
            <a:r>
              <a:rPr lang="en-US" dirty="0"/>
              <a:t> «</a:t>
            </a:r>
            <a:r>
              <a:rPr lang="en-US" dirty="0" err="1"/>
              <a:t>في</a:t>
            </a:r>
            <a:r>
              <a:rPr lang="en-US" dirty="0"/>
              <a:t> </a:t>
            </a:r>
            <a:r>
              <a:rPr lang="en-US" dirty="0" err="1"/>
              <a:t>لحظة</a:t>
            </a:r>
            <a:r>
              <a:rPr lang="en-US" dirty="0"/>
              <a:t>».</a:t>
            </a:r>
          </a:p>
          <a:p>
            <a:pPr>
              <a:buNone/>
            </a:pPr>
            <a:endParaRPr lang="en-US" dirty="0"/>
          </a:p>
        </p:txBody>
      </p:sp>
      <p:sp>
        <p:nvSpPr>
          <p:cNvPr id="7" name="TextBox 6">
            <a:extLst>
              <a:ext uri="{FF2B5EF4-FFF2-40B4-BE49-F238E27FC236}">
                <a16:creationId xmlns:a16="http://schemas.microsoft.com/office/drawing/2014/main" id="{6C41A336-145D-3C35-ABF1-2F368CBA43CA}"/>
              </a:ext>
            </a:extLst>
          </p:cNvPr>
          <p:cNvSpPr txBox="1"/>
          <p:nvPr/>
        </p:nvSpPr>
        <p:spPr>
          <a:xfrm>
            <a:off x="966998" y="3983990"/>
            <a:ext cx="5984060" cy="2308324"/>
          </a:xfrm>
          <a:prstGeom prst="rect">
            <a:avLst/>
          </a:prstGeom>
          <a:noFill/>
        </p:spPr>
        <p:txBody>
          <a:bodyPr wrap="square">
            <a:spAutoFit/>
          </a:bodyPr>
          <a:lstStyle/>
          <a:p>
            <a:r>
              <a:rPr lang="it-IT" dirty="0">
                <a:hlinkClick r:id="rId2"/>
              </a:rPr>
              <a:t>Session 1 Visual Guide Arabic</a:t>
            </a:r>
            <a:endParaRPr lang="it-IT" dirty="0"/>
          </a:p>
          <a:p>
            <a:r>
              <a:rPr lang="it-IT" dirty="0">
                <a:hlinkClick r:id="rId3"/>
              </a:rPr>
              <a:t>Session 2 Visual Guide Arabic</a:t>
            </a:r>
            <a:endParaRPr lang="en-US" dirty="0"/>
          </a:p>
          <a:p>
            <a:r>
              <a:rPr lang="en-US" dirty="0">
                <a:hlinkClick r:id="rId4"/>
              </a:rPr>
              <a:t>Training Guide Session 1 Arabic</a:t>
            </a:r>
            <a:endParaRPr lang="en-US" dirty="0"/>
          </a:p>
          <a:p>
            <a:r>
              <a:rPr lang="en-US" dirty="0">
                <a:hlinkClick r:id="rId5"/>
              </a:rPr>
              <a:t>Training Guide Session 2 Arabic</a:t>
            </a:r>
            <a:endParaRPr lang="en-US" dirty="0"/>
          </a:p>
          <a:p>
            <a:r>
              <a:rPr lang="en-US" dirty="0">
                <a:hlinkClick r:id="rId6"/>
              </a:rPr>
              <a:t>Facilitation Training Participant Resource Arabic</a:t>
            </a:r>
            <a:endParaRPr lang="en-US" dirty="0"/>
          </a:p>
          <a:p>
            <a:r>
              <a:rPr lang="en-US" dirty="0">
                <a:hlinkClick r:id="rId7"/>
              </a:rPr>
              <a:t>Facilitation Training Participant Resource Session 2 Arabic</a:t>
            </a:r>
            <a:endParaRPr lang="en-US" dirty="0"/>
          </a:p>
          <a:p>
            <a:r>
              <a:rPr lang="en-US" dirty="0">
                <a:hlinkClick r:id="rId8"/>
              </a:rPr>
              <a:t>Session 1 Planning Guide Arabic</a:t>
            </a:r>
            <a:endParaRPr lang="en-US" dirty="0"/>
          </a:p>
          <a:p>
            <a:r>
              <a:rPr lang="en-US" dirty="0">
                <a:hlinkClick r:id="rId9"/>
              </a:rPr>
              <a:t>Session 2 Planning Guide Arabic</a:t>
            </a:r>
            <a:endParaRPr lang="en-US" dirty="0"/>
          </a:p>
        </p:txBody>
      </p:sp>
    </p:spTree>
    <p:extLst>
      <p:ext uri="{BB962C8B-B14F-4D97-AF65-F5344CB8AC3E}">
        <p14:creationId xmlns:p14="http://schemas.microsoft.com/office/powerpoint/2010/main" val="996089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5324C-A16E-577E-CDB4-61DB4598EE59}"/>
              </a:ext>
            </a:extLst>
          </p:cNvPr>
          <p:cNvSpPr>
            <a:spLocks noGrp="1"/>
          </p:cNvSpPr>
          <p:nvPr>
            <p:ph type="title"/>
          </p:nvPr>
        </p:nvSpPr>
        <p:spPr/>
        <p:txBody>
          <a:bodyPr/>
          <a:lstStyle/>
          <a:p>
            <a:r>
              <a:rPr lang="ar-AE" dirty="0"/>
              <a:t>دروس في التنمية الشخصية</a:t>
            </a:r>
            <a:endParaRPr lang="en-US" dirty="0"/>
          </a:p>
        </p:txBody>
      </p:sp>
      <p:sp>
        <p:nvSpPr>
          <p:cNvPr id="5" name="TextBox 4">
            <a:extLst>
              <a:ext uri="{FF2B5EF4-FFF2-40B4-BE49-F238E27FC236}">
                <a16:creationId xmlns:a16="http://schemas.microsoft.com/office/drawing/2014/main" id="{5208E7F4-38F3-A63A-0CD6-CDDC67A0C5E4}"/>
              </a:ext>
            </a:extLst>
          </p:cNvPr>
          <p:cNvSpPr txBox="1"/>
          <p:nvPr/>
        </p:nvSpPr>
        <p:spPr>
          <a:xfrm>
            <a:off x="918446" y="1799431"/>
            <a:ext cx="6453398" cy="2031325"/>
          </a:xfrm>
          <a:prstGeom prst="rect">
            <a:avLst/>
          </a:prstGeom>
          <a:noFill/>
        </p:spPr>
        <p:txBody>
          <a:bodyPr wrap="square">
            <a:spAutoFit/>
          </a:bodyPr>
          <a:lstStyle/>
          <a:p>
            <a:pPr>
              <a:buNone/>
            </a:pPr>
            <a:r>
              <a:rPr lang="en-US" dirty="0" err="1"/>
              <a:t>توفر</a:t>
            </a:r>
            <a:r>
              <a:rPr lang="en-US" dirty="0"/>
              <a:t> </a:t>
            </a:r>
            <a:r>
              <a:rPr lang="en-US" dirty="0" err="1"/>
              <a:t>كتيبات</a:t>
            </a:r>
            <a:r>
              <a:rPr lang="en-US" dirty="0"/>
              <a:t> «</a:t>
            </a:r>
            <a:r>
              <a:rPr lang="en-US" dirty="0" err="1"/>
              <a:t>التنمية</a:t>
            </a:r>
            <a:r>
              <a:rPr lang="en-US" dirty="0"/>
              <a:t> </a:t>
            </a:r>
            <a:r>
              <a:rPr lang="en-US" dirty="0" err="1"/>
              <a:t>الشخصية</a:t>
            </a:r>
            <a:r>
              <a:rPr lang="en-US" dirty="0"/>
              <a:t>» </a:t>
            </a:r>
            <a:r>
              <a:rPr lang="en-US" dirty="0" err="1"/>
              <a:t>للرياضيين</a:t>
            </a:r>
            <a:r>
              <a:rPr lang="en-US" dirty="0"/>
              <a:t> </a:t>
            </a:r>
            <a:r>
              <a:rPr lang="en-US" dirty="0" err="1"/>
              <a:t>فرصة</a:t>
            </a:r>
            <a:r>
              <a:rPr lang="en-US" dirty="0"/>
              <a:t> </a:t>
            </a:r>
            <a:r>
              <a:rPr lang="en-US" dirty="0" err="1"/>
              <a:t>لتعلم</a:t>
            </a:r>
            <a:r>
              <a:rPr lang="en-US" dirty="0"/>
              <a:t> </a:t>
            </a:r>
            <a:r>
              <a:rPr lang="en-US" dirty="0" err="1"/>
              <a:t>مهارات</a:t>
            </a:r>
            <a:r>
              <a:rPr lang="en-US" dirty="0"/>
              <a:t> </a:t>
            </a:r>
            <a:r>
              <a:rPr lang="en-US" dirty="0" err="1"/>
              <a:t>جديدة</a:t>
            </a:r>
            <a:r>
              <a:rPr lang="en-US" dirty="0"/>
              <a:t> </a:t>
            </a:r>
            <a:r>
              <a:rPr lang="en-US" dirty="0" err="1"/>
              <a:t>بمفردهم</a:t>
            </a:r>
            <a:r>
              <a:rPr lang="en-US" dirty="0"/>
              <a:t>، </a:t>
            </a:r>
            <a:r>
              <a:rPr lang="en-US" dirty="0" err="1"/>
              <a:t>حيث</a:t>
            </a:r>
            <a:r>
              <a:rPr lang="en-US" dirty="0"/>
              <a:t> </a:t>
            </a:r>
            <a:r>
              <a:rPr lang="en-US" dirty="0" err="1"/>
              <a:t>تبدأ</a:t>
            </a:r>
            <a:r>
              <a:rPr lang="en-US" dirty="0"/>
              <a:t> </a:t>
            </a:r>
            <a:r>
              <a:rPr lang="en-US" dirty="0" err="1"/>
              <a:t>الدروس</a:t>
            </a:r>
            <a:r>
              <a:rPr lang="en-US" dirty="0"/>
              <a:t> </a:t>
            </a:r>
            <a:r>
              <a:rPr lang="en-US" dirty="0" err="1"/>
              <a:t>بمستوى</a:t>
            </a:r>
            <a:r>
              <a:rPr lang="en-US" dirty="0"/>
              <a:t> </a:t>
            </a:r>
            <a:r>
              <a:rPr lang="en-US" dirty="0" err="1"/>
              <a:t>أسهل</a:t>
            </a:r>
            <a:r>
              <a:rPr lang="en-US" dirty="0"/>
              <a:t> </a:t>
            </a:r>
            <a:r>
              <a:rPr lang="en-US" dirty="0" err="1"/>
              <a:t>ثم</a:t>
            </a:r>
            <a:r>
              <a:rPr lang="en-US" dirty="0"/>
              <a:t> </a:t>
            </a:r>
            <a:r>
              <a:rPr lang="en-US" dirty="0" err="1"/>
              <a:t>تزداد</a:t>
            </a:r>
            <a:r>
              <a:rPr lang="en-US" dirty="0"/>
              <a:t> </a:t>
            </a:r>
            <a:r>
              <a:rPr lang="en-US" dirty="0" err="1"/>
              <a:t>صعوبة</a:t>
            </a:r>
            <a:r>
              <a:rPr lang="en-US" dirty="0"/>
              <a:t> </a:t>
            </a:r>
            <a:r>
              <a:rPr lang="en-US" dirty="0" err="1"/>
              <a:t>تدريجيًا</a:t>
            </a:r>
            <a:r>
              <a:rPr lang="en-US" dirty="0"/>
              <a:t> </a:t>
            </a:r>
            <a:r>
              <a:rPr lang="en-US" dirty="0" err="1"/>
              <a:t>مع</a:t>
            </a:r>
            <a:r>
              <a:rPr lang="en-US" dirty="0"/>
              <a:t> </a:t>
            </a:r>
            <a:r>
              <a:rPr lang="en-US" dirty="0" err="1"/>
              <a:t>كل</a:t>
            </a:r>
            <a:r>
              <a:rPr lang="en-US" dirty="0"/>
              <a:t> </a:t>
            </a:r>
            <a:r>
              <a:rPr lang="en-US" dirty="0" err="1"/>
              <a:t>درس</a:t>
            </a:r>
            <a:r>
              <a:rPr lang="en-US" dirty="0"/>
              <a:t>. </a:t>
            </a:r>
            <a:r>
              <a:rPr lang="en-US" dirty="0" err="1"/>
              <a:t>هناك</a:t>
            </a:r>
            <a:r>
              <a:rPr lang="en-US" dirty="0"/>
              <a:t> 5 </a:t>
            </a:r>
            <a:r>
              <a:rPr lang="en-US" dirty="0" err="1"/>
              <a:t>مواضيع</a:t>
            </a:r>
            <a:r>
              <a:rPr lang="en-US" dirty="0"/>
              <a:t> </a:t>
            </a:r>
            <a:r>
              <a:rPr lang="en-US" dirty="0" err="1"/>
              <a:t>مختلفة</a:t>
            </a:r>
            <a:r>
              <a:rPr lang="en-US" dirty="0"/>
              <a:t>، </a:t>
            </a:r>
            <a:r>
              <a:rPr lang="en-US" dirty="0" err="1"/>
              <a:t>ويحتوي</a:t>
            </a:r>
            <a:r>
              <a:rPr lang="en-US" dirty="0"/>
              <a:t> </a:t>
            </a:r>
            <a:r>
              <a:rPr lang="en-US" dirty="0" err="1"/>
              <a:t>كل</a:t>
            </a:r>
            <a:r>
              <a:rPr lang="en-US" dirty="0"/>
              <a:t> </a:t>
            </a:r>
            <a:r>
              <a:rPr lang="en-US" dirty="0" err="1"/>
              <a:t>موضوع</a:t>
            </a:r>
            <a:r>
              <a:rPr lang="en-US" dirty="0"/>
              <a:t> </a:t>
            </a:r>
            <a:r>
              <a:rPr lang="en-US" dirty="0" err="1"/>
              <a:t>على</a:t>
            </a:r>
            <a:r>
              <a:rPr lang="en-US" dirty="0"/>
              <a:t> 3 </a:t>
            </a:r>
            <a:r>
              <a:rPr lang="en-US" dirty="0" err="1"/>
              <a:t>دروس</a:t>
            </a:r>
            <a:r>
              <a:rPr lang="en-US" dirty="0"/>
              <a:t>.</a:t>
            </a:r>
          </a:p>
          <a:p>
            <a:pPr>
              <a:buNone/>
            </a:pPr>
            <a:br>
              <a:rPr lang="en-US" dirty="0"/>
            </a:br>
            <a:endParaRPr lang="en-US" dirty="0"/>
          </a:p>
          <a:p>
            <a:pPr>
              <a:buNone/>
            </a:pPr>
            <a:r>
              <a:rPr lang="en-US" dirty="0" err="1"/>
              <a:t>يمكنك</a:t>
            </a:r>
            <a:r>
              <a:rPr lang="en-US" dirty="0"/>
              <a:t> </a:t>
            </a:r>
            <a:r>
              <a:rPr lang="en-US" dirty="0" err="1"/>
              <a:t>الاطلاع</a:t>
            </a:r>
            <a:r>
              <a:rPr lang="en-US" dirty="0"/>
              <a:t> </a:t>
            </a:r>
            <a:r>
              <a:rPr lang="en-US" dirty="0" err="1"/>
              <a:t>على</a:t>
            </a:r>
            <a:r>
              <a:rPr lang="en-US" dirty="0"/>
              <a:t> </a:t>
            </a:r>
            <a:r>
              <a:rPr lang="en-US" dirty="0" err="1"/>
              <a:t>المواضيع</a:t>
            </a:r>
            <a:r>
              <a:rPr lang="en-US" dirty="0"/>
              <a:t> </a:t>
            </a:r>
            <a:r>
              <a:rPr lang="en-US" dirty="0" err="1"/>
              <a:t>المختلفة</a:t>
            </a:r>
            <a:r>
              <a:rPr lang="en-US" dirty="0"/>
              <a:t> </a:t>
            </a:r>
            <a:r>
              <a:rPr lang="en-US" dirty="0" err="1"/>
              <a:t>بأي</a:t>
            </a:r>
            <a:r>
              <a:rPr lang="en-US" dirty="0"/>
              <a:t> </a:t>
            </a:r>
            <a:r>
              <a:rPr lang="en-US" dirty="0" err="1"/>
              <a:t>ترتيب</a:t>
            </a:r>
            <a:r>
              <a:rPr lang="en-US" dirty="0"/>
              <a:t>، </a:t>
            </a:r>
            <a:r>
              <a:rPr lang="en-US" dirty="0" err="1"/>
              <a:t>ولكن</a:t>
            </a:r>
            <a:r>
              <a:rPr lang="en-US" dirty="0"/>
              <a:t> </a:t>
            </a:r>
            <a:r>
              <a:rPr lang="en-US" dirty="0" err="1"/>
              <a:t>يرجى</a:t>
            </a:r>
            <a:r>
              <a:rPr lang="en-US" dirty="0"/>
              <a:t> </a:t>
            </a:r>
            <a:r>
              <a:rPr lang="en-US" dirty="0" err="1"/>
              <a:t>قراءة</a:t>
            </a:r>
            <a:r>
              <a:rPr lang="en-US" dirty="0"/>
              <a:t> </a:t>
            </a:r>
            <a:r>
              <a:rPr lang="en-US" dirty="0" err="1"/>
              <a:t>وثيقة</a:t>
            </a:r>
            <a:r>
              <a:rPr lang="en-US" dirty="0"/>
              <a:t> «</a:t>
            </a:r>
            <a:r>
              <a:rPr lang="en-US" dirty="0" err="1"/>
              <a:t>البدء</a:t>
            </a:r>
            <a:r>
              <a:rPr lang="en-US" dirty="0"/>
              <a:t>» </a:t>
            </a:r>
            <a:r>
              <a:rPr lang="en-US" dirty="0" err="1"/>
              <a:t>التعريفية</a:t>
            </a:r>
            <a:r>
              <a:rPr lang="en-US" dirty="0"/>
              <a:t> </a:t>
            </a:r>
            <a:r>
              <a:rPr lang="en-US" dirty="0" err="1"/>
              <a:t>أولاً</a:t>
            </a:r>
            <a:r>
              <a:rPr lang="en-US" dirty="0"/>
              <a:t>.</a:t>
            </a:r>
          </a:p>
        </p:txBody>
      </p:sp>
      <p:sp>
        <p:nvSpPr>
          <p:cNvPr id="9" name="TextBox 8">
            <a:extLst>
              <a:ext uri="{FF2B5EF4-FFF2-40B4-BE49-F238E27FC236}">
                <a16:creationId xmlns:a16="http://schemas.microsoft.com/office/drawing/2014/main" id="{2C6AC7EE-6E60-93C4-8E46-A3C5B04785C7}"/>
              </a:ext>
            </a:extLst>
          </p:cNvPr>
          <p:cNvSpPr txBox="1"/>
          <p:nvPr/>
        </p:nvSpPr>
        <p:spPr>
          <a:xfrm>
            <a:off x="918445" y="3906164"/>
            <a:ext cx="6243005" cy="1754326"/>
          </a:xfrm>
          <a:prstGeom prst="rect">
            <a:avLst/>
          </a:prstGeom>
          <a:noFill/>
        </p:spPr>
        <p:txBody>
          <a:bodyPr wrap="square">
            <a:spAutoFit/>
          </a:bodyPr>
          <a:lstStyle/>
          <a:p>
            <a:r>
              <a:rPr lang="en-US" dirty="0">
                <a:hlinkClick r:id="rId2"/>
              </a:rPr>
              <a:t>Overview Personal Development Arabic</a:t>
            </a:r>
            <a:endParaRPr lang="en-US" dirty="0"/>
          </a:p>
          <a:p>
            <a:r>
              <a:rPr lang="en-US" dirty="0">
                <a:hlinkClick r:id="rId3"/>
              </a:rPr>
              <a:t>Personal Development Advocacy Arabic</a:t>
            </a:r>
            <a:endParaRPr lang="en-US" dirty="0"/>
          </a:p>
          <a:p>
            <a:r>
              <a:rPr lang="en-US" dirty="0">
                <a:hlinkClick r:id="rId4"/>
              </a:rPr>
              <a:t>Personal Development Communication Arabic</a:t>
            </a:r>
            <a:endParaRPr lang="en-US" dirty="0"/>
          </a:p>
          <a:p>
            <a:r>
              <a:rPr lang="en-US" dirty="0">
                <a:hlinkClick r:id="rId5"/>
              </a:rPr>
              <a:t>Personal Development Goal Setting Arabic</a:t>
            </a:r>
            <a:endParaRPr lang="en-US" dirty="0"/>
          </a:p>
          <a:p>
            <a:r>
              <a:rPr lang="en-US" dirty="0">
                <a:hlinkClick r:id="rId6"/>
              </a:rPr>
              <a:t>Personal Development Handling Disappointment Arabic</a:t>
            </a:r>
            <a:endParaRPr lang="en-US" dirty="0"/>
          </a:p>
          <a:p>
            <a:r>
              <a:rPr lang="en-US" dirty="0">
                <a:hlinkClick r:id="rId7"/>
              </a:rPr>
              <a:t>Personal Development Healthy Relationships Arabic</a:t>
            </a:r>
            <a:endParaRPr lang="en-US" dirty="0"/>
          </a:p>
        </p:txBody>
      </p:sp>
    </p:spTree>
    <p:extLst>
      <p:ext uri="{BB962C8B-B14F-4D97-AF65-F5344CB8AC3E}">
        <p14:creationId xmlns:p14="http://schemas.microsoft.com/office/powerpoint/2010/main" val="2374083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BF946-7E6F-145C-224D-95F563A51D5A}"/>
              </a:ext>
            </a:extLst>
          </p:cNvPr>
          <p:cNvSpPr>
            <a:spLocks noGrp="1"/>
          </p:cNvSpPr>
          <p:nvPr>
            <p:ph type="title"/>
          </p:nvPr>
        </p:nvSpPr>
        <p:spPr>
          <a:xfrm>
            <a:off x="4572000" y="338503"/>
            <a:ext cx="3201363" cy="737650"/>
          </a:xfrm>
        </p:spPr>
        <p:txBody>
          <a:bodyPr/>
          <a:lstStyle/>
          <a:p>
            <a:r>
              <a:rPr lang="en-US" dirty="0" err="1"/>
              <a:t>الاستعداد</a:t>
            </a:r>
            <a:r>
              <a:rPr lang="en-US" dirty="0"/>
              <a:t> </a:t>
            </a:r>
            <a:r>
              <a:rPr lang="en-US" dirty="0" err="1"/>
              <a:t>للعمل</a:t>
            </a:r>
            <a:endParaRPr lang="en-US" dirty="0"/>
          </a:p>
        </p:txBody>
      </p:sp>
      <p:sp>
        <p:nvSpPr>
          <p:cNvPr id="5" name="TextBox 4">
            <a:extLst>
              <a:ext uri="{FF2B5EF4-FFF2-40B4-BE49-F238E27FC236}">
                <a16:creationId xmlns:a16="http://schemas.microsoft.com/office/drawing/2014/main" id="{8171DED4-1C72-ADEC-F99A-43D9A8EDCC4D}"/>
              </a:ext>
            </a:extLst>
          </p:cNvPr>
          <p:cNvSpPr txBox="1"/>
          <p:nvPr/>
        </p:nvSpPr>
        <p:spPr>
          <a:xfrm>
            <a:off x="2941455" y="1222413"/>
            <a:ext cx="4572000" cy="646331"/>
          </a:xfrm>
          <a:prstGeom prst="rect">
            <a:avLst/>
          </a:prstGeom>
          <a:noFill/>
        </p:spPr>
        <p:txBody>
          <a:bodyPr wrap="square">
            <a:spAutoFit/>
          </a:bodyPr>
          <a:lstStyle/>
          <a:p>
            <a:pPr>
              <a:buNone/>
            </a:pPr>
            <a:r>
              <a:rPr lang="en-US" dirty="0" err="1"/>
              <a:t>تساعد</a:t>
            </a:r>
            <a:r>
              <a:rPr lang="en-US" dirty="0"/>
              <a:t> </a:t>
            </a:r>
            <a:r>
              <a:rPr lang="en-US" dirty="0" err="1"/>
              <a:t>دورات</a:t>
            </a:r>
            <a:r>
              <a:rPr lang="en-US" dirty="0"/>
              <a:t> </a:t>
            </a:r>
            <a:r>
              <a:rPr lang="en-US" dirty="0" err="1"/>
              <a:t>التدريب</a:t>
            </a:r>
            <a:r>
              <a:rPr lang="en-US" dirty="0"/>
              <a:t> </a:t>
            </a:r>
            <a:r>
              <a:rPr lang="en-US" dirty="0" err="1"/>
              <a:t>على</a:t>
            </a:r>
            <a:r>
              <a:rPr lang="en-US" dirty="0"/>
              <a:t> </a:t>
            </a:r>
            <a:r>
              <a:rPr lang="en-US" dirty="0" err="1"/>
              <a:t>الاستعداد</a:t>
            </a:r>
            <a:r>
              <a:rPr lang="en-US" dirty="0"/>
              <a:t> </a:t>
            </a:r>
            <a:r>
              <a:rPr lang="en-US" dirty="0" err="1"/>
              <a:t>للعمل</a:t>
            </a:r>
            <a:r>
              <a:rPr lang="en-US" dirty="0"/>
              <a:t> </a:t>
            </a:r>
            <a:r>
              <a:rPr lang="en-US" dirty="0" err="1"/>
              <a:t>الأفراد</a:t>
            </a:r>
            <a:r>
              <a:rPr lang="en-US" dirty="0"/>
              <a:t> </a:t>
            </a:r>
            <a:r>
              <a:rPr lang="en-US" dirty="0" err="1"/>
              <a:t>على</a:t>
            </a:r>
            <a:r>
              <a:rPr lang="en-US" dirty="0"/>
              <a:t> </a:t>
            </a:r>
            <a:r>
              <a:rPr lang="en-US" dirty="0" err="1"/>
              <a:t>تنمية</a:t>
            </a:r>
            <a:r>
              <a:rPr lang="en-US" dirty="0"/>
              <a:t> </a:t>
            </a:r>
            <a:r>
              <a:rPr lang="en-US" dirty="0" err="1"/>
              <a:t>المهارات</a:t>
            </a:r>
            <a:r>
              <a:rPr lang="en-US" dirty="0"/>
              <a:t> </a:t>
            </a:r>
            <a:r>
              <a:rPr lang="en-US" dirty="0" err="1"/>
              <a:t>والسلوكيات</a:t>
            </a:r>
            <a:r>
              <a:rPr lang="en-US" dirty="0"/>
              <a:t> </a:t>
            </a:r>
            <a:r>
              <a:rPr lang="en-US" dirty="0" err="1"/>
              <a:t>اللازمة</a:t>
            </a:r>
            <a:r>
              <a:rPr lang="en-US" dirty="0"/>
              <a:t> </a:t>
            </a:r>
            <a:r>
              <a:rPr lang="en-US" dirty="0" err="1"/>
              <a:t>لتحقيق</a:t>
            </a:r>
            <a:r>
              <a:rPr lang="en-US" dirty="0"/>
              <a:t> </a:t>
            </a:r>
            <a:r>
              <a:rPr lang="en-US" dirty="0" err="1"/>
              <a:t>النجاح</a:t>
            </a:r>
            <a:r>
              <a:rPr lang="en-US" dirty="0"/>
              <a:t> </a:t>
            </a:r>
            <a:r>
              <a:rPr lang="en-US" dirty="0" err="1"/>
              <a:t>في</a:t>
            </a:r>
            <a:r>
              <a:rPr lang="en-US" dirty="0"/>
              <a:t> </a:t>
            </a:r>
            <a:r>
              <a:rPr lang="en-US" dirty="0" err="1"/>
              <a:t>مكان</a:t>
            </a:r>
            <a:r>
              <a:rPr lang="en-US" dirty="0"/>
              <a:t> </a:t>
            </a:r>
            <a:r>
              <a:rPr lang="en-US" dirty="0" err="1"/>
              <a:t>العمل</a:t>
            </a:r>
            <a:r>
              <a:rPr lang="en-US" dirty="0"/>
              <a:t>.</a:t>
            </a:r>
          </a:p>
        </p:txBody>
      </p:sp>
      <p:sp>
        <p:nvSpPr>
          <p:cNvPr id="6" name="Title 1">
            <a:extLst>
              <a:ext uri="{FF2B5EF4-FFF2-40B4-BE49-F238E27FC236}">
                <a16:creationId xmlns:a16="http://schemas.microsoft.com/office/drawing/2014/main" id="{0EBD2CD9-563B-3463-CC8E-4D89ADA9C2E5}"/>
              </a:ext>
            </a:extLst>
          </p:cNvPr>
          <p:cNvSpPr txBox="1">
            <a:spLocks/>
          </p:cNvSpPr>
          <p:nvPr/>
        </p:nvSpPr>
        <p:spPr>
          <a:xfrm>
            <a:off x="4667756" y="2036569"/>
            <a:ext cx="3201363" cy="7376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Ubuntu" panose="020B0504030602030204" pitchFamily="34" charset="0"/>
                <a:ea typeface="+mj-ea"/>
                <a:cs typeface="+mj-cs"/>
              </a:defRPr>
            </a:lvl1pPr>
          </a:lstStyle>
          <a:p>
            <a:r>
              <a:rPr lang="en-US" dirty="0" err="1">
                <a:solidFill>
                  <a:schemeClr val="accent1"/>
                </a:solidFill>
              </a:rPr>
              <a:t>إدارة</a:t>
            </a:r>
            <a:r>
              <a:rPr lang="en-US" dirty="0">
                <a:solidFill>
                  <a:schemeClr val="accent1"/>
                </a:solidFill>
              </a:rPr>
              <a:t> </a:t>
            </a:r>
            <a:r>
              <a:rPr lang="en-US" dirty="0" err="1">
                <a:solidFill>
                  <a:schemeClr val="accent1"/>
                </a:solidFill>
              </a:rPr>
              <a:t>المشاريع</a:t>
            </a:r>
            <a:endParaRPr lang="en-US" dirty="0">
              <a:solidFill>
                <a:schemeClr val="accent1"/>
              </a:solidFill>
            </a:endParaRPr>
          </a:p>
        </p:txBody>
      </p:sp>
      <p:sp>
        <p:nvSpPr>
          <p:cNvPr id="8" name="TextBox 7">
            <a:extLst>
              <a:ext uri="{FF2B5EF4-FFF2-40B4-BE49-F238E27FC236}">
                <a16:creationId xmlns:a16="http://schemas.microsoft.com/office/drawing/2014/main" id="{DED5BA72-85D0-9CC5-FCDB-2DD1F6D9CC1D}"/>
              </a:ext>
            </a:extLst>
          </p:cNvPr>
          <p:cNvSpPr txBox="1"/>
          <p:nvPr/>
        </p:nvSpPr>
        <p:spPr>
          <a:xfrm>
            <a:off x="1525348" y="2815488"/>
            <a:ext cx="6550503" cy="1200329"/>
          </a:xfrm>
          <a:prstGeom prst="rect">
            <a:avLst/>
          </a:prstGeom>
          <a:noFill/>
        </p:spPr>
        <p:txBody>
          <a:bodyPr wrap="square">
            <a:spAutoFit/>
          </a:bodyPr>
          <a:lstStyle/>
          <a:p>
            <a:pPr>
              <a:buNone/>
            </a:pPr>
            <a:r>
              <a:rPr lang="en-US" dirty="0" err="1"/>
              <a:t>صُمم</a:t>
            </a:r>
            <a:r>
              <a:rPr lang="en-US" dirty="0"/>
              <a:t> </a:t>
            </a:r>
            <a:r>
              <a:rPr lang="en-US" dirty="0" err="1"/>
              <a:t>هذا</a:t>
            </a:r>
            <a:r>
              <a:rPr lang="en-US" dirty="0"/>
              <a:t> </a:t>
            </a:r>
            <a:r>
              <a:rPr lang="en-US" dirty="0" err="1"/>
              <a:t>التدريب</a:t>
            </a:r>
            <a:r>
              <a:rPr lang="en-US" dirty="0"/>
              <a:t> </a:t>
            </a:r>
            <a:r>
              <a:rPr lang="en-US" dirty="0" err="1"/>
              <a:t>لتزويدك</a:t>
            </a:r>
            <a:r>
              <a:rPr lang="en-US" dirty="0"/>
              <a:t> </a:t>
            </a:r>
            <a:r>
              <a:rPr lang="en-US" dirty="0" err="1"/>
              <a:t>بالمهارات</a:t>
            </a:r>
            <a:r>
              <a:rPr lang="en-US" dirty="0"/>
              <a:t> </a:t>
            </a:r>
            <a:r>
              <a:rPr lang="en-US" dirty="0" err="1"/>
              <a:t>الأساسية</a:t>
            </a:r>
            <a:r>
              <a:rPr lang="en-US" dirty="0"/>
              <a:t> </a:t>
            </a:r>
            <a:r>
              <a:rPr lang="en-US" dirty="0" err="1"/>
              <a:t>اللازمة</a:t>
            </a:r>
            <a:r>
              <a:rPr lang="en-US" dirty="0"/>
              <a:t> </a:t>
            </a:r>
            <a:r>
              <a:rPr lang="en-US" dirty="0" err="1"/>
              <a:t>لتحويل</a:t>
            </a:r>
            <a:r>
              <a:rPr lang="en-US" dirty="0"/>
              <a:t> </a:t>
            </a:r>
            <a:r>
              <a:rPr lang="en-US" dirty="0" err="1"/>
              <a:t>الأفكار</a:t>
            </a:r>
            <a:r>
              <a:rPr lang="en-US" dirty="0"/>
              <a:t> </a:t>
            </a:r>
            <a:r>
              <a:rPr lang="en-US" dirty="0" err="1"/>
              <a:t>إلى</a:t>
            </a:r>
            <a:r>
              <a:rPr lang="en-US" dirty="0"/>
              <a:t> </a:t>
            </a:r>
            <a:r>
              <a:rPr lang="en-US" dirty="0" err="1"/>
              <a:t>أفعال</a:t>
            </a:r>
            <a:r>
              <a:rPr lang="en-US" dirty="0"/>
              <a:t>. </a:t>
            </a:r>
            <a:r>
              <a:rPr lang="en-US" dirty="0" err="1"/>
              <a:t>وبحلول</a:t>
            </a:r>
            <a:r>
              <a:rPr lang="en-US" dirty="0"/>
              <a:t> </a:t>
            </a:r>
            <a:r>
              <a:rPr lang="en-US" dirty="0" err="1"/>
              <a:t>نهاية</a:t>
            </a:r>
            <a:r>
              <a:rPr lang="en-US" dirty="0"/>
              <a:t> </a:t>
            </a:r>
            <a:r>
              <a:rPr lang="en-US" dirty="0" err="1"/>
              <a:t>هذه</a:t>
            </a:r>
            <a:r>
              <a:rPr lang="en-US" dirty="0"/>
              <a:t> </a:t>
            </a:r>
            <a:r>
              <a:rPr lang="en-US" dirty="0" err="1"/>
              <a:t>الدورة</a:t>
            </a:r>
            <a:r>
              <a:rPr lang="en-US" dirty="0"/>
              <a:t>، </a:t>
            </a:r>
            <a:r>
              <a:rPr lang="en-US" dirty="0" err="1"/>
              <a:t>ستفهم</a:t>
            </a:r>
            <a:r>
              <a:rPr lang="en-US" dirty="0"/>
              <a:t> </a:t>
            </a:r>
            <a:r>
              <a:rPr lang="en-US" dirty="0" err="1"/>
              <a:t>المراحل</a:t>
            </a:r>
            <a:r>
              <a:rPr lang="en-US" dirty="0"/>
              <a:t> </a:t>
            </a:r>
            <a:r>
              <a:rPr lang="en-US" dirty="0" err="1"/>
              <a:t>الخمس</a:t>
            </a:r>
            <a:r>
              <a:rPr lang="en-US" dirty="0"/>
              <a:t> </a:t>
            </a:r>
            <a:r>
              <a:rPr lang="en-US" dirty="0" err="1"/>
              <a:t>لإدارة</a:t>
            </a:r>
            <a:r>
              <a:rPr lang="en-US" dirty="0"/>
              <a:t> </a:t>
            </a:r>
            <a:r>
              <a:rPr lang="en-US" dirty="0" err="1"/>
              <a:t>المشاريع</a:t>
            </a:r>
            <a:r>
              <a:rPr lang="en-US" dirty="0"/>
              <a:t> </a:t>
            </a:r>
            <a:r>
              <a:rPr lang="en-US" dirty="0" err="1"/>
              <a:t>وستتعلم</a:t>
            </a:r>
            <a:r>
              <a:rPr lang="en-US" dirty="0"/>
              <a:t> </a:t>
            </a:r>
            <a:r>
              <a:rPr lang="en-US" dirty="0" err="1"/>
              <a:t>الأدوات</a:t>
            </a:r>
            <a:r>
              <a:rPr lang="en-US" dirty="0"/>
              <a:t> </a:t>
            </a:r>
            <a:r>
              <a:rPr lang="en-US" dirty="0" err="1"/>
              <a:t>اللازمة</a:t>
            </a:r>
            <a:r>
              <a:rPr lang="en-US" dirty="0"/>
              <a:t> </a:t>
            </a:r>
            <a:r>
              <a:rPr lang="en-US" dirty="0" err="1"/>
              <a:t>للتخطيط</a:t>
            </a:r>
            <a:r>
              <a:rPr lang="en-US" dirty="0"/>
              <a:t> </a:t>
            </a:r>
            <a:r>
              <a:rPr lang="en-US" dirty="0" err="1"/>
              <a:t>للمشاريع</a:t>
            </a:r>
            <a:r>
              <a:rPr lang="en-US" dirty="0"/>
              <a:t> </a:t>
            </a:r>
            <a:r>
              <a:rPr lang="en-US" dirty="0" err="1"/>
              <a:t>وتنظيمها</a:t>
            </a:r>
            <a:r>
              <a:rPr lang="en-US" dirty="0"/>
              <a:t> </a:t>
            </a:r>
            <a:r>
              <a:rPr lang="en-US" dirty="0" err="1"/>
              <a:t>وتنفيذها</a:t>
            </a:r>
            <a:r>
              <a:rPr lang="en-US" dirty="0"/>
              <a:t> </a:t>
            </a:r>
            <a:r>
              <a:rPr lang="en-US" dirty="0" err="1"/>
              <a:t>بفعالية</a:t>
            </a:r>
            <a:r>
              <a:rPr lang="en-US" dirty="0"/>
              <a:t>. </a:t>
            </a:r>
            <a:r>
              <a:rPr lang="en-US" dirty="0" err="1"/>
              <a:t>وسواء</a:t>
            </a:r>
            <a:r>
              <a:rPr lang="en-US" dirty="0"/>
              <a:t> </a:t>
            </a:r>
            <a:r>
              <a:rPr lang="en-US" dirty="0" err="1"/>
              <a:t>كان</a:t>
            </a:r>
            <a:r>
              <a:rPr lang="en-US" dirty="0"/>
              <a:t> </a:t>
            </a:r>
            <a:r>
              <a:rPr lang="en-US" dirty="0" err="1"/>
              <a:t>ذلك</a:t>
            </a:r>
            <a:r>
              <a:rPr lang="en-US" dirty="0"/>
              <a:t> </a:t>
            </a:r>
            <a:r>
              <a:rPr lang="en-US" dirty="0" err="1"/>
              <a:t>في</a:t>
            </a:r>
            <a:r>
              <a:rPr lang="en-US" dirty="0"/>
              <a:t> </a:t>
            </a:r>
            <a:r>
              <a:rPr lang="en-US" dirty="0" err="1"/>
              <a:t>تحديد</a:t>
            </a:r>
            <a:r>
              <a:rPr lang="en-US" dirty="0"/>
              <a:t> </a:t>
            </a:r>
            <a:r>
              <a:rPr lang="en-US" dirty="0" err="1"/>
              <a:t>التحديات</a:t>
            </a:r>
            <a:r>
              <a:rPr lang="en-US" dirty="0"/>
              <a:t> </a:t>
            </a:r>
            <a:r>
              <a:rPr lang="en-US" dirty="0" err="1"/>
              <a:t>التي</a:t>
            </a:r>
            <a:r>
              <a:rPr lang="en-US" dirty="0"/>
              <a:t> </a:t>
            </a:r>
            <a:r>
              <a:rPr lang="en-US" dirty="0" err="1"/>
              <a:t>تواجه</a:t>
            </a:r>
            <a:r>
              <a:rPr lang="en-US" dirty="0"/>
              <a:t> </a:t>
            </a:r>
            <a:r>
              <a:rPr lang="en-US" dirty="0" err="1"/>
              <a:t>مجتمعك</a:t>
            </a:r>
            <a:r>
              <a:rPr lang="en-US" dirty="0"/>
              <a:t> </a:t>
            </a:r>
            <a:r>
              <a:rPr lang="en-US" dirty="0" err="1"/>
              <a:t>أو</a:t>
            </a:r>
            <a:r>
              <a:rPr lang="en-US" dirty="0"/>
              <a:t> </a:t>
            </a:r>
            <a:r>
              <a:rPr lang="en-US" dirty="0" err="1"/>
              <a:t>قيادة</a:t>
            </a:r>
            <a:r>
              <a:rPr lang="en-US" dirty="0"/>
              <a:t> </a:t>
            </a:r>
            <a:r>
              <a:rPr lang="en-US" dirty="0" err="1"/>
              <a:t>فريق</a:t>
            </a:r>
            <a:r>
              <a:rPr lang="en-US" dirty="0"/>
              <a:t> </a:t>
            </a:r>
            <a:r>
              <a:rPr lang="en-US" dirty="0" err="1"/>
              <a:t>عمل</a:t>
            </a:r>
            <a:r>
              <a:rPr lang="en-US" dirty="0"/>
              <a:t>، </a:t>
            </a:r>
            <a:r>
              <a:rPr lang="en-US" dirty="0" err="1"/>
              <a:t>فستكون</a:t>
            </a:r>
            <a:r>
              <a:rPr lang="en-US" dirty="0"/>
              <a:t> </a:t>
            </a:r>
            <a:r>
              <a:rPr lang="en-US" dirty="0" err="1"/>
              <a:t>مستعدًا</a:t>
            </a:r>
            <a:r>
              <a:rPr lang="en-US" dirty="0"/>
              <a:t> </a:t>
            </a:r>
            <a:r>
              <a:rPr lang="en-US" dirty="0" err="1"/>
              <a:t>لإحداث</a:t>
            </a:r>
            <a:r>
              <a:rPr lang="en-US" dirty="0"/>
              <a:t> </a:t>
            </a:r>
            <a:r>
              <a:rPr lang="en-US" dirty="0" err="1"/>
              <a:t>تغيير</a:t>
            </a:r>
            <a:r>
              <a:rPr lang="en-US" dirty="0"/>
              <a:t> </a:t>
            </a:r>
            <a:r>
              <a:rPr lang="en-US" dirty="0" err="1"/>
              <a:t>إيجابي</a:t>
            </a:r>
            <a:r>
              <a:rPr lang="en-US" dirty="0"/>
              <a:t> </a:t>
            </a:r>
            <a:r>
              <a:rPr lang="en-US" dirty="0" err="1"/>
              <a:t>بثقة</a:t>
            </a:r>
            <a:r>
              <a:rPr lang="en-US" dirty="0"/>
              <a:t>.</a:t>
            </a:r>
          </a:p>
        </p:txBody>
      </p:sp>
      <p:sp>
        <p:nvSpPr>
          <p:cNvPr id="10" name="TextBox 9">
            <a:extLst>
              <a:ext uri="{FF2B5EF4-FFF2-40B4-BE49-F238E27FC236}">
                <a16:creationId xmlns:a16="http://schemas.microsoft.com/office/drawing/2014/main" id="{F70A1B97-BFD2-DABC-440F-483D0FA9B7F4}"/>
              </a:ext>
            </a:extLst>
          </p:cNvPr>
          <p:cNvSpPr txBox="1"/>
          <p:nvPr/>
        </p:nvSpPr>
        <p:spPr>
          <a:xfrm>
            <a:off x="1606270" y="4362396"/>
            <a:ext cx="5239592" cy="1200329"/>
          </a:xfrm>
          <a:prstGeom prst="rect">
            <a:avLst/>
          </a:prstGeom>
          <a:noFill/>
        </p:spPr>
        <p:txBody>
          <a:bodyPr wrap="square">
            <a:spAutoFit/>
          </a:bodyPr>
          <a:lstStyle/>
          <a:p>
            <a:r>
              <a:rPr lang="en-US" dirty="0">
                <a:hlinkClick r:id="rId2"/>
              </a:rPr>
              <a:t>PPT Project Management Arabic</a:t>
            </a:r>
            <a:endParaRPr lang="en-US" dirty="0"/>
          </a:p>
          <a:p>
            <a:r>
              <a:rPr lang="en-US" dirty="0">
                <a:hlinkClick r:id="rId3"/>
              </a:rPr>
              <a:t>Participant Workbook Project Management Arabic</a:t>
            </a:r>
            <a:endParaRPr lang="en-US" dirty="0"/>
          </a:p>
          <a:p>
            <a:r>
              <a:rPr lang="ar-AE" dirty="0">
                <a:hlinkClick r:id="rId4"/>
              </a:rPr>
              <a:t>دليل الميسر </a:t>
            </a:r>
            <a:r>
              <a:rPr lang="en-US" dirty="0">
                <a:hlinkClick r:id="rId4"/>
              </a:rPr>
              <a:t>Project Management</a:t>
            </a:r>
            <a:endParaRPr lang="en-US" dirty="0"/>
          </a:p>
          <a:p>
            <a:endParaRPr lang="en-US" dirty="0"/>
          </a:p>
        </p:txBody>
      </p:sp>
    </p:spTree>
    <p:extLst>
      <p:ext uri="{BB962C8B-B14F-4D97-AF65-F5344CB8AC3E}">
        <p14:creationId xmlns:p14="http://schemas.microsoft.com/office/powerpoint/2010/main" val="3960422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9366F-CE2A-4CFA-8B23-0C36E9FD17E6}"/>
              </a:ext>
            </a:extLst>
          </p:cNvPr>
          <p:cNvSpPr>
            <a:spLocks noGrp="1"/>
          </p:cNvSpPr>
          <p:nvPr>
            <p:ph type="title"/>
          </p:nvPr>
        </p:nvSpPr>
        <p:spPr>
          <a:xfrm>
            <a:off x="1524386" y="524620"/>
            <a:ext cx="6311809" cy="687492"/>
          </a:xfrm>
        </p:spPr>
        <p:txBody>
          <a:bodyPr/>
          <a:lstStyle/>
          <a:p>
            <a:pPr algn="r"/>
            <a:r>
              <a:rPr lang="ar-SA" sz="1800" dirty="0">
                <a:solidFill>
                  <a:srgbClr val="2A2A2A"/>
                </a:solidFill>
                <a:effectLst/>
                <a:latin typeface="Calibri" panose="020F0502020204030204" pitchFamily="34" charset="0"/>
                <a:ea typeface="Calibri" panose="020F0502020204030204" pitchFamily="34" charset="0"/>
                <a:cs typeface="Times New Roman" panose="02020603050405020304" pitchFamily="18" charset="0"/>
              </a:rPr>
              <a:t>التدريب على القيادة والمهارات</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Text Placeholder 2">
            <a:extLst>
              <a:ext uri="{FF2B5EF4-FFF2-40B4-BE49-F238E27FC236}">
                <a16:creationId xmlns:a16="http://schemas.microsoft.com/office/drawing/2014/main" id="{32980337-8383-4D69-B57B-86B94976E326}"/>
              </a:ext>
            </a:extLst>
          </p:cNvPr>
          <p:cNvSpPr>
            <a:spLocks noGrp="1"/>
          </p:cNvSpPr>
          <p:nvPr>
            <p:ph type="body" sz="quarter" idx="10"/>
          </p:nvPr>
        </p:nvSpPr>
        <p:spPr>
          <a:xfrm>
            <a:off x="676275" y="1715400"/>
            <a:ext cx="7574590" cy="774700"/>
          </a:xfrm>
        </p:spPr>
        <p:txBody>
          <a:bodyPr/>
          <a:lstStyle/>
          <a:p>
            <a:pPr marL="0" indent="0" algn="r">
              <a:buNone/>
            </a:pP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تم</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تصميم</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منهج</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القيادة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والمهارات</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للقيادة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الرياضية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لتزويد</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الرياضيين</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بالتدريب</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على</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القيادة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بالإضافة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إلى</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التنمية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الذاتية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والمهنية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وهو</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التدريب</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الذي</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يمكنهم</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تطبيقه</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على</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الأدوار</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القيادية</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في</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البرنامج</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والمجتمع</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ومكان</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العمل</a:t>
            </a: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8" name="Picture 2">
            <a:extLst>
              <a:ext uri="{FF2B5EF4-FFF2-40B4-BE49-F238E27FC236}">
                <a16:creationId xmlns:a16="http://schemas.microsoft.com/office/drawing/2014/main" id="{82753E47-3F3E-4AEA-88AF-C9EB22A411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648"/>
          <a:stretch/>
        </p:blipFill>
        <p:spPr bwMode="auto">
          <a:xfrm>
            <a:off x="2083991" y="2602057"/>
            <a:ext cx="4976017" cy="3731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7586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1E3D2395-9821-414C-85E9-111C4163CB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838" y="3187778"/>
            <a:ext cx="2652823" cy="265282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08324753-D014-4EE8-8B72-06334440C6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3050" y="3187778"/>
            <a:ext cx="2654051" cy="2652823"/>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a:extLst>
              <a:ext uri="{FF2B5EF4-FFF2-40B4-BE49-F238E27FC236}">
                <a16:creationId xmlns:a16="http://schemas.microsoft.com/office/drawing/2014/main" id="{D252ED1B-024B-46A3-AC95-3A1F564C45AA}"/>
              </a:ext>
            </a:extLst>
          </p:cNvPr>
          <p:cNvSpPr txBox="1">
            <a:spLocks noGrp="1"/>
          </p:cNvSpPr>
          <p:nvPr>
            <p:ph type="title"/>
          </p:nvPr>
        </p:nvSpPr>
        <p:spPr>
          <a:xfrm>
            <a:off x="1524000" y="523875"/>
            <a:ext cx="6333101" cy="375552"/>
          </a:xfrm>
          <a:prstGeom prst="rect">
            <a:avLst/>
          </a:prstGeom>
          <a:noFill/>
        </p:spPr>
        <p:txBody>
          <a:bodyPr wrap="square">
            <a:spAutoFit/>
          </a:bodyPr>
          <a:lstStyle/>
          <a:p>
            <a:pPr marL="0" marR="0" algn="r">
              <a:lnSpc>
                <a:spcPct val="107000"/>
              </a:lnSpc>
              <a:spcBef>
                <a:spcPts val="0"/>
              </a:spcBef>
              <a:spcAft>
                <a:spcPts val="800"/>
              </a:spcAft>
            </a:pPr>
            <a:r>
              <a:rPr lang="ar-SA" sz="1800" b="1" cap="all"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الوحدات الأساسية</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 Placeholder 9">
            <a:extLst>
              <a:ext uri="{FF2B5EF4-FFF2-40B4-BE49-F238E27FC236}">
                <a16:creationId xmlns:a16="http://schemas.microsoft.com/office/drawing/2014/main" id="{5CF2A080-C98B-4404-8AA1-6591F065BB7F}"/>
              </a:ext>
            </a:extLst>
          </p:cNvPr>
          <p:cNvSpPr txBox="1">
            <a:spLocks noGrp="1"/>
          </p:cNvSpPr>
          <p:nvPr>
            <p:ph type="body" sz="quarter" idx="10"/>
          </p:nvPr>
        </p:nvSpPr>
        <p:spPr>
          <a:xfrm>
            <a:off x="676275" y="1938338"/>
            <a:ext cx="7180826" cy="671915"/>
          </a:xfrm>
          <a:prstGeom prst="rect">
            <a:avLst/>
          </a:prstGeom>
          <a:noFill/>
        </p:spPr>
        <p:txBody>
          <a:bodyPr wrap="square">
            <a:spAutoFit/>
          </a:bodyPr>
          <a:lstStyle/>
          <a:p>
            <a:pPr marL="0" marR="0" algn="r">
              <a:lnSpc>
                <a:spcPct val="107000"/>
              </a:lnSpc>
              <a:spcBef>
                <a:spcPts val="0"/>
              </a:spcBef>
              <a:spcAft>
                <a:spcPts val="800"/>
              </a:spcAft>
            </a:pPr>
            <a:r>
              <a:rPr lang="ar-SA"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تم تصميم الوحدات الأساسية للمنهج لتزويد الرياضيين بالمعرفة الأساسية حول القيادة وكيف تبدو قيادة الرياضيين في الألعاب الأولمبية الخاصة وبرنامجهم المحلي.</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6988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6550BAE9-6AEC-485C-AEE1-2875575C4F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9633" y="965574"/>
            <a:ext cx="2652823" cy="265282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BB75056-20F5-4332-B084-B047399D934B}"/>
              </a:ext>
            </a:extLst>
          </p:cNvPr>
          <p:cNvSpPr txBox="1"/>
          <p:nvPr/>
        </p:nvSpPr>
        <p:spPr>
          <a:xfrm>
            <a:off x="1036674" y="4564797"/>
            <a:ext cx="6666614" cy="2031325"/>
          </a:xfrm>
          <a:prstGeom prst="rect">
            <a:avLst/>
          </a:prstGeom>
          <a:noFill/>
        </p:spPr>
        <p:txBody>
          <a:bodyPr wrap="square">
            <a:spAutoFit/>
          </a:bodyPr>
          <a:lstStyle/>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3"/>
              </a:rPr>
              <a:t>Lesson-1-Special-Olympics-Mission-Statement-Arabic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4"/>
              </a:rPr>
              <a:t>Lesson-2-Guiding-Principles-Arabic</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5"/>
              </a:rPr>
              <a:t>Lesson-3-Personal-Mission-Statement-Arabic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6"/>
              </a:rPr>
              <a:t>Introduction-to-Athlete-Leadership-Facilitator-Guide-Arabic</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7"/>
              </a:rPr>
              <a:t>Introduction-to-Athlete-Leadership-Independent-Activities-Arabic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8"/>
              </a:rPr>
              <a:t>Introduction-to-Athlete-Leadership-Visual-Guide-Arabic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8" name="TextBox 7">
            <a:extLst>
              <a:ext uri="{FF2B5EF4-FFF2-40B4-BE49-F238E27FC236}">
                <a16:creationId xmlns:a16="http://schemas.microsoft.com/office/drawing/2014/main" id="{30690B1A-89ED-416C-B6DF-F3A50ACBC299}"/>
              </a:ext>
            </a:extLst>
          </p:cNvPr>
          <p:cNvSpPr txBox="1"/>
          <p:nvPr/>
        </p:nvSpPr>
        <p:spPr>
          <a:xfrm>
            <a:off x="871870" y="3805564"/>
            <a:ext cx="8569842" cy="375552"/>
          </a:xfrm>
          <a:prstGeom prst="rect">
            <a:avLst/>
          </a:prstGeom>
          <a:noFill/>
        </p:spPr>
        <p:txBody>
          <a:bodyPr wrap="square">
            <a:spAutoFit/>
          </a:bodyPr>
          <a:lstStyle/>
          <a:p>
            <a:pPr marL="0" marR="0">
              <a:lnSpc>
                <a:spcPct val="107000"/>
              </a:lnSpc>
              <a:spcBef>
                <a:spcPts val="0"/>
              </a:spcBef>
              <a:spcAft>
                <a:spcPts val="800"/>
              </a:spcAft>
              <a:tabLst>
                <a:tab pos="3295650" algn="l"/>
              </a:tabLst>
            </a:pPr>
            <a:r>
              <a:rPr lang="ar-SA" sz="1800" dirty="0">
                <a:effectLst/>
                <a:latin typeface="Calibri" panose="020F0502020204030204" pitchFamily="34" charset="0"/>
                <a:ea typeface="Calibri" panose="020F0502020204030204" pitchFamily="34" charset="0"/>
                <a:cs typeface="Calibri" panose="020F0502020204030204" pitchFamily="34" charset="0"/>
              </a:rPr>
              <a:t>في هذه الوحدة، يتعرف الرياضيون على قيادة الرياضيين ويبدأون في استكشاف مهاراتهم واهتماماتهم.</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65211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138C743E-4230-4292-8888-717A3CAD43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9310" y="646596"/>
            <a:ext cx="2654051" cy="265282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FA2C616-AEF6-40E0-B1B7-7A97250132EE}"/>
              </a:ext>
            </a:extLst>
          </p:cNvPr>
          <p:cNvSpPr txBox="1"/>
          <p:nvPr/>
        </p:nvSpPr>
        <p:spPr>
          <a:xfrm>
            <a:off x="893134" y="4286049"/>
            <a:ext cx="7921257" cy="2031325"/>
          </a:xfrm>
          <a:prstGeom prst="rect">
            <a:avLst/>
          </a:prstGeom>
          <a:noFill/>
        </p:spPr>
        <p:txBody>
          <a:bodyPr wrap="square">
            <a:spAutoFit/>
          </a:bodyPr>
          <a:lstStyle/>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3"/>
              </a:rPr>
              <a:t>Understanding-Leadership-Facilitator-Guide-Arabic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4"/>
              </a:rPr>
              <a:t>Understanding-Leadership-Independent-Activity-Workbook-Arabic</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5"/>
              </a:rPr>
              <a:t>Understanding-Leadership-Lesson-1-Definition-of-Leadership-Arabic</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6"/>
              </a:rPr>
              <a:t>Understanding-Leadership-Lesson-2-Behaviors-of-Great-Leaders-Arabic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7"/>
              </a:rPr>
              <a:t>Understanding-Leadership-Lesson-3-Leadership-Skills-Communication-Arabic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8"/>
              </a:rPr>
              <a:t>Understanding-Leadership-Lesson-4-Your-Leadership-Journey-Arabic</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9"/>
              </a:rPr>
              <a:t>Understanding-Leadership-Visual-Guide-Arabic</a:t>
            </a:r>
            <a:endParaRPr lang="en-US" dirty="0"/>
          </a:p>
        </p:txBody>
      </p:sp>
      <p:sp>
        <p:nvSpPr>
          <p:cNvPr id="8" name="TextBox 7">
            <a:extLst>
              <a:ext uri="{FF2B5EF4-FFF2-40B4-BE49-F238E27FC236}">
                <a16:creationId xmlns:a16="http://schemas.microsoft.com/office/drawing/2014/main" id="{60B1D4AB-92B9-4233-9E2D-42469368E4B9}"/>
              </a:ext>
            </a:extLst>
          </p:cNvPr>
          <p:cNvSpPr txBox="1"/>
          <p:nvPr/>
        </p:nvSpPr>
        <p:spPr>
          <a:xfrm>
            <a:off x="581158" y="3382348"/>
            <a:ext cx="8410353" cy="671915"/>
          </a:xfrm>
          <a:prstGeom prst="rect">
            <a:avLst/>
          </a:prstGeom>
          <a:noFill/>
        </p:spPr>
        <p:txBody>
          <a:bodyPr wrap="square">
            <a:spAutoFit/>
          </a:bodyPr>
          <a:lstStyle/>
          <a:p>
            <a:pPr marL="0" marR="0">
              <a:lnSpc>
                <a:spcPct val="107000"/>
              </a:lnSpc>
              <a:spcBef>
                <a:spcPts val="0"/>
              </a:spcBef>
              <a:spcAft>
                <a:spcPts val="800"/>
              </a:spcAft>
              <a:tabLst>
                <a:tab pos="3295650" algn="l"/>
              </a:tabLst>
            </a:pPr>
            <a:r>
              <a:rPr lang="ar-SA" sz="1800" dirty="0">
                <a:solidFill>
                  <a:srgbClr val="5E5E5E"/>
                </a:solidFill>
                <a:effectLst/>
                <a:latin typeface="Calibri" panose="020F0502020204030204" pitchFamily="34" charset="0"/>
                <a:ea typeface="Calibri" panose="020F0502020204030204" pitchFamily="34" charset="0"/>
                <a:cs typeface="Calibri" panose="020F0502020204030204" pitchFamily="34" charset="0"/>
              </a:rPr>
              <a:t>تأخذك هذه الوحدة خلال الخطوة التالية لاكتشاف من أنت كقائد والاعتراف بالقيمة التي تجلبها وأنت تواصل رحلتك القيادية.</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1489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52ED1B-024B-46A3-AC95-3A1F564C45AA}"/>
              </a:ext>
            </a:extLst>
          </p:cNvPr>
          <p:cNvSpPr txBox="1">
            <a:spLocks noGrp="1"/>
          </p:cNvSpPr>
          <p:nvPr>
            <p:ph type="title"/>
          </p:nvPr>
        </p:nvSpPr>
        <p:spPr>
          <a:xfrm>
            <a:off x="1524000" y="523875"/>
            <a:ext cx="6333101" cy="375552"/>
          </a:xfrm>
          <a:prstGeom prst="rect">
            <a:avLst/>
          </a:prstGeom>
          <a:noFill/>
        </p:spPr>
        <p:txBody>
          <a:bodyPr wrap="square">
            <a:spAutoFit/>
          </a:bodyPr>
          <a:lstStyle/>
          <a:p>
            <a:pPr marL="0" marR="0" algn="r">
              <a:lnSpc>
                <a:spcPct val="107000"/>
              </a:lnSpc>
              <a:spcBef>
                <a:spcPts val="0"/>
              </a:spcBef>
              <a:spcAft>
                <a:spcPts val="800"/>
              </a:spcAft>
            </a:pPr>
            <a:r>
              <a:rPr lang="ar-SA" sz="1800" b="1" cap="all"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وحدات القيادة المتقدمة</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44215124-2C9C-4BEC-B7CF-99E746F80057}"/>
              </a:ext>
            </a:extLst>
          </p:cNvPr>
          <p:cNvSpPr txBox="1"/>
          <p:nvPr/>
        </p:nvSpPr>
        <p:spPr>
          <a:xfrm>
            <a:off x="1881603" y="1403140"/>
            <a:ext cx="5975498" cy="671915"/>
          </a:xfrm>
          <a:prstGeom prst="rect">
            <a:avLst/>
          </a:prstGeom>
          <a:noFill/>
        </p:spPr>
        <p:txBody>
          <a:bodyPr wrap="square">
            <a:spAutoFit/>
          </a:bodyPr>
          <a:lstStyle/>
          <a:p>
            <a:pPr marL="0" marR="0" algn="r">
              <a:lnSpc>
                <a:spcPct val="107000"/>
              </a:lnSpc>
              <a:spcBef>
                <a:spcPts val="0"/>
              </a:spcBef>
              <a:spcAft>
                <a:spcPts val="800"/>
              </a:spcAft>
            </a:pPr>
            <a:r>
              <a:rPr lang="ar-SA"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يتضمن قسم مهارات القيادة المتقدمة خمس وحدات تعتمد على المهارات الأساسية التي يتم تناولها في وحدة فهم القيادة.</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4" name="Picture 2">
            <a:extLst>
              <a:ext uri="{FF2B5EF4-FFF2-40B4-BE49-F238E27FC236}">
                <a16:creationId xmlns:a16="http://schemas.microsoft.com/office/drawing/2014/main" id="{4E8C2995-4CEF-4487-9CC6-1986F01504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1329" y="2923953"/>
            <a:ext cx="2100547" cy="149627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FE99B944-36A8-430B-8FF9-F8C1364C92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1726" y="2923952"/>
            <a:ext cx="2100547" cy="149627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D49C5F1B-CF28-4A87-B341-B94B7B6914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2124" y="2923953"/>
            <a:ext cx="2100547" cy="149627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D936BBAC-FA72-4508-AF6A-83BFDC6AA8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74102" y="4855297"/>
            <a:ext cx="2100547" cy="1496275"/>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D703BEF3-53E3-4B1F-9CEE-E79BFB3F43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352" y="4855297"/>
            <a:ext cx="2100547" cy="1497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957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BDF0689D-2DF1-4739-AB3B-11DF2125BB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6203" y="1307804"/>
            <a:ext cx="3231594" cy="23019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8B51B8C-CA5E-4425-BCA4-DC87FC3BF979}"/>
              </a:ext>
            </a:extLst>
          </p:cNvPr>
          <p:cNvSpPr txBox="1"/>
          <p:nvPr/>
        </p:nvSpPr>
        <p:spPr>
          <a:xfrm>
            <a:off x="1339702" y="4811532"/>
            <a:ext cx="6687880" cy="1477328"/>
          </a:xfrm>
          <a:prstGeom prst="rect">
            <a:avLst/>
          </a:prstGeom>
          <a:noFill/>
        </p:spPr>
        <p:txBody>
          <a:bodyPr wrap="square">
            <a:spAutoFit/>
          </a:bodyPr>
          <a:lstStyle/>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3"/>
              </a:rPr>
              <a:t>Understanding-Emotions-Facilitator-Guide-Arabic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4"/>
              </a:rPr>
              <a:t>Understanding-Emotions-Independent-Activity-Workbook-Arabic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5"/>
              </a:rPr>
              <a:t>Understanding-Emotions-Overview-Arabic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6"/>
              </a:rPr>
              <a:t>Understanding-Emotions-Visual-Guide-Arabic</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dirty="0"/>
          </a:p>
        </p:txBody>
      </p:sp>
      <p:sp>
        <p:nvSpPr>
          <p:cNvPr id="8" name="TextBox 7">
            <a:extLst>
              <a:ext uri="{FF2B5EF4-FFF2-40B4-BE49-F238E27FC236}">
                <a16:creationId xmlns:a16="http://schemas.microsoft.com/office/drawing/2014/main" id="{EB5AFE2A-13C2-49D7-9C18-7DB4FC7704FA}"/>
              </a:ext>
            </a:extLst>
          </p:cNvPr>
          <p:cNvSpPr txBox="1"/>
          <p:nvPr/>
        </p:nvSpPr>
        <p:spPr>
          <a:xfrm>
            <a:off x="1414130" y="3874685"/>
            <a:ext cx="6315740" cy="671915"/>
          </a:xfrm>
          <a:prstGeom prst="rect">
            <a:avLst/>
          </a:prstGeom>
          <a:noFill/>
        </p:spPr>
        <p:txBody>
          <a:bodyPr wrap="square">
            <a:spAutoFit/>
          </a:bodyPr>
          <a:lstStyle/>
          <a:p>
            <a:pPr marL="0" marR="0" algn="r">
              <a:lnSpc>
                <a:spcPct val="107000"/>
              </a:lnSpc>
              <a:spcBef>
                <a:spcPts val="0"/>
              </a:spcBef>
              <a:spcAft>
                <a:spcPts val="800"/>
              </a:spcAft>
            </a:pPr>
            <a:r>
              <a:rPr lang="ar-SA" sz="1800" dirty="0">
                <a:effectLst/>
                <a:latin typeface="Calibri" panose="020F0502020204030204" pitchFamily="34" charset="0"/>
                <a:ea typeface="Calibri" panose="020F0502020204030204" pitchFamily="34" charset="0"/>
                <a:cs typeface="Calibri" panose="020F0502020204030204" pitchFamily="34" charset="0"/>
              </a:rPr>
              <a:t>سيستكشف القادة الرياضيون أهمية التعرف على المشاعر وإدارتها لبناء علاقات جيدة والحفاظ عليها.</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1044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093627EE-EC08-44E3-AC8C-DD3F84580C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1740" y="552892"/>
            <a:ext cx="2380519" cy="169570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a:extLst>
              <a:ext uri="{FF2B5EF4-FFF2-40B4-BE49-F238E27FC236}">
                <a16:creationId xmlns:a16="http://schemas.microsoft.com/office/drawing/2014/main" id="{51F8911D-F005-4FF8-B488-57DC27F37E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6755" y="3577998"/>
            <a:ext cx="2380519" cy="16957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00E2AB0-CB65-4CBA-BC4D-C9E7CE588216}"/>
              </a:ext>
            </a:extLst>
          </p:cNvPr>
          <p:cNvSpPr txBox="1"/>
          <p:nvPr/>
        </p:nvSpPr>
        <p:spPr>
          <a:xfrm>
            <a:off x="637952" y="2358817"/>
            <a:ext cx="8623005" cy="375552"/>
          </a:xfrm>
          <a:prstGeom prst="rect">
            <a:avLst/>
          </a:prstGeom>
          <a:noFill/>
        </p:spPr>
        <p:txBody>
          <a:bodyPr wrap="square">
            <a:spAutoFit/>
          </a:bodyPr>
          <a:lstStyle/>
          <a:p>
            <a:pPr marL="0" marR="0">
              <a:lnSpc>
                <a:spcPct val="107000"/>
              </a:lnSpc>
              <a:spcBef>
                <a:spcPts val="0"/>
              </a:spcBef>
              <a:spcAft>
                <a:spcPts val="800"/>
              </a:spcAft>
            </a:pPr>
            <a:r>
              <a:rPr lang="ar-SA" sz="1800" dirty="0">
                <a:solidFill>
                  <a:srgbClr val="5E5E5E"/>
                </a:solidFill>
                <a:effectLst/>
                <a:latin typeface="Calibri" panose="020F0502020204030204" pitchFamily="34" charset="0"/>
                <a:ea typeface="Calibri" panose="020F0502020204030204" pitchFamily="34" charset="0"/>
                <a:cs typeface="Calibri" panose="020F0502020204030204" pitchFamily="34" charset="0"/>
              </a:rPr>
              <a:t>يتعلم القادة الرياضيون كيفية التفاعل بشكل فعال مع الأفراد والفرق والتأثير على الآخرين لمتابعة تقدمهم.</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751FA5D6-CD40-4AD7-87B0-80EA2EC98B99}"/>
              </a:ext>
            </a:extLst>
          </p:cNvPr>
          <p:cNvSpPr txBox="1"/>
          <p:nvPr/>
        </p:nvSpPr>
        <p:spPr>
          <a:xfrm>
            <a:off x="925033" y="5338350"/>
            <a:ext cx="7719237" cy="646331"/>
          </a:xfrm>
          <a:prstGeom prst="rect">
            <a:avLst/>
          </a:prstGeom>
          <a:noFill/>
        </p:spPr>
        <p:txBody>
          <a:bodyPr wrap="square">
            <a:spAutoFit/>
          </a:bodyPr>
          <a:lstStyle/>
          <a:p>
            <a:r>
              <a:rPr lang="ar-SA" sz="1800" dirty="0">
                <a:solidFill>
                  <a:srgbClr val="303030"/>
                </a:solidFill>
                <a:effectLst/>
                <a:ea typeface="Calibri" panose="020F0502020204030204" pitchFamily="34" charset="0"/>
                <a:cs typeface="Calibri" panose="020F0502020204030204" pitchFamily="34" charset="0"/>
              </a:rPr>
              <a:t>يستكشف القادة الرياضيون أهمية الإدارة الفعالة للوقت من خلال تحديد الأهداف وتحديد الأولويات والهدف في التخطيط.</a:t>
            </a:r>
            <a:endParaRPr lang="en-US" dirty="0"/>
          </a:p>
        </p:txBody>
      </p:sp>
      <p:sp>
        <p:nvSpPr>
          <p:cNvPr id="11" name="TextBox 10">
            <a:extLst>
              <a:ext uri="{FF2B5EF4-FFF2-40B4-BE49-F238E27FC236}">
                <a16:creationId xmlns:a16="http://schemas.microsoft.com/office/drawing/2014/main" id="{6EB1F017-3B6B-45C6-B9E3-6ECFE2C10E15}"/>
              </a:ext>
            </a:extLst>
          </p:cNvPr>
          <p:cNvSpPr txBox="1"/>
          <p:nvPr/>
        </p:nvSpPr>
        <p:spPr>
          <a:xfrm>
            <a:off x="1992274" y="2910671"/>
            <a:ext cx="5914360" cy="369332"/>
          </a:xfrm>
          <a:prstGeom prst="rect">
            <a:avLst/>
          </a:prstGeom>
          <a:noFill/>
        </p:spPr>
        <p:txBody>
          <a:bodyPr wrap="square">
            <a:spAutoFit/>
          </a:bodyPr>
          <a:lstStyle/>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4"/>
              </a:rPr>
              <a:t>Engaging-with-Others-Independent-Activities-Arabic</a:t>
            </a:r>
            <a:endParaRPr lang="en-US" dirty="0"/>
          </a:p>
        </p:txBody>
      </p:sp>
      <p:sp>
        <p:nvSpPr>
          <p:cNvPr id="13" name="TextBox 12">
            <a:extLst>
              <a:ext uri="{FF2B5EF4-FFF2-40B4-BE49-F238E27FC236}">
                <a16:creationId xmlns:a16="http://schemas.microsoft.com/office/drawing/2014/main" id="{CB9D6481-DAF2-42F7-919D-AA11F030FA8C}"/>
              </a:ext>
            </a:extLst>
          </p:cNvPr>
          <p:cNvSpPr txBox="1"/>
          <p:nvPr/>
        </p:nvSpPr>
        <p:spPr>
          <a:xfrm>
            <a:off x="2087967" y="6120442"/>
            <a:ext cx="5722974" cy="369332"/>
          </a:xfrm>
          <a:prstGeom prst="rect">
            <a:avLst/>
          </a:prstGeom>
          <a:noFill/>
        </p:spPr>
        <p:txBody>
          <a:bodyPr wrap="square">
            <a:spAutoFit/>
          </a:bodyPr>
          <a:lstStyle/>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5"/>
              </a:rPr>
              <a:t>Managing-Time-Independent-Activity-Workbook-Arabic</a:t>
            </a:r>
            <a:endParaRPr lang="en-US" dirty="0"/>
          </a:p>
        </p:txBody>
      </p:sp>
    </p:spTree>
    <p:extLst>
      <p:ext uri="{BB962C8B-B14F-4D97-AF65-F5344CB8AC3E}">
        <p14:creationId xmlns:p14="http://schemas.microsoft.com/office/powerpoint/2010/main" val="1064565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8FB2230C-F011-4E53-90D4-9152049B89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9855" y="469979"/>
            <a:ext cx="2244289" cy="159866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a:extLst>
              <a:ext uri="{FF2B5EF4-FFF2-40B4-BE49-F238E27FC236}">
                <a16:creationId xmlns:a16="http://schemas.microsoft.com/office/drawing/2014/main" id="{13A753AC-946C-4906-9C6A-C4E646DFA2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6846" y="3727364"/>
            <a:ext cx="2297298" cy="163722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3BC5EC2-F2D6-415A-AFF5-39FACF40BE9C}"/>
              </a:ext>
            </a:extLst>
          </p:cNvPr>
          <p:cNvSpPr txBox="1"/>
          <p:nvPr/>
        </p:nvSpPr>
        <p:spPr>
          <a:xfrm>
            <a:off x="435935" y="2251673"/>
            <a:ext cx="8888817" cy="646331"/>
          </a:xfrm>
          <a:prstGeom prst="rect">
            <a:avLst/>
          </a:prstGeom>
          <a:noFill/>
        </p:spPr>
        <p:txBody>
          <a:bodyPr wrap="square">
            <a:spAutoFit/>
          </a:bodyPr>
          <a:lstStyle/>
          <a:p>
            <a:r>
              <a:rPr lang="ar-SA" sz="1800" dirty="0">
                <a:solidFill>
                  <a:srgbClr val="303030"/>
                </a:solidFill>
                <a:effectLst/>
                <a:ea typeface="Calibri" panose="020F0502020204030204" pitchFamily="34" charset="0"/>
                <a:cs typeface="Calibri" panose="020F0502020204030204" pitchFamily="34" charset="0"/>
              </a:rPr>
              <a:t>يركز القادة الرياضيون على قيادة المحادثات التفاعلية، وجمع المدخلات من الأقران، والاستماع إلى الملاحظات وتلخيص المعلومات</a:t>
            </a:r>
            <a:endParaRPr lang="en-US" dirty="0"/>
          </a:p>
        </p:txBody>
      </p:sp>
      <p:sp>
        <p:nvSpPr>
          <p:cNvPr id="9" name="TextBox 8">
            <a:extLst>
              <a:ext uri="{FF2B5EF4-FFF2-40B4-BE49-F238E27FC236}">
                <a16:creationId xmlns:a16="http://schemas.microsoft.com/office/drawing/2014/main" id="{9633F74F-9B58-43B3-8BA8-C3C0DBFF65E2}"/>
              </a:ext>
            </a:extLst>
          </p:cNvPr>
          <p:cNvSpPr txBox="1"/>
          <p:nvPr/>
        </p:nvSpPr>
        <p:spPr>
          <a:xfrm>
            <a:off x="1031358" y="2921169"/>
            <a:ext cx="7921256" cy="369332"/>
          </a:xfrm>
          <a:prstGeom prst="rect">
            <a:avLst/>
          </a:prstGeom>
          <a:noFill/>
        </p:spPr>
        <p:txBody>
          <a:bodyPr wrap="square">
            <a:spAutoFit/>
          </a:bodyPr>
          <a:lstStyle/>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4"/>
              </a:rPr>
              <a:t>Leading-Discussions-Independent-Activities-Workbook-Arabic</a:t>
            </a:r>
            <a:endParaRPr lang="en-US" dirty="0"/>
          </a:p>
        </p:txBody>
      </p:sp>
      <p:sp>
        <p:nvSpPr>
          <p:cNvPr id="11" name="TextBox 10">
            <a:extLst>
              <a:ext uri="{FF2B5EF4-FFF2-40B4-BE49-F238E27FC236}">
                <a16:creationId xmlns:a16="http://schemas.microsoft.com/office/drawing/2014/main" id="{F58C2F3E-F6E1-4883-8571-AE2BDFF81EAD}"/>
              </a:ext>
            </a:extLst>
          </p:cNvPr>
          <p:cNvSpPr txBox="1"/>
          <p:nvPr/>
        </p:nvSpPr>
        <p:spPr>
          <a:xfrm>
            <a:off x="1927150" y="5432119"/>
            <a:ext cx="6706486" cy="369332"/>
          </a:xfrm>
          <a:prstGeom prst="rect">
            <a:avLst/>
          </a:prstGeom>
          <a:noFill/>
        </p:spPr>
        <p:txBody>
          <a:bodyPr wrap="square">
            <a:spAutoFit/>
          </a:bodyPr>
          <a:lstStyle/>
          <a:p>
            <a:r>
              <a:rPr lang="ar-SA" sz="1800" dirty="0">
                <a:effectLst/>
                <a:ea typeface="Times New Roman" panose="02020603050405020304" pitchFamily="18" charset="0"/>
                <a:cs typeface="Calibri" panose="020F0502020204030204" pitchFamily="34" charset="0"/>
              </a:rPr>
              <a:t>يتعلم القادة الرياضيون عن المناصرة وكيف تصبح قائدًا موحدًا.</a:t>
            </a:r>
            <a:endParaRPr lang="en-US" dirty="0"/>
          </a:p>
        </p:txBody>
      </p:sp>
      <p:sp>
        <p:nvSpPr>
          <p:cNvPr id="13" name="TextBox 12">
            <a:extLst>
              <a:ext uri="{FF2B5EF4-FFF2-40B4-BE49-F238E27FC236}">
                <a16:creationId xmlns:a16="http://schemas.microsoft.com/office/drawing/2014/main" id="{E96C48CB-AF0A-4539-99F5-8B82B59AB270}"/>
              </a:ext>
            </a:extLst>
          </p:cNvPr>
          <p:cNvSpPr txBox="1"/>
          <p:nvPr/>
        </p:nvSpPr>
        <p:spPr>
          <a:xfrm>
            <a:off x="1108443" y="6018689"/>
            <a:ext cx="6472570" cy="369332"/>
          </a:xfrm>
          <a:prstGeom prst="rect">
            <a:avLst/>
          </a:prstGeom>
          <a:noFill/>
        </p:spPr>
        <p:txBody>
          <a:bodyPr wrap="square">
            <a:spAutoFit/>
          </a:bodyPr>
          <a:lstStyle/>
          <a:p>
            <a:pPr marL="285750" indent="-285750">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5"/>
              </a:rPr>
              <a:t>Unified-Leadership-Independent-Activities-Workbook-Arabic</a:t>
            </a:r>
            <a:endParaRPr lang="en-US" dirty="0"/>
          </a:p>
        </p:txBody>
      </p:sp>
    </p:spTree>
    <p:extLst>
      <p:ext uri="{BB962C8B-B14F-4D97-AF65-F5344CB8AC3E}">
        <p14:creationId xmlns:p14="http://schemas.microsoft.com/office/powerpoint/2010/main" val="46294239"/>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SO_AP_Presentation.potx</Template>
  <TotalTime>1989</TotalTime>
  <Words>888</Words>
  <Application>Microsoft Office PowerPoint</Application>
  <PresentationFormat>On-screen Show (4:3)</PresentationFormat>
  <Paragraphs>104</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Times New Roman</vt:lpstr>
      <vt:lpstr>Ubuntu</vt:lpstr>
      <vt:lpstr>1_Custom Design</vt:lpstr>
      <vt:lpstr>PowerPoint Presentation</vt:lpstr>
      <vt:lpstr>التدريب على القيادة والمهارات </vt:lpstr>
      <vt:lpstr>الوحدات الأساسية</vt:lpstr>
      <vt:lpstr>PowerPoint Presentation</vt:lpstr>
      <vt:lpstr>PowerPoint Presentation</vt:lpstr>
      <vt:lpstr>وحدات القيادة المتقدمة</vt:lpstr>
      <vt:lpstr>PowerPoint Presentation</vt:lpstr>
      <vt:lpstr>PowerPoint Presentation</vt:lpstr>
      <vt:lpstr>PowerPoint Presentation</vt:lpstr>
      <vt:lpstr>أدوار الألعاب الأولمبية الخاصة </vt:lpstr>
      <vt:lpstr>PowerPoint Presentation</vt:lpstr>
      <vt:lpstr>المتحدث باسم الرياضيين </vt:lpstr>
      <vt:lpstr>قائد الحدث </vt:lpstr>
      <vt:lpstr>القائد الرياضي </vt:lpstr>
      <vt:lpstr>الميسر </vt:lpstr>
      <vt:lpstr>دروس في التنمية الشخصية</vt:lpstr>
      <vt:lpstr>الاستعداد للعمل</vt:lpstr>
    </vt:vector>
  </TitlesOfParts>
  <Company>Zero-G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Ciaran OGaora</dc:creator>
  <cp:lastModifiedBy>Kenia Padron</cp:lastModifiedBy>
  <cp:revision>66</cp:revision>
  <dcterms:created xsi:type="dcterms:W3CDTF">2012-07-03T15:00:02Z</dcterms:created>
  <dcterms:modified xsi:type="dcterms:W3CDTF">2026-08-06T18:49:26Z</dcterms:modified>
</cp:coreProperties>
</file>