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2">
  <p:sldMasterIdLst>
    <p:sldMasterId id="2147483648" r:id="rId4"/>
  </p:sldMasterIdLst>
  <p:notesMasterIdLst>
    <p:notesMasterId r:id="rId107"/>
  </p:notesMasterIdLst>
  <p:sldIdLst>
    <p:sldId id="256" r:id="rId5"/>
    <p:sldId id="257" r:id="rId6"/>
    <p:sldId id="260" r:id="rId7"/>
    <p:sldId id="1452" r:id="rId8"/>
    <p:sldId id="1455" r:id="rId9"/>
    <p:sldId id="1456" r:id="rId10"/>
    <p:sldId id="1472" r:id="rId11"/>
    <p:sldId id="1473" r:id="rId12"/>
    <p:sldId id="1475" r:id="rId13"/>
    <p:sldId id="1460" r:id="rId14"/>
    <p:sldId id="1579" r:id="rId15"/>
    <p:sldId id="1462" r:id="rId16"/>
    <p:sldId id="1551" r:id="rId17"/>
    <p:sldId id="1463" r:id="rId18"/>
    <p:sldId id="1552" r:id="rId19"/>
    <p:sldId id="1464" r:id="rId20"/>
    <p:sldId id="1468" r:id="rId21"/>
    <p:sldId id="1553" r:id="rId22"/>
    <p:sldId id="1469" r:id="rId23"/>
    <p:sldId id="1470" r:id="rId24"/>
    <p:sldId id="1554" r:id="rId25"/>
    <p:sldId id="1471" r:id="rId26"/>
    <p:sldId id="627" r:id="rId27"/>
    <p:sldId id="1563" r:id="rId28"/>
    <p:sldId id="1564" r:id="rId29"/>
    <p:sldId id="395" r:id="rId30"/>
    <p:sldId id="1480" r:id="rId31"/>
    <p:sldId id="1481" r:id="rId32"/>
    <p:sldId id="1483" r:id="rId33"/>
    <p:sldId id="622" r:id="rId34"/>
    <p:sldId id="1485" r:id="rId35"/>
    <p:sldId id="400" r:id="rId36"/>
    <p:sldId id="1487" r:id="rId37"/>
    <p:sldId id="1557" r:id="rId38"/>
    <p:sldId id="1555" r:id="rId39"/>
    <p:sldId id="1556" r:id="rId40"/>
    <p:sldId id="406" r:id="rId41"/>
    <p:sldId id="1489" r:id="rId42"/>
    <p:sldId id="1490" r:id="rId43"/>
    <p:sldId id="407" r:id="rId44"/>
    <p:sldId id="409" r:id="rId45"/>
    <p:sldId id="583" r:id="rId46"/>
    <p:sldId id="403" r:id="rId47"/>
    <p:sldId id="413" r:id="rId48"/>
    <p:sldId id="1493" r:id="rId49"/>
    <p:sldId id="1494" r:id="rId50"/>
    <p:sldId id="625" r:id="rId51"/>
    <p:sldId id="1495" r:id="rId52"/>
    <p:sldId id="1496" r:id="rId53"/>
    <p:sldId id="1497" r:id="rId54"/>
    <p:sldId id="1506" r:id="rId55"/>
    <p:sldId id="1508" r:id="rId56"/>
    <p:sldId id="1559" r:id="rId57"/>
    <p:sldId id="1509" r:id="rId58"/>
    <p:sldId id="1560" r:id="rId59"/>
    <p:sldId id="1510" r:id="rId60"/>
    <p:sldId id="1561" r:id="rId61"/>
    <p:sldId id="1511" r:id="rId62"/>
    <p:sldId id="1562" r:id="rId63"/>
    <p:sldId id="1512" r:id="rId64"/>
    <p:sldId id="587" r:id="rId65"/>
    <p:sldId id="1513" r:id="rId66"/>
    <p:sldId id="1566" r:id="rId67"/>
    <p:sldId id="1570" r:id="rId68"/>
    <p:sldId id="1574" r:id="rId69"/>
    <p:sldId id="1577" r:id="rId70"/>
    <p:sldId id="1578" r:id="rId71"/>
    <p:sldId id="1515" r:id="rId72"/>
    <p:sldId id="1516" r:id="rId73"/>
    <p:sldId id="1519" r:id="rId74"/>
    <p:sldId id="1520" r:id="rId75"/>
    <p:sldId id="610" r:id="rId76"/>
    <p:sldId id="1521" r:id="rId77"/>
    <p:sldId id="1522" r:id="rId78"/>
    <p:sldId id="1518" r:id="rId79"/>
    <p:sldId id="1523" r:id="rId80"/>
    <p:sldId id="1524" r:id="rId81"/>
    <p:sldId id="1525" r:id="rId82"/>
    <p:sldId id="1527" r:id="rId83"/>
    <p:sldId id="1528" r:id="rId84"/>
    <p:sldId id="1529" r:id="rId85"/>
    <p:sldId id="741" r:id="rId86"/>
    <p:sldId id="1534" r:id="rId87"/>
    <p:sldId id="1531" r:id="rId88"/>
    <p:sldId id="1532" r:id="rId89"/>
    <p:sldId id="1535" r:id="rId90"/>
    <p:sldId id="1536" r:id="rId91"/>
    <p:sldId id="460" r:id="rId92"/>
    <p:sldId id="1537" r:id="rId93"/>
    <p:sldId id="1538" r:id="rId94"/>
    <p:sldId id="1539" r:id="rId95"/>
    <p:sldId id="747" r:id="rId96"/>
    <p:sldId id="1540" r:id="rId97"/>
    <p:sldId id="1542" r:id="rId98"/>
    <p:sldId id="1543" r:id="rId99"/>
    <p:sldId id="1544" r:id="rId100"/>
    <p:sldId id="1545" r:id="rId101"/>
    <p:sldId id="1546" r:id="rId102"/>
    <p:sldId id="1547" r:id="rId103"/>
    <p:sldId id="1548" r:id="rId104"/>
    <p:sldId id="1549" r:id="rId105"/>
    <p:sldId id="385" r:id="rId106"/>
  </p:sldIdLst>
  <p:sldSz cx="12192000" cy="6858000"/>
  <p:notesSz cx="6858000" cy="9144000"/>
  <p:embeddedFontLst>
    <p:embeddedFont>
      <p:font typeface="GT Walsheim Pro Condensed Black" panose="020B0604020202020204" charset="0"/>
      <p:bold r:id="rId108"/>
      <p:boldItalic r:id="rId109"/>
    </p:embeddedFont>
    <p:embeddedFont>
      <p:font typeface="Ubuntu" panose="020B0504030602030204" pitchFamily="34" charset="0"/>
      <p:regular r:id="rId110"/>
      <p:bold r:id="rId111"/>
      <p:italic r:id="rId112"/>
      <p:boldItalic r:id="rId113"/>
    </p:embeddedFont>
    <p:embeddedFont>
      <p:font typeface="Ubuntu Light" panose="020B0304030602030204" pitchFamily="34" charset="0"/>
      <p:regular r:id="rId114"/>
      <p:italic r:id="rId115"/>
    </p:embeddedFont>
    <p:embeddedFont>
      <p:font typeface="Yu Gothic" panose="020B0400000000000000" pitchFamily="34" charset="-128"/>
      <p:regular r:id="rId116"/>
      <p:bold r:id="rId1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868127-A3BC-5062-7C22-97BE31793CA3}" name="Guest User" initials="GU" userId="S::urn:spo:anon#457ae0103303f8298c677f34c3f1a905e53779903a00429f9d2701c033067e9e::" providerId="AD"/>
  <p188:author id="{8685B040-49D9-2B75-423D-579F6D8C03EC}" name="Judy Palmore" initials="JP" userId="bb8121f4152f4423" providerId="Windows Live"/>
  <p188:author id="{BEE5B889-0AC5-24FC-3A26-0D0F4FA66726}" name="Brandon Schatsiek" initials="BS" userId="S::bschatsiek@specialolympics.org::0dfea0ce-636f-4e91-ba97-5bb9e2a28fa1" providerId="AD"/>
  <p188:author id="{BD92819C-8803-9E7F-620F-DBFAC8471050}" name="Alyssa Cress" initials="AC" userId="S::acress@specialolympics.org::95bfab82-e2fe-43ff-9492-e758ef9b4619" providerId="AD"/>
  <p188:author id="{62115FBE-75D8-2562-88D8-788429490CB4}" name="Caitlin Baran" initials="CB" userId="S::cbaran@specialolympics.org::d2994ac9-06cd-4b56-bb5f-9f69525e54ef" providerId="AD"/>
  <p188:author id="{57F30FC0-CAF5-25AB-DA69-243E5394CDB2}" name="Yaiguili Alvarado García" initials="YA" userId="7060d762a36533a9" providerId="Windows Live"/>
  <p188:author id="{E5B338C7-0261-8588-021A-B8B8534B8D44}" name="judy.palmore" initials="ju" userId="S::judy.palmore_gmail.com#ext#@soi1.onmicrosoft.com::a230e312-23e0-4db4-95d3-028009e3fa2c" providerId="AD"/>
  <p188:author id="{6D1A99E6-A710-1738-13AB-6F43AABBEF20}" name="Maria Isabel Morazan Castro" initials="MM" userId="88b94e9e715c0bd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B82"/>
    <a:srgbClr val="0095DA"/>
    <a:srgbClr val="92278F"/>
    <a:srgbClr val="F68D1E"/>
    <a:srgbClr val="3D2262"/>
    <a:srgbClr val="EC1C24"/>
    <a:srgbClr val="C9F0FF"/>
    <a:srgbClr val="DDF5FF"/>
    <a:srgbClr val="ABE7FF"/>
    <a:srgbClr val="9FE4FF"/>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341DB9-B99B-4EA6-A6C6-415D7EAADF12}" v="97" dt="2026-04-14T04:00:04.4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9627" autoAdjust="0"/>
  </p:normalViewPr>
  <p:slideViewPr>
    <p:cSldViewPr snapToGrid="0">
      <p:cViewPr>
        <p:scale>
          <a:sx n="81" d="100"/>
          <a:sy n="81" d="100"/>
        </p:scale>
        <p:origin x="88" y="132"/>
      </p:cViewPr>
      <p:guideLst>
        <p:guide orient="horz" pos="2795"/>
        <p:guide pos="3840"/>
      </p:guideLst>
    </p:cSldViewPr>
  </p:slideViewPr>
  <p:outlineViewPr>
    <p:cViewPr>
      <p:scale>
        <a:sx n="33" d="100"/>
        <a:sy n="33" d="100"/>
      </p:scale>
      <p:origin x="0" y="-13637"/>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font" Target="fonts/font10.fntdata"/><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font" Target="fonts/font5.fntdata"/><Relationship Id="rId16" Type="http://schemas.openxmlformats.org/officeDocument/2006/relationships/slide" Target="slides/slide12.xml"/><Relationship Id="rId107" Type="http://schemas.openxmlformats.org/officeDocument/2006/relationships/notesMaster" Target="notesMasters/notesMaster1.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microsoft.com/office/2015/10/relationships/revisionInfo" Target="revisionInfo.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font" Target="fonts/font6.fntdata"/><Relationship Id="rId118" Type="http://schemas.openxmlformats.org/officeDocument/2006/relationships/presProps" Target="pres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font" Target="fonts/font1.fntdata"/><Relationship Id="rId124" Type="http://schemas.microsoft.com/office/2018/10/relationships/authors" Target="author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font" Target="fonts/font7.fntdata"/><Relationship Id="rId119" Type="http://schemas.openxmlformats.org/officeDocument/2006/relationships/viewProps" Target="viewProp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font" Target="fonts/font2.fntdata"/><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font" Target="fonts/font3.fntdata"/><Relationship Id="rId115" Type="http://schemas.openxmlformats.org/officeDocument/2006/relationships/font" Target="fonts/font8.fntdata"/><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ableStyles" Target="tableStyle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font" Target="fonts/font9.fntdata"/><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font" Target="fonts/font4.fntdata"/><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ina Walters" userId="f2cea0ffa02beb95" providerId="LiveId" clId="{1C5D92FF-BA3F-4B5B-BA49-05E5DFD47DB7}"/>
    <pc:docChg chg="undo redo custSel modSld">
      <pc:chgData name="Janina Walters" userId="f2cea0ffa02beb95" providerId="LiveId" clId="{1C5D92FF-BA3F-4B5B-BA49-05E5DFD47DB7}" dt="2026-04-14T20:46:27.106" v="2632" actId="20577"/>
      <pc:docMkLst>
        <pc:docMk/>
      </pc:docMkLst>
      <pc:sldChg chg="modSp mod">
        <pc:chgData name="Janina Walters" userId="f2cea0ffa02beb95" providerId="LiveId" clId="{1C5D92FF-BA3F-4B5B-BA49-05E5DFD47DB7}" dt="2026-04-14T20:46:27.106" v="2632" actId="20577"/>
        <pc:sldMkLst>
          <pc:docMk/>
          <pc:sldMk cId="619948136" sldId="385"/>
        </pc:sldMkLst>
        <pc:spChg chg="mod">
          <ac:chgData name="Janina Walters" userId="f2cea0ffa02beb95" providerId="LiveId" clId="{1C5D92FF-BA3F-4B5B-BA49-05E5DFD47DB7}" dt="2026-04-14T20:46:27.106" v="2632" actId="20577"/>
          <ac:spMkLst>
            <pc:docMk/>
            <pc:sldMk cId="619948136" sldId="385"/>
            <ac:spMk id="6" creationId="{A3A669CE-1D36-3F05-1E50-18F7F64A179C}"/>
          </ac:spMkLst>
        </pc:spChg>
      </pc:sldChg>
      <pc:sldChg chg="modSp mod">
        <pc:chgData name="Janina Walters" userId="f2cea0ffa02beb95" providerId="LiveId" clId="{1C5D92FF-BA3F-4B5B-BA49-05E5DFD47DB7}" dt="2026-04-13T07:53:27.845" v="475" actId="20577"/>
        <pc:sldMkLst>
          <pc:docMk/>
          <pc:sldMk cId="1462157130" sldId="400"/>
        </pc:sldMkLst>
        <pc:graphicFrameChg chg="modGraphic">
          <ac:chgData name="Janina Walters" userId="f2cea0ffa02beb95" providerId="LiveId" clId="{1C5D92FF-BA3F-4B5B-BA49-05E5DFD47DB7}" dt="2026-04-13T07:53:27.845" v="475" actId="20577"/>
          <ac:graphicFrameMkLst>
            <pc:docMk/>
            <pc:sldMk cId="1462157130" sldId="400"/>
            <ac:graphicFrameMk id="10" creationId="{B86C0A3A-5319-488E-FF78-E398A77680D9}"/>
          </ac:graphicFrameMkLst>
        </pc:graphicFrameChg>
      </pc:sldChg>
      <pc:sldChg chg="modSp mod">
        <pc:chgData name="Janina Walters" userId="f2cea0ffa02beb95" providerId="LiveId" clId="{1C5D92FF-BA3F-4B5B-BA49-05E5DFD47DB7}" dt="2026-04-13T17:05:52.060" v="600" actId="1076"/>
        <pc:sldMkLst>
          <pc:docMk/>
          <pc:sldMk cId="548869309" sldId="403"/>
        </pc:sldMkLst>
        <pc:spChg chg="mod">
          <ac:chgData name="Janina Walters" userId="f2cea0ffa02beb95" providerId="LiveId" clId="{1C5D92FF-BA3F-4B5B-BA49-05E5DFD47DB7}" dt="2026-04-13T17:05:22.327" v="599" actId="20577"/>
          <ac:spMkLst>
            <pc:docMk/>
            <pc:sldMk cId="548869309" sldId="403"/>
            <ac:spMk id="44" creationId="{596EF80D-C240-106D-DCB8-AD4A3C776666}"/>
          </ac:spMkLst>
        </pc:spChg>
        <pc:grpChg chg="mod">
          <ac:chgData name="Janina Walters" userId="f2cea0ffa02beb95" providerId="LiveId" clId="{1C5D92FF-BA3F-4B5B-BA49-05E5DFD47DB7}" dt="2026-04-13T17:05:52.060" v="600" actId="1076"/>
          <ac:grpSpMkLst>
            <pc:docMk/>
            <pc:sldMk cId="548869309" sldId="403"/>
            <ac:grpSpMk id="2" creationId="{6A97AF06-F745-1279-DCBC-B5BBAE1B48AD}"/>
          </ac:grpSpMkLst>
        </pc:grpChg>
        <pc:picChg chg="mod">
          <ac:chgData name="Janina Walters" userId="f2cea0ffa02beb95" providerId="LiveId" clId="{1C5D92FF-BA3F-4B5B-BA49-05E5DFD47DB7}" dt="2026-04-13T17:05:19.818" v="598" actId="1076"/>
          <ac:picMkLst>
            <pc:docMk/>
            <pc:sldMk cId="548869309" sldId="403"/>
            <ac:picMk id="63" creationId="{7A08B8D8-7FF7-8A66-020B-9CEFF6AADF34}"/>
          </ac:picMkLst>
        </pc:picChg>
      </pc:sldChg>
      <pc:sldChg chg="modSp mod">
        <pc:chgData name="Janina Walters" userId="f2cea0ffa02beb95" providerId="LiveId" clId="{1C5D92FF-BA3F-4B5B-BA49-05E5DFD47DB7}" dt="2026-04-13T08:21:10.777" v="581" actId="14100"/>
        <pc:sldMkLst>
          <pc:docMk/>
          <pc:sldMk cId="2091448465" sldId="407"/>
        </pc:sldMkLst>
        <pc:spChg chg="mod">
          <ac:chgData name="Janina Walters" userId="f2cea0ffa02beb95" providerId="LiveId" clId="{1C5D92FF-BA3F-4B5B-BA49-05E5DFD47DB7}" dt="2026-04-13T08:18:57.863" v="556" actId="14100"/>
          <ac:spMkLst>
            <pc:docMk/>
            <pc:sldMk cId="2091448465" sldId="407"/>
            <ac:spMk id="18" creationId="{2EBA0433-8D90-2135-4CA2-5ECAFB8EDA3B}"/>
          </ac:spMkLst>
        </pc:spChg>
        <pc:spChg chg="mod">
          <ac:chgData name="Janina Walters" userId="f2cea0ffa02beb95" providerId="LiveId" clId="{1C5D92FF-BA3F-4B5B-BA49-05E5DFD47DB7}" dt="2026-04-13T08:21:10.777" v="581" actId="14100"/>
          <ac:spMkLst>
            <pc:docMk/>
            <pc:sldMk cId="2091448465" sldId="407"/>
            <ac:spMk id="19" creationId="{B4E6F0CE-FCEC-4725-B568-AF631A19AEE7}"/>
          </ac:spMkLst>
        </pc:spChg>
        <pc:spChg chg="mod">
          <ac:chgData name="Janina Walters" userId="f2cea0ffa02beb95" providerId="LiveId" clId="{1C5D92FF-BA3F-4B5B-BA49-05E5DFD47DB7}" dt="2026-04-13T08:18:13.899" v="549" actId="20577"/>
          <ac:spMkLst>
            <pc:docMk/>
            <pc:sldMk cId="2091448465" sldId="407"/>
            <ac:spMk id="29" creationId="{F5F8B598-ECBB-2467-84E5-B667D0361421}"/>
          </ac:spMkLst>
        </pc:spChg>
      </pc:sldChg>
      <pc:sldChg chg="modSp mod">
        <pc:chgData name="Janina Walters" userId="f2cea0ffa02beb95" providerId="LiveId" clId="{1C5D92FF-BA3F-4B5B-BA49-05E5DFD47DB7}" dt="2026-04-13T17:11:32.379" v="686" actId="207"/>
        <pc:sldMkLst>
          <pc:docMk/>
          <pc:sldMk cId="381153724" sldId="409"/>
        </pc:sldMkLst>
        <pc:spChg chg="mod">
          <ac:chgData name="Janina Walters" userId="f2cea0ffa02beb95" providerId="LiveId" clId="{1C5D92FF-BA3F-4B5B-BA49-05E5DFD47DB7}" dt="2026-04-13T08:19:33.747" v="560" actId="20577"/>
          <ac:spMkLst>
            <pc:docMk/>
            <pc:sldMk cId="381153724" sldId="409"/>
            <ac:spMk id="4" creationId="{36235298-0C9D-945E-AD71-3B1339C1E9D9}"/>
          </ac:spMkLst>
        </pc:spChg>
        <pc:spChg chg="mod">
          <ac:chgData name="Janina Walters" userId="f2cea0ffa02beb95" providerId="LiveId" clId="{1C5D92FF-BA3F-4B5B-BA49-05E5DFD47DB7}" dt="2026-04-13T08:19:29.784" v="559" actId="20577"/>
          <ac:spMkLst>
            <pc:docMk/>
            <pc:sldMk cId="381153724" sldId="409"/>
            <ac:spMk id="12" creationId="{3E7D9D0A-E587-A89C-1B4A-509C4BF6D9C0}"/>
          </ac:spMkLst>
        </pc:spChg>
        <pc:spChg chg="mod">
          <ac:chgData name="Janina Walters" userId="f2cea0ffa02beb95" providerId="LiveId" clId="{1C5D92FF-BA3F-4B5B-BA49-05E5DFD47DB7}" dt="2026-04-13T08:20:46.349" v="578" actId="1076"/>
          <ac:spMkLst>
            <pc:docMk/>
            <pc:sldMk cId="381153724" sldId="409"/>
            <ac:spMk id="13" creationId="{D0F2BF65-CAE8-8818-0659-5E34AFCBFEDF}"/>
          </ac:spMkLst>
        </pc:spChg>
        <pc:graphicFrameChg chg="mod modGraphic">
          <ac:chgData name="Janina Walters" userId="f2cea0ffa02beb95" providerId="LiveId" clId="{1C5D92FF-BA3F-4B5B-BA49-05E5DFD47DB7}" dt="2026-04-13T17:11:32.379" v="686" actId="207"/>
          <ac:graphicFrameMkLst>
            <pc:docMk/>
            <pc:sldMk cId="381153724" sldId="409"/>
            <ac:graphicFrameMk id="14" creationId="{2DE3D0D0-EED2-13D6-399E-B06F969E9E5D}"/>
          </ac:graphicFrameMkLst>
        </pc:graphicFrameChg>
      </pc:sldChg>
      <pc:sldChg chg="modSp mod">
        <pc:chgData name="Janina Walters" userId="f2cea0ffa02beb95" providerId="LiveId" clId="{1C5D92FF-BA3F-4B5B-BA49-05E5DFD47DB7}" dt="2026-04-14T03:45:51.652" v="1790" actId="1076"/>
        <pc:sldMkLst>
          <pc:docMk/>
          <pc:sldMk cId="2506319501" sldId="460"/>
        </pc:sldMkLst>
        <pc:spChg chg="mod">
          <ac:chgData name="Janina Walters" userId="f2cea0ffa02beb95" providerId="LiveId" clId="{1C5D92FF-BA3F-4B5B-BA49-05E5DFD47DB7}" dt="2026-04-14T03:45:51.652" v="1790" actId="1076"/>
          <ac:spMkLst>
            <pc:docMk/>
            <pc:sldMk cId="2506319501" sldId="460"/>
            <ac:spMk id="11" creationId="{5CE0367D-53AD-A8DD-CCB4-018E8E8478C1}"/>
          </ac:spMkLst>
        </pc:spChg>
        <pc:graphicFrameChg chg="modGraphic">
          <ac:chgData name="Janina Walters" userId="f2cea0ffa02beb95" providerId="LiveId" clId="{1C5D92FF-BA3F-4B5B-BA49-05E5DFD47DB7}" dt="2026-04-14T03:45:37.698" v="1789" actId="14734"/>
          <ac:graphicFrameMkLst>
            <pc:docMk/>
            <pc:sldMk cId="2506319501" sldId="460"/>
            <ac:graphicFrameMk id="13" creationId="{A4E0F717-642B-2DA0-14D5-CFDE74090829}"/>
          </ac:graphicFrameMkLst>
        </pc:graphicFrameChg>
        <pc:picChg chg="mod">
          <ac:chgData name="Janina Walters" userId="f2cea0ffa02beb95" providerId="LiveId" clId="{1C5D92FF-BA3F-4B5B-BA49-05E5DFD47DB7}" dt="2026-04-14T03:39:39.761" v="1770" actId="1076"/>
          <ac:picMkLst>
            <pc:docMk/>
            <pc:sldMk cId="2506319501" sldId="460"/>
            <ac:picMk id="20" creationId="{5F4C3230-5A8F-7B8E-522A-521B8D6AB6A1}"/>
          </ac:picMkLst>
        </pc:picChg>
      </pc:sldChg>
      <pc:sldChg chg="addSp delSp modSp mod">
        <pc:chgData name="Janina Walters" userId="f2cea0ffa02beb95" providerId="LiveId" clId="{1C5D92FF-BA3F-4B5B-BA49-05E5DFD47DB7}" dt="2026-04-13T08:45:07.164" v="595" actId="20577"/>
        <pc:sldMkLst>
          <pc:docMk/>
          <pc:sldMk cId="4054922207" sldId="583"/>
        </pc:sldMkLst>
        <pc:spChg chg="mod">
          <ac:chgData name="Janina Walters" userId="f2cea0ffa02beb95" providerId="LiveId" clId="{1C5D92FF-BA3F-4B5B-BA49-05E5DFD47DB7}" dt="2026-04-13T08:21:47.060" v="588" actId="1076"/>
          <ac:spMkLst>
            <pc:docMk/>
            <pc:sldMk cId="4054922207" sldId="583"/>
            <ac:spMk id="5" creationId="{ACAE20EC-5AD2-D07A-B51E-05E6D6234D78}"/>
          </ac:spMkLst>
        </pc:spChg>
        <pc:spChg chg="mod">
          <ac:chgData name="Janina Walters" userId="f2cea0ffa02beb95" providerId="LiveId" clId="{1C5D92FF-BA3F-4B5B-BA49-05E5DFD47DB7}" dt="2026-04-13T08:45:07.164" v="595" actId="20577"/>
          <ac:spMkLst>
            <pc:docMk/>
            <pc:sldMk cId="4054922207" sldId="583"/>
            <ac:spMk id="12" creationId="{38E13656-D9B2-2F36-2584-9B3455E134B9}"/>
          </ac:spMkLst>
        </pc:spChg>
        <pc:picChg chg="add del mod">
          <ac:chgData name="Janina Walters" userId="f2cea0ffa02beb95" providerId="LiveId" clId="{1C5D92FF-BA3F-4B5B-BA49-05E5DFD47DB7}" dt="2026-04-13T08:22:27.651" v="591" actId="478"/>
          <ac:picMkLst>
            <pc:docMk/>
            <pc:sldMk cId="4054922207" sldId="583"/>
            <ac:picMk id="6" creationId="{4EED92FA-2033-B5F9-59B3-87985A465808}"/>
          </ac:picMkLst>
        </pc:picChg>
      </pc:sldChg>
      <pc:sldChg chg="modSp mod">
        <pc:chgData name="Janina Walters" userId="f2cea0ffa02beb95" providerId="LiveId" clId="{1C5D92FF-BA3F-4B5B-BA49-05E5DFD47DB7}" dt="2026-04-13T18:33:07.398" v="1119" actId="20577"/>
        <pc:sldMkLst>
          <pc:docMk/>
          <pc:sldMk cId="4234535533" sldId="587"/>
        </pc:sldMkLst>
        <pc:spChg chg="mod">
          <ac:chgData name="Janina Walters" userId="f2cea0ffa02beb95" providerId="LiveId" clId="{1C5D92FF-BA3F-4B5B-BA49-05E5DFD47DB7}" dt="2026-04-13T18:33:07.398" v="1119" actId="20577"/>
          <ac:spMkLst>
            <pc:docMk/>
            <pc:sldMk cId="4234535533" sldId="587"/>
            <ac:spMk id="10" creationId="{1CD1ACDE-7331-B0C3-DC09-4453E85C5C1D}"/>
          </ac:spMkLst>
        </pc:spChg>
      </pc:sldChg>
      <pc:sldChg chg="modSp mod">
        <pc:chgData name="Janina Walters" userId="f2cea0ffa02beb95" providerId="LiveId" clId="{1C5D92FF-BA3F-4B5B-BA49-05E5DFD47DB7}" dt="2026-04-13T21:44:02.080" v="1603" actId="20577"/>
        <pc:sldMkLst>
          <pc:docMk/>
          <pc:sldMk cId="4088923853" sldId="610"/>
        </pc:sldMkLst>
        <pc:spChg chg="mod">
          <ac:chgData name="Janina Walters" userId="f2cea0ffa02beb95" providerId="LiveId" clId="{1C5D92FF-BA3F-4B5B-BA49-05E5DFD47DB7}" dt="2026-04-13T21:44:02.080" v="1603" actId="20577"/>
          <ac:spMkLst>
            <pc:docMk/>
            <pc:sldMk cId="4088923853" sldId="610"/>
            <ac:spMk id="4" creationId="{3B7A81FA-07ED-497B-1790-0440A576E877}"/>
          </ac:spMkLst>
        </pc:spChg>
        <pc:spChg chg="mod">
          <ac:chgData name="Janina Walters" userId="f2cea0ffa02beb95" providerId="LiveId" clId="{1C5D92FF-BA3F-4B5B-BA49-05E5DFD47DB7}" dt="2026-04-13T21:43:16.929" v="1577" actId="20577"/>
          <ac:spMkLst>
            <pc:docMk/>
            <pc:sldMk cId="4088923853" sldId="610"/>
            <ac:spMk id="17" creationId="{83C1511F-9516-2CA5-6FD7-9F7BB1F860A4}"/>
          </ac:spMkLst>
        </pc:spChg>
      </pc:sldChg>
      <pc:sldChg chg="modSp mod">
        <pc:chgData name="Janina Walters" userId="f2cea0ffa02beb95" providerId="LiveId" clId="{1C5D92FF-BA3F-4B5B-BA49-05E5DFD47DB7}" dt="2026-04-13T07:38:23.900" v="387" actId="1076"/>
        <pc:sldMkLst>
          <pc:docMk/>
          <pc:sldMk cId="2816019630" sldId="622"/>
        </pc:sldMkLst>
        <pc:spChg chg="mod">
          <ac:chgData name="Janina Walters" userId="f2cea0ffa02beb95" providerId="LiveId" clId="{1C5D92FF-BA3F-4B5B-BA49-05E5DFD47DB7}" dt="2026-04-13T07:38:16.441" v="384" actId="14100"/>
          <ac:spMkLst>
            <pc:docMk/>
            <pc:sldMk cId="2816019630" sldId="622"/>
            <ac:spMk id="8" creationId="{6C28CD6B-C28F-C34B-95E8-5B2F23D19E99}"/>
          </ac:spMkLst>
        </pc:spChg>
        <pc:grpChg chg="mod">
          <ac:chgData name="Janina Walters" userId="f2cea0ffa02beb95" providerId="LiveId" clId="{1C5D92FF-BA3F-4B5B-BA49-05E5DFD47DB7}" dt="2026-04-13T07:38:23.900" v="387" actId="1076"/>
          <ac:grpSpMkLst>
            <pc:docMk/>
            <pc:sldMk cId="2816019630" sldId="622"/>
            <ac:grpSpMk id="2" creationId="{73515543-330C-C678-DC45-FABDFA3B3961}"/>
          </ac:grpSpMkLst>
        </pc:grpChg>
        <pc:graphicFrameChg chg="mod modGraphic">
          <ac:chgData name="Janina Walters" userId="f2cea0ffa02beb95" providerId="LiveId" clId="{1C5D92FF-BA3F-4B5B-BA49-05E5DFD47DB7}" dt="2026-04-13T07:36:53.256" v="380" actId="1076"/>
          <ac:graphicFrameMkLst>
            <pc:docMk/>
            <pc:sldMk cId="2816019630" sldId="622"/>
            <ac:graphicFrameMk id="9" creationId="{F6F45014-4251-78A6-AED4-C01B7ACA8E6B}"/>
          </ac:graphicFrameMkLst>
        </pc:graphicFrameChg>
      </pc:sldChg>
      <pc:sldChg chg="modSp mod">
        <pc:chgData name="Janina Walters" userId="f2cea0ffa02beb95" providerId="LiveId" clId="{1C5D92FF-BA3F-4B5B-BA49-05E5DFD47DB7}" dt="2026-04-13T17:09:32.537" v="679" actId="20577"/>
        <pc:sldMkLst>
          <pc:docMk/>
          <pc:sldMk cId="2792036742" sldId="625"/>
        </pc:sldMkLst>
        <pc:spChg chg="mod">
          <ac:chgData name="Janina Walters" userId="f2cea0ffa02beb95" providerId="LiveId" clId="{1C5D92FF-BA3F-4B5B-BA49-05E5DFD47DB7}" dt="2026-04-13T17:09:32.537" v="679" actId="20577"/>
          <ac:spMkLst>
            <pc:docMk/>
            <pc:sldMk cId="2792036742" sldId="625"/>
            <ac:spMk id="13" creationId="{556AAF53-C31B-4336-0213-E8267E6A4870}"/>
          </ac:spMkLst>
        </pc:spChg>
      </pc:sldChg>
      <pc:sldChg chg="modSp mod">
        <pc:chgData name="Janina Walters" userId="f2cea0ffa02beb95" providerId="LiveId" clId="{1C5D92FF-BA3F-4B5B-BA49-05E5DFD47DB7}" dt="2026-04-13T07:28:01.962" v="329" actId="20577"/>
        <pc:sldMkLst>
          <pc:docMk/>
          <pc:sldMk cId="1900401782" sldId="627"/>
        </pc:sldMkLst>
        <pc:spChg chg="mod">
          <ac:chgData name="Janina Walters" userId="f2cea0ffa02beb95" providerId="LiveId" clId="{1C5D92FF-BA3F-4B5B-BA49-05E5DFD47DB7}" dt="2026-04-13T07:28:01.962" v="329" actId="20577"/>
          <ac:spMkLst>
            <pc:docMk/>
            <pc:sldMk cId="1900401782" sldId="627"/>
            <ac:spMk id="13" creationId="{C070941F-6688-4BBE-F727-C9051C196791}"/>
          </ac:spMkLst>
        </pc:spChg>
        <pc:picChg chg="mod">
          <ac:chgData name="Janina Walters" userId="f2cea0ffa02beb95" providerId="LiveId" clId="{1C5D92FF-BA3F-4B5B-BA49-05E5DFD47DB7}" dt="2026-04-13T07:27:30.474" v="327" actId="1076"/>
          <ac:picMkLst>
            <pc:docMk/>
            <pc:sldMk cId="1900401782" sldId="627"/>
            <ac:picMk id="5" creationId="{20E1DC62-51EF-A5FE-7510-6A951D105C82}"/>
          </ac:picMkLst>
        </pc:picChg>
      </pc:sldChg>
      <pc:sldChg chg="modSp mod">
        <pc:chgData name="Janina Walters" userId="f2cea0ffa02beb95" providerId="LiveId" clId="{1C5D92FF-BA3F-4B5B-BA49-05E5DFD47DB7}" dt="2026-04-14T03:47:12.704" v="1824" actId="20577"/>
        <pc:sldMkLst>
          <pc:docMk/>
          <pc:sldMk cId="3613765558" sldId="747"/>
        </pc:sldMkLst>
        <pc:spChg chg="mod">
          <ac:chgData name="Janina Walters" userId="f2cea0ffa02beb95" providerId="LiveId" clId="{1C5D92FF-BA3F-4B5B-BA49-05E5DFD47DB7}" dt="2026-04-14T03:47:12.704" v="1824" actId="20577"/>
          <ac:spMkLst>
            <pc:docMk/>
            <pc:sldMk cId="3613765558" sldId="747"/>
            <ac:spMk id="10" creationId="{225182A8-C0F2-0991-EFC4-D78C429D8D0B}"/>
          </ac:spMkLst>
        </pc:spChg>
        <pc:spChg chg="mod">
          <ac:chgData name="Janina Walters" userId="f2cea0ffa02beb95" providerId="LiveId" clId="{1C5D92FF-BA3F-4B5B-BA49-05E5DFD47DB7}" dt="2026-04-14T03:46:54.677" v="1814" actId="20577"/>
          <ac:spMkLst>
            <pc:docMk/>
            <pc:sldMk cId="3613765558" sldId="747"/>
            <ac:spMk id="32" creationId="{75B9B64F-7433-9175-BFA6-B01E17D9B269}"/>
          </ac:spMkLst>
        </pc:spChg>
      </pc:sldChg>
      <pc:sldChg chg="modSp mod">
        <pc:chgData name="Janina Walters" userId="f2cea0ffa02beb95" providerId="LiveId" clId="{1C5D92FF-BA3F-4B5B-BA49-05E5DFD47DB7}" dt="2026-04-13T08:43:29.742" v="594" actId="1076"/>
        <pc:sldMkLst>
          <pc:docMk/>
          <pc:sldMk cId="1874922801" sldId="1456"/>
        </pc:sldMkLst>
        <pc:spChg chg="mod">
          <ac:chgData name="Janina Walters" userId="f2cea0ffa02beb95" providerId="LiveId" clId="{1C5D92FF-BA3F-4B5B-BA49-05E5DFD47DB7}" dt="2026-04-13T08:23:48.053" v="593" actId="1076"/>
          <ac:spMkLst>
            <pc:docMk/>
            <pc:sldMk cId="1874922801" sldId="1456"/>
            <ac:spMk id="3" creationId="{29223742-EE76-4748-F474-CACCB4912D09}"/>
          </ac:spMkLst>
        </pc:spChg>
        <pc:spChg chg="mod">
          <ac:chgData name="Janina Walters" userId="f2cea0ffa02beb95" providerId="LiveId" clId="{1C5D92FF-BA3F-4B5B-BA49-05E5DFD47DB7}" dt="2026-04-13T08:43:29.742" v="594" actId="1076"/>
          <ac:spMkLst>
            <pc:docMk/>
            <pc:sldMk cId="1874922801" sldId="1456"/>
            <ac:spMk id="4" creationId="{FAD6E65E-8C4A-0889-E2BB-11D55B0E66C8}"/>
          </ac:spMkLst>
        </pc:spChg>
      </pc:sldChg>
      <pc:sldChg chg="modSp mod">
        <pc:chgData name="Janina Walters" userId="f2cea0ffa02beb95" providerId="LiveId" clId="{1C5D92FF-BA3F-4B5B-BA49-05E5DFD47DB7}" dt="2026-04-13T07:12:43.122" v="67" actId="14100"/>
        <pc:sldMkLst>
          <pc:docMk/>
          <pc:sldMk cId="2582380952" sldId="1464"/>
        </pc:sldMkLst>
        <pc:spChg chg="mod">
          <ac:chgData name="Janina Walters" userId="f2cea0ffa02beb95" providerId="LiveId" clId="{1C5D92FF-BA3F-4B5B-BA49-05E5DFD47DB7}" dt="2026-04-13T07:11:37.116" v="63" actId="20577"/>
          <ac:spMkLst>
            <pc:docMk/>
            <pc:sldMk cId="2582380952" sldId="1464"/>
            <ac:spMk id="2" creationId="{F3A8F97C-52F1-2961-671D-9F9D07B9518F}"/>
          </ac:spMkLst>
        </pc:spChg>
        <pc:spChg chg="mod">
          <ac:chgData name="Janina Walters" userId="f2cea0ffa02beb95" providerId="LiveId" clId="{1C5D92FF-BA3F-4B5B-BA49-05E5DFD47DB7}" dt="2026-04-13T07:12:43.122" v="67" actId="14100"/>
          <ac:spMkLst>
            <pc:docMk/>
            <pc:sldMk cId="2582380952" sldId="1464"/>
            <ac:spMk id="4" creationId="{2F05D03E-8840-CC17-1C0F-B37672191C3E}"/>
          </ac:spMkLst>
        </pc:spChg>
      </pc:sldChg>
      <pc:sldChg chg="modSp mod">
        <pc:chgData name="Janina Walters" userId="f2cea0ffa02beb95" providerId="LiveId" clId="{1C5D92FF-BA3F-4B5B-BA49-05E5DFD47DB7}" dt="2026-04-13T07:15:27.338" v="93" actId="20577"/>
        <pc:sldMkLst>
          <pc:docMk/>
          <pc:sldMk cId="3366204045" sldId="1468"/>
        </pc:sldMkLst>
        <pc:spChg chg="mod">
          <ac:chgData name="Janina Walters" userId="f2cea0ffa02beb95" providerId="LiveId" clId="{1C5D92FF-BA3F-4B5B-BA49-05E5DFD47DB7}" dt="2026-04-13T07:15:27.338" v="93" actId="20577"/>
          <ac:spMkLst>
            <pc:docMk/>
            <pc:sldMk cId="3366204045" sldId="1468"/>
            <ac:spMk id="21" creationId="{C7CDA6BA-A041-5F39-135E-AABB599BF2A5}"/>
          </ac:spMkLst>
        </pc:spChg>
      </pc:sldChg>
      <pc:sldChg chg="modSp mod">
        <pc:chgData name="Janina Walters" userId="f2cea0ffa02beb95" providerId="LiveId" clId="{1C5D92FF-BA3F-4B5B-BA49-05E5DFD47DB7}" dt="2026-04-13T07:16:27.903" v="148" actId="20577"/>
        <pc:sldMkLst>
          <pc:docMk/>
          <pc:sldMk cId="1774369830" sldId="1469"/>
        </pc:sldMkLst>
        <pc:spChg chg="mod">
          <ac:chgData name="Janina Walters" userId="f2cea0ffa02beb95" providerId="LiveId" clId="{1C5D92FF-BA3F-4B5B-BA49-05E5DFD47DB7}" dt="2026-04-13T07:15:55.312" v="118" actId="20577"/>
          <ac:spMkLst>
            <pc:docMk/>
            <pc:sldMk cId="1774369830" sldId="1469"/>
            <ac:spMk id="2" creationId="{23DD9EFA-ED33-7333-BDEF-D1055D52A0F4}"/>
          </ac:spMkLst>
        </pc:spChg>
        <pc:spChg chg="mod">
          <ac:chgData name="Janina Walters" userId="f2cea0ffa02beb95" providerId="LiveId" clId="{1C5D92FF-BA3F-4B5B-BA49-05E5DFD47DB7}" dt="2026-04-13T07:16:27.903" v="148" actId="20577"/>
          <ac:spMkLst>
            <pc:docMk/>
            <pc:sldMk cId="1774369830" sldId="1469"/>
            <ac:spMk id="4" creationId="{58AF4AF3-C6D2-03DB-A337-AE993AFDC381}"/>
          </ac:spMkLst>
        </pc:spChg>
        <pc:spChg chg="mod">
          <ac:chgData name="Janina Walters" userId="f2cea0ffa02beb95" providerId="LiveId" clId="{1C5D92FF-BA3F-4B5B-BA49-05E5DFD47DB7}" dt="2026-04-13T07:15:15.861" v="76" actId="20577"/>
          <ac:spMkLst>
            <pc:docMk/>
            <pc:sldMk cId="1774369830" sldId="1469"/>
            <ac:spMk id="21" creationId="{3F979CC6-F3D2-1F47-E367-428154BE0415}"/>
          </ac:spMkLst>
        </pc:spChg>
      </pc:sldChg>
      <pc:sldChg chg="modSp mod">
        <pc:chgData name="Janina Walters" userId="f2cea0ffa02beb95" providerId="LiveId" clId="{1C5D92FF-BA3F-4B5B-BA49-05E5DFD47DB7}" dt="2026-04-13T07:27:01.324" v="322" actId="1076"/>
        <pc:sldMkLst>
          <pc:docMk/>
          <pc:sldMk cId="3239303419" sldId="1470"/>
        </pc:sldMkLst>
        <pc:spChg chg="mod">
          <ac:chgData name="Janina Walters" userId="f2cea0ffa02beb95" providerId="LiveId" clId="{1C5D92FF-BA3F-4B5B-BA49-05E5DFD47DB7}" dt="2026-04-13T07:27:01.324" v="322" actId="1076"/>
          <ac:spMkLst>
            <pc:docMk/>
            <pc:sldMk cId="3239303419" sldId="1470"/>
            <ac:spMk id="15" creationId="{F1EEB394-9C22-909A-1FB7-7D88E5160CAF}"/>
          </ac:spMkLst>
        </pc:spChg>
        <pc:spChg chg="mod">
          <ac:chgData name="Janina Walters" userId="f2cea0ffa02beb95" providerId="LiveId" clId="{1C5D92FF-BA3F-4B5B-BA49-05E5DFD47DB7}" dt="2026-04-13T07:17:14.492" v="194" actId="20577"/>
          <ac:spMkLst>
            <pc:docMk/>
            <pc:sldMk cId="3239303419" sldId="1470"/>
            <ac:spMk id="21" creationId="{604DC99E-1AAE-59D9-B89F-037A1CA08F07}"/>
          </ac:spMkLst>
        </pc:spChg>
      </pc:sldChg>
      <pc:sldChg chg="modSp mod">
        <pc:chgData name="Janina Walters" userId="f2cea0ffa02beb95" providerId="LiveId" clId="{1C5D92FF-BA3F-4B5B-BA49-05E5DFD47DB7}" dt="2026-04-13T07:25:42.275" v="313" actId="20577"/>
        <pc:sldMkLst>
          <pc:docMk/>
          <pc:sldMk cId="3106166930" sldId="1471"/>
        </pc:sldMkLst>
        <pc:spChg chg="mod">
          <ac:chgData name="Janina Walters" userId="f2cea0ffa02beb95" providerId="LiveId" clId="{1C5D92FF-BA3F-4B5B-BA49-05E5DFD47DB7}" dt="2026-04-13T07:18:49.771" v="251" actId="20577"/>
          <ac:spMkLst>
            <pc:docMk/>
            <pc:sldMk cId="3106166930" sldId="1471"/>
            <ac:spMk id="2" creationId="{6191A928-26EE-0F33-0478-F3D6EC62C60F}"/>
          </ac:spMkLst>
        </pc:spChg>
        <pc:spChg chg="mod">
          <ac:chgData name="Janina Walters" userId="f2cea0ffa02beb95" providerId="LiveId" clId="{1C5D92FF-BA3F-4B5B-BA49-05E5DFD47DB7}" dt="2026-04-13T07:19:38.710" v="298" actId="1076"/>
          <ac:spMkLst>
            <pc:docMk/>
            <pc:sldMk cId="3106166930" sldId="1471"/>
            <ac:spMk id="3" creationId="{0F1CAFF3-FE31-6CDD-925E-FDFC192CA256}"/>
          </ac:spMkLst>
        </pc:spChg>
        <pc:spChg chg="mod">
          <ac:chgData name="Janina Walters" userId="f2cea0ffa02beb95" providerId="LiveId" clId="{1C5D92FF-BA3F-4B5B-BA49-05E5DFD47DB7}" dt="2026-04-13T07:25:42.275" v="313" actId="20577"/>
          <ac:spMkLst>
            <pc:docMk/>
            <pc:sldMk cId="3106166930" sldId="1471"/>
            <ac:spMk id="4" creationId="{91960931-9636-75F4-1D73-BDF6C462326E}"/>
          </ac:spMkLst>
        </pc:spChg>
        <pc:grpChg chg="mod">
          <ac:chgData name="Janina Walters" userId="f2cea0ffa02beb95" providerId="LiveId" clId="{1C5D92FF-BA3F-4B5B-BA49-05E5DFD47DB7}" dt="2026-04-13T07:25:07.162" v="299" actId="1076"/>
          <ac:grpSpMkLst>
            <pc:docMk/>
            <pc:sldMk cId="3106166930" sldId="1471"/>
            <ac:grpSpMk id="8" creationId="{6BAA9D43-4701-3F46-C669-31376C59126C}"/>
          </ac:grpSpMkLst>
        </pc:grpChg>
      </pc:sldChg>
      <pc:sldChg chg="modSp mod">
        <pc:chgData name="Janina Walters" userId="f2cea0ffa02beb95" providerId="LiveId" clId="{1C5D92FF-BA3F-4B5B-BA49-05E5DFD47DB7}" dt="2026-04-13T07:30:33.399" v="344" actId="20577"/>
        <pc:sldMkLst>
          <pc:docMk/>
          <pc:sldMk cId="742146540" sldId="1480"/>
        </pc:sldMkLst>
        <pc:spChg chg="mod">
          <ac:chgData name="Janina Walters" userId="f2cea0ffa02beb95" providerId="LiveId" clId="{1C5D92FF-BA3F-4B5B-BA49-05E5DFD47DB7}" dt="2026-04-13T07:30:33.399" v="344" actId="20577"/>
          <ac:spMkLst>
            <pc:docMk/>
            <pc:sldMk cId="742146540" sldId="1480"/>
            <ac:spMk id="13" creationId="{4B85DB63-6A37-1260-3BCF-3C1A9CD68865}"/>
          </ac:spMkLst>
        </pc:spChg>
      </pc:sldChg>
      <pc:sldChg chg="modSp mod">
        <pc:chgData name="Janina Walters" userId="f2cea0ffa02beb95" providerId="LiveId" clId="{1C5D92FF-BA3F-4B5B-BA49-05E5DFD47DB7}" dt="2026-04-13T07:30:45.647" v="348" actId="14100"/>
        <pc:sldMkLst>
          <pc:docMk/>
          <pc:sldMk cId="4212482042" sldId="1481"/>
        </pc:sldMkLst>
        <pc:spChg chg="mod">
          <ac:chgData name="Janina Walters" userId="f2cea0ffa02beb95" providerId="LiveId" clId="{1C5D92FF-BA3F-4B5B-BA49-05E5DFD47DB7}" dt="2026-04-13T07:30:45.647" v="348" actId="14100"/>
          <ac:spMkLst>
            <pc:docMk/>
            <pc:sldMk cId="4212482042" sldId="1481"/>
            <ac:spMk id="3" creationId="{21FFBAE7-3BFE-A061-C57C-FA8E035F0EC8}"/>
          </ac:spMkLst>
        </pc:spChg>
        <pc:spChg chg="mod">
          <ac:chgData name="Janina Walters" userId="f2cea0ffa02beb95" providerId="LiveId" clId="{1C5D92FF-BA3F-4B5B-BA49-05E5DFD47DB7}" dt="2026-04-13T07:30:39.609" v="347" actId="20577"/>
          <ac:spMkLst>
            <pc:docMk/>
            <pc:sldMk cId="4212482042" sldId="1481"/>
            <ac:spMk id="13" creationId="{00007C23-E3BB-561A-843E-D69BC615812E}"/>
          </ac:spMkLst>
        </pc:spChg>
      </pc:sldChg>
      <pc:sldChg chg="modSp mod">
        <pc:chgData name="Janina Walters" userId="f2cea0ffa02beb95" providerId="LiveId" clId="{1C5D92FF-BA3F-4B5B-BA49-05E5DFD47DB7}" dt="2026-04-13T07:32:16.702" v="360" actId="20577"/>
        <pc:sldMkLst>
          <pc:docMk/>
          <pc:sldMk cId="466260208" sldId="1483"/>
        </pc:sldMkLst>
        <pc:spChg chg="mod">
          <ac:chgData name="Janina Walters" userId="f2cea0ffa02beb95" providerId="LiveId" clId="{1C5D92FF-BA3F-4B5B-BA49-05E5DFD47DB7}" dt="2026-04-13T07:31:24.841" v="356" actId="14100"/>
          <ac:spMkLst>
            <pc:docMk/>
            <pc:sldMk cId="466260208" sldId="1483"/>
            <ac:spMk id="8" creationId="{263AC051-D002-2FAA-6E89-0B9F970778CE}"/>
          </ac:spMkLst>
        </pc:spChg>
        <pc:spChg chg="mod">
          <ac:chgData name="Janina Walters" userId="f2cea0ffa02beb95" providerId="LiveId" clId="{1C5D92FF-BA3F-4B5B-BA49-05E5DFD47DB7}" dt="2026-04-13T07:32:16.702" v="360" actId="20577"/>
          <ac:spMkLst>
            <pc:docMk/>
            <pc:sldMk cId="466260208" sldId="1483"/>
            <ac:spMk id="10" creationId="{24BE11CC-3BFC-DC88-86F4-72426322B0B6}"/>
          </ac:spMkLst>
        </pc:spChg>
        <pc:spChg chg="mod">
          <ac:chgData name="Janina Walters" userId="f2cea0ffa02beb95" providerId="LiveId" clId="{1C5D92FF-BA3F-4B5B-BA49-05E5DFD47DB7}" dt="2026-04-13T07:31:02.959" v="351" actId="20577"/>
          <ac:spMkLst>
            <pc:docMk/>
            <pc:sldMk cId="466260208" sldId="1483"/>
            <ac:spMk id="13" creationId="{3ACBE1FD-1493-A9FB-8A4B-422C59C3759E}"/>
          </ac:spMkLst>
        </pc:spChg>
      </pc:sldChg>
      <pc:sldChg chg="modSp mod">
        <pc:chgData name="Janina Walters" userId="f2cea0ffa02beb95" providerId="LiveId" clId="{1C5D92FF-BA3F-4B5B-BA49-05E5DFD47DB7}" dt="2026-04-13T07:55:52.850" v="487" actId="20577"/>
        <pc:sldMkLst>
          <pc:docMk/>
          <pc:sldMk cId="4199341204" sldId="1485"/>
        </pc:sldMkLst>
        <pc:spChg chg="mod">
          <ac:chgData name="Janina Walters" userId="f2cea0ffa02beb95" providerId="LiveId" clId="{1C5D92FF-BA3F-4B5B-BA49-05E5DFD47DB7}" dt="2026-04-13T07:55:52.850" v="487" actId="20577"/>
          <ac:spMkLst>
            <pc:docMk/>
            <pc:sldMk cId="4199341204" sldId="1485"/>
            <ac:spMk id="8" creationId="{420B18F1-48FE-B98A-328B-80D9F938DCFF}"/>
          </ac:spMkLst>
        </pc:spChg>
        <pc:graphicFrameChg chg="mod modGraphic">
          <ac:chgData name="Janina Walters" userId="f2cea0ffa02beb95" providerId="LiveId" clId="{1C5D92FF-BA3F-4B5B-BA49-05E5DFD47DB7}" dt="2026-04-13T07:45:27.423" v="431" actId="14100"/>
          <ac:graphicFrameMkLst>
            <pc:docMk/>
            <pc:sldMk cId="4199341204" sldId="1485"/>
            <ac:graphicFrameMk id="9" creationId="{9F0FE9AD-1350-2C48-473F-13ECA2A9953B}"/>
          </ac:graphicFrameMkLst>
        </pc:graphicFrameChg>
      </pc:sldChg>
      <pc:sldChg chg="modSp mod">
        <pc:chgData name="Janina Walters" userId="f2cea0ffa02beb95" providerId="LiveId" clId="{1C5D92FF-BA3F-4B5B-BA49-05E5DFD47DB7}" dt="2026-04-13T07:53:49.827" v="481" actId="20577"/>
        <pc:sldMkLst>
          <pc:docMk/>
          <pc:sldMk cId="620444591" sldId="1487"/>
        </pc:sldMkLst>
        <pc:graphicFrameChg chg="modGraphic">
          <ac:chgData name="Janina Walters" userId="f2cea0ffa02beb95" providerId="LiveId" clId="{1C5D92FF-BA3F-4B5B-BA49-05E5DFD47DB7}" dt="2026-04-13T07:53:49.827" v="481" actId="20577"/>
          <ac:graphicFrameMkLst>
            <pc:docMk/>
            <pc:sldMk cId="620444591" sldId="1487"/>
            <ac:graphicFrameMk id="10" creationId="{BD670397-B5CB-E604-5CA2-AEB03FE2D39F}"/>
          </ac:graphicFrameMkLst>
        </pc:graphicFrameChg>
      </pc:sldChg>
      <pc:sldChg chg="modSp mod">
        <pc:chgData name="Janina Walters" userId="f2cea0ffa02beb95" providerId="LiveId" clId="{1C5D92FF-BA3F-4B5B-BA49-05E5DFD47DB7}" dt="2026-04-13T08:02:17.936" v="516" actId="14734"/>
        <pc:sldMkLst>
          <pc:docMk/>
          <pc:sldMk cId="1313923270" sldId="1489"/>
        </pc:sldMkLst>
        <pc:graphicFrameChg chg="modGraphic">
          <ac:chgData name="Janina Walters" userId="f2cea0ffa02beb95" providerId="LiveId" clId="{1C5D92FF-BA3F-4B5B-BA49-05E5DFD47DB7}" dt="2026-04-13T08:02:17.936" v="516" actId="14734"/>
          <ac:graphicFrameMkLst>
            <pc:docMk/>
            <pc:sldMk cId="1313923270" sldId="1489"/>
            <ac:graphicFrameMk id="3" creationId="{303BE4C0-2A60-FD65-C1DE-46C5E25D6AA6}"/>
          </ac:graphicFrameMkLst>
        </pc:graphicFrameChg>
      </pc:sldChg>
      <pc:sldChg chg="modSp mod">
        <pc:chgData name="Janina Walters" userId="f2cea0ffa02beb95" providerId="LiveId" clId="{1C5D92FF-BA3F-4B5B-BA49-05E5DFD47DB7}" dt="2026-04-13T08:16:39.811" v="523" actId="20577"/>
        <pc:sldMkLst>
          <pc:docMk/>
          <pc:sldMk cId="3381528953" sldId="1490"/>
        </pc:sldMkLst>
        <pc:spChg chg="mod">
          <ac:chgData name="Janina Walters" userId="f2cea0ffa02beb95" providerId="LiveId" clId="{1C5D92FF-BA3F-4B5B-BA49-05E5DFD47DB7}" dt="2026-04-13T08:15:54.013" v="522" actId="14100"/>
          <ac:spMkLst>
            <pc:docMk/>
            <pc:sldMk cId="3381528953" sldId="1490"/>
            <ac:spMk id="2" creationId="{1B680A55-2BA5-C9CD-CA41-E3C580B26264}"/>
          </ac:spMkLst>
        </pc:spChg>
        <pc:spChg chg="mod">
          <ac:chgData name="Janina Walters" userId="f2cea0ffa02beb95" providerId="LiveId" clId="{1C5D92FF-BA3F-4B5B-BA49-05E5DFD47DB7}" dt="2026-04-13T08:16:39.811" v="523" actId="20577"/>
          <ac:spMkLst>
            <pc:docMk/>
            <pc:sldMk cId="3381528953" sldId="1490"/>
            <ac:spMk id="12" creationId="{BBAC5258-9B56-F82B-60E1-A89349984BF0}"/>
          </ac:spMkLst>
        </pc:spChg>
        <pc:spChg chg="mod">
          <ac:chgData name="Janina Walters" userId="f2cea0ffa02beb95" providerId="LiveId" clId="{1C5D92FF-BA3F-4B5B-BA49-05E5DFD47DB7}" dt="2026-04-13T08:15:36.784" v="521" actId="14100"/>
          <ac:spMkLst>
            <pc:docMk/>
            <pc:sldMk cId="3381528953" sldId="1490"/>
            <ac:spMk id="13" creationId="{F9DD1E44-836E-FF50-468F-204CEE4D8B60}"/>
          </ac:spMkLst>
        </pc:spChg>
      </pc:sldChg>
      <pc:sldChg chg="modSp mod">
        <pc:chgData name="Janina Walters" userId="f2cea0ffa02beb95" providerId="LiveId" clId="{1C5D92FF-BA3F-4B5B-BA49-05E5DFD47DB7}" dt="2026-04-13T17:07:13.903" v="611" actId="20577"/>
        <pc:sldMkLst>
          <pc:docMk/>
          <pc:sldMk cId="2577350316" sldId="1493"/>
        </pc:sldMkLst>
        <pc:spChg chg="mod">
          <ac:chgData name="Janina Walters" userId="f2cea0ffa02beb95" providerId="LiveId" clId="{1C5D92FF-BA3F-4B5B-BA49-05E5DFD47DB7}" dt="2026-04-13T17:07:13.903" v="611" actId="20577"/>
          <ac:spMkLst>
            <pc:docMk/>
            <pc:sldMk cId="2577350316" sldId="1493"/>
            <ac:spMk id="8" creationId="{F9E253D2-5089-233A-AD48-42D93B1D840C}"/>
          </ac:spMkLst>
        </pc:spChg>
        <pc:graphicFrameChg chg="modGraphic">
          <ac:chgData name="Janina Walters" userId="f2cea0ffa02beb95" providerId="LiveId" clId="{1C5D92FF-BA3F-4B5B-BA49-05E5DFD47DB7}" dt="2026-04-13T17:07:01.788" v="601" actId="20577"/>
          <ac:graphicFrameMkLst>
            <pc:docMk/>
            <pc:sldMk cId="2577350316" sldId="1493"/>
            <ac:graphicFrameMk id="9" creationId="{ABBD0BAF-B6AF-1DFA-E88B-D18268F96EC9}"/>
          </ac:graphicFrameMkLst>
        </pc:graphicFrameChg>
      </pc:sldChg>
      <pc:sldChg chg="modSp mod">
        <pc:chgData name="Janina Walters" userId="f2cea0ffa02beb95" providerId="LiveId" clId="{1C5D92FF-BA3F-4B5B-BA49-05E5DFD47DB7}" dt="2026-04-13T17:11:12.537" v="682" actId="20577"/>
        <pc:sldMkLst>
          <pc:docMk/>
          <pc:sldMk cId="1005412471" sldId="1495"/>
        </pc:sldMkLst>
        <pc:spChg chg="mod">
          <ac:chgData name="Janina Walters" userId="f2cea0ffa02beb95" providerId="LiveId" clId="{1C5D92FF-BA3F-4B5B-BA49-05E5DFD47DB7}" dt="2026-04-13T17:11:12.537" v="682" actId="20577"/>
          <ac:spMkLst>
            <pc:docMk/>
            <pc:sldMk cId="1005412471" sldId="1495"/>
            <ac:spMk id="13" creationId="{B7D148FF-B8C1-D175-26C7-41F3FC9A9183}"/>
          </ac:spMkLst>
        </pc:spChg>
      </pc:sldChg>
      <pc:sldChg chg="modSp mod">
        <pc:chgData name="Janina Walters" userId="f2cea0ffa02beb95" providerId="LiveId" clId="{1C5D92FF-BA3F-4B5B-BA49-05E5DFD47DB7}" dt="2026-04-13T17:11:17.418" v="685" actId="20577"/>
        <pc:sldMkLst>
          <pc:docMk/>
          <pc:sldMk cId="965583162" sldId="1496"/>
        </pc:sldMkLst>
        <pc:spChg chg="mod">
          <ac:chgData name="Janina Walters" userId="f2cea0ffa02beb95" providerId="LiveId" clId="{1C5D92FF-BA3F-4B5B-BA49-05E5DFD47DB7}" dt="2026-04-13T17:11:17.418" v="685" actId="20577"/>
          <ac:spMkLst>
            <pc:docMk/>
            <pc:sldMk cId="965583162" sldId="1496"/>
            <ac:spMk id="13" creationId="{D6461773-A8CB-BC02-EFC7-B74D151B91D3}"/>
          </ac:spMkLst>
        </pc:spChg>
      </pc:sldChg>
      <pc:sldChg chg="modSp mod">
        <pc:chgData name="Janina Walters" userId="f2cea0ffa02beb95" providerId="LiveId" clId="{1C5D92FF-BA3F-4B5B-BA49-05E5DFD47DB7}" dt="2026-04-13T17:13:01.647" v="696" actId="20577"/>
        <pc:sldMkLst>
          <pc:docMk/>
          <pc:sldMk cId="308138629" sldId="1497"/>
        </pc:sldMkLst>
        <pc:spChg chg="mod">
          <ac:chgData name="Janina Walters" userId="f2cea0ffa02beb95" providerId="LiveId" clId="{1C5D92FF-BA3F-4B5B-BA49-05E5DFD47DB7}" dt="2026-04-13T17:13:01.647" v="696" actId="20577"/>
          <ac:spMkLst>
            <pc:docMk/>
            <pc:sldMk cId="308138629" sldId="1497"/>
            <ac:spMk id="6" creationId="{B70FE639-F4B5-4D6B-BA24-8C1E34DC474E}"/>
          </ac:spMkLst>
        </pc:spChg>
        <pc:spChg chg="mod">
          <ac:chgData name="Janina Walters" userId="f2cea0ffa02beb95" providerId="LiveId" clId="{1C5D92FF-BA3F-4B5B-BA49-05E5DFD47DB7}" dt="2026-04-13T17:12:44.676" v="689" actId="20577"/>
          <ac:spMkLst>
            <pc:docMk/>
            <pc:sldMk cId="308138629" sldId="1497"/>
            <ac:spMk id="13" creationId="{B74A8461-84DD-B750-E7B5-180282C40264}"/>
          </ac:spMkLst>
        </pc:spChg>
      </pc:sldChg>
      <pc:sldChg chg="modSp mod">
        <pc:chgData name="Janina Walters" userId="f2cea0ffa02beb95" providerId="LiveId" clId="{1C5D92FF-BA3F-4B5B-BA49-05E5DFD47DB7}" dt="2026-04-13T18:30:00.351" v="1056" actId="20577"/>
        <pc:sldMkLst>
          <pc:docMk/>
          <pc:sldMk cId="523439002" sldId="1506"/>
        </pc:sldMkLst>
        <pc:spChg chg="mod">
          <ac:chgData name="Janina Walters" userId="f2cea0ffa02beb95" providerId="LiveId" clId="{1C5D92FF-BA3F-4B5B-BA49-05E5DFD47DB7}" dt="2026-04-13T17:13:17.261" v="701" actId="20577"/>
          <ac:spMkLst>
            <pc:docMk/>
            <pc:sldMk cId="523439002" sldId="1506"/>
            <ac:spMk id="2" creationId="{5BDF7CF5-EBCB-7910-9D9D-55E942DEDA40}"/>
          </ac:spMkLst>
        </pc:spChg>
        <pc:spChg chg="mod">
          <ac:chgData name="Janina Walters" userId="f2cea0ffa02beb95" providerId="LiveId" clId="{1C5D92FF-BA3F-4B5B-BA49-05E5DFD47DB7}" dt="2026-04-13T18:30:00.351" v="1056" actId="20577"/>
          <ac:spMkLst>
            <pc:docMk/>
            <pc:sldMk cId="523439002" sldId="1506"/>
            <ac:spMk id="13" creationId="{22945970-0F4F-8500-78E7-2C61CB0ED9E7}"/>
          </ac:spMkLst>
        </pc:spChg>
      </pc:sldChg>
      <pc:sldChg chg="modSp mod">
        <pc:chgData name="Janina Walters" userId="f2cea0ffa02beb95" providerId="LiveId" clId="{1C5D92FF-BA3F-4B5B-BA49-05E5DFD47DB7}" dt="2026-04-13T18:30:06.737" v="1057" actId="20577"/>
        <pc:sldMkLst>
          <pc:docMk/>
          <pc:sldMk cId="3164408503" sldId="1508"/>
        </pc:sldMkLst>
        <pc:spChg chg="mod">
          <ac:chgData name="Janina Walters" userId="f2cea0ffa02beb95" providerId="LiveId" clId="{1C5D92FF-BA3F-4B5B-BA49-05E5DFD47DB7}" dt="2026-04-13T17:14:02.127" v="709" actId="27636"/>
          <ac:spMkLst>
            <pc:docMk/>
            <pc:sldMk cId="3164408503" sldId="1508"/>
            <ac:spMk id="2" creationId="{7BCA2E72-F85F-3D1F-8E06-EF1D4F674874}"/>
          </ac:spMkLst>
        </pc:spChg>
        <pc:spChg chg="mod">
          <ac:chgData name="Janina Walters" userId="f2cea0ffa02beb95" providerId="LiveId" clId="{1C5D92FF-BA3F-4B5B-BA49-05E5DFD47DB7}" dt="2026-04-13T17:15:30.979" v="723" actId="20577"/>
          <ac:spMkLst>
            <pc:docMk/>
            <pc:sldMk cId="3164408503" sldId="1508"/>
            <ac:spMk id="4" creationId="{175FC617-0D0B-E290-301C-20C3943B1F7F}"/>
          </ac:spMkLst>
        </pc:spChg>
        <pc:spChg chg="mod">
          <ac:chgData name="Janina Walters" userId="f2cea0ffa02beb95" providerId="LiveId" clId="{1C5D92FF-BA3F-4B5B-BA49-05E5DFD47DB7}" dt="2026-04-13T18:30:06.737" v="1057" actId="20577"/>
          <ac:spMkLst>
            <pc:docMk/>
            <pc:sldMk cId="3164408503" sldId="1508"/>
            <ac:spMk id="11" creationId="{545CBF42-E8A9-607F-827D-2A275F246D2F}"/>
          </ac:spMkLst>
        </pc:spChg>
        <pc:graphicFrameChg chg="modGraphic">
          <ac:chgData name="Janina Walters" userId="f2cea0ffa02beb95" providerId="LiveId" clId="{1C5D92FF-BA3F-4B5B-BA49-05E5DFD47DB7}" dt="2026-04-13T17:19:45.144" v="788" actId="20577"/>
          <ac:graphicFrameMkLst>
            <pc:docMk/>
            <pc:sldMk cId="3164408503" sldId="1508"/>
            <ac:graphicFrameMk id="15" creationId="{7CDA3363-FFD4-046A-A1DC-A9CABB9E14F3}"/>
          </ac:graphicFrameMkLst>
        </pc:graphicFrameChg>
      </pc:sldChg>
      <pc:sldChg chg="modSp mod">
        <pc:chgData name="Janina Walters" userId="f2cea0ffa02beb95" providerId="LiveId" clId="{1C5D92FF-BA3F-4B5B-BA49-05E5DFD47DB7}" dt="2026-04-13T18:36:14.611" v="1197" actId="20577"/>
        <pc:sldMkLst>
          <pc:docMk/>
          <pc:sldMk cId="3405680959" sldId="1509"/>
        </pc:sldMkLst>
        <pc:spChg chg="mod">
          <ac:chgData name="Janina Walters" userId="f2cea0ffa02beb95" providerId="LiveId" clId="{1C5D92FF-BA3F-4B5B-BA49-05E5DFD47DB7}" dt="2026-04-13T18:31:29.109" v="1090" actId="27636"/>
          <ac:spMkLst>
            <pc:docMk/>
            <pc:sldMk cId="3405680959" sldId="1509"/>
            <ac:spMk id="2" creationId="{038E3297-F388-00C5-80B9-1C57A09071E0}"/>
          </ac:spMkLst>
        </pc:spChg>
        <pc:spChg chg="mod">
          <ac:chgData name="Janina Walters" userId="f2cea0ffa02beb95" providerId="LiveId" clId="{1C5D92FF-BA3F-4B5B-BA49-05E5DFD47DB7}" dt="2026-04-13T18:36:14.611" v="1197" actId="20577"/>
          <ac:spMkLst>
            <pc:docMk/>
            <pc:sldMk cId="3405680959" sldId="1509"/>
            <ac:spMk id="6" creationId="{26EEB7CB-3FA4-97D0-7E44-8CF6BD98266A}"/>
          </ac:spMkLst>
        </pc:spChg>
        <pc:spChg chg="mod">
          <ac:chgData name="Janina Walters" userId="f2cea0ffa02beb95" providerId="LiveId" clId="{1C5D92FF-BA3F-4B5B-BA49-05E5DFD47DB7}" dt="2026-04-13T17:16:57.759" v="737" actId="20577"/>
          <ac:spMkLst>
            <pc:docMk/>
            <pc:sldMk cId="3405680959" sldId="1509"/>
            <ac:spMk id="11" creationId="{B6909049-0E6F-B4EA-CB40-51061C202BCD}"/>
          </ac:spMkLst>
        </pc:spChg>
        <pc:graphicFrameChg chg="modGraphic">
          <ac:chgData name="Janina Walters" userId="f2cea0ffa02beb95" providerId="LiveId" clId="{1C5D92FF-BA3F-4B5B-BA49-05E5DFD47DB7}" dt="2026-04-13T17:20:13.440" v="794" actId="20577"/>
          <ac:graphicFrameMkLst>
            <pc:docMk/>
            <pc:sldMk cId="3405680959" sldId="1509"/>
            <ac:graphicFrameMk id="15" creationId="{4D445FBF-A975-CB91-8CC5-98B93E9EAAB8}"/>
          </ac:graphicFrameMkLst>
        </pc:graphicFrameChg>
      </pc:sldChg>
      <pc:sldChg chg="modSp mod">
        <pc:chgData name="Janina Walters" userId="f2cea0ffa02beb95" providerId="LiveId" clId="{1C5D92FF-BA3F-4B5B-BA49-05E5DFD47DB7}" dt="2026-04-13T18:31:16.175" v="1082" actId="20577"/>
        <pc:sldMkLst>
          <pc:docMk/>
          <pc:sldMk cId="3312716881" sldId="1510"/>
        </pc:sldMkLst>
        <pc:spChg chg="mod">
          <ac:chgData name="Janina Walters" userId="f2cea0ffa02beb95" providerId="LiveId" clId="{1C5D92FF-BA3F-4B5B-BA49-05E5DFD47DB7}" dt="2026-04-13T18:31:16.175" v="1082" actId="20577"/>
          <ac:spMkLst>
            <pc:docMk/>
            <pc:sldMk cId="3312716881" sldId="1510"/>
            <ac:spMk id="2" creationId="{D4E913AF-6151-F7FF-B306-D787A86B5DC6}"/>
          </ac:spMkLst>
        </pc:spChg>
        <pc:spChg chg="mod">
          <ac:chgData name="Janina Walters" userId="f2cea0ffa02beb95" providerId="LiveId" clId="{1C5D92FF-BA3F-4B5B-BA49-05E5DFD47DB7}" dt="2026-04-13T17:52:51.137" v="877" actId="20577"/>
          <ac:spMkLst>
            <pc:docMk/>
            <pc:sldMk cId="3312716881" sldId="1510"/>
            <ac:spMk id="6" creationId="{8B17FF34-53E1-E9C6-7DD0-1F514CD434CF}"/>
          </ac:spMkLst>
        </pc:spChg>
        <pc:spChg chg="mod">
          <ac:chgData name="Janina Walters" userId="f2cea0ffa02beb95" providerId="LiveId" clId="{1C5D92FF-BA3F-4B5B-BA49-05E5DFD47DB7}" dt="2026-04-13T17:51:27.983" v="865" actId="1076"/>
          <ac:spMkLst>
            <pc:docMk/>
            <pc:sldMk cId="3312716881" sldId="1510"/>
            <ac:spMk id="11" creationId="{A5C618BE-8336-FC1C-C019-D9F3F03C9FE3}"/>
          </ac:spMkLst>
        </pc:spChg>
        <pc:graphicFrameChg chg="modGraphic">
          <ac:chgData name="Janina Walters" userId="f2cea0ffa02beb95" providerId="LiveId" clId="{1C5D92FF-BA3F-4B5B-BA49-05E5DFD47DB7}" dt="2026-04-13T17:21:36.565" v="825" actId="113"/>
          <ac:graphicFrameMkLst>
            <pc:docMk/>
            <pc:sldMk cId="3312716881" sldId="1510"/>
            <ac:graphicFrameMk id="15" creationId="{8CEA292B-6FB2-F314-05C3-89A0894DCA70}"/>
          </ac:graphicFrameMkLst>
        </pc:graphicFrameChg>
      </pc:sldChg>
      <pc:sldChg chg="modSp mod">
        <pc:chgData name="Janina Walters" userId="f2cea0ffa02beb95" providerId="LiveId" clId="{1C5D92FF-BA3F-4B5B-BA49-05E5DFD47DB7}" dt="2026-04-13T18:40:48.348" v="1222" actId="1076"/>
        <pc:sldMkLst>
          <pc:docMk/>
          <pc:sldMk cId="29993150" sldId="1511"/>
        </pc:sldMkLst>
        <pc:spChg chg="mod">
          <ac:chgData name="Janina Walters" userId="f2cea0ffa02beb95" providerId="LiveId" clId="{1C5D92FF-BA3F-4B5B-BA49-05E5DFD47DB7}" dt="2026-04-13T18:30:59.917" v="1062" actId="20577"/>
          <ac:spMkLst>
            <pc:docMk/>
            <pc:sldMk cId="29993150" sldId="1511"/>
            <ac:spMk id="2" creationId="{54A22AEA-3EFD-5CF4-171C-9A996D92EF21}"/>
          </ac:spMkLst>
        </pc:spChg>
        <pc:spChg chg="mod">
          <ac:chgData name="Janina Walters" userId="f2cea0ffa02beb95" providerId="LiveId" clId="{1C5D92FF-BA3F-4B5B-BA49-05E5DFD47DB7}" dt="2026-04-13T18:28:14.728" v="980" actId="1076"/>
          <ac:spMkLst>
            <pc:docMk/>
            <pc:sldMk cId="29993150" sldId="1511"/>
            <ac:spMk id="6" creationId="{EB2A484F-0CC1-21F8-0069-6CDE7307A39A}"/>
          </ac:spMkLst>
        </pc:spChg>
        <pc:spChg chg="mod">
          <ac:chgData name="Janina Walters" userId="f2cea0ffa02beb95" providerId="LiveId" clId="{1C5D92FF-BA3F-4B5B-BA49-05E5DFD47DB7}" dt="2026-04-13T18:30:55.259" v="1058" actId="20577"/>
          <ac:spMkLst>
            <pc:docMk/>
            <pc:sldMk cId="29993150" sldId="1511"/>
            <ac:spMk id="11" creationId="{5A59938C-9E9C-3EC2-97D4-22775F0F3475}"/>
          </ac:spMkLst>
        </pc:spChg>
        <pc:grpChg chg="mod">
          <ac:chgData name="Janina Walters" userId="f2cea0ffa02beb95" providerId="LiveId" clId="{1C5D92FF-BA3F-4B5B-BA49-05E5DFD47DB7}" dt="2026-04-13T18:40:48.348" v="1222" actId="1076"/>
          <ac:grpSpMkLst>
            <pc:docMk/>
            <pc:sldMk cId="29993150" sldId="1511"/>
            <ac:grpSpMk id="5" creationId="{DB924127-A5F6-FC13-8180-930D49BA9210}"/>
          </ac:grpSpMkLst>
        </pc:grpChg>
        <pc:graphicFrameChg chg="mod modGraphic">
          <ac:chgData name="Janina Walters" userId="f2cea0ffa02beb95" providerId="LiveId" clId="{1C5D92FF-BA3F-4B5B-BA49-05E5DFD47DB7}" dt="2026-04-13T18:40:39.487" v="1219" actId="1076"/>
          <ac:graphicFrameMkLst>
            <pc:docMk/>
            <pc:sldMk cId="29993150" sldId="1511"/>
            <ac:graphicFrameMk id="8" creationId="{76E8525D-B2C4-0103-B22E-431E0F0983CF}"/>
          </ac:graphicFrameMkLst>
        </pc:graphicFrameChg>
        <pc:graphicFrameChg chg="modGraphic">
          <ac:chgData name="Janina Walters" userId="f2cea0ffa02beb95" providerId="LiveId" clId="{1C5D92FF-BA3F-4B5B-BA49-05E5DFD47DB7}" dt="2026-04-13T18:29:04.824" v="1012" actId="20577"/>
          <ac:graphicFrameMkLst>
            <pc:docMk/>
            <pc:sldMk cId="29993150" sldId="1511"/>
            <ac:graphicFrameMk id="15" creationId="{1C0C2A6A-97C0-A327-184C-97F824831FBC}"/>
          </ac:graphicFrameMkLst>
        </pc:graphicFrameChg>
        <pc:picChg chg="mod">
          <ac:chgData name="Janina Walters" userId="f2cea0ffa02beb95" providerId="LiveId" clId="{1C5D92FF-BA3F-4B5B-BA49-05E5DFD47DB7}" dt="2026-04-13T18:40:46.256" v="1221" actId="1076"/>
          <ac:picMkLst>
            <pc:docMk/>
            <pc:sldMk cId="29993150" sldId="1511"/>
            <ac:picMk id="3" creationId="{C899528A-CFD2-D0F3-72E4-EB8D32460187}"/>
          </ac:picMkLst>
        </pc:picChg>
        <pc:picChg chg="mod">
          <ac:chgData name="Janina Walters" userId="f2cea0ffa02beb95" providerId="LiveId" clId="{1C5D92FF-BA3F-4B5B-BA49-05E5DFD47DB7}" dt="2026-04-13T18:40:38.895" v="1218" actId="1076"/>
          <ac:picMkLst>
            <pc:docMk/>
            <pc:sldMk cId="29993150" sldId="1511"/>
            <ac:picMk id="9" creationId="{8E92E7C2-A0D7-8474-0385-0C6EF9AE971C}"/>
          </ac:picMkLst>
        </pc:picChg>
      </pc:sldChg>
      <pc:sldChg chg="modSp mod">
        <pc:chgData name="Janina Walters" userId="f2cea0ffa02beb95" providerId="LiveId" clId="{1C5D92FF-BA3F-4B5B-BA49-05E5DFD47DB7}" dt="2026-04-13T18:39:26.064" v="1201" actId="1076"/>
        <pc:sldMkLst>
          <pc:docMk/>
          <pc:sldMk cId="1258328509" sldId="1512"/>
        </pc:sldMkLst>
        <pc:spChg chg="mod">
          <ac:chgData name="Janina Walters" userId="f2cea0ffa02beb95" providerId="LiveId" clId="{1C5D92FF-BA3F-4B5B-BA49-05E5DFD47DB7}" dt="2026-04-13T18:32:41.824" v="1116" actId="27636"/>
          <ac:spMkLst>
            <pc:docMk/>
            <pc:sldMk cId="1258328509" sldId="1512"/>
            <ac:spMk id="2" creationId="{5F7E06DA-B022-4F05-1FE5-C94F31A6AD42}"/>
          </ac:spMkLst>
        </pc:spChg>
        <pc:spChg chg="mod">
          <ac:chgData name="Janina Walters" userId="f2cea0ffa02beb95" providerId="LiveId" clId="{1C5D92FF-BA3F-4B5B-BA49-05E5DFD47DB7}" dt="2026-04-13T18:39:26.064" v="1201" actId="1076"/>
          <ac:spMkLst>
            <pc:docMk/>
            <pc:sldMk cId="1258328509" sldId="1512"/>
            <ac:spMk id="6" creationId="{A7F1720B-CE0F-4642-1153-E8FDAA02A256}"/>
          </ac:spMkLst>
        </pc:spChg>
        <pc:spChg chg="mod">
          <ac:chgData name="Janina Walters" userId="f2cea0ffa02beb95" providerId="LiveId" clId="{1C5D92FF-BA3F-4B5B-BA49-05E5DFD47DB7}" dt="2026-04-13T18:39:22.120" v="1200" actId="1076"/>
          <ac:spMkLst>
            <pc:docMk/>
            <pc:sldMk cId="1258328509" sldId="1512"/>
            <ac:spMk id="11" creationId="{000199A3-0C58-78AA-E779-30DED3AD2DFB}"/>
          </ac:spMkLst>
        </pc:spChg>
        <pc:graphicFrameChg chg="modGraphic">
          <ac:chgData name="Janina Walters" userId="f2cea0ffa02beb95" providerId="LiveId" clId="{1C5D92FF-BA3F-4B5B-BA49-05E5DFD47DB7}" dt="2026-04-13T18:32:18.952" v="1112" actId="20577"/>
          <ac:graphicFrameMkLst>
            <pc:docMk/>
            <pc:sldMk cId="1258328509" sldId="1512"/>
            <ac:graphicFrameMk id="15" creationId="{0E11559A-95B7-A2DA-D302-50F46F78D41B}"/>
          </ac:graphicFrameMkLst>
        </pc:graphicFrameChg>
      </pc:sldChg>
      <pc:sldChg chg="modSp mod">
        <pc:chgData name="Janina Walters" userId="f2cea0ffa02beb95" providerId="LiveId" clId="{1C5D92FF-BA3F-4B5B-BA49-05E5DFD47DB7}" dt="2026-04-13T18:47:14.952" v="1282" actId="20577"/>
        <pc:sldMkLst>
          <pc:docMk/>
          <pc:sldMk cId="3052465128" sldId="1513"/>
        </pc:sldMkLst>
        <pc:graphicFrameChg chg="modGraphic">
          <ac:chgData name="Janina Walters" userId="f2cea0ffa02beb95" providerId="LiveId" clId="{1C5D92FF-BA3F-4B5B-BA49-05E5DFD47DB7}" dt="2026-04-13T18:47:14.952" v="1282" actId="20577"/>
          <ac:graphicFrameMkLst>
            <pc:docMk/>
            <pc:sldMk cId="3052465128" sldId="1513"/>
            <ac:graphicFrameMk id="5" creationId="{74CE14F2-D021-6BB1-F72C-ACFFC685A598}"/>
          </ac:graphicFrameMkLst>
        </pc:graphicFrameChg>
      </pc:sldChg>
      <pc:sldChg chg="modSp mod">
        <pc:chgData name="Janina Walters" userId="f2cea0ffa02beb95" providerId="LiveId" clId="{1C5D92FF-BA3F-4B5B-BA49-05E5DFD47DB7}" dt="2026-04-13T21:26:58.355" v="1571" actId="20577"/>
        <pc:sldMkLst>
          <pc:docMk/>
          <pc:sldMk cId="3378336150" sldId="1515"/>
        </pc:sldMkLst>
        <pc:spChg chg="mod">
          <ac:chgData name="Janina Walters" userId="f2cea0ffa02beb95" providerId="LiveId" clId="{1C5D92FF-BA3F-4B5B-BA49-05E5DFD47DB7}" dt="2026-04-13T21:26:58.355" v="1571" actId="20577"/>
          <ac:spMkLst>
            <pc:docMk/>
            <pc:sldMk cId="3378336150" sldId="1515"/>
            <ac:spMk id="3" creationId="{2BB9CBB9-9456-AF9F-3B12-9485F2025AB5}"/>
          </ac:spMkLst>
        </pc:spChg>
        <pc:graphicFrameChg chg="modGraphic">
          <ac:chgData name="Janina Walters" userId="f2cea0ffa02beb95" providerId="LiveId" clId="{1C5D92FF-BA3F-4B5B-BA49-05E5DFD47DB7}" dt="2026-04-13T20:56:38.658" v="1503" actId="20577"/>
          <ac:graphicFrameMkLst>
            <pc:docMk/>
            <pc:sldMk cId="3378336150" sldId="1515"/>
            <ac:graphicFrameMk id="5" creationId="{EC73A1EF-F012-CA7A-9D9E-01359DB1A9E9}"/>
          </ac:graphicFrameMkLst>
        </pc:graphicFrameChg>
      </pc:sldChg>
      <pc:sldChg chg="modSp mod">
        <pc:chgData name="Janina Walters" userId="f2cea0ffa02beb95" providerId="LiveId" clId="{1C5D92FF-BA3F-4B5B-BA49-05E5DFD47DB7}" dt="2026-04-13T21:45:38.963" v="1614" actId="20577"/>
        <pc:sldMkLst>
          <pc:docMk/>
          <pc:sldMk cId="2486316784" sldId="1518"/>
        </pc:sldMkLst>
        <pc:spChg chg="mod">
          <ac:chgData name="Janina Walters" userId="f2cea0ffa02beb95" providerId="LiveId" clId="{1C5D92FF-BA3F-4B5B-BA49-05E5DFD47DB7}" dt="2026-04-13T21:45:38.963" v="1614" actId="20577"/>
          <ac:spMkLst>
            <pc:docMk/>
            <pc:sldMk cId="2486316784" sldId="1518"/>
            <ac:spMk id="13" creationId="{BDA6BDE6-8886-0033-8FA8-90634A2921F7}"/>
          </ac:spMkLst>
        </pc:spChg>
      </pc:sldChg>
      <pc:sldChg chg="modSp mod">
        <pc:chgData name="Janina Walters" userId="f2cea0ffa02beb95" providerId="LiveId" clId="{1C5D92FF-BA3F-4B5B-BA49-05E5DFD47DB7}" dt="2026-04-13T21:27:30.392" v="1574" actId="20577"/>
        <pc:sldMkLst>
          <pc:docMk/>
          <pc:sldMk cId="1287550199" sldId="1519"/>
        </pc:sldMkLst>
        <pc:spChg chg="mod">
          <ac:chgData name="Janina Walters" userId="f2cea0ffa02beb95" providerId="LiveId" clId="{1C5D92FF-BA3F-4B5B-BA49-05E5DFD47DB7}" dt="2026-04-13T21:27:30.392" v="1574" actId="20577"/>
          <ac:spMkLst>
            <pc:docMk/>
            <pc:sldMk cId="1287550199" sldId="1519"/>
            <ac:spMk id="10" creationId="{283F7A33-C51B-3C81-2767-0918024245EF}"/>
          </ac:spMkLst>
        </pc:spChg>
      </pc:sldChg>
      <pc:sldChg chg="modSp mod">
        <pc:chgData name="Janina Walters" userId="f2cea0ffa02beb95" providerId="LiveId" clId="{1C5D92FF-BA3F-4B5B-BA49-05E5DFD47DB7}" dt="2026-04-13T21:44:53.176" v="1610" actId="14734"/>
        <pc:sldMkLst>
          <pc:docMk/>
          <pc:sldMk cId="417425588" sldId="1521"/>
        </pc:sldMkLst>
        <pc:graphicFrameChg chg="modGraphic">
          <ac:chgData name="Janina Walters" userId="f2cea0ffa02beb95" providerId="LiveId" clId="{1C5D92FF-BA3F-4B5B-BA49-05E5DFD47DB7}" dt="2026-04-13T21:44:53.176" v="1610" actId="14734"/>
          <ac:graphicFrameMkLst>
            <pc:docMk/>
            <pc:sldMk cId="417425588" sldId="1521"/>
            <ac:graphicFrameMk id="3" creationId="{61137BAD-6503-23DD-6B1D-F1063ACBF31C}"/>
          </ac:graphicFrameMkLst>
        </pc:graphicFrameChg>
      </pc:sldChg>
      <pc:sldChg chg="modSp mod">
        <pc:chgData name="Janina Walters" userId="f2cea0ffa02beb95" providerId="LiveId" clId="{1C5D92FF-BA3F-4B5B-BA49-05E5DFD47DB7}" dt="2026-04-13T21:45:30.794" v="1611" actId="20577"/>
        <pc:sldMkLst>
          <pc:docMk/>
          <pc:sldMk cId="2935226032" sldId="1522"/>
        </pc:sldMkLst>
        <pc:spChg chg="mod">
          <ac:chgData name="Janina Walters" userId="f2cea0ffa02beb95" providerId="LiveId" clId="{1C5D92FF-BA3F-4B5B-BA49-05E5DFD47DB7}" dt="2026-04-13T21:45:30.794" v="1611" actId="20577"/>
          <ac:spMkLst>
            <pc:docMk/>
            <pc:sldMk cId="2935226032" sldId="1522"/>
            <ac:spMk id="4" creationId="{D91380B1-7B2D-A52E-AC9A-F4E8560613F3}"/>
          </ac:spMkLst>
        </pc:spChg>
      </pc:sldChg>
      <pc:sldChg chg="modSp mod">
        <pc:chgData name="Janina Walters" userId="f2cea0ffa02beb95" providerId="LiveId" clId="{1C5D92FF-BA3F-4B5B-BA49-05E5DFD47DB7}" dt="2026-04-13T21:46:01.040" v="1619" actId="20577"/>
        <pc:sldMkLst>
          <pc:docMk/>
          <pc:sldMk cId="1791974139" sldId="1523"/>
        </pc:sldMkLst>
        <pc:spChg chg="mod">
          <ac:chgData name="Janina Walters" userId="f2cea0ffa02beb95" providerId="LiveId" clId="{1C5D92FF-BA3F-4B5B-BA49-05E5DFD47DB7}" dt="2026-04-13T21:46:01.040" v="1619" actId="20577"/>
          <ac:spMkLst>
            <pc:docMk/>
            <pc:sldMk cId="1791974139" sldId="1523"/>
            <ac:spMk id="2" creationId="{A14790AE-FCE7-965E-4DC8-B2FB5C583116}"/>
          </ac:spMkLst>
        </pc:spChg>
        <pc:spChg chg="mod">
          <ac:chgData name="Janina Walters" userId="f2cea0ffa02beb95" providerId="LiveId" clId="{1C5D92FF-BA3F-4B5B-BA49-05E5DFD47DB7}" dt="2026-04-13T21:45:46.918" v="1618" actId="20577"/>
          <ac:spMkLst>
            <pc:docMk/>
            <pc:sldMk cId="1791974139" sldId="1523"/>
            <ac:spMk id="13" creationId="{315CD0C1-AE5A-F080-4AEC-C7DD37A76526}"/>
          </ac:spMkLst>
        </pc:spChg>
      </pc:sldChg>
      <pc:sldChg chg="modSp mod">
        <pc:chgData name="Janina Walters" userId="f2cea0ffa02beb95" providerId="LiveId" clId="{1C5D92FF-BA3F-4B5B-BA49-05E5DFD47DB7}" dt="2026-04-13T21:46:23.747" v="1627" actId="20577"/>
        <pc:sldMkLst>
          <pc:docMk/>
          <pc:sldMk cId="2378244876" sldId="1524"/>
        </pc:sldMkLst>
        <pc:spChg chg="mod">
          <ac:chgData name="Janina Walters" userId="f2cea0ffa02beb95" providerId="LiveId" clId="{1C5D92FF-BA3F-4B5B-BA49-05E5DFD47DB7}" dt="2026-04-13T21:46:23.747" v="1627" actId="20577"/>
          <ac:spMkLst>
            <pc:docMk/>
            <pc:sldMk cId="2378244876" sldId="1524"/>
            <ac:spMk id="6" creationId="{F0E1C92A-2C62-5477-5447-2823620702B3}"/>
          </ac:spMkLst>
        </pc:spChg>
        <pc:spChg chg="mod">
          <ac:chgData name="Janina Walters" userId="f2cea0ffa02beb95" providerId="LiveId" clId="{1C5D92FF-BA3F-4B5B-BA49-05E5DFD47DB7}" dt="2026-04-13T21:46:08.066" v="1622" actId="20577"/>
          <ac:spMkLst>
            <pc:docMk/>
            <pc:sldMk cId="2378244876" sldId="1524"/>
            <ac:spMk id="13" creationId="{BCB459DA-E732-4E16-DEE2-9AF53745FF22}"/>
          </ac:spMkLst>
        </pc:spChg>
      </pc:sldChg>
      <pc:sldChg chg="modSp mod">
        <pc:chgData name="Janina Walters" userId="f2cea0ffa02beb95" providerId="LiveId" clId="{1C5D92FF-BA3F-4B5B-BA49-05E5DFD47DB7}" dt="2026-04-13T21:46:28.303" v="1631" actId="20577"/>
        <pc:sldMkLst>
          <pc:docMk/>
          <pc:sldMk cId="1349680471" sldId="1525"/>
        </pc:sldMkLst>
        <pc:spChg chg="mod">
          <ac:chgData name="Janina Walters" userId="f2cea0ffa02beb95" providerId="LiveId" clId="{1C5D92FF-BA3F-4B5B-BA49-05E5DFD47DB7}" dt="2026-04-13T21:46:28.303" v="1631" actId="20577"/>
          <ac:spMkLst>
            <pc:docMk/>
            <pc:sldMk cId="1349680471" sldId="1525"/>
            <ac:spMk id="13" creationId="{48BBF09B-CE85-C59B-B67B-E932FD30C5A3}"/>
          </ac:spMkLst>
        </pc:spChg>
      </pc:sldChg>
      <pc:sldChg chg="modSp mod">
        <pc:chgData name="Janina Walters" userId="f2cea0ffa02beb95" providerId="LiveId" clId="{1C5D92FF-BA3F-4B5B-BA49-05E5DFD47DB7}" dt="2026-04-13T21:48:03.001" v="1656" actId="20577"/>
        <pc:sldMkLst>
          <pc:docMk/>
          <pc:sldMk cId="2298352334" sldId="1527"/>
        </pc:sldMkLst>
        <pc:spChg chg="mod">
          <ac:chgData name="Janina Walters" userId="f2cea0ffa02beb95" providerId="LiveId" clId="{1C5D92FF-BA3F-4B5B-BA49-05E5DFD47DB7}" dt="2026-04-13T21:48:03.001" v="1656" actId="20577"/>
          <ac:spMkLst>
            <pc:docMk/>
            <pc:sldMk cId="2298352334" sldId="1527"/>
            <ac:spMk id="9" creationId="{3F617493-0B71-F6AA-197B-AFC9BADF9539}"/>
          </ac:spMkLst>
        </pc:spChg>
        <pc:spChg chg="mod">
          <ac:chgData name="Janina Walters" userId="f2cea0ffa02beb95" providerId="LiveId" clId="{1C5D92FF-BA3F-4B5B-BA49-05E5DFD47DB7}" dt="2026-04-13T21:46:50.295" v="1636" actId="20577"/>
          <ac:spMkLst>
            <pc:docMk/>
            <pc:sldMk cId="2298352334" sldId="1527"/>
            <ac:spMk id="13" creationId="{35D5C3D0-4B97-DABF-9FAD-339C0D7361C9}"/>
          </ac:spMkLst>
        </pc:spChg>
        <pc:grpChg chg="mod">
          <ac:chgData name="Janina Walters" userId="f2cea0ffa02beb95" providerId="LiveId" clId="{1C5D92FF-BA3F-4B5B-BA49-05E5DFD47DB7}" dt="2026-04-13T21:47:28.672" v="1641" actId="1076"/>
          <ac:grpSpMkLst>
            <pc:docMk/>
            <pc:sldMk cId="2298352334" sldId="1527"/>
            <ac:grpSpMk id="15" creationId="{A06C7195-A78E-A9DE-7AB7-4DDF1E7F02C7}"/>
          </ac:grpSpMkLst>
        </pc:grpChg>
      </pc:sldChg>
      <pc:sldChg chg="modSp mod">
        <pc:chgData name="Janina Walters" userId="f2cea0ffa02beb95" providerId="LiveId" clId="{1C5D92FF-BA3F-4B5B-BA49-05E5DFD47DB7}" dt="2026-04-13T21:48:38.824" v="1660" actId="20577"/>
        <pc:sldMkLst>
          <pc:docMk/>
          <pc:sldMk cId="2391557150" sldId="1528"/>
        </pc:sldMkLst>
        <pc:spChg chg="mod">
          <ac:chgData name="Janina Walters" userId="f2cea0ffa02beb95" providerId="LiveId" clId="{1C5D92FF-BA3F-4B5B-BA49-05E5DFD47DB7}" dt="2026-04-13T21:48:38.824" v="1660" actId="20577"/>
          <ac:spMkLst>
            <pc:docMk/>
            <pc:sldMk cId="2391557150" sldId="1528"/>
            <ac:spMk id="13" creationId="{FE6C4C3B-F36B-2F4A-FB70-E8C982466EB0}"/>
          </ac:spMkLst>
        </pc:spChg>
      </pc:sldChg>
      <pc:sldChg chg="modSp mod">
        <pc:chgData name="Janina Walters" userId="f2cea0ffa02beb95" providerId="LiveId" clId="{1C5D92FF-BA3F-4B5B-BA49-05E5DFD47DB7}" dt="2026-04-13T21:49:08.730" v="1663" actId="20577"/>
        <pc:sldMkLst>
          <pc:docMk/>
          <pc:sldMk cId="1734872023" sldId="1529"/>
        </pc:sldMkLst>
        <pc:spChg chg="mod">
          <ac:chgData name="Janina Walters" userId="f2cea0ffa02beb95" providerId="LiveId" clId="{1C5D92FF-BA3F-4B5B-BA49-05E5DFD47DB7}" dt="2026-04-13T21:49:08.730" v="1663" actId="20577"/>
          <ac:spMkLst>
            <pc:docMk/>
            <pc:sldMk cId="1734872023" sldId="1529"/>
            <ac:spMk id="13" creationId="{0B50BB14-AC8E-DFE8-09B3-30CA24A9AA59}"/>
          </ac:spMkLst>
        </pc:spChg>
      </pc:sldChg>
      <pc:sldChg chg="modSp mod">
        <pc:chgData name="Janina Walters" userId="f2cea0ffa02beb95" providerId="LiveId" clId="{1C5D92FF-BA3F-4B5B-BA49-05E5DFD47DB7}" dt="2026-04-13T21:51:08.442" v="1671" actId="20577"/>
        <pc:sldMkLst>
          <pc:docMk/>
          <pc:sldMk cId="840900794" sldId="1532"/>
        </pc:sldMkLst>
        <pc:spChg chg="mod">
          <ac:chgData name="Janina Walters" userId="f2cea0ffa02beb95" providerId="LiveId" clId="{1C5D92FF-BA3F-4B5B-BA49-05E5DFD47DB7}" dt="2026-04-13T21:51:08.442" v="1671" actId="20577"/>
          <ac:spMkLst>
            <pc:docMk/>
            <pc:sldMk cId="840900794" sldId="1532"/>
            <ac:spMk id="6" creationId="{D7F7C29E-9742-3698-25B2-B516278C45B4}"/>
          </ac:spMkLst>
        </pc:spChg>
        <pc:spChg chg="mod">
          <ac:chgData name="Janina Walters" userId="f2cea0ffa02beb95" providerId="LiveId" clId="{1C5D92FF-BA3F-4B5B-BA49-05E5DFD47DB7}" dt="2026-04-13T21:50:47.495" v="1669" actId="20577"/>
          <ac:spMkLst>
            <pc:docMk/>
            <pc:sldMk cId="840900794" sldId="1532"/>
            <ac:spMk id="13" creationId="{3E7D8195-298A-5CEA-F7B0-D317F6D77FB0}"/>
          </ac:spMkLst>
        </pc:spChg>
      </pc:sldChg>
      <pc:sldChg chg="modSp mod">
        <pc:chgData name="Janina Walters" userId="f2cea0ffa02beb95" providerId="LiveId" clId="{1C5D92FF-BA3F-4B5B-BA49-05E5DFD47DB7}" dt="2026-04-14T03:29:33.374" v="1674" actId="1076"/>
        <pc:sldMkLst>
          <pc:docMk/>
          <pc:sldMk cId="2659594593" sldId="1534"/>
        </pc:sldMkLst>
        <pc:spChg chg="mod">
          <ac:chgData name="Janina Walters" userId="f2cea0ffa02beb95" providerId="LiveId" clId="{1C5D92FF-BA3F-4B5B-BA49-05E5DFD47DB7}" dt="2026-04-13T21:50:28.752" v="1666" actId="20577"/>
          <ac:spMkLst>
            <pc:docMk/>
            <pc:sldMk cId="2659594593" sldId="1534"/>
            <ac:spMk id="13" creationId="{C00646B4-7564-0B9E-DA37-123F32FC8297}"/>
          </ac:spMkLst>
        </pc:spChg>
        <pc:picChg chg="mod">
          <ac:chgData name="Janina Walters" userId="f2cea0ffa02beb95" providerId="LiveId" clId="{1C5D92FF-BA3F-4B5B-BA49-05E5DFD47DB7}" dt="2026-04-14T03:29:31.655" v="1673" actId="1076"/>
          <ac:picMkLst>
            <pc:docMk/>
            <pc:sldMk cId="2659594593" sldId="1534"/>
            <ac:picMk id="24" creationId="{EA246CAB-3B72-7F02-F2A5-DCD31D309257}"/>
          </ac:picMkLst>
        </pc:picChg>
        <pc:picChg chg="mod">
          <ac:chgData name="Janina Walters" userId="f2cea0ffa02beb95" providerId="LiveId" clId="{1C5D92FF-BA3F-4B5B-BA49-05E5DFD47DB7}" dt="2026-04-14T03:29:33.374" v="1674" actId="1076"/>
          <ac:picMkLst>
            <pc:docMk/>
            <pc:sldMk cId="2659594593" sldId="1534"/>
            <ac:picMk id="26" creationId="{49B186DC-85A9-8CBE-8008-D30351DE31D9}"/>
          </ac:picMkLst>
        </pc:picChg>
      </pc:sldChg>
      <pc:sldChg chg="modSp mod">
        <pc:chgData name="Janina Walters" userId="f2cea0ffa02beb95" providerId="LiveId" clId="{1C5D92FF-BA3F-4B5B-BA49-05E5DFD47DB7}" dt="2026-04-14T03:37:42.927" v="1708" actId="1076"/>
        <pc:sldMkLst>
          <pc:docMk/>
          <pc:sldMk cId="411731692" sldId="1535"/>
        </pc:sldMkLst>
        <pc:spChg chg="mod">
          <ac:chgData name="Janina Walters" userId="f2cea0ffa02beb95" providerId="LiveId" clId="{1C5D92FF-BA3F-4B5B-BA49-05E5DFD47DB7}" dt="2026-04-14T03:36:54.629" v="1698" actId="207"/>
          <ac:spMkLst>
            <pc:docMk/>
            <pc:sldMk cId="411731692" sldId="1535"/>
            <ac:spMk id="4" creationId="{DE5066DB-31B0-8F18-36FB-043A25A62E9C}"/>
          </ac:spMkLst>
        </pc:spChg>
        <pc:spChg chg="mod">
          <ac:chgData name="Janina Walters" userId="f2cea0ffa02beb95" providerId="LiveId" clId="{1C5D92FF-BA3F-4B5B-BA49-05E5DFD47DB7}" dt="2026-04-14T03:30:35.601" v="1678" actId="1076"/>
          <ac:spMkLst>
            <pc:docMk/>
            <pc:sldMk cId="411731692" sldId="1535"/>
            <ac:spMk id="12" creationId="{034198E9-AEBD-01F6-D2A3-F69A35D5A101}"/>
          </ac:spMkLst>
        </pc:spChg>
        <pc:spChg chg="mod">
          <ac:chgData name="Janina Walters" userId="f2cea0ffa02beb95" providerId="LiveId" clId="{1C5D92FF-BA3F-4B5B-BA49-05E5DFD47DB7}" dt="2026-04-14T03:30:29.062" v="1677" actId="20577"/>
          <ac:spMkLst>
            <pc:docMk/>
            <pc:sldMk cId="411731692" sldId="1535"/>
            <ac:spMk id="13" creationId="{95E6A6B7-6FE7-AF01-823C-E08D422BF379}"/>
          </ac:spMkLst>
        </pc:spChg>
        <pc:spChg chg="mod">
          <ac:chgData name="Janina Walters" userId="f2cea0ffa02beb95" providerId="LiveId" clId="{1C5D92FF-BA3F-4B5B-BA49-05E5DFD47DB7}" dt="2026-04-14T03:36:27.119" v="1697" actId="20577"/>
          <ac:spMkLst>
            <pc:docMk/>
            <pc:sldMk cId="411731692" sldId="1535"/>
            <ac:spMk id="14" creationId="{C1E837D3-9C15-B1AC-AD90-77B4E019D659}"/>
          </ac:spMkLst>
        </pc:spChg>
        <pc:spChg chg="mod">
          <ac:chgData name="Janina Walters" userId="f2cea0ffa02beb95" providerId="LiveId" clId="{1C5D92FF-BA3F-4B5B-BA49-05E5DFD47DB7}" dt="2026-04-14T03:37:26.069" v="1707" actId="313"/>
          <ac:spMkLst>
            <pc:docMk/>
            <pc:sldMk cId="411731692" sldId="1535"/>
            <ac:spMk id="15" creationId="{6BA34DE8-FCBA-7D71-BC93-3518C7D0BBEF}"/>
          </ac:spMkLst>
        </pc:spChg>
        <pc:spChg chg="mod">
          <ac:chgData name="Janina Walters" userId="f2cea0ffa02beb95" providerId="LiveId" clId="{1C5D92FF-BA3F-4B5B-BA49-05E5DFD47DB7}" dt="2026-04-14T03:37:42.927" v="1708" actId="1076"/>
          <ac:spMkLst>
            <pc:docMk/>
            <pc:sldMk cId="411731692" sldId="1535"/>
            <ac:spMk id="33" creationId="{049ECA03-F6AA-29F8-7FB9-1DED37CF71E9}"/>
          </ac:spMkLst>
        </pc:spChg>
      </pc:sldChg>
      <pc:sldChg chg="modSp mod">
        <pc:chgData name="Janina Walters" userId="f2cea0ffa02beb95" providerId="LiveId" clId="{1C5D92FF-BA3F-4B5B-BA49-05E5DFD47DB7}" dt="2026-04-14T03:39:31.442" v="1769" actId="1076"/>
        <pc:sldMkLst>
          <pc:docMk/>
          <pc:sldMk cId="807499831" sldId="1536"/>
        </pc:sldMkLst>
        <pc:spChg chg="mod">
          <ac:chgData name="Janina Walters" userId="f2cea0ffa02beb95" providerId="LiveId" clId="{1C5D92FF-BA3F-4B5B-BA49-05E5DFD47DB7}" dt="2026-04-14T03:38:50.278" v="1728" actId="20577"/>
          <ac:spMkLst>
            <pc:docMk/>
            <pc:sldMk cId="807499831" sldId="1536"/>
            <ac:spMk id="2" creationId="{63FBEF47-36D5-E86F-D297-8C7FB642BE6E}"/>
          </ac:spMkLst>
        </pc:spChg>
        <pc:spChg chg="mod">
          <ac:chgData name="Janina Walters" userId="f2cea0ffa02beb95" providerId="LiveId" clId="{1C5D92FF-BA3F-4B5B-BA49-05E5DFD47DB7}" dt="2026-04-14T03:39:17.499" v="1767" actId="14100"/>
          <ac:spMkLst>
            <pc:docMk/>
            <pc:sldMk cId="807499831" sldId="1536"/>
            <ac:spMk id="3" creationId="{DE4BAC38-96D7-14E1-5DCB-AF3421E238C0}"/>
          </ac:spMkLst>
        </pc:spChg>
        <pc:spChg chg="mod">
          <ac:chgData name="Janina Walters" userId="f2cea0ffa02beb95" providerId="LiveId" clId="{1C5D92FF-BA3F-4B5B-BA49-05E5DFD47DB7}" dt="2026-04-14T03:38:19.114" v="1723" actId="14100"/>
          <ac:spMkLst>
            <pc:docMk/>
            <pc:sldMk cId="807499831" sldId="1536"/>
            <ac:spMk id="11" creationId="{D5759A3C-1818-F15A-6E8D-663A6648E0E8}"/>
          </ac:spMkLst>
        </pc:spChg>
        <pc:spChg chg="mod">
          <ac:chgData name="Janina Walters" userId="f2cea0ffa02beb95" providerId="LiveId" clId="{1C5D92FF-BA3F-4B5B-BA49-05E5DFD47DB7}" dt="2026-04-14T03:37:53.045" v="1713" actId="20577"/>
          <ac:spMkLst>
            <pc:docMk/>
            <pc:sldMk cId="807499831" sldId="1536"/>
            <ac:spMk id="13" creationId="{9D2CF4AB-073F-6060-066D-D6018D77C33F}"/>
          </ac:spMkLst>
        </pc:spChg>
        <pc:spChg chg="mod">
          <ac:chgData name="Janina Walters" userId="f2cea0ffa02beb95" providerId="LiveId" clId="{1C5D92FF-BA3F-4B5B-BA49-05E5DFD47DB7}" dt="2026-04-14T03:39:28.908" v="1768" actId="1076"/>
          <ac:spMkLst>
            <pc:docMk/>
            <pc:sldMk cId="807499831" sldId="1536"/>
            <ac:spMk id="33" creationId="{2E4AF826-0CF1-427D-DBE0-2A9F1A64ECB3}"/>
          </ac:spMkLst>
        </pc:spChg>
        <pc:grpChg chg="mod">
          <ac:chgData name="Janina Walters" userId="f2cea0ffa02beb95" providerId="LiveId" clId="{1C5D92FF-BA3F-4B5B-BA49-05E5DFD47DB7}" dt="2026-04-14T03:39:31.442" v="1769" actId="1076"/>
          <ac:grpSpMkLst>
            <pc:docMk/>
            <pc:sldMk cId="807499831" sldId="1536"/>
            <ac:grpSpMk id="10" creationId="{8EA20FEE-6F35-5238-8713-B7F8969C99B9}"/>
          </ac:grpSpMkLst>
        </pc:grpChg>
      </pc:sldChg>
      <pc:sldChg chg="modSp mod">
        <pc:chgData name="Janina Walters" userId="f2cea0ffa02beb95" providerId="LiveId" clId="{1C5D92FF-BA3F-4B5B-BA49-05E5DFD47DB7}" dt="2026-04-14T03:46:02.804" v="1794" actId="20577"/>
        <pc:sldMkLst>
          <pc:docMk/>
          <pc:sldMk cId="3496787988" sldId="1537"/>
        </pc:sldMkLst>
        <pc:spChg chg="mod">
          <ac:chgData name="Janina Walters" userId="f2cea0ffa02beb95" providerId="LiveId" clId="{1C5D92FF-BA3F-4B5B-BA49-05E5DFD47DB7}" dt="2026-04-14T03:46:02.804" v="1794" actId="20577"/>
          <ac:spMkLst>
            <pc:docMk/>
            <pc:sldMk cId="3496787988" sldId="1537"/>
            <ac:spMk id="13" creationId="{2BBE0913-5CAA-F302-4492-CA94A4FCD56D}"/>
          </ac:spMkLst>
        </pc:spChg>
      </pc:sldChg>
      <pc:sldChg chg="modSp mod">
        <pc:chgData name="Janina Walters" userId="f2cea0ffa02beb95" providerId="LiveId" clId="{1C5D92FF-BA3F-4B5B-BA49-05E5DFD47DB7}" dt="2026-04-14T03:46:22.537" v="1800" actId="20577"/>
        <pc:sldMkLst>
          <pc:docMk/>
          <pc:sldMk cId="349128127" sldId="1538"/>
        </pc:sldMkLst>
        <pc:spChg chg="mod">
          <ac:chgData name="Janina Walters" userId="f2cea0ffa02beb95" providerId="LiveId" clId="{1C5D92FF-BA3F-4B5B-BA49-05E5DFD47DB7}" dt="2026-04-14T03:46:14.241" v="1797" actId="20577"/>
          <ac:spMkLst>
            <pc:docMk/>
            <pc:sldMk cId="349128127" sldId="1538"/>
            <ac:spMk id="2" creationId="{F4C9652C-3894-3634-8205-B93F8491A721}"/>
          </ac:spMkLst>
        </pc:spChg>
        <pc:spChg chg="mod">
          <ac:chgData name="Janina Walters" userId="f2cea0ffa02beb95" providerId="LiveId" clId="{1C5D92FF-BA3F-4B5B-BA49-05E5DFD47DB7}" dt="2026-04-14T03:46:22.537" v="1800" actId="20577"/>
          <ac:spMkLst>
            <pc:docMk/>
            <pc:sldMk cId="349128127" sldId="1538"/>
            <ac:spMk id="13" creationId="{4DFE63B4-92C6-A3B4-644C-BD41ABD4CFD3}"/>
          </ac:spMkLst>
        </pc:spChg>
      </pc:sldChg>
      <pc:sldChg chg="modSp mod">
        <pc:chgData name="Janina Walters" userId="f2cea0ffa02beb95" providerId="LiveId" clId="{1C5D92FF-BA3F-4B5B-BA49-05E5DFD47DB7}" dt="2026-04-14T03:46:48.889" v="1811" actId="20577"/>
        <pc:sldMkLst>
          <pc:docMk/>
          <pc:sldMk cId="3299711735" sldId="1539"/>
        </pc:sldMkLst>
        <pc:spChg chg="mod">
          <ac:chgData name="Janina Walters" userId="f2cea0ffa02beb95" providerId="LiveId" clId="{1C5D92FF-BA3F-4B5B-BA49-05E5DFD47DB7}" dt="2026-04-14T03:46:48.889" v="1811" actId="20577"/>
          <ac:spMkLst>
            <pc:docMk/>
            <pc:sldMk cId="3299711735" sldId="1539"/>
            <ac:spMk id="6" creationId="{118E036E-9373-6A48-FF68-29719C364697}"/>
          </ac:spMkLst>
        </pc:spChg>
        <pc:spChg chg="mod">
          <ac:chgData name="Janina Walters" userId="f2cea0ffa02beb95" providerId="LiveId" clId="{1C5D92FF-BA3F-4B5B-BA49-05E5DFD47DB7}" dt="2026-04-14T03:46:26.666" v="1803" actId="20577"/>
          <ac:spMkLst>
            <pc:docMk/>
            <pc:sldMk cId="3299711735" sldId="1539"/>
            <ac:spMk id="13" creationId="{2E6DC03F-9F04-57B0-48F0-03578A9AACD9}"/>
          </ac:spMkLst>
        </pc:spChg>
      </pc:sldChg>
      <pc:sldChg chg="modSp mod">
        <pc:chgData name="Janina Walters" userId="f2cea0ffa02beb95" providerId="LiveId" clId="{1C5D92FF-BA3F-4B5B-BA49-05E5DFD47DB7}" dt="2026-04-14T03:51:42.464" v="1952" actId="20577"/>
        <pc:sldMkLst>
          <pc:docMk/>
          <pc:sldMk cId="3589698611" sldId="1540"/>
        </pc:sldMkLst>
        <pc:spChg chg="mod">
          <ac:chgData name="Janina Walters" userId="f2cea0ffa02beb95" providerId="LiveId" clId="{1C5D92FF-BA3F-4B5B-BA49-05E5DFD47DB7}" dt="2026-04-14T03:51:42.464" v="1952" actId="20577"/>
          <ac:spMkLst>
            <pc:docMk/>
            <pc:sldMk cId="3589698611" sldId="1540"/>
            <ac:spMk id="10" creationId="{3DA4C5B4-7E58-AD84-438B-D97E17557EF4}"/>
          </ac:spMkLst>
        </pc:spChg>
        <pc:spChg chg="mod">
          <ac:chgData name="Janina Walters" userId="f2cea0ffa02beb95" providerId="LiveId" clId="{1C5D92FF-BA3F-4B5B-BA49-05E5DFD47DB7}" dt="2026-04-14T03:50:22.579" v="1924" actId="20577"/>
          <ac:spMkLst>
            <pc:docMk/>
            <pc:sldMk cId="3589698611" sldId="1540"/>
            <ac:spMk id="18" creationId="{6181C1A6-E254-0319-B107-9274ECABFB03}"/>
          </ac:spMkLst>
        </pc:spChg>
        <pc:spChg chg="mod">
          <ac:chgData name="Janina Walters" userId="f2cea0ffa02beb95" providerId="LiveId" clId="{1C5D92FF-BA3F-4B5B-BA49-05E5DFD47DB7}" dt="2026-04-14T03:47:31.639" v="1828" actId="20577"/>
          <ac:spMkLst>
            <pc:docMk/>
            <pc:sldMk cId="3589698611" sldId="1540"/>
            <ac:spMk id="32" creationId="{128C14AA-0F21-D456-3496-AC594C698A66}"/>
          </ac:spMkLst>
        </pc:spChg>
      </pc:sldChg>
      <pc:sldChg chg="modSp mod">
        <pc:chgData name="Janina Walters" userId="f2cea0ffa02beb95" providerId="LiveId" clId="{1C5D92FF-BA3F-4B5B-BA49-05E5DFD47DB7}" dt="2026-04-14T03:54:12.225" v="1974" actId="20577"/>
        <pc:sldMkLst>
          <pc:docMk/>
          <pc:sldMk cId="4068853153" sldId="1542"/>
        </pc:sldMkLst>
        <pc:spChg chg="mod">
          <ac:chgData name="Janina Walters" userId="f2cea0ffa02beb95" providerId="LiveId" clId="{1C5D92FF-BA3F-4B5B-BA49-05E5DFD47DB7}" dt="2026-04-14T03:53:56.817" v="1968" actId="27636"/>
          <ac:spMkLst>
            <pc:docMk/>
            <pc:sldMk cId="4068853153" sldId="1542"/>
            <ac:spMk id="4" creationId="{3B8F8850-E329-033C-F1BB-AC4F53660E97}"/>
          </ac:spMkLst>
        </pc:spChg>
        <pc:spChg chg="mod">
          <ac:chgData name="Janina Walters" userId="f2cea0ffa02beb95" providerId="LiveId" clId="{1C5D92FF-BA3F-4B5B-BA49-05E5DFD47DB7}" dt="2026-04-14T03:53:45.805" v="1956" actId="114"/>
          <ac:spMkLst>
            <pc:docMk/>
            <pc:sldMk cId="4068853153" sldId="1542"/>
            <ac:spMk id="6" creationId="{08526B45-EE8F-4567-8A40-CA70257CE2A4}"/>
          </ac:spMkLst>
        </pc:spChg>
        <pc:spChg chg="mod">
          <ac:chgData name="Janina Walters" userId="f2cea0ffa02beb95" providerId="LiveId" clId="{1C5D92FF-BA3F-4B5B-BA49-05E5DFD47DB7}" dt="2026-04-14T03:54:12.225" v="1974" actId="20577"/>
          <ac:spMkLst>
            <pc:docMk/>
            <pc:sldMk cId="4068853153" sldId="1542"/>
            <ac:spMk id="18" creationId="{7CA25C24-A3BC-B350-4C8C-6F41644FB330}"/>
          </ac:spMkLst>
        </pc:spChg>
        <pc:grpChg chg="mod">
          <ac:chgData name="Janina Walters" userId="f2cea0ffa02beb95" providerId="LiveId" clId="{1C5D92FF-BA3F-4B5B-BA49-05E5DFD47DB7}" dt="2026-04-14T03:53:57.871" v="1969" actId="1076"/>
          <ac:grpSpMkLst>
            <pc:docMk/>
            <pc:sldMk cId="4068853153" sldId="1542"/>
            <ac:grpSpMk id="26" creationId="{9A3E8EFA-88B4-E4A2-E001-3647CA0A6F56}"/>
          </ac:grpSpMkLst>
        </pc:grpChg>
        <pc:picChg chg="mod">
          <ac:chgData name="Janina Walters" userId="f2cea0ffa02beb95" providerId="LiveId" clId="{1C5D92FF-BA3F-4B5B-BA49-05E5DFD47DB7}" dt="2026-04-14T03:53:47.624" v="1957" actId="1076"/>
          <ac:picMkLst>
            <pc:docMk/>
            <pc:sldMk cId="4068853153" sldId="1542"/>
            <ac:picMk id="7" creationId="{8846AC55-7D60-1713-835F-D4BB4F4D9B0B}"/>
          </ac:picMkLst>
        </pc:picChg>
      </pc:sldChg>
      <pc:sldChg chg="modSp mod">
        <pc:chgData name="Janina Walters" userId="f2cea0ffa02beb95" providerId="LiveId" clId="{1C5D92FF-BA3F-4B5B-BA49-05E5DFD47DB7}" dt="2026-04-14T03:56:35.117" v="2056" actId="20577"/>
        <pc:sldMkLst>
          <pc:docMk/>
          <pc:sldMk cId="995406641" sldId="1543"/>
        </pc:sldMkLst>
        <pc:spChg chg="mod">
          <ac:chgData name="Janina Walters" userId="f2cea0ffa02beb95" providerId="LiveId" clId="{1C5D92FF-BA3F-4B5B-BA49-05E5DFD47DB7}" dt="2026-04-14T03:54:42.359" v="1984" actId="20577"/>
          <ac:spMkLst>
            <pc:docMk/>
            <pc:sldMk cId="995406641" sldId="1543"/>
            <ac:spMk id="22" creationId="{FCD4385E-BD61-24A2-43BD-BD60EF923BAD}"/>
          </ac:spMkLst>
        </pc:spChg>
        <pc:spChg chg="mod">
          <ac:chgData name="Janina Walters" userId="f2cea0ffa02beb95" providerId="LiveId" clId="{1C5D92FF-BA3F-4B5B-BA49-05E5DFD47DB7}" dt="2026-04-14T03:56:25.209" v="2054" actId="20577"/>
          <ac:spMkLst>
            <pc:docMk/>
            <pc:sldMk cId="995406641" sldId="1543"/>
            <ac:spMk id="23" creationId="{201173D5-D604-6F19-0BCF-9467729F4190}"/>
          </ac:spMkLst>
        </pc:spChg>
        <pc:spChg chg="mod">
          <ac:chgData name="Janina Walters" userId="f2cea0ffa02beb95" providerId="LiveId" clId="{1C5D92FF-BA3F-4B5B-BA49-05E5DFD47DB7}" dt="2026-04-14T03:56:30.119" v="2055" actId="20577"/>
          <ac:spMkLst>
            <pc:docMk/>
            <pc:sldMk cId="995406641" sldId="1543"/>
            <ac:spMk id="24" creationId="{ECA6950B-2C89-BA06-95D0-E4D86B995E15}"/>
          </ac:spMkLst>
        </pc:spChg>
        <pc:spChg chg="mod">
          <ac:chgData name="Janina Walters" userId="f2cea0ffa02beb95" providerId="LiveId" clId="{1C5D92FF-BA3F-4B5B-BA49-05E5DFD47DB7}" dt="2026-04-14T03:54:36.854" v="1983" actId="20577"/>
          <ac:spMkLst>
            <pc:docMk/>
            <pc:sldMk cId="995406641" sldId="1543"/>
            <ac:spMk id="25" creationId="{2BE365E8-4069-E513-E76A-E096B6F27ED5}"/>
          </ac:spMkLst>
        </pc:spChg>
        <pc:spChg chg="mod">
          <ac:chgData name="Janina Walters" userId="f2cea0ffa02beb95" providerId="LiveId" clId="{1C5D92FF-BA3F-4B5B-BA49-05E5DFD47DB7}" dt="2026-04-14T03:56:35.117" v="2056" actId="20577"/>
          <ac:spMkLst>
            <pc:docMk/>
            <pc:sldMk cId="995406641" sldId="1543"/>
            <ac:spMk id="26" creationId="{5D4C535B-13D6-72BB-18A5-B4E3D09E787B}"/>
          </ac:spMkLst>
        </pc:spChg>
        <pc:spChg chg="mod">
          <ac:chgData name="Janina Walters" userId="f2cea0ffa02beb95" providerId="LiveId" clId="{1C5D92FF-BA3F-4B5B-BA49-05E5DFD47DB7}" dt="2026-04-14T03:56:03.784" v="2045" actId="20577"/>
          <ac:spMkLst>
            <pc:docMk/>
            <pc:sldMk cId="995406641" sldId="1543"/>
            <ac:spMk id="27" creationId="{024E2885-D15B-A983-A2B4-E2C269392169}"/>
          </ac:spMkLst>
        </pc:spChg>
        <pc:spChg chg="mod">
          <ac:chgData name="Janina Walters" userId="f2cea0ffa02beb95" providerId="LiveId" clId="{1C5D92FF-BA3F-4B5B-BA49-05E5DFD47DB7}" dt="2026-04-14T03:54:26.054" v="1982" actId="20577"/>
          <ac:spMkLst>
            <pc:docMk/>
            <pc:sldMk cId="995406641" sldId="1543"/>
            <ac:spMk id="39" creationId="{81236A83-9391-33AD-5350-4410DBBF313A}"/>
          </ac:spMkLst>
        </pc:spChg>
      </pc:sldChg>
      <pc:sldChg chg="modSp mod">
        <pc:chgData name="Janina Walters" userId="f2cea0ffa02beb95" providerId="LiveId" clId="{1C5D92FF-BA3F-4B5B-BA49-05E5DFD47DB7}" dt="2026-04-14T03:57:48.121" v="2101" actId="20577"/>
        <pc:sldMkLst>
          <pc:docMk/>
          <pc:sldMk cId="960259850" sldId="1544"/>
        </pc:sldMkLst>
        <pc:spChg chg="mod">
          <ac:chgData name="Janina Walters" userId="f2cea0ffa02beb95" providerId="LiveId" clId="{1C5D92FF-BA3F-4B5B-BA49-05E5DFD47DB7}" dt="2026-04-14T03:56:54.220" v="2065" actId="20577"/>
          <ac:spMkLst>
            <pc:docMk/>
            <pc:sldMk cId="960259850" sldId="1544"/>
            <ac:spMk id="10" creationId="{22C2111C-933B-E781-7667-176540EDE021}"/>
          </ac:spMkLst>
        </pc:spChg>
        <pc:spChg chg="mod">
          <ac:chgData name="Janina Walters" userId="f2cea0ffa02beb95" providerId="LiveId" clId="{1C5D92FF-BA3F-4B5B-BA49-05E5DFD47DB7}" dt="2026-04-14T03:57:48.121" v="2101" actId="20577"/>
          <ac:spMkLst>
            <pc:docMk/>
            <pc:sldMk cId="960259850" sldId="1544"/>
            <ac:spMk id="28" creationId="{36B2BDF9-A392-7F14-0382-B599E360306F}"/>
          </ac:spMkLst>
        </pc:spChg>
      </pc:sldChg>
      <pc:sldChg chg="modSp mod">
        <pc:chgData name="Janina Walters" userId="f2cea0ffa02beb95" providerId="LiveId" clId="{1C5D92FF-BA3F-4B5B-BA49-05E5DFD47DB7}" dt="2026-04-14T20:31:02.336" v="2240" actId="20577"/>
        <pc:sldMkLst>
          <pc:docMk/>
          <pc:sldMk cId="1762385658" sldId="1545"/>
        </pc:sldMkLst>
        <pc:spChg chg="mod">
          <ac:chgData name="Janina Walters" userId="f2cea0ffa02beb95" providerId="LiveId" clId="{1C5D92FF-BA3F-4B5B-BA49-05E5DFD47DB7}" dt="2026-04-14T04:01:14.762" v="2162" actId="1076"/>
          <ac:spMkLst>
            <pc:docMk/>
            <pc:sldMk cId="1762385658" sldId="1545"/>
            <ac:spMk id="18" creationId="{0B1231CD-6ED5-390E-FC02-BCC5DD5E383B}"/>
          </ac:spMkLst>
        </pc:spChg>
        <pc:spChg chg="mod">
          <ac:chgData name="Janina Walters" userId="f2cea0ffa02beb95" providerId="LiveId" clId="{1C5D92FF-BA3F-4B5B-BA49-05E5DFD47DB7}" dt="2026-04-14T04:01:11.120" v="2161" actId="1076"/>
          <ac:spMkLst>
            <pc:docMk/>
            <pc:sldMk cId="1762385658" sldId="1545"/>
            <ac:spMk id="19" creationId="{9DCC173A-C71D-9821-32E9-536199D9190C}"/>
          </ac:spMkLst>
        </pc:spChg>
        <pc:graphicFrameChg chg="mod modGraphic">
          <ac:chgData name="Janina Walters" userId="f2cea0ffa02beb95" providerId="LiveId" clId="{1C5D92FF-BA3F-4B5B-BA49-05E5DFD47DB7}" dt="2026-04-14T20:31:02.336" v="2240" actId="20577"/>
          <ac:graphicFrameMkLst>
            <pc:docMk/>
            <pc:sldMk cId="1762385658" sldId="1545"/>
            <ac:graphicFrameMk id="17" creationId="{01107BEE-EE7A-DFF9-6A04-AD30DBE3C618}"/>
          </ac:graphicFrameMkLst>
        </pc:graphicFrameChg>
      </pc:sldChg>
      <pc:sldChg chg="modSp mod">
        <pc:chgData name="Janina Walters" userId="f2cea0ffa02beb95" providerId="LiveId" clId="{1C5D92FF-BA3F-4B5B-BA49-05E5DFD47DB7}" dt="2026-04-14T20:32:07.872" v="2269" actId="20577"/>
        <pc:sldMkLst>
          <pc:docMk/>
          <pc:sldMk cId="3757943315" sldId="1546"/>
        </pc:sldMkLst>
        <pc:spChg chg="mod">
          <ac:chgData name="Janina Walters" userId="f2cea0ffa02beb95" providerId="LiveId" clId="{1C5D92FF-BA3F-4B5B-BA49-05E5DFD47DB7}" dt="2026-04-14T20:31:43.763" v="2244" actId="1076"/>
          <ac:spMkLst>
            <pc:docMk/>
            <pc:sldMk cId="3757943315" sldId="1546"/>
            <ac:spMk id="2" creationId="{35E90944-7F86-5E14-F271-7E7827B04992}"/>
          </ac:spMkLst>
        </pc:spChg>
        <pc:spChg chg="mod">
          <ac:chgData name="Janina Walters" userId="f2cea0ffa02beb95" providerId="LiveId" clId="{1C5D92FF-BA3F-4B5B-BA49-05E5DFD47DB7}" dt="2026-04-14T20:31:53.410" v="2262" actId="27636"/>
          <ac:spMkLst>
            <pc:docMk/>
            <pc:sldMk cId="3757943315" sldId="1546"/>
            <ac:spMk id="5" creationId="{0798E743-BCD2-7E9C-998B-0D93359C7338}"/>
          </ac:spMkLst>
        </pc:spChg>
        <pc:spChg chg="mod">
          <ac:chgData name="Janina Walters" userId="f2cea0ffa02beb95" providerId="LiveId" clId="{1C5D92FF-BA3F-4B5B-BA49-05E5DFD47DB7}" dt="2026-04-14T20:32:02.102" v="2268" actId="20577"/>
          <ac:spMkLst>
            <pc:docMk/>
            <pc:sldMk cId="3757943315" sldId="1546"/>
            <ac:spMk id="12" creationId="{6DAF5BD9-19DE-254F-61D1-0F719CFEB8FF}"/>
          </ac:spMkLst>
        </pc:spChg>
        <pc:spChg chg="mod">
          <ac:chgData name="Janina Walters" userId="f2cea0ffa02beb95" providerId="LiveId" clId="{1C5D92FF-BA3F-4B5B-BA49-05E5DFD47DB7}" dt="2026-04-14T20:32:07.872" v="2269" actId="20577"/>
          <ac:spMkLst>
            <pc:docMk/>
            <pc:sldMk cId="3757943315" sldId="1546"/>
            <ac:spMk id="18" creationId="{18DEB216-AD46-BCE4-C586-DBAB5EBEAD2A}"/>
          </ac:spMkLst>
        </pc:spChg>
        <pc:spChg chg="mod">
          <ac:chgData name="Janina Walters" userId="f2cea0ffa02beb95" providerId="LiveId" clId="{1C5D92FF-BA3F-4B5B-BA49-05E5DFD47DB7}" dt="2026-04-14T20:31:38.559" v="2243" actId="1076"/>
          <ac:spMkLst>
            <pc:docMk/>
            <pc:sldMk cId="3757943315" sldId="1546"/>
            <ac:spMk id="21" creationId="{8A9E8AB6-71B2-E5D0-0FA0-A87E9DC9F4E2}"/>
          </ac:spMkLst>
        </pc:spChg>
      </pc:sldChg>
      <pc:sldChg chg="modSp mod">
        <pc:chgData name="Janina Walters" userId="f2cea0ffa02beb95" providerId="LiveId" clId="{1C5D92FF-BA3F-4B5B-BA49-05E5DFD47DB7}" dt="2026-04-14T20:41:32.214" v="2469" actId="27636"/>
        <pc:sldMkLst>
          <pc:docMk/>
          <pc:sldMk cId="774520737" sldId="1547"/>
        </pc:sldMkLst>
        <pc:spChg chg="mod">
          <ac:chgData name="Janina Walters" userId="f2cea0ffa02beb95" providerId="LiveId" clId="{1C5D92FF-BA3F-4B5B-BA49-05E5DFD47DB7}" dt="2026-04-14T20:36:28.885" v="2323" actId="20577"/>
          <ac:spMkLst>
            <pc:docMk/>
            <pc:sldMk cId="774520737" sldId="1547"/>
            <ac:spMk id="4" creationId="{0783098D-D88E-E353-5ECB-AEEF39F2BB0E}"/>
          </ac:spMkLst>
        </pc:spChg>
        <pc:spChg chg="mod">
          <ac:chgData name="Janina Walters" userId="f2cea0ffa02beb95" providerId="LiveId" clId="{1C5D92FF-BA3F-4B5B-BA49-05E5DFD47DB7}" dt="2026-04-14T20:32:20.466" v="2273" actId="27636"/>
          <ac:spMkLst>
            <pc:docMk/>
            <pc:sldMk cId="774520737" sldId="1547"/>
            <ac:spMk id="5" creationId="{18590934-388C-94B0-6309-EBAB57282A45}"/>
          </ac:spMkLst>
        </pc:spChg>
        <pc:spChg chg="mod">
          <ac:chgData name="Janina Walters" userId="f2cea0ffa02beb95" providerId="LiveId" clId="{1C5D92FF-BA3F-4B5B-BA49-05E5DFD47DB7}" dt="2026-04-14T20:39:20.739" v="2432" actId="20577"/>
          <ac:spMkLst>
            <pc:docMk/>
            <pc:sldMk cId="774520737" sldId="1547"/>
            <ac:spMk id="6" creationId="{C867CAB5-5EB3-0CA1-F6FA-CFAB5E67DE06}"/>
          </ac:spMkLst>
        </pc:spChg>
        <pc:spChg chg="mod">
          <ac:chgData name="Janina Walters" userId="f2cea0ffa02beb95" providerId="LiveId" clId="{1C5D92FF-BA3F-4B5B-BA49-05E5DFD47DB7}" dt="2026-04-14T20:41:28.781" v="2467" actId="1076"/>
          <ac:spMkLst>
            <pc:docMk/>
            <pc:sldMk cId="774520737" sldId="1547"/>
            <ac:spMk id="7" creationId="{ACF6CEE9-4D74-83BA-EF43-990627D4B626}"/>
          </ac:spMkLst>
        </pc:spChg>
        <pc:spChg chg="mod">
          <ac:chgData name="Janina Walters" userId="f2cea0ffa02beb95" providerId="LiveId" clId="{1C5D92FF-BA3F-4B5B-BA49-05E5DFD47DB7}" dt="2026-04-14T20:39:57.692" v="2459" actId="20577"/>
          <ac:spMkLst>
            <pc:docMk/>
            <pc:sldMk cId="774520737" sldId="1547"/>
            <ac:spMk id="8" creationId="{AB5728BB-24A9-77CA-7849-419EC894A568}"/>
          </ac:spMkLst>
        </pc:spChg>
        <pc:spChg chg="mod">
          <ac:chgData name="Janina Walters" userId="f2cea0ffa02beb95" providerId="LiveId" clId="{1C5D92FF-BA3F-4B5B-BA49-05E5DFD47DB7}" dt="2026-04-14T20:41:32.214" v="2469" actId="27636"/>
          <ac:spMkLst>
            <pc:docMk/>
            <pc:sldMk cId="774520737" sldId="1547"/>
            <ac:spMk id="11" creationId="{9104A1D2-5865-1664-D460-AB625798B274}"/>
          </ac:spMkLst>
        </pc:spChg>
        <pc:spChg chg="mod">
          <ac:chgData name="Janina Walters" userId="f2cea0ffa02beb95" providerId="LiveId" clId="{1C5D92FF-BA3F-4B5B-BA49-05E5DFD47DB7}" dt="2026-04-14T20:32:46.670" v="2277" actId="255"/>
          <ac:spMkLst>
            <pc:docMk/>
            <pc:sldMk cId="774520737" sldId="1547"/>
            <ac:spMk id="21" creationId="{D215DE97-A4FB-425E-FE80-D55875EB2610}"/>
          </ac:spMkLst>
        </pc:spChg>
      </pc:sldChg>
      <pc:sldChg chg="modSp mod">
        <pc:chgData name="Janina Walters" userId="f2cea0ffa02beb95" providerId="LiveId" clId="{1C5D92FF-BA3F-4B5B-BA49-05E5DFD47DB7}" dt="2026-04-14T20:43:05.745" v="2524" actId="20577"/>
        <pc:sldMkLst>
          <pc:docMk/>
          <pc:sldMk cId="4130316222" sldId="1548"/>
        </pc:sldMkLst>
        <pc:spChg chg="mod">
          <ac:chgData name="Janina Walters" userId="f2cea0ffa02beb95" providerId="LiveId" clId="{1C5D92FF-BA3F-4B5B-BA49-05E5DFD47DB7}" dt="2026-04-14T20:43:05.745" v="2524" actId="20577"/>
          <ac:spMkLst>
            <pc:docMk/>
            <pc:sldMk cId="4130316222" sldId="1548"/>
            <ac:spMk id="14" creationId="{2190F2B2-7A47-67F6-C61E-1C5EE98C08EC}"/>
          </ac:spMkLst>
        </pc:spChg>
      </pc:sldChg>
      <pc:sldChg chg="modSp mod">
        <pc:chgData name="Janina Walters" userId="f2cea0ffa02beb95" providerId="LiveId" clId="{1C5D92FF-BA3F-4B5B-BA49-05E5DFD47DB7}" dt="2026-04-14T20:45:59.084" v="2627" actId="1076"/>
        <pc:sldMkLst>
          <pc:docMk/>
          <pc:sldMk cId="738090109" sldId="1549"/>
        </pc:sldMkLst>
        <pc:spChg chg="mod">
          <ac:chgData name="Janina Walters" userId="f2cea0ffa02beb95" providerId="LiveId" clId="{1C5D92FF-BA3F-4B5B-BA49-05E5DFD47DB7}" dt="2026-04-14T20:45:47.852" v="2626" actId="20577"/>
          <ac:spMkLst>
            <pc:docMk/>
            <pc:sldMk cId="738090109" sldId="1549"/>
            <ac:spMk id="10" creationId="{7172BA9A-F3BF-EE56-1398-219ADDA427B6}"/>
          </ac:spMkLst>
        </pc:spChg>
        <pc:spChg chg="mod">
          <ac:chgData name="Janina Walters" userId="f2cea0ffa02beb95" providerId="LiveId" clId="{1C5D92FF-BA3F-4B5B-BA49-05E5DFD47DB7}" dt="2026-04-14T20:45:59.084" v="2627" actId="1076"/>
          <ac:spMkLst>
            <pc:docMk/>
            <pc:sldMk cId="738090109" sldId="1549"/>
            <ac:spMk id="12" creationId="{98D7B03D-98C8-399C-ECD9-5342E23BEE64}"/>
          </ac:spMkLst>
        </pc:spChg>
        <pc:spChg chg="mod">
          <ac:chgData name="Janina Walters" userId="f2cea0ffa02beb95" providerId="LiveId" clId="{1C5D92FF-BA3F-4B5B-BA49-05E5DFD47DB7}" dt="2026-04-14T20:44:22.504" v="2533" actId="20577"/>
          <ac:spMkLst>
            <pc:docMk/>
            <pc:sldMk cId="738090109" sldId="1549"/>
            <ac:spMk id="39" creationId="{D07E27DE-2B5C-14BE-2A57-6842D52C51D7}"/>
          </ac:spMkLst>
        </pc:spChg>
      </pc:sldChg>
      <pc:sldChg chg="modSp mod">
        <pc:chgData name="Janina Walters" userId="f2cea0ffa02beb95" providerId="LiveId" clId="{1C5D92FF-BA3F-4B5B-BA49-05E5DFD47DB7}" dt="2026-04-13T08:13:20.379" v="519" actId="20577"/>
        <pc:sldMkLst>
          <pc:docMk/>
          <pc:sldMk cId="1099930005" sldId="1551"/>
        </pc:sldMkLst>
        <pc:spChg chg="mod">
          <ac:chgData name="Janina Walters" userId="f2cea0ffa02beb95" providerId="LiveId" clId="{1C5D92FF-BA3F-4B5B-BA49-05E5DFD47DB7}" dt="2026-04-13T08:13:20.379" v="519" actId="20577"/>
          <ac:spMkLst>
            <pc:docMk/>
            <pc:sldMk cId="1099930005" sldId="1551"/>
            <ac:spMk id="7" creationId="{04BE55AD-0A8B-29D9-663D-6A050BAE8BFF}"/>
          </ac:spMkLst>
        </pc:spChg>
        <pc:grpChg chg="mod">
          <ac:chgData name="Janina Walters" userId="f2cea0ffa02beb95" providerId="LiveId" clId="{1C5D92FF-BA3F-4B5B-BA49-05E5DFD47DB7}" dt="2026-04-13T07:06:39.529" v="1" actId="1076"/>
          <ac:grpSpMkLst>
            <pc:docMk/>
            <pc:sldMk cId="1099930005" sldId="1551"/>
            <ac:grpSpMk id="8" creationId="{2BC68354-E533-509B-2B92-8B94D7DAD993}"/>
          </ac:grpSpMkLst>
        </pc:grpChg>
      </pc:sldChg>
      <pc:sldChg chg="modSp mod">
        <pc:chgData name="Janina Walters" userId="f2cea0ffa02beb95" providerId="LiveId" clId="{1C5D92FF-BA3F-4B5B-BA49-05E5DFD47DB7}" dt="2026-04-13T07:11:49.488" v="66" actId="20577"/>
        <pc:sldMkLst>
          <pc:docMk/>
          <pc:sldMk cId="639503172" sldId="1552"/>
        </pc:sldMkLst>
        <pc:spChg chg="mod">
          <ac:chgData name="Janina Walters" userId="f2cea0ffa02beb95" providerId="LiveId" clId="{1C5D92FF-BA3F-4B5B-BA49-05E5DFD47DB7}" dt="2026-04-13T07:11:49.488" v="66" actId="20577"/>
          <ac:spMkLst>
            <pc:docMk/>
            <pc:sldMk cId="639503172" sldId="1552"/>
            <ac:spMk id="2" creationId="{5B5D6B93-B837-41CB-5820-2696415776CB}"/>
          </ac:spMkLst>
        </pc:spChg>
      </pc:sldChg>
      <pc:sldChg chg="modSp mod">
        <pc:chgData name="Janina Walters" userId="f2cea0ffa02beb95" providerId="LiveId" clId="{1C5D92FF-BA3F-4B5B-BA49-05E5DFD47DB7}" dt="2026-04-13T07:15:21.507" v="84" actId="20577"/>
        <pc:sldMkLst>
          <pc:docMk/>
          <pc:sldMk cId="86335512" sldId="1553"/>
        </pc:sldMkLst>
        <pc:spChg chg="mod">
          <ac:chgData name="Janina Walters" userId="f2cea0ffa02beb95" providerId="LiveId" clId="{1C5D92FF-BA3F-4B5B-BA49-05E5DFD47DB7}" dt="2026-04-13T07:15:21.507" v="84" actId="20577"/>
          <ac:spMkLst>
            <pc:docMk/>
            <pc:sldMk cId="86335512" sldId="1553"/>
            <ac:spMk id="21" creationId="{489D73B5-3B99-54A4-4F92-93926E0C9201}"/>
          </ac:spMkLst>
        </pc:spChg>
      </pc:sldChg>
      <pc:sldChg chg="modSp mod">
        <pc:chgData name="Janina Walters" userId="f2cea0ffa02beb95" providerId="LiveId" clId="{1C5D92FF-BA3F-4B5B-BA49-05E5DFD47DB7}" dt="2026-04-13T07:17:55.489" v="244" actId="20577"/>
        <pc:sldMkLst>
          <pc:docMk/>
          <pc:sldMk cId="187489666" sldId="1554"/>
        </pc:sldMkLst>
        <pc:spChg chg="mod">
          <ac:chgData name="Janina Walters" userId="f2cea0ffa02beb95" providerId="LiveId" clId="{1C5D92FF-BA3F-4B5B-BA49-05E5DFD47DB7}" dt="2026-04-13T07:17:55.489" v="244" actId="20577"/>
          <ac:spMkLst>
            <pc:docMk/>
            <pc:sldMk cId="187489666" sldId="1554"/>
            <ac:spMk id="3" creationId="{61E891C2-1EED-EE0D-538A-58CC7F6F5E8E}"/>
          </ac:spMkLst>
        </pc:spChg>
        <pc:spChg chg="mod">
          <ac:chgData name="Janina Walters" userId="f2cea0ffa02beb95" providerId="LiveId" clId="{1C5D92FF-BA3F-4B5B-BA49-05E5DFD47DB7}" dt="2026-04-13T07:17:41.415" v="220" actId="207"/>
          <ac:spMkLst>
            <pc:docMk/>
            <pc:sldMk cId="187489666" sldId="1554"/>
            <ac:spMk id="21" creationId="{4AA8330B-6BFB-4127-CC07-3D9CE7987539}"/>
          </ac:spMkLst>
        </pc:spChg>
      </pc:sldChg>
      <pc:sldChg chg="modSp mod">
        <pc:chgData name="Janina Walters" userId="f2cea0ffa02beb95" providerId="LiveId" clId="{1C5D92FF-BA3F-4B5B-BA49-05E5DFD47DB7}" dt="2026-04-13T07:56:51.711" v="490" actId="20577"/>
        <pc:sldMkLst>
          <pc:docMk/>
          <pc:sldMk cId="1067722620" sldId="1555"/>
        </pc:sldMkLst>
        <pc:graphicFrameChg chg="modGraphic">
          <ac:chgData name="Janina Walters" userId="f2cea0ffa02beb95" providerId="LiveId" clId="{1C5D92FF-BA3F-4B5B-BA49-05E5DFD47DB7}" dt="2026-04-13T07:56:51.711" v="490" actId="20577"/>
          <ac:graphicFrameMkLst>
            <pc:docMk/>
            <pc:sldMk cId="1067722620" sldId="1555"/>
            <ac:graphicFrameMk id="10" creationId="{8311537E-1626-62EE-36D4-D706E0967168}"/>
          </ac:graphicFrameMkLst>
        </pc:graphicFrameChg>
      </pc:sldChg>
      <pc:sldChg chg="modSp mod">
        <pc:chgData name="Janina Walters" userId="f2cea0ffa02beb95" providerId="LiveId" clId="{1C5D92FF-BA3F-4B5B-BA49-05E5DFD47DB7}" dt="2026-04-13T08:00:27.720" v="515" actId="20577"/>
        <pc:sldMkLst>
          <pc:docMk/>
          <pc:sldMk cId="2436147013" sldId="1556"/>
        </pc:sldMkLst>
        <pc:graphicFrameChg chg="mod modGraphic">
          <ac:chgData name="Janina Walters" userId="f2cea0ffa02beb95" providerId="LiveId" clId="{1C5D92FF-BA3F-4B5B-BA49-05E5DFD47DB7}" dt="2026-04-13T08:00:27.720" v="515" actId="20577"/>
          <ac:graphicFrameMkLst>
            <pc:docMk/>
            <pc:sldMk cId="2436147013" sldId="1556"/>
            <ac:graphicFrameMk id="10" creationId="{BEA105FB-A5AA-1FEA-BB0E-FF56AA7D8745}"/>
          </ac:graphicFrameMkLst>
        </pc:graphicFrameChg>
      </pc:sldChg>
      <pc:sldChg chg="modSp mod">
        <pc:chgData name="Janina Walters" userId="f2cea0ffa02beb95" providerId="LiveId" clId="{1C5D92FF-BA3F-4B5B-BA49-05E5DFD47DB7}" dt="2026-04-13T07:55:29.466" v="485" actId="20577"/>
        <pc:sldMkLst>
          <pc:docMk/>
          <pc:sldMk cId="624762485" sldId="1557"/>
        </pc:sldMkLst>
        <pc:graphicFrameChg chg="modGraphic">
          <ac:chgData name="Janina Walters" userId="f2cea0ffa02beb95" providerId="LiveId" clId="{1C5D92FF-BA3F-4B5B-BA49-05E5DFD47DB7}" dt="2026-04-13T07:55:29.466" v="485" actId="20577"/>
          <ac:graphicFrameMkLst>
            <pc:docMk/>
            <pc:sldMk cId="624762485" sldId="1557"/>
            <ac:graphicFrameMk id="10" creationId="{D4300559-3DC3-2BB1-EF6C-0BC5B8820001}"/>
          </ac:graphicFrameMkLst>
        </pc:graphicFrameChg>
      </pc:sldChg>
      <pc:sldChg chg="modSp mod">
        <pc:chgData name="Janina Walters" userId="f2cea0ffa02beb95" providerId="LiveId" clId="{1C5D92FF-BA3F-4B5B-BA49-05E5DFD47DB7}" dt="2026-04-13T17:19:41.996" v="787" actId="20577"/>
        <pc:sldMkLst>
          <pc:docMk/>
          <pc:sldMk cId="968731947" sldId="1559"/>
        </pc:sldMkLst>
        <pc:spChg chg="mod">
          <ac:chgData name="Janina Walters" userId="f2cea0ffa02beb95" providerId="LiveId" clId="{1C5D92FF-BA3F-4B5B-BA49-05E5DFD47DB7}" dt="2026-04-13T17:13:54.395" v="705" actId="27636"/>
          <ac:spMkLst>
            <pc:docMk/>
            <pc:sldMk cId="968731947" sldId="1559"/>
            <ac:spMk id="2" creationId="{4988A10F-DD62-5ADF-8513-DF332BED7F83}"/>
          </ac:spMkLst>
        </pc:spChg>
        <pc:graphicFrameChg chg="modGraphic">
          <ac:chgData name="Janina Walters" userId="f2cea0ffa02beb95" providerId="LiveId" clId="{1C5D92FF-BA3F-4B5B-BA49-05E5DFD47DB7}" dt="2026-04-13T17:19:41.996" v="787" actId="20577"/>
          <ac:graphicFrameMkLst>
            <pc:docMk/>
            <pc:sldMk cId="968731947" sldId="1559"/>
            <ac:graphicFrameMk id="3" creationId="{06C8E86C-F841-C247-89E1-403A6DA2433A}"/>
          </ac:graphicFrameMkLst>
        </pc:graphicFrameChg>
      </pc:sldChg>
      <pc:sldChg chg="modSp mod">
        <pc:chgData name="Janina Walters" userId="f2cea0ffa02beb95" providerId="LiveId" clId="{1C5D92FF-BA3F-4B5B-BA49-05E5DFD47DB7}" dt="2026-04-13T18:31:23.455" v="1086" actId="20577"/>
        <pc:sldMkLst>
          <pc:docMk/>
          <pc:sldMk cId="3487949722" sldId="1560"/>
        </pc:sldMkLst>
        <pc:spChg chg="mod">
          <ac:chgData name="Janina Walters" userId="f2cea0ffa02beb95" providerId="LiveId" clId="{1C5D92FF-BA3F-4B5B-BA49-05E5DFD47DB7}" dt="2026-04-13T18:31:23.455" v="1086" actId="20577"/>
          <ac:spMkLst>
            <pc:docMk/>
            <pc:sldMk cId="3487949722" sldId="1560"/>
            <ac:spMk id="2" creationId="{D365D425-4315-2B3D-44D9-C8848DB1131D}"/>
          </ac:spMkLst>
        </pc:spChg>
        <pc:graphicFrameChg chg="modGraphic">
          <ac:chgData name="Janina Walters" userId="f2cea0ffa02beb95" providerId="LiveId" clId="{1C5D92FF-BA3F-4B5B-BA49-05E5DFD47DB7}" dt="2026-04-13T17:21:12.940" v="811" actId="113"/>
          <ac:graphicFrameMkLst>
            <pc:docMk/>
            <pc:sldMk cId="3487949722" sldId="1560"/>
            <ac:graphicFrameMk id="3" creationId="{D9FE6451-0E19-AD20-760B-1F07F8D03887}"/>
          </ac:graphicFrameMkLst>
        </pc:graphicFrameChg>
      </pc:sldChg>
      <pc:sldChg chg="modSp mod">
        <pc:chgData name="Janina Walters" userId="f2cea0ffa02beb95" providerId="LiveId" clId="{1C5D92FF-BA3F-4B5B-BA49-05E5DFD47DB7}" dt="2026-04-13T18:31:08.843" v="1078" actId="20577"/>
        <pc:sldMkLst>
          <pc:docMk/>
          <pc:sldMk cId="666414444" sldId="1561"/>
        </pc:sldMkLst>
        <pc:spChg chg="mod">
          <ac:chgData name="Janina Walters" userId="f2cea0ffa02beb95" providerId="LiveId" clId="{1C5D92FF-BA3F-4B5B-BA49-05E5DFD47DB7}" dt="2026-04-13T18:31:08.843" v="1078" actId="20577"/>
          <ac:spMkLst>
            <pc:docMk/>
            <pc:sldMk cId="666414444" sldId="1561"/>
            <ac:spMk id="2" creationId="{82E3A5B2-8D4F-E718-8B04-5EF42187B12A}"/>
          </ac:spMkLst>
        </pc:spChg>
        <pc:spChg chg="mod">
          <ac:chgData name="Janina Walters" userId="f2cea0ffa02beb95" providerId="LiveId" clId="{1C5D92FF-BA3F-4B5B-BA49-05E5DFD47DB7}" dt="2026-04-13T18:08:03.229" v="901" actId="1076"/>
          <ac:spMkLst>
            <pc:docMk/>
            <pc:sldMk cId="666414444" sldId="1561"/>
            <ac:spMk id="45" creationId="{68348882-5791-20B7-2FB0-9712A4142614}"/>
          </ac:spMkLst>
        </pc:spChg>
        <pc:graphicFrameChg chg="modGraphic">
          <ac:chgData name="Janina Walters" userId="f2cea0ffa02beb95" providerId="LiveId" clId="{1C5D92FF-BA3F-4B5B-BA49-05E5DFD47DB7}" dt="2026-04-13T18:23:10.858" v="902" actId="20577"/>
          <ac:graphicFrameMkLst>
            <pc:docMk/>
            <pc:sldMk cId="666414444" sldId="1561"/>
            <ac:graphicFrameMk id="3" creationId="{B00A7688-7E92-0E3E-C02D-A85FED8F75A3}"/>
          </ac:graphicFrameMkLst>
        </pc:graphicFrameChg>
      </pc:sldChg>
      <pc:sldChg chg="modSp mod">
        <pc:chgData name="Janina Walters" userId="f2cea0ffa02beb95" providerId="LiveId" clId="{1C5D92FF-BA3F-4B5B-BA49-05E5DFD47DB7}" dt="2026-04-13T18:36:42.249" v="1199" actId="113"/>
        <pc:sldMkLst>
          <pc:docMk/>
          <pc:sldMk cId="2085555653" sldId="1562"/>
        </pc:sldMkLst>
        <pc:graphicFrameChg chg="modGraphic">
          <ac:chgData name="Janina Walters" userId="f2cea0ffa02beb95" providerId="LiveId" clId="{1C5D92FF-BA3F-4B5B-BA49-05E5DFD47DB7}" dt="2026-04-13T18:36:42.249" v="1199" actId="113"/>
          <ac:graphicFrameMkLst>
            <pc:docMk/>
            <pc:sldMk cId="2085555653" sldId="1562"/>
            <ac:graphicFrameMk id="3" creationId="{7BCC9BEE-D346-1512-69B9-075E0D338A1E}"/>
          </ac:graphicFrameMkLst>
        </pc:graphicFrameChg>
      </pc:sldChg>
      <pc:sldChg chg="modSp mod">
        <pc:chgData name="Janina Walters" userId="f2cea0ffa02beb95" providerId="LiveId" clId="{1C5D92FF-BA3F-4B5B-BA49-05E5DFD47DB7}" dt="2026-04-13T07:28:32.553" v="341" actId="20577"/>
        <pc:sldMkLst>
          <pc:docMk/>
          <pc:sldMk cId="297680762" sldId="1563"/>
        </pc:sldMkLst>
        <pc:spChg chg="mod">
          <ac:chgData name="Janina Walters" userId="f2cea0ffa02beb95" providerId="LiveId" clId="{1C5D92FF-BA3F-4B5B-BA49-05E5DFD47DB7}" dt="2026-04-13T07:28:32.553" v="341" actId="20577"/>
          <ac:spMkLst>
            <pc:docMk/>
            <pc:sldMk cId="297680762" sldId="1563"/>
            <ac:spMk id="20" creationId="{DAF1518C-17F6-9665-0FE7-48F3AF0BAF63}"/>
          </ac:spMkLst>
        </pc:spChg>
      </pc:sldChg>
      <pc:sldChg chg="modSp mod">
        <pc:chgData name="Janina Walters" userId="f2cea0ffa02beb95" providerId="LiveId" clId="{1C5D92FF-BA3F-4B5B-BA49-05E5DFD47DB7}" dt="2026-04-13T07:28:28.215" v="338" actId="20577"/>
        <pc:sldMkLst>
          <pc:docMk/>
          <pc:sldMk cId="3391474212" sldId="1564"/>
        </pc:sldMkLst>
        <pc:spChg chg="mod">
          <ac:chgData name="Janina Walters" userId="f2cea0ffa02beb95" providerId="LiveId" clId="{1C5D92FF-BA3F-4B5B-BA49-05E5DFD47DB7}" dt="2026-04-13T07:28:28.215" v="338" actId="20577"/>
          <ac:spMkLst>
            <pc:docMk/>
            <pc:sldMk cId="3391474212" sldId="1564"/>
            <ac:spMk id="13" creationId="{1F06DAEC-9E03-A85E-93DF-E4E8940032AA}"/>
          </ac:spMkLst>
        </pc:spChg>
      </pc:sldChg>
      <pc:sldChg chg="modSp mod">
        <pc:chgData name="Janina Walters" userId="f2cea0ffa02beb95" providerId="LiveId" clId="{1C5D92FF-BA3F-4B5B-BA49-05E5DFD47DB7}" dt="2026-04-13T20:53:02.059" v="1404" actId="20577"/>
        <pc:sldMkLst>
          <pc:docMk/>
          <pc:sldMk cId="3414455674" sldId="1566"/>
        </pc:sldMkLst>
        <pc:spChg chg="mod">
          <ac:chgData name="Janina Walters" userId="f2cea0ffa02beb95" providerId="LiveId" clId="{1C5D92FF-BA3F-4B5B-BA49-05E5DFD47DB7}" dt="2026-04-13T18:46:07.004" v="1224" actId="14100"/>
          <ac:spMkLst>
            <pc:docMk/>
            <pc:sldMk cId="3414455674" sldId="1566"/>
            <ac:spMk id="15" creationId="{8A2B614A-2CDB-2FD3-15F9-B3B63DC88BB3}"/>
          </ac:spMkLst>
        </pc:spChg>
        <pc:spChg chg="mod">
          <ac:chgData name="Janina Walters" userId="f2cea0ffa02beb95" providerId="LiveId" clId="{1C5D92FF-BA3F-4B5B-BA49-05E5DFD47DB7}" dt="2026-04-13T20:53:02.059" v="1404" actId="20577"/>
          <ac:spMkLst>
            <pc:docMk/>
            <pc:sldMk cId="3414455674" sldId="1566"/>
            <ac:spMk id="19" creationId="{AAC332F9-54B0-5DE4-05BE-C701A2853246}"/>
          </ac:spMkLst>
        </pc:spChg>
        <pc:graphicFrameChg chg="modGraphic">
          <ac:chgData name="Janina Walters" userId="f2cea0ffa02beb95" providerId="LiveId" clId="{1C5D92FF-BA3F-4B5B-BA49-05E5DFD47DB7}" dt="2026-04-13T18:47:31.006" v="1286" actId="20577"/>
          <ac:graphicFrameMkLst>
            <pc:docMk/>
            <pc:sldMk cId="3414455674" sldId="1566"/>
            <ac:graphicFrameMk id="5" creationId="{096E6F28-476C-25F8-895B-234EBB5821D4}"/>
          </ac:graphicFrameMkLst>
        </pc:graphicFrameChg>
      </pc:sldChg>
      <pc:sldChg chg="modSp mod">
        <pc:chgData name="Janina Walters" userId="f2cea0ffa02beb95" providerId="LiveId" clId="{1C5D92FF-BA3F-4B5B-BA49-05E5DFD47DB7}" dt="2026-04-13T20:50:10.785" v="1318" actId="255"/>
        <pc:sldMkLst>
          <pc:docMk/>
          <pc:sldMk cId="3588679087" sldId="1570"/>
        </pc:sldMkLst>
        <pc:spChg chg="mod">
          <ac:chgData name="Janina Walters" userId="f2cea0ffa02beb95" providerId="LiveId" clId="{1C5D92FF-BA3F-4B5B-BA49-05E5DFD47DB7}" dt="2026-04-13T20:50:10.785" v="1318" actId="255"/>
          <ac:spMkLst>
            <pc:docMk/>
            <pc:sldMk cId="3588679087" sldId="1570"/>
            <ac:spMk id="18" creationId="{A85640B0-F168-FDDB-571A-ACF165C03AF3}"/>
          </ac:spMkLst>
        </pc:spChg>
        <pc:graphicFrameChg chg="modGraphic">
          <ac:chgData name="Janina Walters" userId="f2cea0ffa02beb95" providerId="LiveId" clId="{1C5D92FF-BA3F-4B5B-BA49-05E5DFD47DB7}" dt="2026-04-13T18:48:14.297" v="1314" actId="20577"/>
          <ac:graphicFrameMkLst>
            <pc:docMk/>
            <pc:sldMk cId="3588679087" sldId="1570"/>
            <ac:graphicFrameMk id="11" creationId="{D691FC0A-4F8F-1DC7-AB3B-925F695B55C6}"/>
          </ac:graphicFrameMkLst>
        </pc:graphicFrameChg>
      </pc:sldChg>
      <pc:sldChg chg="modSp mod">
        <pc:chgData name="Janina Walters" userId="f2cea0ffa02beb95" providerId="LiveId" clId="{1C5D92FF-BA3F-4B5B-BA49-05E5DFD47DB7}" dt="2026-04-13T20:53:37.765" v="1406" actId="255"/>
        <pc:sldMkLst>
          <pc:docMk/>
          <pc:sldMk cId="439392399" sldId="1574"/>
        </pc:sldMkLst>
        <pc:spChg chg="mod">
          <ac:chgData name="Janina Walters" userId="f2cea0ffa02beb95" providerId="LiveId" clId="{1C5D92FF-BA3F-4B5B-BA49-05E5DFD47DB7}" dt="2026-04-13T20:53:37.765" v="1406" actId="255"/>
          <ac:spMkLst>
            <pc:docMk/>
            <pc:sldMk cId="439392399" sldId="1574"/>
            <ac:spMk id="5" creationId="{0254BF0D-333C-CE7D-53A1-2A31CEC2ED45}"/>
          </ac:spMkLst>
        </pc:spChg>
        <pc:spChg chg="mod">
          <ac:chgData name="Janina Walters" userId="f2cea0ffa02beb95" providerId="LiveId" clId="{1C5D92FF-BA3F-4B5B-BA49-05E5DFD47DB7}" dt="2026-04-13T20:52:18.050" v="1366" actId="14100"/>
          <ac:spMkLst>
            <pc:docMk/>
            <pc:sldMk cId="439392399" sldId="1574"/>
            <ac:spMk id="17" creationId="{2CE144EC-0343-76FD-E6D5-8FCC46830DAA}"/>
          </ac:spMkLst>
        </pc:spChg>
        <pc:graphicFrameChg chg="modGraphic">
          <ac:chgData name="Janina Walters" userId="f2cea0ffa02beb95" providerId="LiveId" clId="{1C5D92FF-BA3F-4B5B-BA49-05E5DFD47DB7}" dt="2026-04-13T20:51:30.153" v="1361" actId="20577"/>
          <ac:graphicFrameMkLst>
            <pc:docMk/>
            <pc:sldMk cId="439392399" sldId="1574"/>
            <ac:graphicFrameMk id="11" creationId="{6AE4F546-B256-2183-6231-8AD24D311D28}"/>
          </ac:graphicFrameMkLst>
        </pc:graphicFrameChg>
      </pc:sldChg>
      <pc:sldChg chg="modSp mod">
        <pc:chgData name="Janina Walters" userId="f2cea0ffa02beb95" providerId="LiveId" clId="{1C5D92FF-BA3F-4B5B-BA49-05E5DFD47DB7}" dt="2026-04-13T20:55:49.405" v="1479" actId="255"/>
        <pc:sldMkLst>
          <pc:docMk/>
          <pc:sldMk cId="4163556463" sldId="1577"/>
        </pc:sldMkLst>
        <pc:spChg chg="mod">
          <ac:chgData name="Janina Walters" userId="f2cea0ffa02beb95" providerId="LiveId" clId="{1C5D92FF-BA3F-4B5B-BA49-05E5DFD47DB7}" dt="2026-04-13T20:54:52.859" v="1455" actId="255"/>
          <ac:spMkLst>
            <pc:docMk/>
            <pc:sldMk cId="4163556463" sldId="1577"/>
            <ac:spMk id="5" creationId="{492A9C85-2BB2-A3E2-75F7-C9CFCD6406F1}"/>
          </ac:spMkLst>
        </pc:spChg>
        <pc:spChg chg="mod">
          <ac:chgData name="Janina Walters" userId="f2cea0ffa02beb95" providerId="LiveId" clId="{1C5D92FF-BA3F-4B5B-BA49-05E5DFD47DB7}" dt="2026-04-13T20:54:25.614" v="1454" actId="14100"/>
          <ac:spMkLst>
            <pc:docMk/>
            <pc:sldMk cId="4163556463" sldId="1577"/>
            <ac:spMk id="7" creationId="{98B65EF9-9ECD-C7F2-DA36-3E69FAD2205A}"/>
          </ac:spMkLst>
        </pc:spChg>
        <pc:spChg chg="mod">
          <ac:chgData name="Janina Walters" userId="f2cea0ffa02beb95" providerId="LiveId" clId="{1C5D92FF-BA3F-4B5B-BA49-05E5DFD47DB7}" dt="2026-04-13T20:55:49.405" v="1479" actId="255"/>
          <ac:spMkLst>
            <pc:docMk/>
            <pc:sldMk cId="4163556463" sldId="1577"/>
            <ac:spMk id="26" creationId="{9B4FE810-249A-1E4B-5134-806B6910CF66}"/>
          </ac:spMkLst>
        </pc:spChg>
        <pc:graphicFrameChg chg="modGraphic">
          <ac:chgData name="Janina Walters" userId="f2cea0ffa02beb95" providerId="LiveId" clId="{1C5D92FF-BA3F-4B5B-BA49-05E5DFD47DB7}" dt="2026-04-13T20:54:02.914" v="1451" actId="20577"/>
          <ac:graphicFrameMkLst>
            <pc:docMk/>
            <pc:sldMk cId="4163556463" sldId="1577"/>
            <ac:graphicFrameMk id="11" creationId="{7A03788A-0EE3-F9C8-51CC-DD09619547AC}"/>
          </ac:graphicFrameMkLst>
        </pc:graphicFrameChg>
      </pc:sldChg>
      <pc:sldChg chg="modSp mod">
        <pc:chgData name="Janina Walters" userId="f2cea0ffa02beb95" providerId="LiveId" clId="{1C5D92FF-BA3F-4B5B-BA49-05E5DFD47DB7}" dt="2026-04-13T21:23:47.684" v="1570" actId="20577"/>
        <pc:sldMkLst>
          <pc:docMk/>
          <pc:sldMk cId="3581683965" sldId="1578"/>
        </pc:sldMkLst>
        <pc:spChg chg="mod">
          <ac:chgData name="Janina Walters" userId="f2cea0ffa02beb95" providerId="LiveId" clId="{1C5D92FF-BA3F-4B5B-BA49-05E5DFD47DB7}" dt="2026-04-13T21:22:16.799" v="1561" actId="255"/>
          <ac:spMkLst>
            <pc:docMk/>
            <pc:sldMk cId="3581683965" sldId="1578"/>
            <ac:spMk id="5" creationId="{4F519883-D183-2ED7-00BD-5F3D40928276}"/>
          </ac:spMkLst>
        </pc:spChg>
        <pc:spChg chg="mod">
          <ac:chgData name="Janina Walters" userId="f2cea0ffa02beb95" providerId="LiveId" clId="{1C5D92FF-BA3F-4B5B-BA49-05E5DFD47DB7}" dt="2026-04-13T21:21:38.999" v="1560" actId="255"/>
          <ac:spMkLst>
            <pc:docMk/>
            <pc:sldMk cId="3581683965" sldId="1578"/>
            <ac:spMk id="7" creationId="{9D7BCE2A-5F9F-BF6B-C966-4E8ACD123422}"/>
          </ac:spMkLst>
        </pc:spChg>
        <pc:spChg chg="mod">
          <ac:chgData name="Janina Walters" userId="f2cea0ffa02beb95" providerId="LiveId" clId="{1C5D92FF-BA3F-4B5B-BA49-05E5DFD47DB7}" dt="2026-04-13T21:23:33.441" v="1569" actId="1076"/>
          <ac:spMkLst>
            <pc:docMk/>
            <pc:sldMk cId="3581683965" sldId="1578"/>
            <ac:spMk id="26" creationId="{B2292717-7A93-870F-0434-804BC6FF2973}"/>
          </ac:spMkLst>
        </pc:spChg>
        <pc:graphicFrameChg chg="modGraphic">
          <ac:chgData name="Janina Walters" userId="f2cea0ffa02beb95" providerId="LiveId" clId="{1C5D92FF-BA3F-4B5B-BA49-05E5DFD47DB7}" dt="2026-04-13T21:23:47.684" v="1570" actId="20577"/>
          <ac:graphicFrameMkLst>
            <pc:docMk/>
            <pc:sldMk cId="3581683965" sldId="1578"/>
            <ac:graphicFrameMk id="3" creationId="{51FD153C-6539-4354-2CEE-13A387C45932}"/>
          </ac:graphicFrameMkLst>
        </pc:graphicFrameChg>
        <pc:graphicFrameChg chg="modGraphic">
          <ac:chgData name="Janina Walters" userId="f2cea0ffa02beb95" providerId="LiveId" clId="{1C5D92FF-BA3F-4B5B-BA49-05E5DFD47DB7}" dt="2026-04-13T21:04:13.719" v="1557" actId="20577"/>
          <ac:graphicFrameMkLst>
            <pc:docMk/>
            <pc:sldMk cId="3581683965" sldId="1578"/>
            <ac:graphicFrameMk id="11" creationId="{1F95DE08-2F49-5706-F23C-102B9568E860}"/>
          </ac:graphicFrameMkLst>
        </pc:graphicFrameChg>
      </pc:sldChg>
      <pc:sldChg chg="modSp mod">
        <pc:chgData name="Janina Walters" userId="f2cea0ffa02beb95" providerId="LiveId" clId="{1C5D92FF-BA3F-4B5B-BA49-05E5DFD47DB7}" dt="2026-04-13T07:06:20.274" v="0" actId="20577"/>
        <pc:sldMkLst>
          <pc:docMk/>
          <pc:sldMk cId="2255354051" sldId="1579"/>
        </pc:sldMkLst>
        <pc:spChg chg="mod">
          <ac:chgData name="Janina Walters" userId="f2cea0ffa02beb95" providerId="LiveId" clId="{1C5D92FF-BA3F-4B5B-BA49-05E5DFD47DB7}" dt="2026-04-13T07:06:20.274" v="0" actId="20577"/>
          <ac:spMkLst>
            <pc:docMk/>
            <pc:sldMk cId="2255354051" sldId="1579"/>
            <ac:spMk id="4" creationId="{1E4D922B-9CEA-D3C6-F003-D20BA5B4DDA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A"/>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17481B-D44F-4239-B98E-A037E8FBE6F0}" type="datetimeFigureOut">
              <a:rPr lang="es-PA" smtClean="0"/>
              <a:t>04/14/2026</a:t>
            </a:fld>
            <a:endParaRPr lang="es-PA"/>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A"/>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
              <a:t>Haga clic para modificar los estilos de texto del patrón</a:t>
            </a:r>
          </a:p>
          <a:p>
            <a:pPr lvl="1"/>
            <a:r>
              <a:rPr lang="fr"/>
              <a:t>Segundo niveau</a:t>
            </a:r>
          </a:p>
          <a:p>
            <a:pPr lvl="2"/>
            <a:r>
              <a:rPr lang="fr"/>
              <a:t>Tercer niveau</a:t>
            </a:r>
          </a:p>
          <a:p>
            <a:pPr lvl="3"/>
            <a:r>
              <a:rPr lang="fr"/>
              <a:t>Cuarto nivel</a:t>
            </a:r>
          </a:p>
          <a:p>
            <a:pPr lvl="4"/>
            <a:r>
              <a:rPr lang="fr"/>
              <a:t>Quinto niveau</a:t>
            </a:r>
            <a:endParaRPr lang="es-PA"/>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A"/>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910AF6-7D0C-47DC-B474-03A6ADA02082}" type="slidenum">
              <a:rPr lang="es-PA" smtClean="0"/>
              <a:t>‹#›</a:t>
            </a:fld>
            <a:endParaRPr lang="es-PA"/>
          </a:p>
        </p:txBody>
      </p:sp>
    </p:spTree>
    <p:extLst>
      <p:ext uri="{BB962C8B-B14F-4D97-AF65-F5344CB8AC3E}">
        <p14:creationId xmlns:p14="http://schemas.microsoft.com/office/powerpoint/2010/main" val="181420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
              <a:t>Demandez aux apprenants de penser à tous les projets auxquels ils ont participé — à l'école, au travail ou dans leur vie personnelle — et invitez-en quelques-uns à partager. Encouragez les mentors à faire de même pour donner l'exemple. Ensuite, demandez aux apprenants de réfléchir à des projets liés à Special Olympics, comme des événements ou des initiatives, et discutez de l'importance de la planification et du travail d'équipe. Invitez les participants à partager quelques exemples puis à les montrer à l'écran :</a:t>
            </a:r>
          </a:p>
          <a:p>
            <a:endParaRPr lang="en-US"/>
          </a:p>
          <a:p>
            <a:pPr marL="1143000" marR="0" lvl="2" indent="-228600">
              <a:lnSpc>
                <a:spcPct val="107000"/>
              </a:lnSpc>
              <a:buFont typeface="Wingdings" panose="05000000000000000000" pitchFamily="2" charset="2"/>
              <a:buChar char=""/>
            </a:pPr>
            <a:r>
              <a:rPr lang="fr" sz="1100" u="sng" kern="100">
                <a:effectLst/>
                <a:latin typeface="Ubuntu" panose="020B0504030602030204" pitchFamily="34" charset="0"/>
                <a:ea typeface="Aptos" panose="020B0004020202020204" pitchFamily="34" charset="0"/>
                <a:cs typeface="Times New Roman" panose="02020603050405020304" pitchFamily="18" charset="0"/>
              </a:rPr>
              <a:t>Idée de projet #1 </a:t>
            </a:r>
            <a:r>
              <a:rPr lang="fr" sz="1100" kern="100">
                <a:effectLst/>
                <a:latin typeface="Ubuntu" panose="020B0504030602030204" pitchFamily="34" charset="0"/>
                <a:ea typeface="Aptos" panose="020B0004020202020204" pitchFamily="34" charset="0"/>
                <a:cs typeface="Times New Roman" panose="02020603050405020304" pitchFamily="18" charset="0"/>
              </a:rPr>
              <a:t>: Votre Special Olympics Programme remarque que seulement 35 % de leurs athlètes ont moins de 25 ans. Ils étudient les raisons en discutant avec les membres de leur Programme et d'autres organisations sportives pour comprendre ce qui manque à leur Programme. Ils souhaitent augmenter le nombre d'athlètes de moins de 25 ans et créer un projet pour recruter, former et engager les jeunes athlètes, ainsi que trouver des entraîneurs pour travailler avec eux.</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76910AF6-7D0C-47DC-B474-03A6ADA02082}" type="slidenum">
              <a:rPr lang="es-PA" smtClean="0"/>
              <a:t>8</a:t>
            </a:fld>
            <a:endParaRPr lang="es-PA"/>
          </a:p>
        </p:txBody>
      </p:sp>
    </p:spTree>
    <p:extLst>
      <p:ext uri="{BB962C8B-B14F-4D97-AF65-F5344CB8AC3E}">
        <p14:creationId xmlns:p14="http://schemas.microsoft.com/office/powerpoint/2010/main" val="871281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744D4-B405-C3F0-E65A-3629555CBF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0C871A-9DC1-89CA-1DA6-F16A7DB721F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74A7248-A037-4498-7E97-81F8A88D355A}"/>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mj-lt"/>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endParaRPr lang="en-US"/>
          </a:p>
        </p:txBody>
      </p:sp>
      <p:sp>
        <p:nvSpPr>
          <p:cNvPr id="4" name="Slide Number Placeholder 3">
            <a:extLst>
              <a:ext uri="{FF2B5EF4-FFF2-40B4-BE49-F238E27FC236}">
                <a16:creationId xmlns:a16="http://schemas.microsoft.com/office/drawing/2014/main" id="{B03AD567-82A0-C683-72C0-76E8318FC027}"/>
              </a:ext>
            </a:extLst>
          </p:cNvPr>
          <p:cNvSpPr>
            <a:spLocks noGrp="1"/>
          </p:cNvSpPr>
          <p:nvPr>
            <p:ph type="sldNum" sz="quarter" idx="5"/>
          </p:nvPr>
        </p:nvSpPr>
        <p:spPr/>
        <p:txBody>
          <a:bodyPr/>
          <a:lstStyle/>
          <a:p>
            <a:fld id="{036B4B2F-0019-C942-9AE2-8EB4A07943DA}" type="slidenum">
              <a:rPr lang="en-US" smtClean="0"/>
              <a:pPr/>
              <a:t>31</a:t>
            </a:fld>
            <a:endParaRPr lang="en-US"/>
          </a:p>
        </p:txBody>
      </p:sp>
    </p:spTree>
    <p:extLst>
      <p:ext uri="{BB962C8B-B14F-4D97-AF65-F5344CB8AC3E}">
        <p14:creationId xmlns:p14="http://schemas.microsoft.com/office/powerpoint/2010/main" val="3707133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A" dirty="0"/>
          </a:p>
        </p:txBody>
      </p:sp>
      <p:sp>
        <p:nvSpPr>
          <p:cNvPr id="4" name="Marcador de número de diapositiva 3"/>
          <p:cNvSpPr>
            <a:spLocks noGrp="1"/>
          </p:cNvSpPr>
          <p:nvPr>
            <p:ph type="sldNum" sz="quarter" idx="5"/>
          </p:nvPr>
        </p:nvSpPr>
        <p:spPr/>
        <p:txBody>
          <a:bodyPr/>
          <a:lstStyle/>
          <a:p>
            <a:fld id="{5C5B03C1-EA00-497C-902F-CDBC6D379356}" type="slidenum">
              <a:rPr lang="en-US" smtClean="0"/>
              <a:t>37</a:t>
            </a:fld>
            <a:endParaRPr lang="en-US"/>
          </a:p>
        </p:txBody>
      </p:sp>
    </p:spTree>
    <p:extLst>
      <p:ext uri="{BB962C8B-B14F-4D97-AF65-F5344CB8AC3E}">
        <p14:creationId xmlns:p14="http://schemas.microsoft.com/office/powerpoint/2010/main" val="962731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B1F1E-FFCA-68E4-AE2B-D912AC8BFDE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F26789C-56C8-92A9-81A4-8F25A66992C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B274C93-DD01-A23C-2EB8-B96259B2815D}"/>
              </a:ext>
            </a:extLst>
          </p:cNvPr>
          <p:cNvSpPr>
            <a:spLocks noGrp="1"/>
          </p:cNvSpPr>
          <p:nvPr>
            <p:ph type="body" idx="1"/>
          </p:nvPr>
        </p:nvSpPr>
        <p:spPr/>
        <p:txBody>
          <a:bodyPr/>
          <a:lstStyle/>
          <a:p>
            <a:endParaRPr lang="es-PA" dirty="0"/>
          </a:p>
        </p:txBody>
      </p:sp>
      <p:sp>
        <p:nvSpPr>
          <p:cNvPr id="4" name="Marcador de número de diapositiva 3">
            <a:extLst>
              <a:ext uri="{FF2B5EF4-FFF2-40B4-BE49-F238E27FC236}">
                <a16:creationId xmlns:a16="http://schemas.microsoft.com/office/drawing/2014/main" id="{FBB39074-D93B-4F26-4A00-78816E92D263}"/>
              </a:ext>
            </a:extLst>
          </p:cNvPr>
          <p:cNvSpPr>
            <a:spLocks noGrp="1"/>
          </p:cNvSpPr>
          <p:nvPr>
            <p:ph type="sldNum" sz="quarter" idx="5"/>
          </p:nvPr>
        </p:nvSpPr>
        <p:spPr/>
        <p:txBody>
          <a:bodyPr/>
          <a:lstStyle/>
          <a:p>
            <a:fld id="{5C5B03C1-EA00-497C-902F-CDBC6D379356}" type="slidenum">
              <a:rPr lang="en-US" smtClean="0"/>
              <a:t>38</a:t>
            </a:fld>
            <a:endParaRPr lang="en-US"/>
          </a:p>
        </p:txBody>
      </p:sp>
    </p:spTree>
    <p:extLst>
      <p:ext uri="{BB962C8B-B14F-4D97-AF65-F5344CB8AC3E}">
        <p14:creationId xmlns:p14="http://schemas.microsoft.com/office/powerpoint/2010/main" val="264415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0A5CA-37B7-E528-20D0-F9E31323B2A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ADF74B5-CC3B-848C-92D3-A56F8C50248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1143455-0F7D-5648-F9F4-58F64C6D4069}"/>
              </a:ext>
            </a:extLst>
          </p:cNvPr>
          <p:cNvSpPr>
            <a:spLocks noGrp="1"/>
          </p:cNvSpPr>
          <p:nvPr>
            <p:ph type="body" idx="1"/>
          </p:nvPr>
        </p:nvSpPr>
        <p:spPr/>
        <p:txBody>
          <a:bodyPr/>
          <a:lstStyle/>
          <a:p>
            <a:endParaRPr lang="es-PA"/>
          </a:p>
        </p:txBody>
      </p:sp>
      <p:sp>
        <p:nvSpPr>
          <p:cNvPr id="4" name="Marcador de número de diapositiva 3">
            <a:extLst>
              <a:ext uri="{FF2B5EF4-FFF2-40B4-BE49-F238E27FC236}">
                <a16:creationId xmlns:a16="http://schemas.microsoft.com/office/drawing/2014/main" id="{29BB665A-68BD-67C6-E639-1FA7246FDE2C}"/>
              </a:ext>
            </a:extLst>
          </p:cNvPr>
          <p:cNvSpPr>
            <a:spLocks noGrp="1"/>
          </p:cNvSpPr>
          <p:nvPr>
            <p:ph type="sldNum" sz="quarter" idx="5"/>
          </p:nvPr>
        </p:nvSpPr>
        <p:spPr/>
        <p:txBody>
          <a:bodyPr/>
          <a:lstStyle/>
          <a:p>
            <a:fld id="{5C5B03C1-EA00-497C-902F-CDBC6D379356}" type="slidenum">
              <a:rPr lang="en-US" smtClean="0"/>
              <a:t>39</a:t>
            </a:fld>
            <a:endParaRPr lang="en-US"/>
          </a:p>
        </p:txBody>
      </p:sp>
    </p:spTree>
    <p:extLst>
      <p:ext uri="{BB962C8B-B14F-4D97-AF65-F5344CB8AC3E}">
        <p14:creationId xmlns:p14="http://schemas.microsoft.com/office/powerpoint/2010/main" val="4252860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lnSpc>
                <a:spcPct val="150000"/>
              </a:lnSpc>
              <a:spcBef>
                <a:spcPts val="0"/>
              </a:spcBef>
              <a:spcAft>
                <a:spcPts val="800"/>
              </a:spcAft>
              <a:tabLst>
                <a:tab pos="406400" algn="l"/>
              </a:tabLst>
            </a:pPr>
            <a:endParaRPr lang="en-US"/>
          </a:p>
        </p:txBody>
      </p:sp>
      <p:sp>
        <p:nvSpPr>
          <p:cNvPr id="4" name="Slide Number Placeholder 3"/>
          <p:cNvSpPr>
            <a:spLocks noGrp="1"/>
          </p:cNvSpPr>
          <p:nvPr>
            <p:ph type="sldNum" sz="quarter" idx="5"/>
          </p:nvPr>
        </p:nvSpPr>
        <p:spPr/>
        <p:txBody>
          <a:bodyPr/>
          <a:lstStyle/>
          <a:p>
            <a:fld id="{036B4B2F-0019-C942-9AE2-8EB4A07943DA}" type="slidenum">
              <a:rPr lang="en-US" smtClean="0"/>
              <a:pPr/>
              <a:t>42</a:t>
            </a:fld>
            <a:endParaRPr lang="en-US"/>
          </a:p>
        </p:txBody>
      </p:sp>
    </p:spTree>
    <p:extLst>
      <p:ext uri="{BB962C8B-B14F-4D97-AF65-F5344CB8AC3E}">
        <p14:creationId xmlns:p14="http://schemas.microsoft.com/office/powerpoint/2010/main" val="3725865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A24A5-E47D-388A-8D9F-1D8B3F93D1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3F77E4-4D2D-DE20-2232-D5B58F93B20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3176E9A-09E8-1FA7-9300-14DE578B19FB}"/>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mj-lt"/>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endParaRPr lang="en-US"/>
          </a:p>
        </p:txBody>
      </p:sp>
      <p:sp>
        <p:nvSpPr>
          <p:cNvPr id="4" name="Slide Number Placeholder 3">
            <a:extLst>
              <a:ext uri="{FF2B5EF4-FFF2-40B4-BE49-F238E27FC236}">
                <a16:creationId xmlns:a16="http://schemas.microsoft.com/office/drawing/2014/main" id="{D2430040-A8E5-B614-2FB8-DFD7B746117A}"/>
              </a:ext>
            </a:extLst>
          </p:cNvPr>
          <p:cNvSpPr>
            <a:spLocks noGrp="1"/>
          </p:cNvSpPr>
          <p:nvPr>
            <p:ph type="sldNum" sz="quarter" idx="5"/>
          </p:nvPr>
        </p:nvSpPr>
        <p:spPr/>
        <p:txBody>
          <a:bodyPr/>
          <a:lstStyle/>
          <a:p>
            <a:fld id="{036B4B2F-0019-C942-9AE2-8EB4A07943DA}" type="slidenum">
              <a:rPr lang="en-US" smtClean="0"/>
              <a:pPr/>
              <a:t>45</a:t>
            </a:fld>
            <a:endParaRPr lang="en-US"/>
          </a:p>
        </p:txBody>
      </p:sp>
    </p:spTree>
    <p:extLst>
      <p:ext uri="{BB962C8B-B14F-4D97-AF65-F5344CB8AC3E}">
        <p14:creationId xmlns:p14="http://schemas.microsoft.com/office/powerpoint/2010/main" val="29716084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5B7A2-9BED-1501-3641-61FBB91D3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EC7CB5-CAC1-BB0B-F689-B66972C239B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54F7826-DB58-DC39-05B3-0EE395A53EB4}"/>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mj-lt"/>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endParaRPr lang="en-US"/>
          </a:p>
        </p:txBody>
      </p:sp>
      <p:sp>
        <p:nvSpPr>
          <p:cNvPr id="4" name="Slide Number Placeholder 3">
            <a:extLst>
              <a:ext uri="{FF2B5EF4-FFF2-40B4-BE49-F238E27FC236}">
                <a16:creationId xmlns:a16="http://schemas.microsoft.com/office/drawing/2014/main" id="{0B7164AE-98C7-D71F-08D0-6648DFAA51C5}"/>
              </a:ext>
            </a:extLst>
          </p:cNvPr>
          <p:cNvSpPr>
            <a:spLocks noGrp="1"/>
          </p:cNvSpPr>
          <p:nvPr>
            <p:ph type="sldNum" sz="quarter" idx="5"/>
          </p:nvPr>
        </p:nvSpPr>
        <p:spPr/>
        <p:txBody>
          <a:bodyPr/>
          <a:lstStyle/>
          <a:p>
            <a:fld id="{036B4B2F-0019-C942-9AE2-8EB4A07943DA}" type="slidenum">
              <a:rPr lang="en-US" smtClean="0"/>
              <a:pPr/>
              <a:t>46</a:t>
            </a:fld>
            <a:endParaRPr lang="en-US"/>
          </a:p>
        </p:txBody>
      </p:sp>
    </p:spTree>
    <p:extLst>
      <p:ext uri="{BB962C8B-B14F-4D97-AF65-F5344CB8AC3E}">
        <p14:creationId xmlns:p14="http://schemas.microsoft.com/office/powerpoint/2010/main" val="28578163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B0345-056C-0077-CF0B-08506B2A9A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3FD5F-8FF4-8064-0732-E7199324A7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BA10B6-7B0E-D480-0D7E-A9F43D61BD7E}"/>
              </a:ext>
            </a:extLst>
          </p:cNvPr>
          <p:cNvSpPr>
            <a:spLocks noGrp="1"/>
          </p:cNvSpPr>
          <p:nvPr>
            <p:ph type="body" idx="1"/>
          </p:nvPr>
        </p:nvSpPr>
        <p:spPr/>
        <p:txBody>
          <a:bodyPr/>
          <a:lstStyle/>
          <a:p>
            <a:r>
              <a:rPr lang="fr"/>
              <a:t>Hourra. Félicitations.</a:t>
            </a:r>
          </a:p>
          <a:p>
            <a:r>
              <a:rPr lang="fr"/>
              <a:t>Maintenant que les apprenants ont leur idée de projet, nous avons terminé l'initiation et allons maintenant passer à la planification....</a:t>
            </a:r>
          </a:p>
          <a:p>
            <a:endParaRPr lang="en-US"/>
          </a:p>
        </p:txBody>
      </p:sp>
      <p:sp>
        <p:nvSpPr>
          <p:cNvPr id="4" name="Slide Number Placeholder 3">
            <a:extLst>
              <a:ext uri="{FF2B5EF4-FFF2-40B4-BE49-F238E27FC236}">
                <a16:creationId xmlns:a16="http://schemas.microsoft.com/office/drawing/2014/main" id="{C98BEF63-F555-7974-881E-136F32E14638}"/>
              </a:ext>
            </a:extLst>
          </p:cNvPr>
          <p:cNvSpPr>
            <a:spLocks noGrp="1"/>
          </p:cNvSpPr>
          <p:nvPr>
            <p:ph type="sldNum" sz="quarter" idx="5"/>
          </p:nvPr>
        </p:nvSpPr>
        <p:spPr/>
        <p:txBody>
          <a:bodyPr/>
          <a:lstStyle/>
          <a:p>
            <a:fld id="{76910AF6-7D0C-47DC-B474-03A6ADA02082}" type="slidenum">
              <a:rPr lang="es-PA" smtClean="0"/>
              <a:t>48</a:t>
            </a:fld>
            <a:endParaRPr lang="es-PA"/>
          </a:p>
        </p:txBody>
      </p:sp>
    </p:spTree>
    <p:extLst>
      <p:ext uri="{BB962C8B-B14F-4D97-AF65-F5344CB8AC3E}">
        <p14:creationId xmlns:p14="http://schemas.microsoft.com/office/powerpoint/2010/main" val="26828514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3B2BE-AD05-749C-46D8-673D750D69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84526-6BE0-FEDA-60F5-CDAC92C316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6413F7-BFC3-9D8A-C8AA-56F7976F55F2}"/>
              </a:ext>
            </a:extLst>
          </p:cNvPr>
          <p:cNvSpPr>
            <a:spLocks noGrp="1"/>
          </p:cNvSpPr>
          <p:nvPr>
            <p:ph type="body" idx="1"/>
          </p:nvPr>
        </p:nvSpPr>
        <p:spPr/>
        <p:txBody>
          <a:bodyPr/>
          <a:lstStyle/>
          <a:p>
            <a:pPr>
              <a:buFont typeface="+mj-lt"/>
              <a:buNone/>
            </a:pPr>
            <a:r>
              <a:rPr lang="fr" b="1">
                <a:highlight>
                  <a:srgbClr val="FFFF00"/>
                </a:highlight>
              </a:rPr>
              <a:t>Planification </a:t>
            </a:r>
            <a:r>
              <a:rPr lang="fr">
                <a:highlight>
                  <a:srgbClr val="FFFF00"/>
                </a:highlight>
              </a:rPr>
              <a:t>: Ici, nous créons un plan détaillé, détaillant la manière dont le projet sera mené, y compris les tâches, les délais et les ressources.</a:t>
            </a:r>
          </a:p>
          <a:p>
            <a:endParaRPr lang="en-US"/>
          </a:p>
        </p:txBody>
      </p:sp>
      <p:sp>
        <p:nvSpPr>
          <p:cNvPr id="4" name="Slide Number Placeholder 3">
            <a:extLst>
              <a:ext uri="{FF2B5EF4-FFF2-40B4-BE49-F238E27FC236}">
                <a16:creationId xmlns:a16="http://schemas.microsoft.com/office/drawing/2014/main" id="{18D520D4-8323-CC51-8C56-0A2DF39BFEBB}"/>
              </a:ext>
            </a:extLst>
          </p:cNvPr>
          <p:cNvSpPr>
            <a:spLocks noGrp="1"/>
          </p:cNvSpPr>
          <p:nvPr>
            <p:ph type="sldNum" sz="quarter" idx="5"/>
          </p:nvPr>
        </p:nvSpPr>
        <p:spPr/>
        <p:txBody>
          <a:bodyPr/>
          <a:lstStyle/>
          <a:p>
            <a:fld id="{76910AF6-7D0C-47DC-B474-03A6ADA02082}" type="slidenum">
              <a:rPr lang="es-PA" smtClean="0"/>
              <a:t>49</a:t>
            </a:fld>
            <a:endParaRPr lang="es-PA"/>
          </a:p>
        </p:txBody>
      </p:sp>
    </p:spTree>
    <p:extLst>
      <p:ext uri="{BB962C8B-B14F-4D97-AF65-F5344CB8AC3E}">
        <p14:creationId xmlns:p14="http://schemas.microsoft.com/office/powerpoint/2010/main" val="34342070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83A2B-6441-6E84-9EEE-0FB14E998C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EC596C-8975-C0E5-1778-647F23F632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F9B9D9-6CDC-FC62-D081-3768900BBBF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b="1">
                <a:highlight>
                  <a:srgbClr val="FFFF00"/>
                </a:highlight>
              </a:rPr>
              <a:t>Planification </a:t>
            </a:r>
            <a:r>
              <a:rPr lang="fr">
                <a:highlight>
                  <a:srgbClr val="FFFF00"/>
                </a:highlight>
              </a:rPr>
              <a:t>: Ici, nous créons un plan détaillé, détaillant la manière dont le projet sera mené, y compris les tâches, les délais et les ressources.</a:t>
            </a:r>
          </a:p>
          <a:p>
            <a:endParaRPr lang="en-US"/>
          </a:p>
        </p:txBody>
      </p:sp>
      <p:sp>
        <p:nvSpPr>
          <p:cNvPr id="4" name="Slide Number Placeholder 3">
            <a:extLst>
              <a:ext uri="{FF2B5EF4-FFF2-40B4-BE49-F238E27FC236}">
                <a16:creationId xmlns:a16="http://schemas.microsoft.com/office/drawing/2014/main" id="{7F4D6F77-CB47-8E6E-ACAC-400FBF31E6B1}"/>
              </a:ext>
            </a:extLst>
          </p:cNvPr>
          <p:cNvSpPr>
            <a:spLocks noGrp="1"/>
          </p:cNvSpPr>
          <p:nvPr>
            <p:ph type="sldNum" sz="quarter" idx="5"/>
          </p:nvPr>
        </p:nvSpPr>
        <p:spPr/>
        <p:txBody>
          <a:bodyPr/>
          <a:lstStyle/>
          <a:p>
            <a:fld id="{76910AF6-7D0C-47DC-B474-03A6ADA02082}" type="slidenum">
              <a:rPr lang="es-PA" smtClean="0"/>
              <a:t>50</a:t>
            </a:fld>
            <a:endParaRPr lang="es-PA"/>
          </a:p>
        </p:txBody>
      </p:sp>
    </p:spTree>
    <p:extLst>
      <p:ext uri="{BB962C8B-B14F-4D97-AF65-F5344CB8AC3E}">
        <p14:creationId xmlns:p14="http://schemas.microsoft.com/office/powerpoint/2010/main" val="1939522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200" u="sng" kern="100">
                <a:effectLst/>
                <a:latin typeface="Ubuntu" panose="020B0504030602030204" pitchFamily="34" charset="0"/>
                <a:ea typeface="Aptos" panose="020B0004020202020204" pitchFamily="34" charset="0"/>
                <a:cs typeface="Times New Roman" panose="02020603050405020304" pitchFamily="18" charset="0"/>
              </a:rPr>
              <a:t>Idée de projet #2 </a:t>
            </a:r>
            <a:r>
              <a:rPr lang="fr" sz="1200" kern="100">
                <a:effectLst/>
                <a:latin typeface="Ubuntu" panose="020B0504030602030204" pitchFamily="34" charset="0"/>
                <a:ea typeface="Aptos" panose="020B0004020202020204" pitchFamily="34" charset="0"/>
                <a:cs typeface="Times New Roman" panose="02020603050405020304" pitchFamily="18" charset="0"/>
              </a:rPr>
              <a:t>: Votre Special Olympics Programme comptait plus de 50 équipes qui participaient au volley-ball pendant la saison, mais ce nombre a diminué à seulement 20 équipes qui jouent encore au cours des 5 dernières années. Votre Programme SO demande aux anciens athlètes et entraîneurs de volley-ball SO pourquoi ils ont arrêté de jouer et crée un projet visant à augmenter le nombre d'équipes de volley-ball de 50 % pour atteindre 40 équipes au cours des 3 prochaines années.</a:t>
            </a:r>
            <a:r>
              <a:rPr lang="fr" sz="900" kern="100">
                <a:effectLst/>
                <a:latin typeface="Aptos" panose="020B0004020202020204" pitchFamily="34" charset="0"/>
                <a:ea typeface="Aptos" panose="020B0004020202020204" pitchFamily="34" charset="0"/>
                <a:cs typeface="Times New Roman" panose="02020603050405020304" pitchFamily="18" charset="0"/>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76910AF6-7D0C-47DC-B474-03A6ADA02082}" type="slidenum">
              <a:rPr lang="es-PA" smtClean="0"/>
              <a:t>9</a:t>
            </a:fld>
            <a:endParaRPr lang="es-PA"/>
          </a:p>
        </p:txBody>
      </p:sp>
    </p:spTree>
    <p:extLst>
      <p:ext uri="{BB962C8B-B14F-4D97-AF65-F5344CB8AC3E}">
        <p14:creationId xmlns:p14="http://schemas.microsoft.com/office/powerpoint/2010/main" val="5390867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6B4B2F-0019-C942-9AE2-8EB4A07943DA}" type="slidenum">
              <a:rPr lang="en-US" smtClean="0"/>
              <a:pPr/>
              <a:t>61</a:t>
            </a:fld>
            <a:endParaRPr lang="en-US"/>
          </a:p>
        </p:txBody>
      </p:sp>
    </p:spTree>
    <p:extLst>
      <p:ext uri="{BB962C8B-B14F-4D97-AF65-F5344CB8AC3E}">
        <p14:creationId xmlns:p14="http://schemas.microsoft.com/office/powerpoint/2010/main" val="16864270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1032F-6FA6-0938-6B8E-3D314C123C1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4694685-AF4A-5FED-F67C-335DA4AC785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67CBC64-69E2-B6BA-B052-0793AC203B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a:t>Demandez aux participants de consulter leur cahier d'exercices et de compléter leur propre résumé de projet.</a:t>
            </a:r>
          </a:p>
          <a:p>
            <a:endParaRPr lang="es-PA"/>
          </a:p>
        </p:txBody>
      </p:sp>
      <p:sp>
        <p:nvSpPr>
          <p:cNvPr id="4" name="Marcador de número de diapositiva 3">
            <a:extLst>
              <a:ext uri="{FF2B5EF4-FFF2-40B4-BE49-F238E27FC236}">
                <a16:creationId xmlns:a16="http://schemas.microsoft.com/office/drawing/2014/main" id="{AAE11547-F5A4-AA59-D7DA-01082DC12597}"/>
              </a:ext>
            </a:extLst>
          </p:cNvPr>
          <p:cNvSpPr>
            <a:spLocks noGrp="1"/>
          </p:cNvSpPr>
          <p:nvPr>
            <p:ph type="sldNum" sz="quarter" idx="5"/>
          </p:nvPr>
        </p:nvSpPr>
        <p:spPr/>
        <p:txBody>
          <a:bodyPr/>
          <a:lstStyle/>
          <a:p>
            <a:fld id="{76910AF6-7D0C-47DC-B474-03A6ADA02082}" type="slidenum">
              <a:rPr lang="es-PA" smtClean="0"/>
              <a:t>62</a:t>
            </a:fld>
            <a:endParaRPr lang="es-PA"/>
          </a:p>
        </p:txBody>
      </p:sp>
    </p:spTree>
    <p:extLst>
      <p:ext uri="{BB962C8B-B14F-4D97-AF65-F5344CB8AC3E}">
        <p14:creationId xmlns:p14="http://schemas.microsoft.com/office/powerpoint/2010/main" val="15563593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A9B32-500D-34AF-4D68-306ACB305BB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79ADC8E-DD0D-74ED-B5DC-323467001B9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E97820B-7F08-BB27-1DD2-666DABAE9639}"/>
              </a:ext>
            </a:extLst>
          </p:cNvPr>
          <p:cNvSpPr>
            <a:spLocks noGrp="1"/>
          </p:cNvSpPr>
          <p:nvPr>
            <p:ph type="body" idx="1"/>
          </p:nvPr>
        </p:nvSpPr>
        <p:spPr/>
        <p:txBody>
          <a:bodyPr/>
          <a:lstStyle/>
          <a:p>
            <a:endParaRPr lang="es-PA" dirty="0"/>
          </a:p>
        </p:txBody>
      </p:sp>
      <p:sp>
        <p:nvSpPr>
          <p:cNvPr id="4" name="Marcador de número de diapositiva 3">
            <a:extLst>
              <a:ext uri="{FF2B5EF4-FFF2-40B4-BE49-F238E27FC236}">
                <a16:creationId xmlns:a16="http://schemas.microsoft.com/office/drawing/2014/main" id="{43A8F6D9-A1D3-5AAD-3A4E-6A928EDEC206}"/>
              </a:ext>
            </a:extLst>
          </p:cNvPr>
          <p:cNvSpPr>
            <a:spLocks noGrp="1"/>
          </p:cNvSpPr>
          <p:nvPr>
            <p:ph type="sldNum" sz="quarter" idx="5"/>
          </p:nvPr>
        </p:nvSpPr>
        <p:spPr/>
        <p:txBody>
          <a:bodyPr/>
          <a:lstStyle/>
          <a:p>
            <a:fld id="{76910AF6-7D0C-47DC-B474-03A6ADA02082}" type="slidenum">
              <a:rPr lang="es-PA" smtClean="0"/>
              <a:t>63</a:t>
            </a:fld>
            <a:endParaRPr lang="es-PA"/>
          </a:p>
        </p:txBody>
      </p:sp>
    </p:spTree>
    <p:extLst>
      <p:ext uri="{BB962C8B-B14F-4D97-AF65-F5344CB8AC3E}">
        <p14:creationId xmlns:p14="http://schemas.microsoft.com/office/powerpoint/2010/main" val="19493196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F9CAF-AFD8-9D3F-D676-3CF19641140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D7B4ACA-E392-A280-3E18-FBF0937C041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820B044-E26B-6FEF-BBF6-ABDEFB56A36C}"/>
              </a:ext>
            </a:extLst>
          </p:cNvPr>
          <p:cNvSpPr>
            <a:spLocks noGrp="1"/>
          </p:cNvSpPr>
          <p:nvPr>
            <p:ph type="body" idx="1"/>
          </p:nvPr>
        </p:nvSpPr>
        <p:spPr/>
        <p:txBody>
          <a:bodyPr/>
          <a:lstStyle/>
          <a:p>
            <a:endParaRPr lang="es-PA" dirty="0"/>
          </a:p>
        </p:txBody>
      </p:sp>
      <p:sp>
        <p:nvSpPr>
          <p:cNvPr id="4" name="Marcador de número de diapositiva 3">
            <a:extLst>
              <a:ext uri="{FF2B5EF4-FFF2-40B4-BE49-F238E27FC236}">
                <a16:creationId xmlns:a16="http://schemas.microsoft.com/office/drawing/2014/main" id="{F66F48A8-AC32-3156-0329-2EFAA3C2B6CE}"/>
              </a:ext>
            </a:extLst>
          </p:cNvPr>
          <p:cNvSpPr>
            <a:spLocks noGrp="1"/>
          </p:cNvSpPr>
          <p:nvPr>
            <p:ph type="sldNum" sz="quarter" idx="5"/>
          </p:nvPr>
        </p:nvSpPr>
        <p:spPr/>
        <p:txBody>
          <a:bodyPr/>
          <a:lstStyle/>
          <a:p>
            <a:fld id="{76910AF6-7D0C-47DC-B474-03A6ADA02082}" type="slidenum">
              <a:rPr lang="es-PA" smtClean="0"/>
              <a:t>64</a:t>
            </a:fld>
            <a:endParaRPr lang="es-PA"/>
          </a:p>
        </p:txBody>
      </p:sp>
    </p:spTree>
    <p:extLst>
      <p:ext uri="{BB962C8B-B14F-4D97-AF65-F5344CB8AC3E}">
        <p14:creationId xmlns:p14="http://schemas.microsoft.com/office/powerpoint/2010/main" val="33280989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2DE46-10C8-FD96-80F6-74A781F97DF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0234DD6-CED8-D2BE-8940-BCA0F7D25A7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EA4A366-E2F4-6EE7-C87A-BC449DA3141B}"/>
              </a:ext>
            </a:extLst>
          </p:cNvPr>
          <p:cNvSpPr>
            <a:spLocks noGrp="1"/>
          </p:cNvSpPr>
          <p:nvPr>
            <p:ph type="body" idx="1"/>
          </p:nvPr>
        </p:nvSpPr>
        <p:spPr/>
        <p:txBody>
          <a:bodyPr/>
          <a:lstStyle/>
          <a:p>
            <a:endParaRPr lang="es-PA" dirty="0"/>
          </a:p>
        </p:txBody>
      </p:sp>
      <p:sp>
        <p:nvSpPr>
          <p:cNvPr id="4" name="Marcador de número de diapositiva 3">
            <a:extLst>
              <a:ext uri="{FF2B5EF4-FFF2-40B4-BE49-F238E27FC236}">
                <a16:creationId xmlns:a16="http://schemas.microsoft.com/office/drawing/2014/main" id="{102F3684-94F2-6379-751F-8838A968A979}"/>
              </a:ext>
            </a:extLst>
          </p:cNvPr>
          <p:cNvSpPr>
            <a:spLocks noGrp="1"/>
          </p:cNvSpPr>
          <p:nvPr>
            <p:ph type="sldNum" sz="quarter" idx="5"/>
          </p:nvPr>
        </p:nvSpPr>
        <p:spPr/>
        <p:txBody>
          <a:bodyPr/>
          <a:lstStyle/>
          <a:p>
            <a:fld id="{76910AF6-7D0C-47DC-B474-03A6ADA02082}" type="slidenum">
              <a:rPr lang="es-PA" smtClean="0"/>
              <a:t>65</a:t>
            </a:fld>
            <a:endParaRPr lang="es-PA"/>
          </a:p>
        </p:txBody>
      </p:sp>
    </p:spTree>
    <p:extLst>
      <p:ext uri="{BB962C8B-B14F-4D97-AF65-F5344CB8AC3E}">
        <p14:creationId xmlns:p14="http://schemas.microsoft.com/office/powerpoint/2010/main" val="40247052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5363A-896B-9AF9-6BED-76057EB38A4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87BF43E-3C37-C893-358E-F4BA5DFF13D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9C411E0-24FE-73FF-3F58-CC224FC0AD9E}"/>
              </a:ext>
            </a:extLst>
          </p:cNvPr>
          <p:cNvSpPr>
            <a:spLocks noGrp="1"/>
          </p:cNvSpPr>
          <p:nvPr>
            <p:ph type="body" idx="1"/>
          </p:nvPr>
        </p:nvSpPr>
        <p:spPr/>
        <p:txBody>
          <a:bodyPr/>
          <a:lstStyle/>
          <a:p>
            <a:endParaRPr lang="es-PA" dirty="0"/>
          </a:p>
        </p:txBody>
      </p:sp>
      <p:sp>
        <p:nvSpPr>
          <p:cNvPr id="4" name="Marcador de número de diapositiva 3">
            <a:extLst>
              <a:ext uri="{FF2B5EF4-FFF2-40B4-BE49-F238E27FC236}">
                <a16:creationId xmlns:a16="http://schemas.microsoft.com/office/drawing/2014/main" id="{3C267203-68F3-9423-60B4-042C6BB9AAC9}"/>
              </a:ext>
            </a:extLst>
          </p:cNvPr>
          <p:cNvSpPr>
            <a:spLocks noGrp="1"/>
          </p:cNvSpPr>
          <p:nvPr>
            <p:ph type="sldNum" sz="quarter" idx="5"/>
          </p:nvPr>
        </p:nvSpPr>
        <p:spPr/>
        <p:txBody>
          <a:bodyPr/>
          <a:lstStyle/>
          <a:p>
            <a:fld id="{76910AF6-7D0C-47DC-B474-03A6ADA02082}" type="slidenum">
              <a:rPr lang="es-PA" smtClean="0"/>
              <a:t>66</a:t>
            </a:fld>
            <a:endParaRPr lang="es-PA"/>
          </a:p>
        </p:txBody>
      </p:sp>
    </p:spTree>
    <p:extLst>
      <p:ext uri="{BB962C8B-B14F-4D97-AF65-F5344CB8AC3E}">
        <p14:creationId xmlns:p14="http://schemas.microsoft.com/office/powerpoint/2010/main" val="6108146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FE05A-40EF-8139-0105-ADCB87F1981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1B06120-A77E-1CBA-38A3-6148F23473D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62E9388-1D70-E27E-833B-3C2EAF07F65C}"/>
              </a:ext>
            </a:extLst>
          </p:cNvPr>
          <p:cNvSpPr>
            <a:spLocks noGrp="1"/>
          </p:cNvSpPr>
          <p:nvPr>
            <p:ph type="body" idx="1"/>
          </p:nvPr>
        </p:nvSpPr>
        <p:spPr/>
        <p:txBody>
          <a:bodyPr/>
          <a:lstStyle/>
          <a:p>
            <a:endParaRPr lang="es-PA" dirty="0"/>
          </a:p>
        </p:txBody>
      </p:sp>
      <p:sp>
        <p:nvSpPr>
          <p:cNvPr id="4" name="Marcador de número de diapositiva 3">
            <a:extLst>
              <a:ext uri="{FF2B5EF4-FFF2-40B4-BE49-F238E27FC236}">
                <a16:creationId xmlns:a16="http://schemas.microsoft.com/office/drawing/2014/main" id="{4ED7C25C-86D3-BB87-ECC6-104352ED5F7E}"/>
              </a:ext>
            </a:extLst>
          </p:cNvPr>
          <p:cNvSpPr>
            <a:spLocks noGrp="1"/>
          </p:cNvSpPr>
          <p:nvPr>
            <p:ph type="sldNum" sz="quarter" idx="5"/>
          </p:nvPr>
        </p:nvSpPr>
        <p:spPr/>
        <p:txBody>
          <a:bodyPr/>
          <a:lstStyle/>
          <a:p>
            <a:fld id="{76910AF6-7D0C-47DC-B474-03A6ADA02082}" type="slidenum">
              <a:rPr lang="es-PA" smtClean="0"/>
              <a:t>67</a:t>
            </a:fld>
            <a:endParaRPr lang="es-PA"/>
          </a:p>
        </p:txBody>
      </p:sp>
    </p:spTree>
    <p:extLst>
      <p:ext uri="{BB962C8B-B14F-4D97-AF65-F5344CB8AC3E}">
        <p14:creationId xmlns:p14="http://schemas.microsoft.com/office/powerpoint/2010/main" val="41757094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71667-3086-3EF4-23FF-EB90CBDC32E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651233B-7260-ECEE-3B0E-C2E39811F6F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6F2DD53-A198-65E0-167D-EA5A4265C68E}"/>
              </a:ext>
            </a:extLst>
          </p:cNvPr>
          <p:cNvSpPr>
            <a:spLocks noGrp="1"/>
          </p:cNvSpPr>
          <p:nvPr>
            <p:ph type="body" idx="1"/>
          </p:nvPr>
        </p:nvSpPr>
        <p:spPr/>
        <p:txBody>
          <a:bodyPr/>
          <a:lstStyle/>
          <a:p>
            <a:endParaRPr lang="es-PA"/>
          </a:p>
        </p:txBody>
      </p:sp>
      <p:sp>
        <p:nvSpPr>
          <p:cNvPr id="4" name="Marcador de número de diapositiva 3">
            <a:extLst>
              <a:ext uri="{FF2B5EF4-FFF2-40B4-BE49-F238E27FC236}">
                <a16:creationId xmlns:a16="http://schemas.microsoft.com/office/drawing/2014/main" id="{367E7EEC-2E3F-9A91-6C6C-213DBC3B9B1D}"/>
              </a:ext>
            </a:extLst>
          </p:cNvPr>
          <p:cNvSpPr>
            <a:spLocks noGrp="1"/>
          </p:cNvSpPr>
          <p:nvPr>
            <p:ph type="sldNum" sz="quarter" idx="5"/>
          </p:nvPr>
        </p:nvSpPr>
        <p:spPr/>
        <p:txBody>
          <a:bodyPr/>
          <a:lstStyle/>
          <a:p>
            <a:fld id="{76910AF6-7D0C-47DC-B474-03A6ADA02082}" type="slidenum">
              <a:rPr lang="es-PA" smtClean="0"/>
              <a:t>68</a:t>
            </a:fld>
            <a:endParaRPr lang="es-PA"/>
          </a:p>
        </p:txBody>
      </p:sp>
    </p:spTree>
    <p:extLst>
      <p:ext uri="{BB962C8B-B14F-4D97-AF65-F5344CB8AC3E}">
        <p14:creationId xmlns:p14="http://schemas.microsoft.com/office/powerpoint/2010/main" val="32593705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3B9C1-0D28-F636-E4BD-586D1BDA72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14889E-2BB4-69C9-077D-42A521E21E2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45ABE01-7DC7-4DB1-AE93-3FA9DC0CCD0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CCCE7E3-89AC-BF22-4285-4F975864C158}"/>
              </a:ext>
            </a:extLst>
          </p:cNvPr>
          <p:cNvSpPr>
            <a:spLocks noGrp="1"/>
          </p:cNvSpPr>
          <p:nvPr>
            <p:ph type="sldNum" sz="quarter" idx="5"/>
          </p:nvPr>
        </p:nvSpPr>
        <p:spPr/>
        <p:txBody>
          <a:bodyPr/>
          <a:lstStyle/>
          <a:p>
            <a:fld id="{036B4B2F-0019-C942-9AE2-8EB4A07943DA}" type="slidenum">
              <a:rPr lang="en-US" smtClean="0"/>
              <a:pPr/>
              <a:t>70</a:t>
            </a:fld>
            <a:endParaRPr lang="en-US"/>
          </a:p>
        </p:txBody>
      </p:sp>
    </p:spTree>
    <p:extLst>
      <p:ext uri="{BB962C8B-B14F-4D97-AF65-F5344CB8AC3E}">
        <p14:creationId xmlns:p14="http://schemas.microsoft.com/office/powerpoint/2010/main" val="37098827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FB554-CA99-96A2-963D-4D3D5D882A0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41690D4-C210-0231-BBB8-4E27A81DCAA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031D645-759F-57AD-57C4-071450CC8D06}"/>
              </a:ext>
            </a:extLst>
          </p:cNvPr>
          <p:cNvSpPr>
            <a:spLocks noGrp="1"/>
          </p:cNvSpPr>
          <p:nvPr>
            <p:ph type="body" idx="1"/>
          </p:nvPr>
        </p:nvSpPr>
        <p:spPr/>
        <p:txBody>
          <a:bodyPr/>
          <a:lstStyle/>
          <a:p>
            <a:endParaRPr lang="es-PA"/>
          </a:p>
        </p:txBody>
      </p:sp>
      <p:sp>
        <p:nvSpPr>
          <p:cNvPr id="4" name="Marcador de número de diapositiva 3">
            <a:extLst>
              <a:ext uri="{FF2B5EF4-FFF2-40B4-BE49-F238E27FC236}">
                <a16:creationId xmlns:a16="http://schemas.microsoft.com/office/drawing/2014/main" id="{C2049248-69F3-5474-A630-B1B553A78F49}"/>
              </a:ext>
            </a:extLst>
          </p:cNvPr>
          <p:cNvSpPr>
            <a:spLocks noGrp="1"/>
          </p:cNvSpPr>
          <p:nvPr>
            <p:ph type="sldNum" sz="quarter" idx="5"/>
          </p:nvPr>
        </p:nvSpPr>
        <p:spPr/>
        <p:txBody>
          <a:bodyPr/>
          <a:lstStyle/>
          <a:p>
            <a:fld id="{76910AF6-7D0C-47DC-B474-03A6ADA02082}" type="slidenum">
              <a:rPr lang="es-PA" smtClean="0"/>
              <a:t>71</a:t>
            </a:fld>
            <a:endParaRPr lang="es-PA"/>
          </a:p>
        </p:txBody>
      </p:sp>
    </p:spTree>
    <p:extLst>
      <p:ext uri="{BB962C8B-B14F-4D97-AF65-F5344CB8AC3E}">
        <p14:creationId xmlns:p14="http://schemas.microsoft.com/office/powerpoint/2010/main" val="3340857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76910AF6-7D0C-47DC-B474-03A6ADA02082}" type="slidenum">
              <a:rPr lang="es-PA" smtClean="0"/>
              <a:t>21</a:t>
            </a:fld>
            <a:endParaRPr lang="es-PA"/>
          </a:p>
        </p:txBody>
      </p:sp>
    </p:spTree>
    <p:extLst>
      <p:ext uri="{BB962C8B-B14F-4D97-AF65-F5344CB8AC3E}">
        <p14:creationId xmlns:p14="http://schemas.microsoft.com/office/powerpoint/2010/main" val="13092057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6B4B2F-0019-C942-9AE2-8EB4A07943DA}" type="slidenum">
              <a:rPr lang="en-US" smtClean="0"/>
              <a:pPr/>
              <a:t>72</a:t>
            </a:fld>
            <a:endParaRPr lang="en-US"/>
          </a:p>
        </p:txBody>
      </p:sp>
    </p:spTree>
    <p:extLst>
      <p:ext uri="{BB962C8B-B14F-4D97-AF65-F5344CB8AC3E}">
        <p14:creationId xmlns:p14="http://schemas.microsoft.com/office/powerpoint/2010/main" val="13180781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DB2DF-76E1-75EE-F0F3-CABC3DE9A05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329E94C-4EFE-FA9C-7F03-481370F79FB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770FE9F-04FE-C3EC-C689-C5EDF41A7CF7}"/>
              </a:ext>
            </a:extLst>
          </p:cNvPr>
          <p:cNvSpPr>
            <a:spLocks noGrp="1"/>
          </p:cNvSpPr>
          <p:nvPr>
            <p:ph type="body" idx="1"/>
          </p:nvPr>
        </p:nvSpPr>
        <p:spPr/>
        <p:txBody>
          <a:bodyPr/>
          <a:lstStyle/>
          <a:p>
            <a:endParaRPr lang="es-PA"/>
          </a:p>
        </p:txBody>
      </p:sp>
      <p:sp>
        <p:nvSpPr>
          <p:cNvPr id="4" name="Marcador de número de diapositiva 3">
            <a:extLst>
              <a:ext uri="{FF2B5EF4-FFF2-40B4-BE49-F238E27FC236}">
                <a16:creationId xmlns:a16="http://schemas.microsoft.com/office/drawing/2014/main" id="{3ED423B4-CCA0-A691-6818-4BFD79BED072}"/>
              </a:ext>
            </a:extLst>
          </p:cNvPr>
          <p:cNvSpPr>
            <a:spLocks noGrp="1"/>
          </p:cNvSpPr>
          <p:nvPr>
            <p:ph type="sldNum" sz="quarter" idx="5"/>
          </p:nvPr>
        </p:nvSpPr>
        <p:spPr/>
        <p:txBody>
          <a:bodyPr/>
          <a:lstStyle/>
          <a:p>
            <a:fld id="{76910AF6-7D0C-47DC-B474-03A6ADA02082}" type="slidenum">
              <a:rPr lang="es-PA" smtClean="0"/>
              <a:t>73</a:t>
            </a:fld>
            <a:endParaRPr lang="es-PA"/>
          </a:p>
        </p:txBody>
      </p:sp>
    </p:spTree>
    <p:extLst>
      <p:ext uri="{BB962C8B-B14F-4D97-AF65-F5344CB8AC3E}">
        <p14:creationId xmlns:p14="http://schemas.microsoft.com/office/powerpoint/2010/main" val="42041645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DE14D-2D37-559C-9DFB-A6C0A1B3CCE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01EEB72-BD39-F0C2-BCCA-1E928B2F1D3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B3533DB-636B-29A6-FA70-49DDEF46FE1F}"/>
              </a:ext>
            </a:extLst>
          </p:cNvPr>
          <p:cNvSpPr>
            <a:spLocks noGrp="1"/>
          </p:cNvSpPr>
          <p:nvPr>
            <p:ph type="body" idx="1"/>
          </p:nvPr>
        </p:nvSpPr>
        <p:spPr/>
        <p:txBody>
          <a:bodyPr/>
          <a:lstStyle/>
          <a:p>
            <a:endParaRPr lang="es-PA"/>
          </a:p>
        </p:txBody>
      </p:sp>
      <p:sp>
        <p:nvSpPr>
          <p:cNvPr id="4" name="Marcador de número de diapositiva 3">
            <a:extLst>
              <a:ext uri="{FF2B5EF4-FFF2-40B4-BE49-F238E27FC236}">
                <a16:creationId xmlns:a16="http://schemas.microsoft.com/office/drawing/2014/main" id="{AAD141C8-1636-46BB-1A48-CEA83EE4271F}"/>
              </a:ext>
            </a:extLst>
          </p:cNvPr>
          <p:cNvSpPr>
            <a:spLocks noGrp="1"/>
          </p:cNvSpPr>
          <p:nvPr>
            <p:ph type="sldNum" sz="quarter" idx="5"/>
          </p:nvPr>
        </p:nvSpPr>
        <p:spPr/>
        <p:txBody>
          <a:bodyPr/>
          <a:lstStyle/>
          <a:p>
            <a:fld id="{76910AF6-7D0C-47DC-B474-03A6ADA02082}" type="slidenum">
              <a:rPr lang="es-PA" smtClean="0"/>
              <a:t>74</a:t>
            </a:fld>
            <a:endParaRPr lang="es-PA"/>
          </a:p>
        </p:txBody>
      </p:sp>
    </p:spTree>
    <p:extLst>
      <p:ext uri="{BB962C8B-B14F-4D97-AF65-F5344CB8AC3E}">
        <p14:creationId xmlns:p14="http://schemas.microsoft.com/office/powerpoint/2010/main" val="42730198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E5B95-788B-5841-BAFF-559835FAC4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B45D52-D603-B519-DB4E-8D36A392DC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D7BE3E-2590-8F32-9376-87E858BC19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FDF4BF-FD67-6865-76AC-C53545988F79}"/>
              </a:ext>
            </a:extLst>
          </p:cNvPr>
          <p:cNvSpPr>
            <a:spLocks noGrp="1"/>
          </p:cNvSpPr>
          <p:nvPr>
            <p:ph type="sldNum" sz="quarter" idx="5"/>
          </p:nvPr>
        </p:nvSpPr>
        <p:spPr/>
        <p:txBody>
          <a:bodyPr/>
          <a:lstStyle/>
          <a:p>
            <a:fld id="{76910AF6-7D0C-47DC-B474-03A6ADA02082}" type="slidenum">
              <a:rPr lang="es-PA" smtClean="0"/>
              <a:t>75</a:t>
            </a:fld>
            <a:endParaRPr lang="es-PA"/>
          </a:p>
        </p:txBody>
      </p:sp>
    </p:spTree>
    <p:extLst>
      <p:ext uri="{BB962C8B-B14F-4D97-AF65-F5344CB8AC3E}">
        <p14:creationId xmlns:p14="http://schemas.microsoft.com/office/powerpoint/2010/main" val="375364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0394F-1B24-D956-751E-C90055116D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659AFD-57B0-82D1-FD17-926E87832B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D061B7-ABF3-7D75-1950-311D0452F72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b="1"/>
              <a:t>Exécution </a:t>
            </a:r>
            <a:r>
              <a:rPr lang="fr"/>
              <a:t>: C'est là que le projet se termine ! Les tâches sont accomplies et les membres de l'équipe travaillent ensemble pour atteindre leurs objectifs.</a:t>
            </a:r>
          </a:p>
          <a:p>
            <a:endParaRPr lang="en-US"/>
          </a:p>
        </p:txBody>
      </p:sp>
      <p:sp>
        <p:nvSpPr>
          <p:cNvPr id="4" name="Slide Number Placeholder 3">
            <a:extLst>
              <a:ext uri="{FF2B5EF4-FFF2-40B4-BE49-F238E27FC236}">
                <a16:creationId xmlns:a16="http://schemas.microsoft.com/office/drawing/2014/main" id="{5747FB5B-3D59-E33C-92A3-BB98EC6D2D3E}"/>
              </a:ext>
            </a:extLst>
          </p:cNvPr>
          <p:cNvSpPr>
            <a:spLocks noGrp="1"/>
          </p:cNvSpPr>
          <p:nvPr>
            <p:ph type="sldNum" sz="quarter" idx="5"/>
          </p:nvPr>
        </p:nvSpPr>
        <p:spPr/>
        <p:txBody>
          <a:bodyPr/>
          <a:lstStyle/>
          <a:p>
            <a:fld id="{76910AF6-7D0C-47DC-B474-03A6ADA02082}" type="slidenum">
              <a:rPr lang="es-PA" smtClean="0"/>
              <a:t>76</a:t>
            </a:fld>
            <a:endParaRPr lang="es-PA"/>
          </a:p>
        </p:txBody>
      </p:sp>
    </p:spTree>
    <p:extLst>
      <p:ext uri="{BB962C8B-B14F-4D97-AF65-F5344CB8AC3E}">
        <p14:creationId xmlns:p14="http://schemas.microsoft.com/office/powerpoint/2010/main" val="34158030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892EB-0AE7-5621-7632-D802913177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2A7AA4-9152-E23D-729D-D991CE5A8F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294809-2AE2-BF14-3EF4-931251DB787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5D68773-DA45-B589-A8BC-D64B68C03378}"/>
              </a:ext>
            </a:extLst>
          </p:cNvPr>
          <p:cNvSpPr>
            <a:spLocks noGrp="1"/>
          </p:cNvSpPr>
          <p:nvPr>
            <p:ph type="sldNum" sz="quarter" idx="5"/>
          </p:nvPr>
        </p:nvSpPr>
        <p:spPr/>
        <p:txBody>
          <a:bodyPr/>
          <a:lstStyle/>
          <a:p>
            <a:fld id="{76910AF6-7D0C-47DC-B474-03A6ADA02082}" type="slidenum">
              <a:rPr lang="es-PA" smtClean="0"/>
              <a:t>77</a:t>
            </a:fld>
            <a:endParaRPr lang="es-PA"/>
          </a:p>
        </p:txBody>
      </p:sp>
    </p:spTree>
    <p:extLst>
      <p:ext uri="{BB962C8B-B14F-4D97-AF65-F5344CB8AC3E}">
        <p14:creationId xmlns:p14="http://schemas.microsoft.com/office/powerpoint/2010/main" val="34966978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3F95A-3BEA-A706-43E4-38ADEC2CEC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5D1B56-B543-C2AC-D5DE-8D8C09999A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AB3781-8676-178F-6922-B399CBEC10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44217C-E6AF-3022-A4F1-05BA07D11726}"/>
              </a:ext>
            </a:extLst>
          </p:cNvPr>
          <p:cNvSpPr>
            <a:spLocks noGrp="1"/>
          </p:cNvSpPr>
          <p:nvPr>
            <p:ph type="sldNum" sz="quarter" idx="5"/>
          </p:nvPr>
        </p:nvSpPr>
        <p:spPr/>
        <p:txBody>
          <a:bodyPr/>
          <a:lstStyle/>
          <a:p>
            <a:fld id="{76910AF6-7D0C-47DC-B474-03A6ADA02082}" type="slidenum">
              <a:rPr lang="es-PA" smtClean="0"/>
              <a:t>78</a:t>
            </a:fld>
            <a:endParaRPr lang="es-PA"/>
          </a:p>
        </p:txBody>
      </p:sp>
    </p:spTree>
    <p:extLst>
      <p:ext uri="{BB962C8B-B14F-4D97-AF65-F5344CB8AC3E}">
        <p14:creationId xmlns:p14="http://schemas.microsoft.com/office/powerpoint/2010/main" val="32746500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FEF2B-565C-9525-D79F-6C9EC7AB00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CB6C93-9155-0AC3-F297-5ACBE7053A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9DD50A-B101-E03B-3B23-5490895A21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73B1F7-A7AA-61C0-B0AB-9BF8D12CA97C}"/>
              </a:ext>
            </a:extLst>
          </p:cNvPr>
          <p:cNvSpPr>
            <a:spLocks noGrp="1"/>
          </p:cNvSpPr>
          <p:nvPr>
            <p:ph type="sldNum" sz="quarter" idx="5"/>
          </p:nvPr>
        </p:nvSpPr>
        <p:spPr/>
        <p:txBody>
          <a:bodyPr/>
          <a:lstStyle/>
          <a:p>
            <a:fld id="{76910AF6-7D0C-47DC-B474-03A6ADA02082}" type="slidenum">
              <a:rPr lang="es-PA" smtClean="0"/>
              <a:t>79</a:t>
            </a:fld>
            <a:endParaRPr lang="es-PA"/>
          </a:p>
        </p:txBody>
      </p:sp>
    </p:spTree>
    <p:extLst>
      <p:ext uri="{BB962C8B-B14F-4D97-AF65-F5344CB8AC3E}">
        <p14:creationId xmlns:p14="http://schemas.microsoft.com/office/powerpoint/2010/main" val="28926265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5E66B-1290-6CD3-A3E2-A163CBD1CB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B0C021-1CC5-E828-C03D-653CA17944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EEDC33-1C69-C4F4-23B1-A5DFAE0FB3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F5C611C-AC58-FCEB-F9BD-BC55D13A8204}"/>
              </a:ext>
            </a:extLst>
          </p:cNvPr>
          <p:cNvSpPr>
            <a:spLocks noGrp="1"/>
          </p:cNvSpPr>
          <p:nvPr>
            <p:ph type="sldNum" sz="quarter" idx="5"/>
          </p:nvPr>
        </p:nvSpPr>
        <p:spPr/>
        <p:txBody>
          <a:bodyPr/>
          <a:lstStyle/>
          <a:p>
            <a:fld id="{76910AF6-7D0C-47DC-B474-03A6ADA02082}" type="slidenum">
              <a:rPr lang="es-PA" smtClean="0"/>
              <a:t>80</a:t>
            </a:fld>
            <a:endParaRPr lang="es-PA"/>
          </a:p>
        </p:txBody>
      </p:sp>
    </p:spTree>
    <p:extLst>
      <p:ext uri="{BB962C8B-B14F-4D97-AF65-F5344CB8AC3E}">
        <p14:creationId xmlns:p14="http://schemas.microsoft.com/office/powerpoint/2010/main" val="18066011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BE55E-B5F9-119E-5590-62807B8D1F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888B76-F070-70C3-2F19-AB09E2CC0D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C789DD-3FBF-2B98-27AF-4AA713CE61D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9BFBDA4-86C9-F207-D3C9-E9B444664B0A}"/>
              </a:ext>
            </a:extLst>
          </p:cNvPr>
          <p:cNvSpPr>
            <a:spLocks noGrp="1"/>
          </p:cNvSpPr>
          <p:nvPr>
            <p:ph type="sldNum" sz="quarter" idx="5"/>
          </p:nvPr>
        </p:nvSpPr>
        <p:spPr/>
        <p:txBody>
          <a:bodyPr/>
          <a:lstStyle/>
          <a:p>
            <a:fld id="{76910AF6-7D0C-47DC-B474-03A6ADA02082}" type="slidenum">
              <a:rPr lang="es-PA" smtClean="0"/>
              <a:t>81</a:t>
            </a:fld>
            <a:endParaRPr lang="es-PA"/>
          </a:p>
        </p:txBody>
      </p:sp>
    </p:spTree>
    <p:extLst>
      <p:ext uri="{BB962C8B-B14F-4D97-AF65-F5344CB8AC3E}">
        <p14:creationId xmlns:p14="http://schemas.microsoft.com/office/powerpoint/2010/main" val="2873130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 dirty="0"/>
              <a:t>Plus de notes dans le guide du facilitateur :</a:t>
            </a:r>
          </a:p>
          <a:p>
            <a:r>
              <a:rPr lang="fr" dirty="0"/>
              <a:t>Dans cette formation, nous aborderons les cinq phases clés de la gestion de projet. Ces phases aident à guider un projet du début à la fin :</a:t>
            </a:r>
          </a:p>
          <a:p>
            <a:pPr>
              <a:buFont typeface="+mj-lt"/>
              <a:buAutoNum type="arabicPeriod"/>
            </a:pPr>
            <a:r>
              <a:rPr lang="fr" b="1" dirty="0"/>
              <a:t>Initiation </a:t>
            </a:r>
            <a:r>
              <a:rPr lang="fr" dirty="0"/>
              <a:t>: C'est là que nous définissons le projet, ses objectifs, et obtenons l'approbation pour aller de l'avant.</a:t>
            </a:r>
          </a:p>
          <a:p>
            <a:pPr>
              <a:buFont typeface="+mj-lt"/>
              <a:buAutoNum type="arabicPeriod"/>
            </a:pPr>
            <a:r>
              <a:rPr lang="fr" b="1" dirty="0"/>
              <a:t>Planification </a:t>
            </a:r>
            <a:r>
              <a:rPr lang="fr" dirty="0"/>
              <a:t>: Ici, nous créons un plan détaillé, détaillant la manière dont le projet sera mené, y compris les tâches, les délais et les ressources.</a:t>
            </a:r>
          </a:p>
          <a:p>
            <a:pPr>
              <a:buFont typeface="+mj-lt"/>
              <a:buAutoNum type="arabicPeriod"/>
            </a:pPr>
            <a:r>
              <a:rPr lang="fr" b="1" dirty="0"/>
              <a:t>Exécution </a:t>
            </a:r>
            <a:r>
              <a:rPr lang="fr" dirty="0"/>
              <a:t>: C'est là que le projet se termine ! Les tâches sont accomplies et les membres de l'équipe travaillent ensemble pour atteindre leurs objectifs.</a:t>
            </a:r>
          </a:p>
          <a:p>
            <a:pPr>
              <a:buFont typeface="+mj-lt"/>
              <a:buAutoNum type="arabicPeriod"/>
            </a:pPr>
            <a:r>
              <a:rPr lang="fr" b="1" dirty="0"/>
              <a:t>Surveillance et contrôle </a:t>
            </a:r>
            <a:r>
              <a:rPr lang="fr" dirty="0"/>
              <a:t>: Tout au long du projet, nous suivons l'avancement, vérifiant tout problème ou changement nécessaire pour rester sur la bonne voie.</a:t>
            </a:r>
          </a:p>
          <a:p>
            <a:pPr>
              <a:buFont typeface="+mj-lt"/>
              <a:buAutoNum type="arabicPeriod"/>
            </a:pPr>
            <a:r>
              <a:rPr lang="fr" b="1" dirty="0"/>
              <a:t>Clôture </a:t>
            </a:r>
            <a:r>
              <a:rPr lang="fr" dirty="0"/>
              <a:t>: Une fois tout terminé, nous examinons le projet pour nous assurer que tous les objectifs ont été atteints et le concluons officiellement.</a:t>
            </a:r>
          </a:p>
          <a:p>
            <a:endParaRPr lang="en-US" dirty="0"/>
          </a:p>
          <a:p>
            <a:endParaRPr lang="en-US" dirty="0"/>
          </a:p>
          <a:p>
            <a:r>
              <a:rPr lang="fr" dirty="0"/>
              <a:t>Nous allons passer par ces phases une par une, en commençant par initier... Ensuite...</a:t>
            </a:r>
          </a:p>
        </p:txBody>
      </p:sp>
      <p:sp>
        <p:nvSpPr>
          <p:cNvPr id="4" name="Slide Number Placeholder 3"/>
          <p:cNvSpPr>
            <a:spLocks noGrp="1"/>
          </p:cNvSpPr>
          <p:nvPr>
            <p:ph type="sldNum" sz="quarter" idx="5"/>
          </p:nvPr>
        </p:nvSpPr>
        <p:spPr/>
        <p:txBody>
          <a:bodyPr/>
          <a:lstStyle/>
          <a:p>
            <a:fld id="{76910AF6-7D0C-47DC-B474-03A6ADA02082}" type="slidenum">
              <a:rPr lang="es-PA" smtClean="0"/>
              <a:t>23</a:t>
            </a:fld>
            <a:endParaRPr lang="es-PA"/>
          </a:p>
        </p:txBody>
      </p:sp>
    </p:spTree>
    <p:extLst>
      <p:ext uri="{BB962C8B-B14F-4D97-AF65-F5344CB8AC3E}">
        <p14:creationId xmlns:p14="http://schemas.microsoft.com/office/powerpoint/2010/main" val="27314704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D0C26-2C99-39ED-8E2D-1889B3F270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8F79C4-1E7D-0C82-8921-EDCAF370D54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0BA0D74-05E6-F56D-64E1-3801FC48E7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DEDF68-A08D-95D1-E8DF-A4D705DEC3E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A1C39-B735-4E45-B6FD-D8DF5182B4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3081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93259-3FF4-CB55-B630-344ED2ED1C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58D81C-136B-CD76-698F-AE227721F0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4A256E-67EC-1B78-A824-D3D2D83E9E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CAF4ADA-1CE4-93E8-8028-F1AB11D49867}"/>
              </a:ext>
            </a:extLst>
          </p:cNvPr>
          <p:cNvSpPr>
            <a:spLocks noGrp="1"/>
          </p:cNvSpPr>
          <p:nvPr>
            <p:ph type="sldNum" sz="quarter" idx="5"/>
          </p:nvPr>
        </p:nvSpPr>
        <p:spPr/>
        <p:txBody>
          <a:bodyPr/>
          <a:lstStyle/>
          <a:p>
            <a:fld id="{76910AF6-7D0C-47DC-B474-03A6ADA02082}" type="slidenum">
              <a:rPr lang="es-PA" smtClean="0"/>
              <a:t>83</a:t>
            </a:fld>
            <a:endParaRPr lang="es-PA"/>
          </a:p>
        </p:txBody>
      </p:sp>
    </p:spTree>
    <p:extLst>
      <p:ext uri="{BB962C8B-B14F-4D97-AF65-F5344CB8AC3E}">
        <p14:creationId xmlns:p14="http://schemas.microsoft.com/office/powerpoint/2010/main" val="23698332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6C6B2-5919-D631-BAED-B42E148E3B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FA79D1-A92E-B1CB-62C0-E10989E601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411933-95D9-1D00-7669-D7AAFE91F48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F19D62-59F5-3E81-9509-D057782895F0}"/>
              </a:ext>
            </a:extLst>
          </p:cNvPr>
          <p:cNvSpPr>
            <a:spLocks noGrp="1"/>
          </p:cNvSpPr>
          <p:nvPr>
            <p:ph type="sldNum" sz="quarter" idx="5"/>
          </p:nvPr>
        </p:nvSpPr>
        <p:spPr/>
        <p:txBody>
          <a:bodyPr/>
          <a:lstStyle/>
          <a:p>
            <a:fld id="{76910AF6-7D0C-47DC-B474-03A6ADA02082}" type="slidenum">
              <a:rPr lang="es-PA" smtClean="0"/>
              <a:t>84</a:t>
            </a:fld>
            <a:endParaRPr lang="es-PA"/>
          </a:p>
        </p:txBody>
      </p:sp>
    </p:spTree>
    <p:extLst>
      <p:ext uri="{BB962C8B-B14F-4D97-AF65-F5344CB8AC3E}">
        <p14:creationId xmlns:p14="http://schemas.microsoft.com/office/powerpoint/2010/main" val="30816359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1C2FE-40BA-CB5D-7A93-EC8D662951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502AD6-441B-C1F3-74B3-94008E9C3D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7F93CD-298D-E4DF-01D5-E6E97A19D3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27B3A1D-72BE-AF67-5287-058FC7E804A8}"/>
              </a:ext>
            </a:extLst>
          </p:cNvPr>
          <p:cNvSpPr>
            <a:spLocks noGrp="1"/>
          </p:cNvSpPr>
          <p:nvPr>
            <p:ph type="sldNum" sz="quarter" idx="5"/>
          </p:nvPr>
        </p:nvSpPr>
        <p:spPr/>
        <p:txBody>
          <a:bodyPr/>
          <a:lstStyle/>
          <a:p>
            <a:fld id="{76910AF6-7D0C-47DC-B474-03A6ADA02082}" type="slidenum">
              <a:rPr lang="es-PA" smtClean="0"/>
              <a:t>85</a:t>
            </a:fld>
            <a:endParaRPr lang="es-PA"/>
          </a:p>
        </p:txBody>
      </p:sp>
    </p:spTree>
    <p:extLst>
      <p:ext uri="{BB962C8B-B14F-4D97-AF65-F5344CB8AC3E}">
        <p14:creationId xmlns:p14="http://schemas.microsoft.com/office/powerpoint/2010/main" val="9270560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6DFE2-DB04-4128-B189-5DC55E1E9C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281B21-A37D-FE06-1148-3B69B79817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F86F13-9AD6-71AF-DC80-5C87AA0288D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D811F4-F065-5D1D-7C6E-08B35ABA5249}"/>
              </a:ext>
            </a:extLst>
          </p:cNvPr>
          <p:cNvSpPr>
            <a:spLocks noGrp="1"/>
          </p:cNvSpPr>
          <p:nvPr>
            <p:ph type="sldNum" sz="quarter" idx="5"/>
          </p:nvPr>
        </p:nvSpPr>
        <p:spPr/>
        <p:txBody>
          <a:bodyPr/>
          <a:lstStyle/>
          <a:p>
            <a:fld id="{76910AF6-7D0C-47DC-B474-03A6ADA02082}" type="slidenum">
              <a:rPr lang="es-PA" smtClean="0"/>
              <a:t>86</a:t>
            </a:fld>
            <a:endParaRPr lang="es-PA"/>
          </a:p>
        </p:txBody>
      </p:sp>
    </p:spTree>
    <p:extLst>
      <p:ext uri="{BB962C8B-B14F-4D97-AF65-F5344CB8AC3E}">
        <p14:creationId xmlns:p14="http://schemas.microsoft.com/office/powerpoint/2010/main" val="28265618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68443-0994-9089-B1C9-C159B34C4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EDC567-BC36-B94C-9D7D-749C48D132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94C072-D05C-0220-60DA-E844A56A92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674F3E9-BE60-0B81-6BB6-90F295C2E28E}"/>
              </a:ext>
            </a:extLst>
          </p:cNvPr>
          <p:cNvSpPr>
            <a:spLocks noGrp="1"/>
          </p:cNvSpPr>
          <p:nvPr>
            <p:ph type="sldNum" sz="quarter" idx="5"/>
          </p:nvPr>
        </p:nvSpPr>
        <p:spPr/>
        <p:txBody>
          <a:bodyPr/>
          <a:lstStyle/>
          <a:p>
            <a:fld id="{76910AF6-7D0C-47DC-B474-03A6ADA02082}" type="slidenum">
              <a:rPr lang="es-PA" smtClean="0"/>
              <a:t>87</a:t>
            </a:fld>
            <a:endParaRPr lang="es-PA"/>
          </a:p>
        </p:txBody>
      </p:sp>
    </p:spTree>
    <p:extLst>
      <p:ext uri="{BB962C8B-B14F-4D97-AF65-F5344CB8AC3E}">
        <p14:creationId xmlns:p14="http://schemas.microsoft.com/office/powerpoint/2010/main" val="1145240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1" i="0">
              <a:solidFill>
                <a:srgbClr val="212529"/>
              </a:solidFill>
              <a:effectLst/>
              <a:latin typeface="Arial" panose="020B0604020202020204" pitchFamily="34" charset="0"/>
            </a:endParaRPr>
          </a:p>
          <a:p>
            <a:endParaRPr lang="en-US"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598E12-9D1E-42AF-9A81-B286EC9533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22715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8CA9C-B07C-0159-AE60-4754A9E16D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A87FAD-B97F-BF36-7843-22C9A3DC56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5F9838-7AA9-4447-160F-CDCA0C18A1B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a:t>Enfin, explorons la Clôture....</a:t>
            </a:r>
          </a:p>
          <a:p>
            <a:endParaRPr lang="en-US"/>
          </a:p>
        </p:txBody>
      </p:sp>
      <p:sp>
        <p:nvSpPr>
          <p:cNvPr id="4" name="Slide Number Placeholder 3">
            <a:extLst>
              <a:ext uri="{FF2B5EF4-FFF2-40B4-BE49-F238E27FC236}">
                <a16:creationId xmlns:a16="http://schemas.microsoft.com/office/drawing/2014/main" id="{BCF26DB6-EC23-0222-9B04-F6CEF7778F35}"/>
              </a:ext>
            </a:extLst>
          </p:cNvPr>
          <p:cNvSpPr>
            <a:spLocks noGrp="1"/>
          </p:cNvSpPr>
          <p:nvPr>
            <p:ph type="sldNum" sz="quarter" idx="5"/>
          </p:nvPr>
        </p:nvSpPr>
        <p:spPr/>
        <p:txBody>
          <a:bodyPr/>
          <a:lstStyle/>
          <a:p>
            <a:fld id="{76910AF6-7D0C-47DC-B474-03A6ADA02082}" type="slidenum">
              <a:rPr lang="es-PA" smtClean="0"/>
              <a:t>89</a:t>
            </a:fld>
            <a:endParaRPr lang="es-PA"/>
          </a:p>
        </p:txBody>
      </p:sp>
    </p:spTree>
    <p:extLst>
      <p:ext uri="{BB962C8B-B14F-4D97-AF65-F5344CB8AC3E}">
        <p14:creationId xmlns:p14="http://schemas.microsoft.com/office/powerpoint/2010/main" val="24579921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6DA2C-A260-D015-1524-FA20CF19BD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D4BBEA-3E3E-173A-FE3E-10E2837D9A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A071CC-216E-6BF6-DA44-D5611A3FE92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6114A3E-1808-5749-88E5-DE09E0CC467D}"/>
              </a:ext>
            </a:extLst>
          </p:cNvPr>
          <p:cNvSpPr>
            <a:spLocks noGrp="1"/>
          </p:cNvSpPr>
          <p:nvPr>
            <p:ph type="sldNum" sz="quarter" idx="5"/>
          </p:nvPr>
        </p:nvSpPr>
        <p:spPr/>
        <p:txBody>
          <a:bodyPr/>
          <a:lstStyle/>
          <a:p>
            <a:fld id="{76910AF6-7D0C-47DC-B474-03A6ADA02082}" type="slidenum">
              <a:rPr lang="es-PA" smtClean="0"/>
              <a:t>90</a:t>
            </a:fld>
            <a:endParaRPr lang="es-PA"/>
          </a:p>
        </p:txBody>
      </p:sp>
    </p:spTree>
    <p:extLst>
      <p:ext uri="{BB962C8B-B14F-4D97-AF65-F5344CB8AC3E}">
        <p14:creationId xmlns:p14="http://schemas.microsoft.com/office/powerpoint/2010/main" val="2959195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0EDD0-74E9-9B86-B51A-FEFA630717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9EE0D8-A107-35FB-46C4-B956D6C2C2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7CE38F-7C83-9346-0798-634FD71E78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83A020B-49DC-7AFE-200D-01D15A58FEB7}"/>
              </a:ext>
            </a:extLst>
          </p:cNvPr>
          <p:cNvSpPr>
            <a:spLocks noGrp="1"/>
          </p:cNvSpPr>
          <p:nvPr>
            <p:ph type="sldNum" sz="quarter" idx="5"/>
          </p:nvPr>
        </p:nvSpPr>
        <p:spPr/>
        <p:txBody>
          <a:bodyPr/>
          <a:lstStyle/>
          <a:p>
            <a:fld id="{76910AF6-7D0C-47DC-B474-03A6ADA02082}" type="slidenum">
              <a:rPr lang="es-PA" smtClean="0"/>
              <a:t>91</a:t>
            </a:fld>
            <a:endParaRPr lang="es-PA"/>
          </a:p>
        </p:txBody>
      </p:sp>
    </p:spTree>
    <p:extLst>
      <p:ext uri="{BB962C8B-B14F-4D97-AF65-F5344CB8AC3E}">
        <p14:creationId xmlns:p14="http://schemas.microsoft.com/office/powerpoint/2010/main" val="2748479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5896C-D2A9-407A-16C5-30FA6FD67A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5FCD87-89E3-5A2E-24A8-EF28BDB709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D63CC2-DA37-84BE-EC4C-5EFFC9F22CBF}"/>
              </a:ext>
            </a:extLst>
          </p:cNvPr>
          <p:cNvSpPr>
            <a:spLocks noGrp="1"/>
          </p:cNvSpPr>
          <p:nvPr>
            <p:ph type="body" idx="1"/>
          </p:nvPr>
        </p:nvSpPr>
        <p:spPr/>
        <p:txBody>
          <a:bodyPr/>
          <a:lstStyle/>
          <a:p>
            <a:r>
              <a:rPr lang="fr"/>
              <a:t>Plus de notes dans le guide du facilitateur :</a:t>
            </a:r>
          </a:p>
          <a:p>
            <a:r>
              <a:rPr lang="fr"/>
              <a:t>Dans cette formation, nous aborderons les cinq phases clés de la gestion de projet. Ces phases aident à guider un projet du début à la fin :</a:t>
            </a:r>
          </a:p>
          <a:p>
            <a:pPr>
              <a:buFont typeface="+mj-lt"/>
              <a:buAutoNum type="arabicPeriod"/>
            </a:pPr>
            <a:r>
              <a:rPr lang="fr" b="1"/>
              <a:t>Initiation </a:t>
            </a:r>
            <a:r>
              <a:rPr lang="fr"/>
              <a:t>: C'est là que nous définissons le projet, ses objectifs, et obtenons l'approbation pour aller de l'avant.</a:t>
            </a:r>
          </a:p>
          <a:p>
            <a:pPr>
              <a:buFont typeface="+mj-lt"/>
              <a:buAutoNum type="arabicPeriod"/>
            </a:pPr>
            <a:r>
              <a:rPr lang="fr" b="1"/>
              <a:t>Planification </a:t>
            </a:r>
            <a:r>
              <a:rPr lang="fr"/>
              <a:t>: Ici, nous créons un plan détaillé, détaillant la manière dont le projet sera mené, y compris les tâches, les délais et les ressources.</a:t>
            </a:r>
          </a:p>
          <a:p>
            <a:pPr>
              <a:buFont typeface="+mj-lt"/>
              <a:buAutoNum type="arabicPeriod"/>
            </a:pPr>
            <a:r>
              <a:rPr lang="fr" b="1"/>
              <a:t>Exécution </a:t>
            </a:r>
            <a:r>
              <a:rPr lang="fr"/>
              <a:t>: C'est là que le projet se termine ! Les tâches sont accomplies et les membres de l'équipe travaillent ensemble pour atteindre leurs objectifs.</a:t>
            </a:r>
          </a:p>
          <a:p>
            <a:pPr>
              <a:buFont typeface="+mj-lt"/>
              <a:buAutoNum type="arabicPeriod"/>
            </a:pPr>
            <a:r>
              <a:rPr lang="fr" b="1"/>
              <a:t>Surveillance et contrôle </a:t>
            </a:r>
            <a:r>
              <a:rPr lang="fr"/>
              <a:t>: Tout au long du projet, nous suivons l'avancement, vérifiant tout problème ou changement nécessaire pour rester sur la bonne voie.</a:t>
            </a:r>
          </a:p>
          <a:p>
            <a:pPr>
              <a:buFont typeface="+mj-lt"/>
              <a:buAutoNum type="arabicPeriod"/>
            </a:pPr>
            <a:r>
              <a:rPr lang="fr" b="1"/>
              <a:t>Clôture </a:t>
            </a:r>
            <a:r>
              <a:rPr lang="fr"/>
              <a:t>: Une fois tout terminé, nous examinons le projet pour nous assurer que tous les objectifs ont été atteints et le concluons officiellement.</a:t>
            </a:r>
          </a:p>
          <a:p>
            <a:endParaRPr lang="en-US"/>
          </a:p>
          <a:p>
            <a:endParaRPr lang="en-US"/>
          </a:p>
          <a:p>
            <a:r>
              <a:rPr lang="fr"/>
              <a:t>Nous allons passer par ces phases une par une, en commençant par initier... Ensuite...</a:t>
            </a:r>
          </a:p>
        </p:txBody>
      </p:sp>
      <p:sp>
        <p:nvSpPr>
          <p:cNvPr id="4" name="Slide Number Placeholder 3">
            <a:extLst>
              <a:ext uri="{FF2B5EF4-FFF2-40B4-BE49-F238E27FC236}">
                <a16:creationId xmlns:a16="http://schemas.microsoft.com/office/drawing/2014/main" id="{DAFD7CFE-E417-D9EE-32A5-C45345070D76}"/>
              </a:ext>
            </a:extLst>
          </p:cNvPr>
          <p:cNvSpPr>
            <a:spLocks noGrp="1"/>
          </p:cNvSpPr>
          <p:nvPr>
            <p:ph type="sldNum" sz="quarter" idx="5"/>
          </p:nvPr>
        </p:nvSpPr>
        <p:spPr/>
        <p:txBody>
          <a:bodyPr/>
          <a:lstStyle/>
          <a:p>
            <a:fld id="{76910AF6-7D0C-47DC-B474-03A6ADA02082}" type="slidenum">
              <a:rPr lang="es-PA" smtClean="0"/>
              <a:t>25</a:t>
            </a:fld>
            <a:endParaRPr lang="es-PA"/>
          </a:p>
        </p:txBody>
      </p:sp>
    </p:spTree>
    <p:extLst>
      <p:ext uri="{BB962C8B-B14F-4D97-AF65-F5344CB8AC3E}">
        <p14:creationId xmlns:p14="http://schemas.microsoft.com/office/powerpoint/2010/main" val="39594203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6B4B2F-0019-C942-9AE2-8EB4A07943DA}" type="slidenum">
              <a:rPr lang="en-US" smtClean="0"/>
              <a:pPr/>
              <a:t>92</a:t>
            </a:fld>
            <a:endParaRPr lang="en-US"/>
          </a:p>
        </p:txBody>
      </p:sp>
    </p:spTree>
    <p:extLst>
      <p:ext uri="{BB962C8B-B14F-4D97-AF65-F5344CB8AC3E}">
        <p14:creationId xmlns:p14="http://schemas.microsoft.com/office/powerpoint/2010/main" val="42050149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911A0-6A23-D9D1-846C-16A55883C7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D9D79-9FB1-9904-A1A6-0E436FA5A54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741FDCF-79F1-2282-9DBE-7442528B45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2DC68A9-2430-C9AD-FA64-FF6618A3CD12}"/>
              </a:ext>
            </a:extLst>
          </p:cNvPr>
          <p:cNvSpPr>
            <a:spLocks noGrp="1"/>
          </p:cNvSpPr>
          <p:nvPr>
            <p:ph type="sldNum" sz="quarter" idx="5"/>
          </p:nvPr>
        </p:nvSpPr>
        <p:spPr/>
        <p:txBody>
          <a:bodyPr/>
          <a:lstStyle/>
          <a:p>
            <a:fld id="{036B4B2F-0019-C942-9AE2-8EB4A07943DA}" type="slidenum">
              <a:rPr lang="en-US" smtClean="0"/>
              <a:pPr/>
              <a:t>93</a:t>
            </a:fld>
            <a:endParaRPr lang="en-US"/>
          </a:p>
        </p:txBody>
      </p:sp>
    </p:spTree>
    <p:extLst>
      <p:ext uri="{BB962C8B-B14F-4D97-AF65-F5344CB8AC3E}">
        <p14:creationId xmlns:p14="http://schemas.microsoft.com/office/powerpoint/2010/main" val="101644013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34280-3ACA-750F-6EB1-9711C971E41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B33B7B-5CC3-857C-4F54-FF2367DE4C8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C3543D0-3EC2-CD2A-7E80-7E3D4AD4B4F0}"/>
              </a:ext>
            </a:extLst>
          </p:cNvPr>
          <p:cNvSpPr>
            <a:spLocks noGrp="1"/>
          </p:cNvSpPr>
          <p:nvPr>
            <p:ph type="body" idx="1"/>
          </p:nvPr>
        </p:nvSpPr>
        <p:spPr/>
        <p:txBody>
          <a:bodyPr/>
          <a:lstStyle/>
          <a:p>
            <a:endParaRPr lang="es-PA"/>
          </a:p>
        </p:txBody>
      </p:sp>
      <p:sp>
        <p:nvSpPr>
          <p:cNvPr id="4" name="Marcador de número de diapositiva 3">
            <a:extLst>
              <a:ext uri="{FF2B5EF4-FFF2-40B4-BE49-F238E27FC236}">
                <a16:creationId xmlns:a16="http://schemas.microsoft.com/office/drawing/2014/main" id="{7621B715-D1C6-FB39-BFB4-460282D1EC8E}"/>
              </a:ext>
            </a:extLst>
          </p:cNvPr>
          <p:cNvSpPr>
            <a:spLocks noGrp="1"/>
          </p:cNvSpPr>
          <p:nvPr>
            <p:ph type="sldNum" sz="quarter" idx="5"/>
          </p:nvPr>
        </p:nvSpPr>
        <p:spPr/>
        <p:txBody>
          <a:bodyPr/>
          <a:lstStyle/>
          <a:p>
            <a:fld id="{76910AF6-7D0C-47DC-B474-03A6ADA02082}" type="slidenum">
              <a:rPr lang="es-PA" smtClean="0"/>
              <a:t>97</a:t>
            </a:fld>
            <a:endParaRPr lang="es-PA"/>
          </a:p>
        </p:txBody>
      </p:sp>
    </p:spTree>
    <p:extLst>
      <p:ext uri="{BB962C8B-B14F-4D97-AF65-F5344CB8AC3E}">
        <p14:creationId xmlns:p14="http://schemas.microsoft.com/office/powerpoint/2010/main" val="2365262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910AF6-7D0C-47DC-B474-03A6ADA02082}" type="slidenum">
              <a:rPr lang="es-PA" smtClean="0"/>
              <a:t>27</a:t>
            </a:fld>
            <a:endParaRPr lang="es-PA"/>
          </a:p>
        </p:txBody>
      </p:sp>
    </p:spTree>
    <p:extLst>
      <p:ext uri="{BB962C8B-B14F-4D97-AF65-F5344CB8AC3E}">
        <p14:creationId xmlns:p14="http://schemas.microsoft.com/office/powerpoint/2010/main" val="2544550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a:t>Commençons par la phase 1 : Initier</a:t>
            </a:r>
          </a:p>
        </p:txBody>
      </p:sp>
      <p:sp>
        <p:nvSpPr>
          <p:cNvPr id="4" name="Slide Number Placeholder 3"/>
          <p:cNvSpPr>
            <a:spLocks noGrp="1"/>
          </p:cNvSpPr>
          <p:nvPr>
            <p:ph type="sldNum" sz="quarter" idx="5"/>
          </p:nvPr>
        </p:nvSpPr>
        <p:spPr/>
        <p:txBody>
          <a:bodyPr/>
          <a:lstStyle/>
          <a:p>
            <a:fld id="{76910AF6-7D0C-47DC-B474-03A6ADA02082}" type="slidenum">
              <a:rPr lang="es-PA" smtClean="0"/>
              <a:t>28</a:t>
            </a:fld>
            <a:endParaRPr lang="es-PA"/>
          </a:p>
        </p:txBody>
      </p:sp>
    </p:spTree>
    <p:extLst>
      <p:ext uri="{BB962C8B-B14F-4D97-AF65-F5344CB8AC3E}">
        <p14:creationId xmlns:p14="http://schemas.microsoft.com/office/powerpoint/2010/main" val="37180005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buNone/>
            </a:pPr>
            <a:r>
              <a:rPr lang="fr" sz="1200" b="1">
                <a:effectLst/>
                <a:latin typeface="Ubuntu Light" panose="020B0304030602030204" pitchFamily="34" charset="0"/>
                <a:ea typeface="Calibri" panose="020F0502020204030204" pitchFamily="34" charset="0"/>
                <a:cs typeface="Times New Roman" panose="02020603050405020304" pitchFamily="18" charset="0"/>
              </a:rPr>
              <a:t>Phase d'initiation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fr" sz="1200" b="1">
                <a:effectLst/>
                <a:latin typeface="Ubuntu Light" panose="020B0304030602030204" pitchFamily="34" charset="0"/>
                <a:ea typeface="Calibri" panose="020F0502020204030204" pitchFamily="34" charset="0"/>
                <a:cs typeface="Times New Roman" panose="02020603050405020304" pitchFamily="18" charset="0"/>
              </a:rPr>
              <a: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sz="1200" i="1">
                <a:effectLst/>
                <a:latin typeface="Ubuntu Light" panose="020B0304030602030204" pitchFamily="34"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fr" sz="1200" i="1">
                <a:effectLst/>
                <a:latin typeface="Ubuntu Light" panose="020B0304030602030204" pitchFamily="34" charset="0"/>
                <a:ea typeface="Calibri" panose="020F0502020204030204" pitchFamily="34" charset="0"/>
                <a:cs typeface="Times New Roman" panose="02020603050405020304" pitchFamily="18" charset="0"/>
              </a:rPr>
              <a:t>Lors de la </a:t>
            </a:r>
            <a:r>
              <a:rPr lang="fr" sz="1200" b="1" i="1">
                <a:effectLst/>
                <a:latin typeface="Ubuntu Light" panose="020B0304030602030204" pitchFamily="34" charset="0"/>
                <a:ea typeface="Calibri" panose="020F0502020204030204" pitchFamily="34" charset="0"/>
                <a:cs typeface="Times New Roman" panose="02020603050405020304" pitchFamily="18" charset="0"/>
              </a:rPr>
              <a:t>phase d'initiation </a:t>
            </a:r>
            <a:r>
              <a:rPr lang="fr" sz="1200" i="1">
                <a:effectLst/>
                <a:latin typeface="Ubuntu Light" panose="020B0304030602030204" pitchFamily="34" charset="0"/>
                <a:ea typeface="Calibri" panose="020F0502020204030204" pitchFamily="34" charset="0"/>
                <a:cs typeface="Times New Roman" panose="02020603050405020304" pitchFamily="18" charset="0"/>
              </a:rPr>
              <a:t>de la gestion de projet, vous devrez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buFont typeface="Symbol" panose="05050102010706020507" pitchFamily="18" charset="2"/>
              <a:buChar char=""/>
            </a:pPr>
            <a:r>
              <a:rPr lang="fr" sz="1200" i="1">
                <a:effectLst/>
                <a:latin typeface="Ubuntu Light" panose="020B0304030602030204" pitchFamily="34" charset="0"/>
                <a:ea typeface="Calibri" panose="020F0502020204030204" pitchFamily="34" charset="0"/>
                <a:cs typeface="Times New Roman" panose="02020603050405020304" pitchFamily="18" charset="0"/>
              </a:rPr>
              <a:t>Déterminez le besoin que votre projet répondra</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buFont typeface="Symbol" panose="05050102010706020507" pitchFamily="18" charset="2"/>
              <a:buChar char=""/>
            </a:pPr>
            <a:r>
              <a:rPr lang="fr" sz="1200" i="1">
                <a:effectLst/>
                <a:latin typeface="Ubuntu Light" panose="020B0304030602030204" pitchFamily="34" charset="0"/>
                <a:ea typeface="Calibri" panose="020F0502020204030204" pitchFamily="34" charset="0"/>
                <a:cs typeface="Times New Roman" panose="02020603050405020304" pitchFamily="18" charset="0"/>
              </a:rPr>
              <a:t>Décidez quel produit ou service vous souhaitez créer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Aft>
                <a:spcPts val="800"/>
              </a:spcAft>
              <a:buFont typeface="Symbol" panose="05050102010706020507" pitchFamily="18" charset="2"/>
              <a:buChar char=""/>
            </a:pPr>
            <a:r>
              <a:rPr lang="fr" sz="1200" i="1">
                <a:effectLst/>
                <a:latin typeface="Ubuntu Light" panose="020B0304030602030204" pitchFamily="34" charset="0"/>
                <a:ea typeface="Calibri" panose="020F0502020204030204" pitchFamily="34" charset="0"/>
                <a:cs typeface="Times New Roman" panose="02020603050405020304" pitchFamily="18" charset="0"/>
              </a:rPr>
              <a:t>Assigner un chef de projet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sz="1200" i="1">
                <a:effectLst/>
                <a:latin typeface="Ubuntu Light" panose="020B0304030602030204" pitchFamily="34"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fr" sz="1200" i="1">
                <a:effectLst/>
                <a:latin typeface="Ubuntu Light" panose="020B0304030602030204" pitchFamily="34" charset="0"/>
                <a:ea typeface="Calibri" panose="020F0502020204030204" pitchFamily="34" charset="0"/>
                <a:cs typeface="Times New Roman" panose="02020603050405020304" pitchFamily="18" charset="0"/>
              </a:rPr>
              <a:t>Beaucoup d'entre vous ont déjà commencé à explorer la nécessité de traiter dans votre communauté, mais ne vous inquiétez pas, nous allons passer ensemble en trois étapes pour vous aider à déterminer un projet qui vous convient, ainsi que votre communauté. Allons-y...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endParaRPr lang="en-US"/>
          </a:p>
          <a:p>
            <a:r>
              <a:rPr lang="fr"/>
              <a:t>(Demandez à chacun de retirer son évaluation complète afin que le groupe puisse examiner les résultats ensemble. Expliquez les questions, guidant les couples pour qu'ils réalisent ou mettent à jour leurs évaluations selon les besoins.)</a:t>
            </a:r>
          </a:p>
          <a:p>
            <a:endParaRPr lang="en-US"/>
          </a:p>
        </p:txBody>
      </p:sp>
      <p:sp>
        <p:nvSpPr>
          <p:cNvPr id="4" name="Slide Number Placeholder 3"/>
          <p:cNvSpPr>
            <a:spLocks noGrp="1"/>
          </p:cNvSpPr>
          <p:nvPr>
            <p:ph type="sldNum" sz="quarter" idx="5"/>
          </p:nvPr>
        </p:nvSpPr>
        <p:spPr/>
        <p:txBody>
          <a:bodyPr/>
          <a:lstStyle/>
          <a:p>
            <a:fld id="{76910AF6-7D0C-47DC-B474-03A6ADA02082}" type="slidenum">
              <a:rPr lang="es-PA" smtClean="0"/>
              <a:t>29</a:t>
            </a:fld>
            <a:endParaRPr lang="es-PA"/>
          </a:p>
        </p:txBody>
      </p:sp>
    </p:spTree>
    <p:extLst>
      <p:ext uri="{BB962C8B-B14F-4D97-AF65-F5344CB8AC3E}">
        <p14:creationId xmlns:p14="http://schemas.microsoft.com/office/powerpoint/2010/main" val="1430682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mj-lt"/>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036B4B2F-0019-C942-9AE2-8EB4A07943DA}" type="slidenum">
              <a:rPr lang="en-US" smtClean="0"/>
              <a:pPr/>
              <a:t>30</a:t>
            </a:fld>
            <a:endParaRPr lang="en-US"/>
          </a:p>
        </p:txBody>
      </p:sp>
    </p:spTree>
    <p:extLst>
      <p:ext uri="{BB962C8B-B14F-4D97-AF65-F5344CB8AC3E}">
        <p14:creationId xmlns:p14="http://schemas.microsoft.com/office/powerpoint/2010/main" val="40606180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8.em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1.emf"/><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9.emf"/><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1.emf"/><Relationship Id="rId1" Type="http://schemas.openxmlformats.org/officeDocument/2006/relationships/slideMaster" Target="../slideMasters/slideMaster1.xml"/><Relationship Id="rId5" Type="http://schemas.openxmlformats.org/officeDocument/2006/relationships/image" Target="../media/image21.emf"/><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1.emf"/><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3" name="Picture 2" descr="Un groupe de personnes tenant des drapeaux&#10;&#10;Le contenu généré par l'IA peut être incorrect.">
            <a:extLst>
              <a:ext uri="{FF2B5EF4-FFF2-40B4-BE49-F238E27FC236}">
                <a16:creationId xmlns:a16="http://schemas.microsoft.com/office/drawing/2014/main" id="{083B93CD-F898-129A-E6B4-347E8DEB471E}"/>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rcRect/>
          <a:stretch>
            <a:fillRect/>
          </a:stretch>
        </p:blipFill>
        <p:spPr>
          <a:xfrm>
            <a:off x="-9524" y="0"/>
            <a:ext cx="12211050" cy="6858000"/>
          </a:xfrm>
          <a:prstGeom prst="rect">
            <a:avLst/>
          </a:prstGeom>
        </p:spPr>
      </p:pic>
      <p:pic>
        <p:nvPicPr>
          <p:cNvPr id="8" name="Picture 7">
            <a:extLst>
              <a:ext uri="{FF2B5EF4-FFF2-40B4-BE49-F238E27FC236}">
                <a16:creationId xmlns:a16="http://schemas.microsoft.com/office/drawing/2014/main" id="{755BAF14-F32E-4930-932F-1C5905D98E2E}"/>
              </a:ext>
            </a:extLst>
          </p:cNvPr>
          <p:cNvPicPr>
            <a:picLocks noChangeAspect="1"/>
          </p:cNvPicPr>
          <p:nvPr userDrawn="1"/>
        </p:nvPicPr>
        <p:blipFill>
          <a:blip r:embed="rId3"/>
          <a:stretch>
            <a:fillRect/>
          </a:stretch>
        </p:blipFill>
        <p:spPr>
          <a:xfrm>
            <a:off x="9322568" y="344960"/>
            <a:ext cx="2316019" cy="809897"/>
          </a:xfrm>
          <a:prstGeom prst="rect">
            <a:avLst/>
          </a:prstGeom>
        </p:spPr>
      </p:pic>
      <p:pic>
        <p:nvPicPr>
          <p:cNvPr id="9" name="Picture 12">
            <a:extLst>
              <a:ext uri="{FF2B5EF4-FFF2-40B4-BE49-F238E27FC236}">
                <a16:creationId xmlns:a16="http://schemas.microsoft.com/office/drawing/2014/main" id="{0D17A7DC-CAC5-4985-AA86-0188AF2784E3}"/>
              </a:ext>
            </a:extLst>
          </p:cNvPr>
          <p:cNvPicPr>
            <a:picLocks noChangeAspect="1"/>
          </p:cNvPicPr>
          <p:nvPr userDrawn="1"/>
        </p:nvPicPr>
        <p:blipFill>
          <a:blip r:embed="rId4"/>
          <a:stretch>
            <a:fillRect/>
          </a:stretch>
        </p:blipFill>
        <p:spPr>
          <a:xfrm>
            <a:off x="676051" y="489765"/>
            <a:ext cx="2385396" cy="138103"/>
          </a:xfrm>
          <a:prstGeom prst="rect">
            <a:avLst/>
          </a:prstGeom>
        </p:spPr>
      </p:pic>
    </p:spTree>
    <p:extLst>
      <p:ext uri="{BB962C8B-B14F-4D97-AF65-F5344CB8AC3E}">
        <p14:creationId xmlns:p14="http://schemas.microsoft.com/office/powerpoint/2010/main" val="2230490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Events2">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982606"/>
            <a:ext cx="4892788" cy="4892788"/>
            <a:chOff x="-165099" y="1638300"/>
            <a:chExt cx="4892788" cy="4892788"/>
          </a:xfrm>
          <a:solidFill>
            <a:srgbClr val="0093D4"/>
          </a:solidFill>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3" name="Text Placeholder 2">
            <a:extLst>
              <a:ext uri="{FF2B5EF4-FFF2-40B4-BE49-F238E27FC236}">
                <a16:creationId xmlns:a16="http://schemas.microsoft.com/office/drawing/2014/main" id="{AE04DB36-B4D1-4673-A8A9-5D5CE8886001}"/>
              </a:ext>
            </a:extLst>
          </p:cNvPr>
          <p:cNvSpPr>
            <a:spLocks noGrp="1"/>
          </p:cNvSpPr>
          <p:nvPr>
            <p:ph type="body" sz="quarter" idx="11"/>
          </p:nvPr>
        </p:nvSpPr>
        <p:spPr>
          <a:xfrm>
            <a:off x="6589760" y="3088480"/>
            <a:ext cx="4892788" cy="604837"/>
          </a:xfrm>
        </p:spPr>
        <p:txBody>
          <a:bodyPr>
            <a:noAutofit/>
          </a:bodyPr>
          <a:lstStyle>
            <a:lvl1pPr marL="0" indent="0" algn="r">
              <a:buNone/>
              <a:defRPr sz="4400" b="1">
                <a:solidFill>
                  <a:srgbClr val="0093D4"/>
                </a:solidFill>
                <a:latin typeface="Ubuntu" panose="020B0504030602030204" pitchFamily="34" charset="0"/>
              </a:defRPr>
            </a:lvl1pPr>
          </a:lstStyle>
          <a:p>
            <a:pPr lvl="0"/>
            <a:endParaRPr lang="en-US"/>
          </a:p>
        </p:txBody>
      </p:sp>
      <p:sp>
        <p:nvSpPr>
          <p:cNvPr id="5" name="Text Placeholder 4">
            <a:extLst>
              <a:ext uri="{FF2B5EF4-FFF2-40B4-BE49-F238E27FC236}">
                <a16:creationId xmlns:a16="http://schemas.microsoft.com/office/drawing/2014/main" id="{F4838FE1-9D47-4B32-AF42-A6BEE24F01D3}"/>
              </a:ext>
            </a:extLst>
          </p:cNvPr>
          <p:cNvSpPr>
            <a:spLocks noGrp="1"/>
          </p:cNvSpPr>
          <p:nvPr>
            <p:ph type="body" sz="quarter" idx="12"/>
          </p:nvPr>
        </p:nvSpPr>
        <p:spPr>
          <a:xfrm>
            <a:off x="8957188" y="2681644"/>
            <a:ext cx="2525360" cy="442912"/>
          </a:xfrm>
        </p:spPr>
        <p:txBody>
          <a:bodyPr>
            <a:normAutofit/>
          </a:bodyPr>
          <a:lstStyle>
            <a:lvl1pPr marL="0" indent="0" algn="r">
              <a:buNone/>
              <a:defRPr sz="2000">
                <a:solidFill>
                  <a:srgbClr val="0093D4"/>
                </a:solidFill>
                <a:latin typeface="Ubuntu" panose="020B0504030602030204" pitchFamily="34" charset="0"/>
              </a:defRPr>
            </a:lvl1pPr>
          </a:lstStyle>
          <a:p>
            <a:pPr lvl="0"/>
            <a:endParaRPr lang="en-US"/>
          </a:p>
        </p:txBody>
      </p:sp>
      <p:pic>
        <p:nvPicPr>
          <p:cNvPr id="4" name="Graphic 3">
            <a:extLst>
              <a:ext uri="{FF2B5EF4-FFF2-40B4-BE49-F238E27FC236}">
                <a16:creationId xmlns:a16="http://schemas.microsoft.com/office/drawing/2014/main" id="{6584267D-7F3B-CD68-ECEF-0A0CBD387DF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10697" y="2292"/>
            <a:ext cx="4081303" cy="2317350"/>
          </a:xfrm>
          <a:prstGeom prst="rect">
            <a:avLst/>
          </a:prstGeom>
        </p:spPr>
      </p:pic>
      <p:pic>
        <p:nvPicPr>
          <p:cNvPr id="6" name="Picture 16">
            <a:extLst>
              <a:ext uri="{FF2B5EF4-FFF2-40B4-BE49-F238E27FC236}">
                <a16:creationId xmlns:a16="http://schemas.microsoft.com/office/drawing/2014/main" id="{8E69F4CA-69FF-9BD9-296B-EAF4DB911B7C}"/>
              </a:ext>
            </a:extLst>
          </p:cNvPr>
          <p:cNvPicPr>
            <a:picLocks noChangeAspect="1"/>
          </p:cNvPicPr>
          <p:nvPr userDrawn="1"/>
        </p:nvPicPr>
        <p:blipFill>
          <a:blip r:embed="rId4"/>
          <a:stretch>
            <a:fillRect/>
          </a:stretch>
        </p:blipFill>
        <p:spPr>
          <a:xfrm>
            <a:off x="9478716" y="6233652"/>
            <a:ext cx="2167000" cy="133582"/>
          </a:xfrm>
          <a:prstGeom prst="rect">
            <a:avLst/>
          </a:prstGeom>
        </p:spPr>
      </p:pic>
    </p:spTree>
    <p:extLst>
      <p:ext uri="{BB962C8B-B14F-4D97-AF65-F5344CB8AC3E}">
        <p14:creationId xmlns:p14="http://schemas.microsoft.com/office/powerpoint/2010/main" val="35730752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7" name="Picture 6" descr="Graphique, graphique linéaire&#10;&#10;Description générée automatiquement">
            <a:extLst>
              <a:ext uri="{FF2B5EF4-FFF2-40B4-BE49-F238E27FC236}">
                <a16:creationId xmlns:a16="http://schemas.microsoft.com/office/drawing/2014/main" id="{BADCF972-9D24-A4CF-3558-14763FC6EF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857"/>
            <a:ext cx="12192000" cy="6856286"/>
          </a:xfrm>
          <a:prstGeom prst="rect">
            <a:avLst/>
          </a:prstGeom>
        </p:spPr>
      </p:pic>
    </p:spTree>
    <p:extLst>
      <p:ext uri="{BB962C8B-B14F-4D97-AF65-F5344CB8AC3E}">
        <p14:creationId xmlns:p14="http://schemas.microsoft.com/office/powerpoint/2010/main" val="39709291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7" name="Picture 6" descr="Icône&#10;&#10;Description générée automatiquement avec une faible confiance">
            <a:extLst>
              <a:ext uri="{FF2B5EF4-FFF2-40B4-BE49-F238E27FC236}">
                <a16:creationId xmlns:a16="http://schemas.microsoft.com/office/drawing/2014/main" id="{FD2C273E-729E-5A91-7417-39E29499F24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30" y="0"/>
            <a:ext cx="12187939" cy="6858000"/>
          </a:xfrm>
          <a:prstGeom prst="rect">
            <a:avLst/>
          </a:prstGeom>
        </p:spPr>
      </p:pic>
    </p:spTree>
    <p:extLst>
      <p:ext uri="{BB962C8B-B14F-4D97-AF65-F5344CB8AC3E}">
        <p14:creationId xmlns:p14="http://schemas.microsoft.com/office/powerpoint/2010/main" val="32034961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7" name="Picture 6" descr="Icône&#10;&#10;Description générée automatiquement avec une faible confiance">
            <a:extLst>
              <a:ext uri="{FF2B5EF4-FFF2-40B4-BE49-F238E27FC236}">
                <a16:creationId xmlns:a16="http://schemas.microsoft.com/office/drawing/2014/main" id="{FD2C273E-729E-5A91-7417-39E29499F24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30" y="0"/>
            <a:ext cx="12187939" cy="6858000"/>
          </a:xfrm>
          <a:prstGeom prst="rect">
            <a:avLst/>
          </a:prstGeom>
        </p:spPr>
      </p:pic>
      <p:pic>
        <p:nvPicPr>
          <p:cNvPr id="4" name="Picture 17">
            <a:extLst>
              <a:ext uri="{FF2B5EF4-FFF2-40B4-BE49-F238E27FC236}">
                <a16:creationId xmlns:a16="http://schemas.microsoft.com/office/drawing/2014/main" id="{FC5EB0AB-90DE-B696-6E5B-6D6EE69F86FC}"/>
              </a:ext>
            </a:extLst>
          </p:cNvPr>
          <p:cNvPicPr>
            <a:picLocks noChangeAspect="1"/>
          </p:cNvPicPr>
          <p:nvPr userDrawn="1"/>
        </p:nvPicPr>
        <p:blipFill>
          <a:blip r:embed="rId3"/>
          <a:stretch>
            <a:fillRect/>
          </a:stretch>
        </p:blipFill>
        <p:spPr>
          <a:xfrm>
            <a:off x="10923534" y="282615"/>
            <a:ext cx="877942" cy="877942"/>
          </a:xfrm>
          <a:prstGeom prst="rect">
            <a:avLst/>
          </a:prstGeom>
        </p:spPr>
      </p:pic>
      <p:pic>
        <p:nvPicPr>
          <p:cNvPr id="8" name="Picture 16">
            <a:extLst>
              <a:ext uri="{FF2B5EF4-FFF2-40B4-BE49-F238E27FC236}">
                <a16:creationId xmlns:a16="http://schemas.microsoft.com/office/drawing/2014/main" id="{22B79EE3-D2A8-2234-F11E-792F3665F128}"/>
              </a:ext>
            </a:extLst>
          </p:cNvPr>
          <p:cNvPicPr>
            <a:picLocks noChangeAspect="1"/>
          </p:cNvPicPr>
          <p:nvPr userDrawn="1"/>
        </p:nvPicPr>
        <p:blipFill>
          <a:blip r:embed="rId4"/>
          <a:stretch>
            <a:fillRect/>
          </a:stretch>
        </p:blipFill>
        <p:spPr>
          <a:xfrm>
            <a:off x="1584396" y="440288"/>
            <a:ext cx="2167000" cy="133582"/>
          </a:xfrm>
          <a:prstGeom prst="rect">
            <a:avLst/>
          </a:prstGeom>
        </p:spPr>
      </p:pic>
      <p:sp>
        <p:nvSpPr>
          <p:cNvPr id="9" name="Text Placeholder 5">
            <a:extLst>
              <a:ext uri="{FF2B5EF4-FFF2-40B4-BE49-F238E27FC236}">
                <a16:creationId xmlns:a16="http://schemas.microsoft.com/office/drawing/2014/main" id="{EC1DD01C-C6AD-10C1-22F9-BCDA52A2571C}"/>
              </a:ext>
            </a:extLst>
          </p:cNvPr>
          <p:cNvSpPr>
            <a:spLocks noGrp="1"/>
          </p:cNvSpPr>
          <p:nvPr>
            <p:ph type="body" sz="quarter" idx="10"/>
          </p:nvPr>
        </p:nvSpPr>
        <p:spPr>
          <a:xfrm>
            <a:off x="1498600" y="578572"/>
            <a:ext cx="7401560" cy="466685"/>
          </a:xfrm>
        </p:spPr>
        <p:txBody>
          <a:bodyPr>
            <a:noAutofit/>
          </a:bodyPr>
          <a:lstStyle>
            <a:lvl1pPr marL="0" indent="0">
              <a:buNone/>
              <a:defRPr sz="3000" b="1">
                <a:latin typeface="Ubuntu Light" panose="020B0304030602030204" pitchFamily="34" charset="0"/>
              </a:defRPr>
            </a:lvl1pPr>
          </a:lstStyle>
          <a:p>
            <a:pPr lvl="0"/>
            <a:r>
              <a:rPr lang="fr"/>
              <a:t>Cliquez pour modifier les styles de texte Master</a:t>
            </a:r>
          </a:p>
        </p:txBody>
      </p:sp>
      <p:sp>
        <p:nvSpPr>
          <p:cNvPr id="10" name="Text Placeholder 10">
            <a:extLst>
              <a:ext uri="{FF2B5EF4-FFF2-40B4-BE49-F238E27FC236}">
                <a16:creationId xmlns:a16="http://schemas.microsoft.com/office/drawing/2014/main" id="{55C09627-7D63-7C76-2005-BE619A60F5CE}"/>
              </a:ext>
            </a:extLst>
          </p:cNvPr>
          <p:cNvSpPr>
            <a:spLocks noGrp="1"/>
          </p:cNvSpPr>
          <p:nvPr>
            <p:ph type="body" sz="quarter" idx="11" hasCustomPrompt="1"/>
          </p:nvPr>
        </p:nvSpPr>
        <p:spPr>
          <a:xfrm>
            <a:off x="1498600" y="1074274"/>
            <a:ext cx="3276600" cy="376034"/>
          </a:xfrm>
        </p:spPr>
        <p:txBody>
          <a:bodyPr>
            <a:normAutofit/>
          </a:bodyPr>
          <a:lstStyle>
            <a:lvl1pPr marL="0" indent="0">
              <a:buNone/>
              <a:defRPr sz="1600">
                <a:solidFill>
                  <a:srgbClr val="7F7F7F"/>
                </a:solidFill>
                <a:latin typeface="Ubuntu Light" panose="020B0304030602030204" pitchFamily="34" charset="0"/>
              </a:defRPr>
            </a:lvl1pPr>
            <a:lvl2pPr marL="457200" indent="0">
              <a:buNone/>
              <a:defRPr/>
            </a:lvl2pPr>
          </a:lstStyle>
          <a:p>
            <a:pPr lvl="0"/>
            <a:r>
              <a:rPr lang="fr"/>
              <a:t>Deuxième niveau</a:t>
            </a:r>
          </a:p>
        </p:txBody>
      </p:sp>
      <p:pic>
        <p:nvPicPr>
          <p:cNvPr id="11" name="Picture 10" descr="Un groupe de personnes tenant des drapeaux&#10;&#10;Le contenu généré par l'IA peut être incorrect.">
            <a:extLst>
              <a:ext uri="{FF2B5EF4-FFF2-40B4-BE49-F238E27FC236}">
                <a16:creationId xmlns:a16="http://schemas.microsoft.com/office/drawing/2014/main" id="{565A011C-3CA7-743E-1286-9BCACD133B93}"/>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303106" y="124356"/>
            <a:ext cx="1173231" cy="1329396"/>
          </a:xfrm>
          <a:prstGeom prst="rect">
            <a:avLst/>
          </a:prstGeom>
        </p:spPr>
      </p:pic>
    </p:spTree>
    <p:extLst>
      <p:ext uri="{BB962C8B-B14F-4D97-AF65-F5344CB8AC3E}">
        <p14:creationId xmlns:p14="http://schemas.microsoft.com/office/powerpoint/2010/main" val="20032332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Extra">
    <p:spTree>
      <p:nvGrpSpPr>
        <p:cNvPr id="1" name=""/>
        <p:cNvGrpSpPr/>
        <p:nvPr/>
      </p:nvGrpSpPr>
      <p:grpSpPr>
        <a:xfrm>
          <a:off x="0" y="0"/>
          <a:ext cx="0" cy="0"/>
          <a:chOff x="0" y="0"/>
          <a:chExt cx="0" cy="0"/>
        </a:xfrm>
      </p:grpSpPr>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2"/>
          <a:stretch>
            <a:fillRect/>
          </a:stretch>
        </p:blipFill>
        <p:spPr>
          <a:xfrm>
            <a:off x="10923534" y="282615"/>
            <a:ext cx="877942" cy="877942"/>
          </a:xfrm>
          <a:prstGeom prst="rect">
            <a:avLst/>
          </a:prstGeom>
        </p:spPr>
      </p:pic>
      <p:sp>
        <p:nvSpPr>
          <p:cNvPr id="2" name="Rectangle 5">
            <a:extLst>
              <a:ext uri="{FF2B5EF4-FFF2-40B4-BE49-F238E27FC236}">
                <a16:creationId xmlns:a16="http://schemas.microsoft.com/office/drawing/2014/main" id="{4EF0D168-1944-FC3D-C5FA-81FE8D217162}"/>
              </a:ext>
            </a:extLst>
          </p:cNvPr>
          <p:cNvSpPr/>
          <p:nvPr userDrawn="1"/>
        </p:nvSpPr>
        <p:spPr>
          <a:xfrm rot="810587">
            <a:off x="-2156371" y="897749"/>
            <a:ext cx="10653766" cy="8534266"/>
          </a:xfrm>
          <a:custGeom>
            <a:avLst/>
            <a:gdLst>
              <a:gd name="connsiteX0" fmla="*/ 0 w 6996849"/>
              <a:gd name="connsiteY0" fmla="*/ 0 h 6996849"/>
              <a:gd name="connsiteX1" fmla="*/ 6996849 w 6996849"/>
              <a:gd name="connsiteY1" fmla="*/ 0 h 6996849"/>
              <a:gd name="connsiteX2" fmla="*/ 6996849 w 6996849"/>
              <a:gd name="connsiteY2" fmla="*/ 6996849 h 6996849"/>
              <a:gd name="connsiteX3" fmla="*/ 0 w 6996849"/>
              <a:gd name="connsiteY3" fmla="*/ 6996849 h 6996849"/>
              <a:gd name="connsiteX4" fmla="*/ 0 w 6996849"/>
              <a:gd name="connsiteY4" fmla="*/ 0 h 6996849"/>
              <a:gd name="connsiteX0" fmla="*/ 0 w 7000106"/>
              <a:gd name="connsiteY0" fmla="*/ 0 h 6996849"/>
              <a:gd name="connsiteX1" fmla="*/ 6996849 w 7000106"/>
              <a:gd name="connsiteY1" fmla="*/ 0 h 6996849"/>
              <a:gd name="connsiteX2" fmla="*/ 7000106 w 7000106"/>
              <a:gd name="connsiteY2" fmla="*/ 4982390 h 6996849"/>
              <a:gd name="connsiteX3" fmla="*/ 0 w 7000106"/>
              <a:gd name="connsiteY3" fmla="*/ 6996849 h 6996849"/>
              <a:gd name="connsiteX4" fmla="*/ 0 w 7000106"/>
              <a:gd name="connsiteY4" fmla="*/ 0 h 6996849"/>
              <a:gd name="connsiteX0" fmla="*/ 17633 w 7017739"/>
              <a:gd name="connsiteY0" fmla="*/ 0 h 5621604"/>
              <a:gd name="connsiteX1" fmla="*/ 7014482 w 7017739"/>
              <a:gd name="connsiteY1" fmla="*/ 0 h 5621604"/>
              <a:gd name="connsiteX2" fmla="*/ 7017739 w 7017739"/>
              <a:gd name="connsiteY2" fmla="*/ 4982390 h 5621604"/>
              <a:gd name="connsiteX3" fmla="*/ 0 w 7017739"/>
              <a:gd name="connsiteY3" fmla="*/ 5621604 h 5621604"/>
              <a:gd name="connsiteX4" fmla="*/ 17633 w 7017739"/>
              <a:gd name="connsiteY4" fmla="*/ 0 h 562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739" h="5621604">
                <a:moveTo>
                  <a:pt x="17633" y="0"/>
                </a:moveTo>
                <a:lnTo>
                  <a:pt x="7014482" y="0"/>
                </a:lnTo>
                <a:cubicBezTo>
                  <a:pt x="7015568" y="1660797"/>
                  <a:pt x="7016653" y="3321593"/>
                  <a:pt x="7017739" y="4982390"/>
                </a:cubicBezTo>
                <a:lnTo>
                  <a:pt x="0" y="5621604"/>
                </a:lnTo>
                <a:cubicBezTo>
                  <a:pt x="5878" y="3747736"/>
                  <a:pt x="11755" y="1873868"/>
                  <a:pt x="17633" y="0"/>
                </a:cubicBezTo>
                <a:close/>
              </a:path>
            </a:pathLst>
          </a:custGeom>
          <a:solidFill>
            <a:srgbClr val="42AC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0864025"/>
      </p:ext>
    </p:extLst>
  </p:cSld>
  <p:clrMapOvr>
    <a:masterClrMapping/>
  </p:clrMapOvr>
  <p:extLst>
    <p:ext uri="{DCECCB84-F9BA-43D5-87BE-67443E8EF086}">
      <p15:sldGuideLst xmlns:p15="http://schemas.microsoft.com/office/powerpoint/2012/main">
        <p15:guide id="1" orient="horz" pos="360">
          <p15:clr>
            <a:srgbClr val="FBAE40"/>
          </p15:clr>
        </p15:guide>
        <p15:guide id="2" orient="horz" pos="288">
          <p15:clr>
            <a:srgbClr val="FBAE40"/>
          </p15:clr>
        </p15:guide>
        <p15:guide id="3" pos="40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Extra">
    <p:spTree>
      <p:nvGrpSpPr>
        <p:cNvPr id="1" name=""/>
        <p:cNvGrpSpPr/>
        <p:nvPr/>
      </p:nvGrpSpPr>
      <p:grpSpPr>
        <a:xfrm>
          <a:off x="0" y="0"/>
          <a:ext cx="0" cy="0"/>
          <a:chOff x="0" y="0"/>
          <a:chExt cx="0" cy="0"/>
        </a:xfrm>
      </p:grpSpPr>
      <p:pic>
        <p:nvPicPr>
          <p:cNvPr id="4" name="Picture 3" descr="Texte&#10;&#10;Description générée automatiquement">
            <a:extLst>
              <a:ext uri="{FF2B5EF4-FFF2-40B4-BE49-F238E27FC236}">
                <a16:creationId xmlns:a16="http://schemas.microsoft.com/office/drawing/2014/main" id="{026F26DB-12A4-CE82-BC4C-794692A398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744075" y="518668"/>
            <a:ext cx="1750317" cy="615719"/>
          </a:xfrm>
          <a:prstGeom prst="rect">
            <a:avLst/>
          </a:prstGeom>
        </p:spPr>
      </p:pic>
    </p:spTree>
    <p:extLst>
      <p:ext uri="{BB962C8B-B14F-4D97-AF65-F5344CB8AC3E}">
        <p14:creationId xmlns:p14="http://schemas.microsoft.com/office/powerpoint/2010/main" val="2137226408"/>
      </p:ext>
    </p:extLst>
  </p:cSld>
  <p:clrMapOvr>
    <a:masterClrMapping/>
  </p:clrMapOvr>
  <p:extLst>
    <p:ext uri="{DCECCB84-F9BA-43D5-87BE-67443E8EF086}">
      <p15:sldGuideLst xmlns:p15="http://schemas.microsoft.com/office/powerpoint/2012/main">
        <p15:guide id="1" orient="horz" pos="360">
          <p15:clr>
            <a:srgbClr val="FBAE40"/>
          </p15:clr>
        </p15:guide>
        <p15:guide id="2" orient="horz" pos="288">
          <p15:clr>
            <a:srgbClr val="FBAE40"/>
          </p15:clr>
        </p15:guide>
        <p15:guide id="3" pos="40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Extra">
    <p:spTree>
      <p:nvGrpSpPr>
        <p:cNvPr id="1" name=""/>
        <p:cNvGrpSpPr/>
        <p:nvPr/>
      </p:nvGrpSpPr>
      <p:grpSpPr>
        <a:xfrm>
          <a:off x="0" y="0"/>
          <a:ext cx="0" cy="0"/>
          <a:chOff x="0" y="0"/>
          <a:chExt cx="0" cy="0"/>
        </a:xfrm>
      </p:grpSpPr>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2"/>
          <a:stretch>
            <a:fillRect/>
          </a:stretch>
        </p:blipFill>
        <p:spPr>
          <a:xfrm>
            <a:off x="10923534" y="282615"/>
            <a:ext cx="877942" cy="877942"/>
          </a:xfrm>
          <a:prstGeom prst="rect">
            <a:avLst/>
          </a:prstGeom>
        </p:spPr>
      </p:pic>
      <p:sp>
        <p:nvSpPr>
          <p:cNvPr id="2" name="Rectangle 5">
            <a:extLst>
              <a:ext uri="{FF2B5EF4-FFF2-40B4-BE49-F238E27FC236}">
                <a16:creationId xmlns:a16="http://schemas.microsoft.com/office/drawing/2014/main" id="{4EF0D168-1944-FC3D-C5FA-81FE8D217162}"/>
              </a:ext>
            </a:extLst>
          </p:cNvPr>
          <p:cNvSpPr/>
          <p:nvPr userDrawn="1"/>
        </p:nvSpPr>
        <p:spPr>
          <a:xfrm rot="298259">
            <a:off x="-278031" y="1848520"/>
            <a:ext cx="7017739" cy="5621604"/>
          </a:xfrm>
          <a:custGeom>
            <a:avLst/>
            <a:gdLst>
              <a:gd name="connsiteX0" fmla="*/ 0 w 6996849"/>
              <a:gd name="connsiteY0" fmla="*/ 0 h 6996849"/>
              <a:gd name="connsiteX1" fmla="*/ 6996849 w 6996849"/>
              <a:gd name="connsiteY1" fmla="*/ 0 h 6996849"/>
              <a:gd name="connsiteX2" fmla="*/ 6996849 w 6996849"/>
              <a:gd name="connsiteY2" fmla="*/ 6996849 h 6996849"/>
              <a:gd name="connsiteX3" fmla="*/ 0 w 6996849"/>
              <a:gd name="connsiteY3" fmla="*/ 6996849 h 6996849"/>
              <a:gd name="connsiteX4" fmla="*/ 0 w 6996849"/>
              <a:gd name="connsiteY4" fmla="*/ 0 h 6996849"/>
              <a:gd name="connsiteX0" fmla="*/ 0 w 7000106"/>
              <a:gd name="connsiteY0" fmla="*/ 0 h 6996849"/>
              <a:gd name="connsiteX1" fmla="*/ 6996849 w 7000106"/>
              <a:gd name="connsiteY1" fmla="*/ 0 h 6996849"/>
              <a:gd name="connsiteX2" fmla="*/ 7000106 w 7000106"/>
              <a:gd name="connsiteY2" fmla="*/ 4982390 h 6996849"/>
              <a:gd name="connsiteX3" fmla="*/ 0 w 7000106"/>
              <a:gd name="connsiteY3" fmla="*/ 6996849 h 6996849"/>
              <a:gd name="connsiteX4" fmla="*/ 0 w 7000106"/>
              <a:gd name="connsiteY4" fmla="*/ 0 h 6996849"/>
              <a:gd name="connsiteX0" fmla="*/ 17633 w 7017739"/>
              <a:gd name="connsiteY0" fmla="*/ 0 h 5621604"/>
              <a:gd name="connsiteX1" fmla="*/ 7014482 w 7017739"/>
              <a:gd name="connsiteY1" fmla="*/ 0 h 5621604"/>
              <a:gd name="connsiteX2" fmla="*/ 7017739 w 7017739"/>
              <a:gd name="connsiteY2" fmla="*/ 4982390 h 5621604"/>
              <a:gd name="connsiteX3" fmla="*/ 0 w 7017739"/>
              <a:gd name="connsiteY3" fmla="*/ 5621604 h 5621604"/>
              <a:gd name="connsiteX4" fmla="*/ 17633 w 7017739"/>
              <a:gd name="connsiteY4" fmla="*/ 0 h 5621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7739" h="5621604">
                <a:moveTo>
                  <a:pt x="17633" y="0"/>
                </a:moveTo>
                <a:lnTo>
                  <a:pt x="7014482" y="0"/>
                </a:lnTo>
                <a:cubicBezTo>
                  <a:pt x="7015568" y="1660797"/>
                  <a:pt x="7016653" y="3321593"/>
                  <a:pt x="7017739" y="4982390"/>
                </a:cubicBezTo>
                <a:lnTo>
                  <a:pt x="0" y="5621604"/>
                </a:lnTo>
                <a:cubicBezTo>
                  <a:pt x="5878" y="3747736"/>
                  <a:pt x="11755" y="1873868"/>
                  <a:pt x="17633" y="0"/>
                </a:cubicBezTo>
                <a:close/>
              </a:path>
            </a:pathLst>
          </a:custGeom>
          <a:solidFill>
            <a:srgbClr val="42AC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6">
            <a:extLst>
              <a:ext uri="{FF2B5EF4-FFF2-40B4-BE49-F238E27FC236}">
                <a16:creationId xmlns:a16="http://schemas.microsoft.com/office/drawing/2014/main" id="{E6DDC152-ECD6-8280-20CB-D2A6C494BAE9}"/>
              </a:ext>
            </a:extLst>
          </p:cNvPr>
          <p:cNvPicPr>
            <a:picLocks noChangeAspect="1"/>
          </p:cNvPicPr>
          <p:nvPr userDrawn="1"/>
        </p:nvPicPr>
        <p:blipFill>
          <a:blip r:embed="rId3"/>
          <a:stretch>
            <a:fillRect/>
          </a:stretch>
        </p:blipFill>
        <p:spPr>
          <a:xfrm>
            <a:off x="1584396" y="440288"/>
            <a:ext cx="2167000" cy="133582"/>
          </a:xfrm>
          <a:prstGeom prst="rect">
            <a:avLst/>
          </a:prstGeom>
        </p:spPr>
      </p:pic>
      <p:sp>
        <p:nvSpPr>
          <p:cNvPr id="13" name="Text Placeholder 5">
            <a:extLst>
              <a:ext uri="{FF2B5EF4-FFF2-40B4-BE49-F238E27FC236}">
                <a16:creationId xmlns:a16="http://schemas.microsoft.com/office/drawing/2014/main" id="{0CBF4AF1-0E37-1A4F-1249-68D95F4C562D}"/>
              </a:ext>
            </a:extLst>
          </p:cNvPr>
          <p:cNvSpPr>
            <a:spLocks noGrp="1"/>
          </p:cNvSpPr>
          <p:nvPr>
            <p:ph type="body" sz="quarter" idx="10"/>
          </p:nvPr>
        </p:nvSpPr>
        <p:spPr>
          <a:xfrm>
            <a:off x="1498600" y="578572"/>
            <a:ext cx="7401560" cy="466685"/>
          </a:xfrm>
        </p:spPr>
        <p:txBody>
          <a:bodyPr>
            <a:noAutofit/>
          </a:bodyPr>
          <a:lstStyle>
            <a:lvl1pPr marL="0" indent="0">
              <a:buNone/>
              <a:defRPr sz="3000" b="1">
                <a:latin typeface="Ubuntu Light" panose="020B0304030602030204" pitchFamily="34" charset="0"/>
              </a:defRPr>
            </a:lvl1pPr>
          </a:lstStyle>
          <a:p>
            <a:pPr lvl="0"/>
            <a:r>
              <a:rPr lang="fr"/>
              <a:t>Cliquez pour modifier les styles de texte Master</a:t>
            </a:r>
          </a:p>
        </p:txBody>
      </p:sp>
      <p:sp>
        <p:nvSpPr>
          <p:cNvPr id="14" name="Text Placeholder 10">
            <a:extLst>
              <a:ext uri="{FF2B5EF4-FFF2-40B4-BE49-F238E27FC236}">
                <a16:creationId xmlns:a16="http://schemas.microsoft.com/office/drawing/2014/main" id="{3237F012-D780-F2C5-DA4F-58EF97459C45}"/>
              </a:ext>
            </a:extLst>
          </p:cNvPr>
          <p:cNvSpPr>
            <a:spLocks noGrp="1"/>
          </p:cNvSpPr>
          <p:nvPr>
            <p:ph type="body" sz="quarter" idx="11" hasCustomPrompt="1"/>
          </p:nvPr>
        </p:nvSpPr>
        <p:spPr>
          <a:xfrm>
            <a:off x="1498600" y="1074274"/>
            <a:ext cx="3276600" cy="376034"/>
          </a:xfrm>
        </p:spPr>
        <p:txBody>
          <a:bodyPr>
            <a:normAutofit/>
          </a:bodyPr>
          <a:lstStyle>
            <a:lvl1pPr marL="0" indent="0">
              <a:buNone/>
              <a:defRPr sz="1600">
                <a:solidFill>
                  <a:srgbClr val="7F7F7F"/>
                </a:solidFill>
                <a:latin typeface="Ubuntu Light" panose="020B0304030602030204" pitchFamily="34" charset="0"/>
              </a:defRPr>
            </a:lvl1pPr>
            <a:lvl2pPr marL="457200" indent="0">
              <a:buNone/>
              <a:defRPr/>
            </a:lvl2pPr>
          </a:lstStyle>
          <a:p>
            <a:pPr lvl="0"/>
            <a:r>
              <a:rPr lang="fr"/>
              <a:t>Deuxième niveau</a:t>
            </a:r>
          </a:p>
        </p:txBody>
      </p:sp>
      <p:pic>
        <p:nvPicPr>
          <p:cNvPr id="15" name="Picture 14" descr="Un groupe de personnes tenant des drapeaux&#10;&#10;Le contenu généré par l'IA peut être incorrect.">
            <a:extLst>
              <a:ext uri="{FF2B5EF4-FFF2-40B4-BE49-F238E27FC236}">
                <a16:creationId xmlns:a16="http://schemas.microsoft.com/office/drawing/2014/main" id="{4A8E7A3C-C211-C83A-3080-26D6931EF93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03106" y="124356"/>
            <a:ext cx="1173231" cy="1329396"/>
          </a:xfrm>
          <a:prstGeom prst="rect">
            <a:avLst/>
          </a:prstGeom>
        </p:spPr>
      </p:pic>
    </p:spTree>
    <p:extLst>
      <p:ext uri="{BB962C8B-B14F-4D97-AF65-F5344CB8AC3E}">
        <p14:creationId xmlns:p14="http://schemas.microsoft.com/office/powerpoint/2010/main" val="2392785275"/>
      </p:ext>
    </p:extLst>
  </p:cSld>
  <p:clrMapOvr>
    <a:masterClrMapping/>
  </p:clrMapOvr>
  <p:extLst>
    <p:ext uri="{DCECCB84-F9BA-43D5-87BE-67443E8EF086}">
      <p15:sldGuideLst xmlns:p15="http://schemas.microsoft.com/office/powerpoint/2012/main">
        <p15:guide id="1" orient="horz" pos="360">
          <p15:clr>
            <a:srgbClr val="FBAE40"/>
          </p15:clr>
        </p15:guide>
        <p15:guide id="2" orient="horz" pos="288">
          <p15:clr>
            <a:srgbClr val="FBAE40"/>
          </p15:clr>
        </p15:guide>
        <p15:guide id="3" pos="40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Extra">
    <p:spTree>
      <p:nvGrpSpPr>
        <p:cNvPr id="1" name=""/>
        <p:cNvGrpSpPr/>
        <p:nvPr/>
      </p:nvGrpSpPr>
      <p:grpSpPr>
        <a:xfrm>
          <a:off x="0" y="0"/>
          <a:ext cx="0" cy="0"/>
          <a:chOff x="0" y="0"/>
          <a:chExt cx="0" cy="0"/>
        </a:xfrm>
      </p:grpSpPr>
      <p:pic>
        <p:nvPicPr>
          <p:cNvPr id="7" name="Picture 16">
            <a:extLst>
              <a:ext uri="{FF2B5EF4-FFF2-40B4-BE49-F238E27FC236}">
                <a16:creationId xmlns:a16="http://schemas.microsoft.com/office/drawing/2014/main" id="{2835C92D-E5B8-41EA-ADAD-BE973996A7D6}"/>
              </a:ext>
            </a:extLst>
          </p:cNvPr>
          <p:cNvPicPr>
            <a:picLocks noChangeAspect="1"/>
          </p:cNvPicPr>
          <p:nvPr userDrawn="1"/>
        </p:nvPicPr>
        <p:blipFill>
          <a:blip r:embed="rId2"/>
          <a:stretch>
            <a:fillRect/>
          </a:stretch>
        </p:blipFill>
        <p:spPr>
          <a:xfrm>
            <a:off x="1584396" y="440288"/>
            <a:ext cx="2167000" cy="133582"/>
          </a:xfrm>
          <a:prstGeom prst="rect">
            <a:avLst/>
          </a:prstGeom>
        </p:spPr>
      </p:pic>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3"/>
          <a:stretch>
            <a:fillRect/>
          </a:stretch>
        </p:blipFill>
        <p:spPr>
          <a:xfrm>
            <a:off x="10923534" y="282615"/>
            <a:ext cx="877942" cy="877942"/>
          </a:xfrm>
          <a:prstGeom prst="rect">
            <a:avLst/>
          </a:prstGeom>
        </p:spPr>
      </p:pic>
      <p:sp>
        <p:nvSpPr>
          <p:cNvPr id="6" name="Text Placeholder 5">
            <a:extLst>
              <a:ext uri="{FF2B5EF4-FFF2-40B4-BE49-F238E27FC236}">
                <a16:creationId xmlns:a16="http://schemas.microsoft.com/office/drawing/2014/main" id="{396DF097-E5C3-625B-0476-6FA521B303B0}"/>
              </a:ext>
            </a:extLst>
          </p:cNvPr>
          <p:cNvSpPr>
            <a:spLocks noGrp="1"/>
          </p:cNvSpPr>
          <p:nvPr>
            <p:ph type="body" sz="quarter" idx="10"/>
          </p:nvPr>
        </p:nvSpPr>
        <p:spPr>
          <a:xfrm>
            <a:off x="1498600" y="578572"/>
            <a:ext cx="7401560" cy="466685"/>
          </a:xfrm>
        </p:spPr>
        <p:txBody>
          <a:bodyPr>
            <a:noAutofit/>
          </a:bodyPr>
          <a:lstStyle>
            <a:lvl1pPr marL="0" indent="0">
              <a:buNone/>
              <a:defRPr sz="3000" b="1">
                <a:latin typeface="Ubuntu Light" panose="020B0304030602030204" pitchFamily="34" charset="0"/>
              </a:defRPr>
            </a:lvl1pPr>
          </a:lstStyle>
          <a:p>
            <a:pPr lvl="0"/>
            <a:r>
              <a:rPr lang="fr"/>
              <a:t>Cliquez pour modifier les styles de texte Master</a:t>
            </a:r>
          </a:p>
        </p:txBody>
      </p:sp>
      <p:sp>
        <p:nvSpPr>
          <p:cNvPr id="11" name="Text Placeholder 10">
            <a:extLst>
              <a:ext uri="{FF2B5EF4-FFF2-40B4-BE49-F238E27FC236}">
                <a16:creationId xmlns:a16="http://schemas.microsoft.com/office/drawing/2014/main" id="{19BDC7C0-BAC8-7C16-3968-A99A1FCC66BC}"/>
              </a:ext>
            </a:extLst>
          </p:cNvPr>
          <p:cNvSpPr>
            <a:spLocks noGrp="1"/>
          </p:cNvSpPr>
          <p:nvPr>
            <p:ph type="body" sz="quarter" idx="11" hasCustomPrompt="1"/>
          </p:nvPr>
        </p:nvSpPr>
        <p:spPr>
          <a:xfrm>
            <a:off x="1498600" y="1074274"/>
            <a:ext cx="3276600" cy="376034"/>
          </a:xfrm>
        </p:spPr>
        <p:txBody>
          <a:bodyPr>
            <a:normAutofit/>
          </a:bodyPr>
          <a:lstStyle>
            <a:lvl1pPr marL="0" indent="0">
              <a:buNone/>
              <a:defRPr sz="1600">
                <a:solidFill>
                  <a:srgbClr val="7F7F7F"/>
                </a:solidFill>
                <a:latin typeface="Ubuntu Light" panose="020B0304030602030204" pitchFamily="34" charset="0"/>
              </a:defRPr>
            </a:lvl1pPr>
            <a:lvl2pPr marL="457200" indent="0">
              <a:buNone/>
              <a:defRPr/>
            </a:lvl2pPr>
          </a:lstStyle>
          <a:p>
            <a:pPr lvl="0"/>
            <a:r>
              <a:rPr lang="fr"/>
              <a:t>Deuxième niveau</a:t>
            </a:r>
          </a:p>
        </p:txBody>
      </p:sp>
      <p:sp>
        <p:nvSpPr>
          <p:cNvPr id="4" name="Text Placeholder 3">
            <a:extLst>
              <a:ext uri="{FF2B5EF4-FFF2-40B4-BE49-F238E27FC236}">
                <a16:creationId xmlns:a16="http://schemas.microsoft.com/office/drawing/2014/main" id="{F37467D5-0D7C-508F-994D-470C6DFF877D}"/>
              </a:ext>
            </a:extLst>
          </p:cNvPr>
          <p:cNvSpPr>
            <a:spLocks noGrp="1"/>
          </p:cNvSpPr>
          <p:nvPr>
            <p:ph type="body" sz="quarter" idx="12" hasCustomPrompt="1"/>
          </p:nvPr>
        </p:nvSpPr>
        <p:spPr>
          <a:xfrm>
            <a:off x="647700" y="2079625"/>
            <a:ext cx="9388475" cy="2709863"/>
          </a:xfrm>
        </p:spPr>
        <p:txBody>
          <a:bodyPr>
            <a:normAutofit/>
          </a:bodyPr>
          <a:lstStyle>
            <a:lvl1pPr marL="0" indent="0">
              <a:buNone/>
              <a:defRPr sz="2400">
                <a:solidFill>
                  <a:schemeClr val="accent6">
                    <a:lumMod val="50000"/>
                  </a:schemeClr>
                </a:solidFill>
              </a:defRPr>
            </a:lvl1pPr>
            <a:lvl3pPr marL="914400" indent="0">
              <a:buNone/>
              <a:defRPr/>
            </a:lvl3pPr>
          </a:lstStyle>
          <a:p>
            <a:pPr lvl="0"/>
            <a:r>
              <a:rPr lang="fr"/>
              <a:t>Troisième niveau</a:t>
            </a:r>
          </a:p>
        </p:txBody>
      </p:sp>
      <p:pic>
        <p:nvPicPr>
          <p:cNvPr id="3" name="Picture 2" descr="Un groupe de personnes tenant des drapeaux&#10;&#10;Le contenu généré par l'IA peut être incorrect.">
            <a:extLst>
              <a:ext uri="{FF2B5EF4-FFF2-40B4-BE49-F238E27FC236}">
                <a16:creationId xmlns:a16="http://schemas.microsoft.com/office/drawing/2014/main" id="{1F38610A-B876-8742-89FB-CB68C9A76D8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03106" y="124356"/>
            <a:ext cx="1173231" cy="1329396"/>
          </a:xfrm>
          <a:prstGeom prst="rect">
            <a:avLst/>
          </a:prstGeom>
        </p:spPr>
      </p:pic>
    </p:spTree>
    <p:extLst>
      <p:ext uri="{BB962C8B-B14F-4D97-AF65-F5344CB8AC3E}">
        <p14:creationId xmlns:p14="http://schemas.microsoft.com/office/powerpoint/2010/main" val="3197996901"/>
      </p:ext>
    </p:extLst>
  </p:cSld>
  <p:clrMapOvr>
    <a:masterClrMapping/>
  </p:clrMapOvr>
  <p:extLst>
    <p:ext uri="{DCECCB84-F9BA-43D5-87BE-67443E8EF086}">
      <p15:sldGuideLst xmlns:p15="http://schemas.microsoft.com/office/powerpoint/2012/main">
        <p15:guide id="1" orient="horz" pos="360">
          <p15:clr>
            <a:srgbClr val="FBAE40"/>
          </p15:clr>
        </p15:guide>
        <p15:guide id="2" orient="horz" pos="288">
          <p15:clr>
            <a:srgbClr val="FBAE40"/>
          </p15:clr>
        </p15:guide>
        <p15:guide id="3" pos="40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1" descr="Un groupe de personnes tenant des drapeaux&#10;&#10;Le contenu généré par l'IA peut être incorrect.">
            <a:extLst>
              <a:ext uri="{FF2B5EF4-FFF2-40B4-BE49-F238E27FC236}">
                <a16:creationId xmlns:a16="http://schemas.microsoft.com/office/drawing/2014/main" id="{C93858F0-9B9D-F64C-A2AC-6F3026E4708F}"/>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rcRect/>
          <a:stretch>
            <a:fillRect/>
          </a:stretch>
        </p:blipFill>
        <p:spPr>
          <a:xfrm>
            <a:off x="-9524" y="0"/>
            <a:ext cx="12211050" cy="6858000"/>
          </a:xfrm>
          <a:prstGeom prst="rect">
            <a:avLst/>
          </a:prstGeom>
        </p:spPr>
      </p:pic>
    </p:spTree>
    <p:extLst>
      <p:ext uri="{BB962C8B-B14F-4D97-AF65-F5344CB8AC3E}">
        <p14:creationId xmlns:p14="http://schemas.microsoft.com/office/powerpoint/2010/main" val="40234201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Des formes géométriques jaunes et orange&#10;&#10;Le contenu généré par l'IA peut être incorrect.">
            <a:extLst>
              <a:ext uri="{FF2B5EF4-FFF2-40B4-BE49-F238E27FC236}">
                <a16:creationId xmlns:a16="http://schemas.microsoft.com/office/drawing/2014/main" id="{49B9C3B7-B600-C151-0B0E-B728839672D8}"/>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Tree>
    <p:extLst>
      <p:ext uri="{BB962C8B-B14F-4D97-AF65-F5344CB8AC3E}">
        <p14:creationId xmlns:p14="http://schemas.microsoft.com/office/powerpoint/2010/main" val="793373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Intro">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6AE1B8-70D0-4951-A945-CEA464212DCA}"/>
              </a:ext>
            </a:extLst>
          </p:cNvPr>
          <p:cNvPicPr>
            <a:picLocks noChangeAspect="1"/>
          </p:cNvPicPr>
          <p:nvPr userDrawn="1"/>
        </p:nvPicPr>
        <p:blipFill>
          <a:blip r:embed="rId3"/>
          <a:stretch>
            <a:fillRect/>
          </a:stretch>
        </p:blipFill>
        <p:spPr>
          <a:xfrm>
            <a:off x="9672793" y="344961"/>
            <a:ext cx="1965794" cy="687426"/>
          </a:xfrm>
          <a:prstGeom prst="rect">
            <a:avLst/>
          </a:prstGeom>
        </p:spPr>
      </p:pic>
      <p:sp>
        <p:nvSpPr>
          <p:cNvPr id="3" name="Text Placeholder 2">
            <a:extLst>
              <a:ext uri="{FF2B5EF4-FFF2-40B4-BE49-F238E27FC236}">
                <a16:creationId xmlns:a16="http://schemas.microsoft.com/office/drawing/2014/main" id="{7CEDC747-2661-4EFD-803D-474FFED2000D}"/>
              </a:ext>
            </a:extLst>
          </p:cNvPr>
          <p:cNvSpPr>
            <a:spLocks noGrp="1"/>
          </p:cNvSpPr>
          <p:nvPr>
            <p:ph type="body" sz="quarter" idx="10" hasCustomPrompt="1"/>
          </p:nvPr>
        </p:nvSpPr>
        <p:spPr>
          <a:xfrm>
            <a:off x="800100" y="962025"/>
            <a:ext cx="6572250" cy="687426"/>
          </a:xfrm>
        </p:spPr>
        <p:txBody>
          <a:bodyPr>
            <a:normAutofit/>
          </a:bodyPr>
          <a:lstStyle>
            <a:lvl1pPr marL="0" indent="0">
              <a:buNone/>
              <a:defRPr sz="4400" b="1">
                <a:solidFill>
                  <a:schemeClr val="bg1"/>
                </a:solidFill>
                <a:latin typeface="+mj-lt"/>
              </a:defRPr>
            </a:lvl1pPr>
          </a:lstStyle>
          <a:p>
            <a:pPr lvl="0"/>
            <a:r>
              <a:rPr lang="fr"/>
              <a:t>Titre</a:t>
            </a:r>
          </a:p>
        </p:txBody>
      </p:sp>
      <p:sp>
        <p:nvSpPr>
          <p:cNvPr id="5" name="Text Placeholder 4">
            <a:extLst>
              <a:ext uri="{FF2B5EF4-FFF2-40B4-BE49-F238E27FC236}">
                <a16:creationId xmlns:a16="http://schemas.microsoft.com/office/drawing/2014/main" id="{99226A07-6959-47A0-BA61-34063C463150}"/>
              </a:ext>
            </a:extLst>
          </p:cNvPr>
          <p:cNvSpPr>
            <a:spLocks noGrp="1"/>
          </p:cNvSpPr>
          <p:nvPr>
            <p:ph type="body" sz="quarter" idx="11" hasCustomPrompt="1"/>
          </p:nvPr>
        </p:nvSpPr>
        <p:spPr>
          <a:xfrm>
            <a:off x="819150" y="2552700"/>
            <a:ext cx="9410700" cy="571500"/>
          </a:xfrm>
        </p:spPr>
        <p:txBody>
          <a:bodyPr/>
          <a:lstStyle>
            <a:lvl1pPr marL="0" indent="0">
              <a:buNone/>
              <a:defRPr b="0">
                <a:solidFill>
                  <a:schemeClr val="bg1"/>
                </a:solidFill>
              </a:defRPr>
            </a:lvl1pPr>
          </a:lstStyle>
          <a:p>
            <a:pPr lvl="0"/>
            <a:r>
              <a:rPr lang="fr"/>
              <a:t>Introduction à la leçon</a:t>
            </a:r>
          </a:p>
        </p:txBody>
      </p:sp>
      <p:sp>
        <p:nvSpPr>
          <p:cNvPr id="7" name="Text Placeholder 4">
            <a:extLst>
              <a:ext uri="{FF2B5EF4-FFF2-40B4-BE49-F238E27FC236}">
                <a16:creationId xmlns:a16="http://schemas.microsoft.com/office/drawing/2014/main" id="{09DA7251-DE92-4204-B323-60FF4160C904}"/>
              </a:ext>
            </a:extLst>
          </p:cNvPr>
          <p:cNvSpPr>
            <a:spLocks noGrp="1"/>
          </p:cNvSpPr>
          <p:nvPr>
            <p:ph type="body" sz="quarter" idx="12" hasCustomPrompt="1"/>
          </p:nvPr>
        </p:nvSpPr>
        <p:spPr>
          <a:xfrm>
            <a:off x="800100" y="3465473"/>
            <a:ext cx="9410700" cy="1478001"/>
          </a:xfrm>
        </p:spPr>
        <p:txBody>
          <a:bodyPr/>
          <a:lstStyle>
            <a:lvl1pPr marL="0" indent="0">
              <a:lnSpc>
                <a:spcPct val="110000"/>
              </a:lnSpc>
              <a:spcBef>
                <a:spcPts val="0"/>
              </a:spcBef>
              <a:buNone/>
              <a:defRPr b="1">
                <a:solidFill>
                  <a:schemeClr val="bg1"/>
                </a:solidFill>
              </a:defRPr>
            </a:lvl1pPr>
          </a:lstStyle>
          <a:p>
            <a:pPr lvl="0"/>
            <a:r>
              <a:rPr lang="fr"/>
              <a:t>Introduction à la leçon</a:t>
            </a:r>
          </a:p>
        </p:txBody>
      </p:sp>
    </p:spTree>
    <p:extLst>
      <p:ext uri="{BB962C8B-B14F-4D97-AF65-F5344CB8AC3E}">
        <p14:creationId xmlns:p14="http://schemas.microsoft.com/office/powerpoint/2010/main" val="42414125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0" name="Picture 9" descr="Des formes géométriques violettes et blanches&#10;&#10;Le contenu généré par l'IA peut être incorrect.">
            <a:extLst>
              <a:ext uri="{FF2B5EF4-FFF2-40B4-BE49-F238E27FC236}">
                <a16:creationId xmlns:a16="http://schemas.microsoft.com/office/drawing/2014/main" id="{10ED2C83-33B3-D34F-2776-37321803F2E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Tree>
    <p:extLst>
      <p:ext uri="{BB962C8B-B14F-4D97-AF65-F5344CB8AC3E}">
        <p14:creationId xmlns:p14="http://schemas.microsoft.com/office/powerpoint/2010/main" val="1637188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E0689-9AFA-D65D-505E-FC00983DA478}"/>
              </a:ext>
            </a:extLst>
          </p:cNvPr>
          <p:cNvSpPr>
            <a:spLocks noGrp="1"/>
          </p:cNvSpPr>
          <p:nvPr>
            <p:ph type="title"/>
          </p:nvPr>
        </p:nvSpPr>
        <p:spPr>
          <a:xfrm>
            <a:off x="831850" y="1709738"/>
            <a:ext cx="10515600" cy="2852737"/>
          </a:xfrm>
        </p:spPr>
        <p:txBody>
          <a:bodyPr anchor="b"/>
          <a:lstStyle>
            <a:lvl1pPr>
              <a:defRPr sz="6000"/>
            </a:lvl1pPr>
          </a:lstStyle>
          <a:p>
            <a:r>
              <a:rPr lang="fr"/>
              <a:t>Cliquez pour modifier le style du titre maître</a:t>
            </a:r>
          </a:p>
        </p:txBody>
      </p:sp>
      <p:sp>
        <p:nvSpPr>
          <p:cNvPr id="3" name="Text Placeholder 2">
            <a:extLst>
              <a:ext uri="{FF2B5EF4-FFF2-40B4-BE49-F238E27FC236}">
                <a16:creationId xmlns:a16="http://schemas.microsoft.com/office/drawing/2014/main" id="{6D0653B1-C6FE-F00E-F9E9-5E3051D458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
              <a:t>Cliquez pour modifier les styles de texte Master</a:t>
            </a:r>
          </a:p>
        </p:txBody>
      </p:sp>
      <p:sp>
        <p:nvSpPr>
          <p:cNvPr id="4" name="Date Placeholder 3">
            <a:extLst>
              <a:ext uri="{FF2B5EF4-FFF2-40B4-BE49-F238E27FC236}">
                <a16:creationId xmlns:a16="http://schemas.microsoft.com/office/drawing/2014/main" id="{08F7B87C-B058-518D-3269-7F83E77C5C9D}"/>
              </a:ext>
            </a:extLst>
          </p:cNvPr>
          <p:cNvSpPr>
            <a:spLocks noGrp="1"/>
          </p:cNvSpPr>
          <p:nvPr>
            <p:ph type="dt" sz="half" idx="10"/>
          </p:nvPr>
        </p:nvSpPr>
        <p:spPr/>
        <p:txBody>
          <a:bodyPr/>
          <a:lstStyle/>
          <a:p>
            <a:fld id="{36FB61FC-80A7-4D6D-9AFD-1991CBA965F4}" type="datetimeFigureOut">
              <a:rPr lang="en-US" smtClean="0"/>
              <a:t>4/14/2026</a:t>
            </a:fld>
            <a:endParaRPr lang="en-US"/>
          </a:p>
        </p:txBody>
      </p:sp>
      <p:sp>
        <p:nvSpPr>
          <p:cNvPr id="5" name="Footer Placeholder 4">
            <a:extLst>
              <a:ext uri="{FF2B5EF4-FFF2-40B4-BE49-F238E27FC236}">
                <a16:creationId xmlns:a16="http://schemas.microsoft.com/office/drawing/2014/main" id="{12AC862F-A07B-A5CC-86C6-AAF0747D07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2AF6E3-8B17-DD4B-BD4C-828E0D549185}"/>
              </a:ext>
            </a:extLst>
          </p:cNvPr>
          <p:cNvSpPr>
            <a:spLocks noGrp="1"/>
          </p:cNvSpPr>
          <p:nvPr>
            <p:ph type="sldNum" sz="quarter" idx="12"/>
          </p:nvPr>
        </p:nvSpPr>
        <p:spPr/>
        <p:txBody>
          <a:bodyPr/>
          <a:lstStyle/>
          <a:p>
            <a:fld id="{D2B13FA1-F35F-4EC4-8468-29C36D7ECD12}" type="slidenum">
              <a:rPr lang="en-US" smtClean="0"/>
              <a:t>‹#›</a:t>
            </a:fld>
            <a:endParaRPr lang="en-US"/>
          </a:p>
        </p:txBody>
      </p:sp>
    </p:spTree>
    <p:extLst>
      <p:ext uri="{BB962C8B-B14F-4D97-AF65-F5344CB8AC3E}">
        <p14:creationId xmlns:p14="http://schemas.microsoft.com/office/powerpoint/2010/main" val="40756162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1A69F-17E7-0FB7-F5BB-2F19FE465FAB}"/>
              </a:ext>
            </a:extLst>
          </p:cNvPr>
          <p:cNvSpPr>
            <a:spLocks noGrp="1"/>
          </p:cNvSpPr>
          <p:nvPr>
            <p:ph type="title"/>
          </p:nvPr>
        </p:nvSpPr>
        <p:spPr/>
        <p:txBody>
          <a:bodyPr/>
          <a:lstStyle/>
          <a:p>
            <a:r>
              <a:rPr lang="fr"/>
              <a:t>Cliquez pour modifier le style du titre maître</a:t>
            </a:r>
          </a:p>
        </p:txBody>
      </p:sp>
      <p:sp>
        <p:nvSpPr>
          <p:cNvPr id="3" name="Content Placeholder 2">
            <a:extLst>
              <a:ext uri="{FF2B5EF4-FFF2-40B4-BE49-F238E27FC236}">
                <a16:creationId xmlns:a16="http://schemas.microsoft.com/office/drawing/2014/main" id="{94396B0E-082C-2E2E-7DA6-A9AECC2BA5A9}"/>
              </a:ext>
            </a:extLst>
          </p:cNvPr>
          <p:cNvSpPr>
            <a:spLocks noGrp="1"/>
          </p:cNvSpPr>
          <p:nvPr>
            <p:ph sz="half" idx="1"/>
          </p:nvPr>
        </p:nvSpPr>
        <p:spPr>
          <a:xfrm>
            <a:off x="838200" y="1825625"/>
            <a:ext cx="5181600" cy="4351338"/>
          </a:xfrm>
        </p:spPr>
        <p:txBody>
          <a:bodyPr/>
          <a:lstStyle/>
          <a:p>
            <a:pPr lvl="0"/>
            <a:r>
              <a:rPr lang="fr"/>
              <a:t>Cliquez pour modifier les styles de texte Master</a:t>
            </a:r>
          </a:p>
          <a:p>
            <a:pPr lvl="1"/>
            <a:r>
              <a:rPr lang="fr"/>
              <a:t>Deuxième niveau</a:t>
            </a:r>
          </a:p>
          <a:p>
            <a:pPr lvl="2"/>
            <a:r>
              <a:rPr lang="fr"/>
              <a:t>Troisième niveau</a:t>
            </a:r>
          </a:p>
          <a:p>
            <a:pPr lvl="3"/>
            <a:r>
              <a:rPr lang="fr"/>
              <a:t>Quatrième niveau</a:t>
            </a:r>
          </a:p>
          <a:p>
            <a:pPr lvl="4"/>
            <a:r>
              <a:rPr lang="fr"/>
              <a:t>Cinquième niveau</a:t>
            </a:r>
          </a:p>
        </p:txBody>
      </p:sp>
      <p:sp>
        <p:nvSpPr>
          <p:cNvPr id="4" name="Content Placeholder 3">
            <a:extLst>
              <a:ext uri="{FF2B5EF4-FFF2-40B4-BE49-F238E27FC236}">
                <a16:creationId xmlns:a16="http://schemas.microsoft.com/office/drawing/2014/main" id="{2B058B6A-68D4-A870-0A20-A3BA912D4128}"/>
              </a:ext>
            </a:extLst>
          </p:cNvPr>
          <p:cNvSpPr>
            <a:spLocks noGrp="1"/>
          </p:cNvSpPr>
          <p:nvPr>
            <p:ph sz="half" idx="2"/>
          </p:nvPr>
        </p:nvSpPr>
        <p:spPr>
          <a:xfrm>
            <a:off x="6172200" y="1825625"/>
            <a:ext cx="5181600" cy="4351338"/>
          </a:xfrm>
        </p:spPr>
        <p:txBody>
          <a:bodyPr/>
          <a:lstStyle/>
          <a:p>
            <a:pPr lvl="0"/>
            <a:r>
              <a:rPr lang="fr"/>
              <a:t>Cliquez pour modifier les styles de texte Master</a:t>
            </a:r>
          </a:p>
          <a:p>
            <a:pPr lvl="1"/>
            <a:r>
              <a:rPr lang="fr"/>
              <a:t>Deuxième niveau</a:t>
            </a:r>
          </a:p>
          <a:p>
            <a:pPr lvl="2"/>
            <a:r>
              <a:rPr lang="fr"/>
              <a:t>Troisième niveau</a:t>
            </a:r>
          </a:p>
          <a:p>
            <a:pPr lvl="3"/>
            <a:r>
              <a:rPr lang="fr"/>
              <a:t>Quatrième niveau</a:t>
            </a:r>
          </a:p>
          <a:p>
            <a:pPr lvl="4"/>
            <a:r>
              <a:rPr lang="fr"/>
              <a:t>Cinquième niveau</a:t>
            </a:r>
          </a:p>
        </p:txBody>
      </p:sp>
      <p:sp>
        <p:nvSpPr>
          <p:cNvPr id="5" name="Date Placeholder 4">
            <a:extLst>
              <a:ext uri="{FF2B5EF4-FFF2-40B4-BE49-F238E27FC236}">
                <a16:creationId xmlns:a16="http://schemas.microsoft.com/office/drawing/2014/main" id="{F0CB4BF5-0F62-ED03-92B5-2989A1FA8950}"/>
              </a:ext>
            </a:extLst>
          </p:cNvPr>
          <p:cNvSpPr>
            <a:spLocks noGrp="1"/>
          </p:cNvSpPr>
          <p:nvPr>
            <p:ph type="dt" sz="half" idx="10"/>
          </p:nvPr>
        </p:nvSpPr>
        <p:spPr/>
        <p:txBody>
          <a:bodyPr/>
          <a:lstStyle/>
          <a:p>
            <a:fld id="{36FB61FC-80A7-4D6D-9AFD-1991CBA965F4}" type="datetimeFigureOut">
              <a:rPr lang="en-US" smtClean="0"/>
              <a:t>4/14/2026</a:t>
            </a:fld>
            <a:endParaRPr lang="en-US"/>
          </a:p>
        </p:txBody>
      </p:sp>
      <p:sp>
        <p:nvSpPr>
          <p:cNvPr id="6" name="Footer Placeholder 5">
            <a:extLst>
              <a:ext uri="{FF2B5EF4-FFF2-40B4-BE49-F238E27FC236}">
                <a16:creationId xmlns:a16="http://schemas.microsoft.com/office/drawing/2014/main" id="{413F8AD6-4439-423A-B234-1D1745A62D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E0997-17E6-CBC8-9C55-9C337B205A7C}"/>
              </a:ext>
            </a:extLst>
          </p:cNvPr>
          <p:cNvSpPr>
            <a:spLocks noGrp="1"/>
          </p:cNvSpPr>
          <p:nvPr>
            <p:ph type="sldNum" sz="quarter" idx="12"/>
          </p:nvPr>
        </p:nvSpPr>
        <p:spPr/>
        <p:txBody>
          <a:bodyPr/>
          <a:lstStyle/>
          <a:p>
            <a:fld id="{D2B13FA1-F35F-4EC4-8468-29C36D7ECD12}" type="slidenum">
              <a:rPr lang="en-US" smtClean="0"/>
              <a:t>‹#›</a:t>
            </a:fld>
            <a:endParaRPr lang="en-US"/>
          </a:p>
        </p:txBody>
      </p:sp>
    </p:spTree>
    <p:extLst>
      <p:ext uri="{BB962C8B-B14F-4D97-AF65-F5344CB8AC3E}">
        <p14:creationId xmlns:p14="http://schemas.microsoft.com/office/powerpoint/2010/main" val="23115732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DA57C-BD52-7704-1AAA-0E09C0DA418A}"/>
              </a:ext>
            </a:extLst>
          </p:cNvPr>
          <p:cNvSpPr>
            <a:spLocks noGrp="1"/>
          </p:cNvSpPr>
          <p:nvPr>
            <p:ph type="title"/>
          </p:nvPr>
        </p:nvSpPr>
        <p:spPr>
          <a:xfrm>
            <a:off x="839788" y="365125"/>
            <a:ext cx="10515600" cy="1325563"/>
          </a:xfrm>
        </p:spPr>
        <p:txBody>
          <a:bodyPr/>
          <a:lstStyle/>
          <a:p>
            <a:r>
              <a:rPr lang="fr"/>
              <a:t>Cliquez pour modifier le style du titre maître</a:t>
            </a:r>
          </a:p>
        </p:txBody>
      </p:sp>
      <p:sp>
        <p:nvSpPr>
          <p:cNvPr id="3" name="Text Placeholder 2">
            <a:extLst>
              <a:ext uri="{FF2B5EF4-FFF2-40B4-BE49-F238E27FC236}">
                <a16:creationId xmlns:a16="http://schemas.microsoft.com/office/drawing/2014/main" id="{854FEBE5-BCCE-DC9A-8064-8DF722171C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
              <a:t>Cliquez pour modifier les styles de texte Master</a:t>
            </a:r>
          </a:p>
        </p:txBody>
      </p:sp>
      <p:sp>
        <p:nvSpPr>
          <p:cNvPr id="4" name="Content Placeholder 3">
            <a:extLst>
              <a:ext uri="{FF2B5EF4-FFF2-40B4-BE49-F238E27FC236}">
                <a16:creationId xmlns:a16="http://schemas.microsoft.com/office/drawing/2014/main" id="{A943E951-72F4-35A5-C85E-C6DACC61072E}"/>
              </a:ext>
            </a:extLst>
          </p:cNvPr>
          <p:cNvSpPr>
            <a:spLocks noGrp="1"/>
          </p:cNvSpPr>
          <p:nvPr>
            <p:ph sz="half" idx="2"/>
          </p:nvPr>
        </p:nvSpPr>
        <p:spPr>
          <a:xfrm>
            <a:off x="839788" y="2505075"/>
            <a:ext cx="5157787" cy="3684588"/>
          </a:xfrm>
        </p:spPr>
        <p:txBody>
          <a:bodyPr/>
          <a:lstStyle/>
          <a:p>
            <a:pPr lvl="0"/>
            <a:r>
              <a:rPr lang="fr"/>
              <a:t>Cliquez pour modifier les styles de texte Master</a:t>
            </a:r>
          </a:p>
          <a:p>
            <a:pPr lvl="1"/>
            <a:r>
              <a:rPr lang="fr"/>
              <a:t>Deuxième niveau</a:t>
            </a:r>
          </a:p>
          <a:p>
            <a:pPr lvl="2"/>
            <a:r>
              <a:rPr lang="fr"/>
              <a:t>Troisième niveau</a:t>
            </a:r>
          </a:p>
          <a:p>
            <a:pPr lvl="3"/>
            <a:r>
              <a:rPr lang="fr"/>
              <a:t>Quatrième niveau</a:t>
            </a:r>
          </a:p>
          <a:p>
            <a:pPr lvl="4"/>
            <a:r>
              <a:rPr lang="fr"/>
              <a:t>Cinquième niveau</a:t>
            </a:r>
          </a:p>
        </p:txBody>
      </p:sp>
      <p:sp>
        <p:nvSpPr>
          <p:cNvPr id="5" name="Text Placeholder 4">
            <a:extLst>
              <a:ext uri="{FF2B5EF4-FFF2-40B4-BE49-F238E27FC236}">
                <a16:creationId xmlns:a16="http://schemas.microsoft.com/office/drawing/2014/main" id="{4B0E3289-63D7-9AB5-168C-F8D7B9CAD6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
              <a:t>Cliquez pour modifier les styles de texte Master</a:t>
            </a:r>
          </a:p>
        </p:txBody>
      </p:sp>
      <p:sp>
        <p:nvSpPr>
          <p:cNvPr id="6" name="Content Placeholder 5">
            <a:extLst>
              <a:ext uri="{FF2B5EF4-FFF2-40B4-BE49-F238E27FC236}">
                <a16:creationId xmlns:a16="http://schemas.microsoft.com/office/drawing/2014/main" id="{87C67938-D9A4-B0FF-6901-58A22F6CD484}"/>
              </a:ext>
            </a:extLst>
          </p:cNvPr>
          <p:cNvSpPr>
            <a:spLocks noGrp="1"/>
          </p:cNvSpPr>
          <p:nvPr>
            <p:ph sz="quarter" idx="4"/>
          </p:nvPr>
        </p:nvSpPr>
        <p:spPr>
          <a:xfrm>
            <a:off x="6172200" y="2505075"/>
            <a:ext cx="5183188" cy="3684588"/>
          </a:xfrm>
        </p:spPr>
        <p:txBody>
          <a:bodyPr/>
          <a:lstStyle/>
          <a:p>
            <a:pPr lvl="0"/>
            <a:r>
              <a:rPr lang="fr"/>
              <a:t>Cliquez pour modifier les styles de texte Master</a:t>
            </a:r>
          </a:p>
          <a:p>
            <a:pPr lvl="1"/>
            <a:r>
              <a:rPr lang="fr"/>
              <a:t>Deuxième niveau</a:t>
            </a:r>
          </a:p>
          <a:p>
            <a:pPr lvl="2"/>
            <a:r>
              <a:rPr lang="fr"/>
              <a:t>Troisième niveau</a:t>
            </a:r>
          </a:p>
          <a:p>
            <a:pPr lvl="3"/>
            <a:r>
              <a:rPr lang="fr"/>
              <a:t>Quatrième niveau</a:t>
            </a:r>
          </a:p>
          <a:p>
            <a:pPr lvl="4"/>
            <a:r>
              <a:rPr lang="fr"/>
              <a:t>Cinquième niveau</a:t>
            </a:r>
          </a:p>
        </p:txBody>
      </p:sp>
      <p:sp>
        <p:nvSpPr>
          <p:cNvPr id="7" name="Date Placeholder 6">
            <a:extLst>
              <a:ext uri="{FF2B5EF4-FFF2-40B4-BE49-F238E27FC236}">
                <a16:creationId xmlns:a16="http://schemas.microsoft.com/office/drawing/2014/main" id="{E3D90C4E-BDC1-1FAA-393C-284F137C43D2}"/>
              </a:ext>
            </a:extLst>
          </p:cNvPr>
          <p:cNvSpPr>
            <a:spLocks noGrp="1"/>
          </p:cNvSpPr>
          <p:nvPr>
            <p:ph type="dt" sz="half" idx="10"/>
          </p:nvPr>
        </p:nvSpPr>
        <p:spPr/>
        <p:txBody>
          <a:bodyPr/>
          <a:lstStyle/>
          <a:p>
            <a:fld id="{36FB61FC-80A7-4D6D-9AFD-1991CBA965F4}" type="datetimeFigureOut">
              <a:rPr lang="en-US" smtClean="0"/>
              <a:t>4/14/2026</a:t>
            </a:fld>
            <a:endParaRPr lang="en-US"/>
          </a:p>
        </p:txBody>
      </p:sp>
      <p:sp>
        <p:nvSpPr>
          <p:cNvPr id="8" name="Footer Placeholder 7">
            <a:extLst>
              <a:ext uri="{FF2B5EF4-FFF2-40B4-BE49-F238E27FC236}">
                <a16:creationId xmlns:a16="http://schemas.microsoft.com/office/drawing/2014/main" id="{8EFD9C76-526C-0B42-B4AB-F4F50ACE600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1BCFC8B-047C-B12B-51C0-743982AE670B}"/>
              </a:ext>
            </a:extLst>
          </p:cNvPr>
          <p:cNvSpPr>
            <a:spLocks noGrp="1"/>
          </p:cNvSpPr>
          <p:nvPr>
            <p:ph type="sldNum" sz="quarter" idx="12"/>
          </p:nvPr>
        </p:nvSpPr>
        <p:spPr/>
        <p:txBody>
          <a:bodyPr/>
          <a:lstStyle/>
          <a:p>
            <a:fld id="{D2B13FA1-F35F-4EC4-8468-29C36D7ECD12}" type="slidenum">
              <a:rPr lang="en-US" smtClean="0"/>
              <a:t>‹#›</a:t>
            </a:fld>
            <a:endParaRPr lang="en-US"/>
          </a:p>
        </p:txBody>
      </p:sp>
    </p:spTree>
    <p:extLst>
      <p:ext uri="{BB962C8B-B14F-4D97-AF65-F5344CB8AC3E}">
        <p14:creationId xmlns:p14="http://schemas.microsoft.com/office/powerpoint/2010/main" val="21011095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62363-F502-32C8-BE98-DACA3650F8FE}"/>
              </a:ext>
            </a:extLst>
          </p:cNvPr>
          <p:cNvSpPr>
            <a:spLocks noGrp="1"/>
          </p:cNvSpPr>
          <p:nvPr>
            <p:ph type="title"/>
          </p:nvPr>
        </p:nvSpPr>
        <p:spPr/>
        <p:txBody>
          <a:bodyPr/>
          <a:lstStyle/>
          <a:p>
            <a:r>
              <a:rPr lang="fr"/>
              <a:t>Cliquez pour modifier le style du titre maître</a:t>
            </a:r>
          </a:p>
        </p:txBody>
      </p:sp>
      <p:sp>
        <p:nvSpPr>
          <p:cNvPr id="3" name="Date Placeholder 2">
            <a:extLst>
              <a:ext uri="{FF2B5EF4-FFF2-40B4-BE49-F238E27FC236}">
                <a16:creationId xmlns:a16="http://schemas.microsoft.com/office/drawing/2014/main" id="{32EF84DE-AE87-7FFA-923B-B76F3C87BCC3}"/>
              </a:ext>
            </a:extLst>
          </p:cNvPr>
          <p:cNvSpPr>
            <a:spLocks noGrp="1"/>
          </p:cNvSpPr>
          <p:nvPr>
            <p:ph type="dt" sz="half" idx="10"/>
          </p:nvPr>
        </p:nvSpPr>
        <p:spPr/>
        <p:txBody>
          <a:bodyPr/>
          <a:lstStyle/>
          <a:p>
            <a:fld id="{36FB61FC-80A7-4D6D-9AFD-1991CBA965F4}" type="datetimeFigureOut">
              <a:rPr lang="en-US" smtClean="0"/>
              <a:t>4/14/2026</a:t>
            </a:fld>
            <a:endParaRPr lang="en-US"/>
          </a:p>
        </p:txBody>
      </p:sp>
      <p:sp>
        <p:nvSpPr>
          <p:cNvPr id="4" name="Footer Placeholder 3">
            <a:extLst>
              <a:ext uri="{FF2B5EF4-FFF2-40B4-BE49-F238E27FC236}">
                <a16:creationId xmlns:a16="http://schemas.microsoft.com/office/drawing/2014/main" id="{753335D8-D223-F1F3-DF42-F956490AD31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873D0FD-F9AB-3013-DDC6-C7F9B9A9B40B}"/>
              </a:ext>
            </a:extLst>
          </p:cNvPr>
          <p:cNvSpPr>
            <a:spLocks noGrp="1"/>
          </p:cNvSpPr>
          <p:nvPr>
            <p:ph type="sldNum" sz="quarter" idx="12"/>
          </p:nvPr>
        </p:nvSpPr>
        <p:spPr/>
        <p:txBody>
          <a:bodyPr/>
          <a:lstStyle/>
          <a:p>
            <a:fld id="{D2B13FA1-F35F-4EC4-8468-29C36D7ECD12}" type="slidenum">
              <a:rPr lang="en-US" smtClean="0"/>
              <a:t>‹#›</a:t>
            </a:fld>
            <a:endParaRPr lang="en-US"/>
          </a:p>
        </p:txBody>
      </p:sp>
    </p:spTree>
    <p:extLst>
      <p:ext uri="{BB962C8B-B14F-4D97-AF65-F5344CB8AC3E}">
        <p14:creationId xmlns:p14="http://schemas.microsoft.com/office/powerpoint/2010/main" val="42846510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A8AB03-D946-C6C7-83DA-7A1B65F2B5F8}"/>
              </a:ext>
            </a:extLst>
          </p:cNvPr>
          <p:cNvSpPr>
            <a:spLocks noGrp="1"/>
          </p:cNvSpPr>
          <p:nvPr>
            <p:ph type="dt" sz="half" idx="10"/>
          </p:nvPr>
        </p:nvSpPr>
        <p:spPr/>
        <p:txBody>
          <a:bodyPr/>
          <a:lstStyle/>
          <a:p>
            <a:fld id="{36FB61FC-80A7-4D6D-9AFD-1991CBA965F4}" type="datetimeFigureOut">
              <a:rPr lang="en-US" smtClean="0"/>
              <a:t>4/14/2026</a:t>
            </a:fld>
            <a:endParaRPr lang="en-US"/>
          </a:p>
        </p:txBody>
      </p:sp>
      <p:sp>
        <p:nvSpPr>
          <p:cNvPr id="3" name="Footer Placeholder 2">
            <a:extLst>
              <a:ext uri="{FF2B5EF4-FFF2-40B4-BE49-F238E27FC236}">
                <a16:creationId xmlns:a16="http://schemas.microsoft.com/office/drawing/2014/main" id="{640150B2-61E3-C5BD-93DE-3B2D0EAE47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FB9870-F85E-D76C-354E-9E6547CEFBB0}"/>
              </a:ext>
            </a:extLst>
          </p:cNvPr>
          <p:cNvSpPr>
            <a:spLocks noGrp="1"/>
          </p:cNvSpPr>
          <p:nvPr>
            <p:ph type="sldNum" sz="quarter" idx="12"/>
          </p:nvPr>
        </p:nvSpPr>
        <p:spPr/>
        <p:txBody>
          <a:bodyPr/>
          <a:lstStyle/>
          <a:p>
            <a:fld id="{D2B13FA1-F35F-4EC4-8468-29C36D7ECD12}" type="slidenum">
              <a:rPr lang="en-US" smtClean="0"/>
              <a:t>‹#›</a:t>
            </a:fld>
            <a:endParaRPr lang="en-US"/>
          </a:p>
        </p:txBody>
      </p:sp>
    </p:spTree>
    <p:extLst>
      <p:ext uri="{BB962C8B-B14F-4D97-AF65-F5344CB8AC3E}">
        <p14:creationId xmlns:p14="http://schemas.microsoft.com/office/powerpoint/2010/main" val="773258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DFCD0-428B-264A-1463-F0A2CB17DCDC}"/>
              </a:ext>
            </a:extLst>
          </p:cNvPr>
          <p:cNvSpPr>
            <a:spLocks noGrp="1"/>
          </p:cNvSpPr>
          <p:nvPr>
            <p:ph type="title"/>
          </p:nvPr>
        </p:nvSpPr>
        <p:spPr>
          <a:xfrm>
            <a:off x="839788" y="457200"/>
            <a:ext cx="3932237" cy="1600200"/>
          </a:xfrm>
        </p:spPr>
        <p:txBody>
          <a:bodyPr anchor="b"/>
          <a:lstStyle>
            <a:lvl1pPr>
              <a:defRPr sz="3200"/>
            </a:lvl1pPr>
          </a:lstStyle>
          <a:p>
            <a:r>
              <a:rPr lang="fr"/>
              <a:t>Cliquez pour modifier le style du titre maître</a:t>
            </a:r>
          </a:p>
        </p:txBody>
      </p:sp>
      <p:sp>
        <p:nvSpPr>
          <p:cNvPr id="3" name="Content Placeholder 2">
            <a:extLst>
              <a:ext uri="{FF2B5EF4-FFF2-40B4-BE49-F238E27FC236}">
                <a16:creationId xmlns:a16="http://schemas.microsoft.com/office/drawing/2014/main" id="{7C38FB9E-D3C2-9F8F-DC38-30207C5AB9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
              <a:t>Cliquez pour modifier les styles de texte Master</a:t>
            </a:r>
          </a:p>
          <a:p>
            <a:pPr lvl="1"/>
            <a:r>
              <a:rPr lang="fr"/>
              <a:t>Deuxième niveau</a:t>
            </a:r>
          </a:p>
          <a:p>
            <a:pPr lvl="2"/>
            <a:r>
              <a:rPr lang="fr"/>
              <a:t>Troisième niveau</a:t>
            </a:r>
          </a:p>
          <a:p>
            <a:pPr lvl="3"/>
            <a:r>
              <a:rPr lang="fr"/>
              <a:t>Quatrième niveau</a:t>
            </a:r>
          </a:p>
          <a:p>
            <a:pPr lvl="4"/>
            <a:r>
              <a:rPr lang="fr"/>
              <a:t>Cinquième niveau</a:t>
            </a:r>
          </a:p>
        </p:txBody>
      </p:sp>
      <p:sp>
        <p:nvSpPr>
          <p:cNvPr id="4" name="Text Placeholder 3">
            <a:extLst>
              <a:ext uri="{FF2B5EF4-FFF2-40B4-BE49-F238E27FC236}">
                <a16:creationId xmlns:a16="http://schemas.microsoft.com/office/drawing/2014/main" id="{C29E4666-00DA-B312-0D56-F8C4DC3F45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
              <a:t>Cliquez pour modifier les styles de texte Master</a:t>
            </a:r>
          </a:p>
        </p:txBody>
      </p:sp>
      <p:sp>
        <p:nvSpPr>
          <p:cNvPr id="5" name="Date Placeholder 4">
            <a:extLst>
              <a:ext uri="{FF2B5EF4-FFF2-40B4-BE49-F238E27FC236}">
                <a16:creationId xmlns:a16="http://schemas.microsoft.com/office/drawing/2014/main" id="{AA582ACF-2CC6-9BFC-3851-22530CD1CBEA}"/>
              </a:ext>
            </a:extLst>
          </p:cNvPr>
          <p:cNvSpPr>
            <a:spLocks noGrp="1"/>
          </p:cNvSpPr>
          <p:nvPr>
            <p:ph type="dt" sz="half" idx="10"/>
          </p:nvPr>
        </p:nvSpPr>
        <p:spPr/>
        <p:txBody>
          <a:bodyPr/>
          <a:lstStyle/>
          <a:p>
            <a:fld id="{36FB61FC-80A7-4D6D-9AFD-1991CBA965F4}" type="datetimeFigureOut">
              <a:rPr lang="en-US" smtClean="0"/>
              <a:t>4/14/2026</a:t>
            </a:fld>
            <a:endParaRPr lang="en-US"/>
          </a:p>
        </p:txBody>
      </p:sp>
      <p:sp>
        <p:nvSpPr>
          <p:cNvPr id="6" name="Footer Placeholder 5">
            <a:extLst>
              <a:ext uri="{FF2B5EF4-FFF2-40B4-BE49-F238E27FC236}">
                <a16:creationId xmlns:a16="http://schemas.microsoft.com/office/drawing/2014/main" id="{F1FD262C-0201-2AD5-0C27-2A053BEFB1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E0E8CA-A9D3-E8E3-3E2E-5933E5999838}"/>
              </a:ext>
            </a:extLst>
          </p:cNvPr>
          <p:cNvSpPr>
            <a:spLocks noGrp="1"/>
          </p:cNvSpPr>
          <p:nvPr>
            <p:ph type="sldNum" sz="quarter" idx="12"/>
          </p:nvPr>
        </p:nvSpPr>
        <p:spPr/>
        <p:txBody>
          <a:bodyPr/>
          <a:lstStyle/>
          <a:p>
            <a:fld id="{D2B13FA1-F35F-4EC4-8468-29C36D7ECD12}" type="slidenum">
              <a:rPr lang="en-US" smtClean="0"/>
              <a:t>‹#›</a:t>
            </a:fld>
            <a:endParaRPr lang="en-US"/>
          </a:p>
        </p:txBody>
      </p:sp>
    </p:spTree>
    <p:extLst>
      <p:ext uri="{BB962C8B-B14F-4D97-AF65-F5344CB8AC3E}">
        <p14:creationId xmlns:p14="http://schemas.microsoft.com/office/powerpoint/2010/main" val="12269495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4B88B-C687-FA09-E55F-3329A0617527}"/>
              </a:ext>
            </a:extLst>
          </p:cNvPr>
          <p:cNvSpPr>
            <a:spLocks noGrp="1"/>
          </p:cNvSpPr>
          <p:nvPr>
            <p:ph type="title"/>
          </p:nvPr>
        </p:nvSpPr>
        <p:spPr>
          <a:xfrm>
            <a:off x="839788" y="457200"/>
            <a:ext cx="3932237" cy="1600200"/>
          </a:xfrm>
        </p:spPr>
        <p:txBody>
          <a:bodyPr anchor="b"/>
          <a:lstStyle>
            <a:lvl1pPr>
              <a:defRPr sz="3200"/>
            </a:lvl1pPr>
          </a:lstStyle>
          <a:p>
            <a:r>
              <a:rPr lang="fr"/>
              <a:t>Cliquez pour modifier le style du titre maître</a:t>
            </a:r>
          </a:p>
        </p:txBody>
      </p:sp>
      <p:sp>
        <p:nvSpPr>
          <p:cNvPr id="3" name="Picture Placeholder 2">
            <a:extLst>
              <a:ext uri="{FF2B5EF4-FFF2-40B4-BE49-F238E27FC236}">
                <a16:creationId xmlns:a16="http://schemas.microsoft.com/office/drawing/2014/main" id="{930DCFBE-40DC-9C35-E662-67044BCB00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B148B4-ED00-CAD7-ED97-BC1C9820E6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
              <a:t>Cliquez pour modifier les styles de texte Master</a:t>
            </a:r>
          </a:p>
        </p:txBody>
      </p:sp>
      <p:sp>
        <p:nvSpPr>
          <p:cNvPr id="5" name="Date Placeholder 4">
            <a:extLst>
              <a:ext uri="{FF2B5EF4-FFF2-40B4-BE49-F238E27FC236}">
                <a16:creationId xmlns:a16="http://schemas.microsoft.com/office/drawing/2014/main" id="{C74D794D-993D-A735-2DA9-A10CC89CF7A7}"/>
              </a:ext>
            </a:extLst>
          </p:cNvPr>
          <p:cNvSpPr>
            <a:spLocks noGrp="1"/>
          </p:cNvSpPr>
          <p:nvPr>
            <p:ph type="dt" sz="half" idx="10"/>
          </p:nvPr>
        </p:nvSpPr>
        <p:spPr/>
        <p:txBody>
          <a:bodyPr/>
          <a:lstStyle/>
          <a:p>
            <a:fld id="{36FB61FC-80A7-4D6D-9AFD-1991CBA965F4}" type="datetimeFigureOut">
              <a:rPr lang="en-US" smtClean="0"/>
              <a:t>4/14/2026</a:t>
            </a:fld>
            <a:endParaRPr lang="en-US"/>
          </a:p>
        </p:txBody>
      </p:sp>
      <p:sp>
        <p:nvSpPr>
          <p:cNvPr id="6" name="Footer Placeholder 5">
            <a:extLst>
              <a:ext uri="{FF2B5EF4-FFF2-40B4-BE49-F238E27FC236}">
                <a16:creationId xmlns:a16="http://schemas.microsoft.com/office/drawing/2014/main" id="{B161E6CC-0F23-02EE-9F96-A5990A990A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865F1D-1175-B2E5-E6DD-C6AC66C36EAE}"/>
              </a:ext>
            </a:extLst>
          </p:cNvPr>
          <p:cNvSpPr>
            <a:spLocks noGrp="1"/>
          </p:cNvSpPr>
          <p:nvPr>
            <p:ph type="sldNum" sz="quarter" idx="12"/>
          </p:nvPr>
        </p:nvSpPr>
        <p:spPr/>
        <p:txBody>
          <a:bodyPr/>
          <a:lstStyle/>
          <a:p>
            <a:fld id="{D2B13FA1-F35F-4EC4-8468-29C36D7ECD12}" type="slidenum">
              <a:rPr lang="en-US" smtClean="0"/>
              <a:t>‹#›</a:t>
            </a:fld>
            <a:endParaRPr lang="en-US"/>
          </a:p>
        </p:txBody>
      </p:sp>
    </p:spTree>
    <p:extLst>
      <p:ext uri="{BB962C8B-B14F-4D97-AF65-F5344CB8AC3E}">
        <p14:creationId xmlns:p14="http://schemas.microsoft.com/office/powerpoint/2010/main" val="18755686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A6861-3C81-96AE-B15A-29AA1EC23248}"/>
              </a:ext>
            </a:extLst>
          </p:cNvPr>
          <p:cNvSpPr>
            <a:spLocks noGrp="1"/>
          </p:cNvSpPr>
          <p:nvPr>
            <p:ph type="title"/>
          </p:nvPr>
        </p:nvSpPr>
        <p:spPr/>
        <p:txBody>
          <a:bodyPr/>
          <a:lstStyle/>
          <a:p>
            <a:r>
              <a:rPr lang="fr"/>
              <a:t>Cliquez pour modifier le style du titre maître</a:t>
            </a:r>
          </a:p>
        </p:txBody>
      </p:sp>
      <p:sp>
        <p:nvSpPr>
          <p:cNvPr id="3" name="Vertical Text Placeholder 2">
            <a:extLst>
              <a:ext uri="{FF2B5EF4-FFF2-40B4-BE49-F238E27FC236}">
                <a16:creationId xmlns:a16="http://schemas.microsoft.com/office/drawing/2014/main" id="{7FA446D5-FD3F-7761-0496-DB963A37A6E6}"/>
              </a:ext>
            </a:extLst>
          </p:cNvPr>
          <p:cNvSpPr>
            <a:spLocks noGrp="1"/>
          </p:cNvSpPr>
          <p:nvPr>
            <p:ph type="body" orient="vert" idx="1"/>
          </p:nvPr>
        </p:nvSpPr>
        <p:spPr/>
        <p:txBody>
          <a:bodyPr vert="eaVert"/>
          <a:lstStyle/>
          <a:p>
            <a:pPr lvl="0"/>
            <a:r>
              <a:rPr lang="fr"/>
              <a:t>Cliquez pour modifier les styles de texte Master</a:t>
            </a:r>
          </a:p>
          <a:p>
            <a:pPr lvl="1"/>
            <a:r>
              <a:rPr lang="fr"/>
              <a:t>Deuxième niveau</a:t>
            </a:r>
          </a:p>
          <a:p>
            <a:pPr lvl="2"/>
            <a:r>
              <a:rPr lang="fr"/>
              <a:t>Troisième niveau</a:t>
            </a:r>
          </a:p>
          <a:p>
            <a:pPr lvl="3"/>
            <a:r>
              <a:rPr lang="fr"/>
              <a:t>Quatrième niveau</a:t>
            </a:r>
          </a:p>
          <a:p>
            <a:pPr lvl="4"/>
            <a:r>
              <a:rPr lang="fr"/>
              <a:t>Cinquième niveau</a:t>
            </a:r>
          </a:p>
        </p:txBody>
      </p:sp>
      <p:sp>
        <p:nvSpPr>
          <p:cNvPr id="4" name="Date Placeholder 3">
            <a:extLst>
              <a:ext uri="{FF2B5EF4-FFF2-40B4-BE49-F238E27FC236}">
                <a16:creationId xmlns:a16="http://schemas.microsoft.com/office/drawing/2014/main" id="{B04BA19F-4312-0F4A-EAC8-24322E6834C3}"/>
              </a:ext>
            </a:extLst>
          </p:cNvPr>
          <p:cNvSpPr>
            <a:spLocks noGrp="1"/>
          </p:cNvSpPr>
          <p:nvPr>
            <p:ph type="dt" sz="half" idx="10"/>
          </p:nvPr>
        </p:nvSpPr>
        <p:spPr/>
        <p:txBody>
          <a:bodyPr/>
          <a:lstStyle/>
          <a:p>
            <a:fld id="{36FB61FC-80A7-4D6D-9AFD-1991CBA965F4}" type="datetimeFigureOut">
              <a:rPr lang="en-US" smtClean="0"/>
              <a:t>4/14/2026</a:t>
            </a:fld>
            <a:endParaRPr lang="en-US"/>
          </a:p>
        </p:txBody>
      </p:sp>
      <p:sp>
        <p:nvSpPr>
          <p:cNvPr id="5" name="Footer Placeholder 4">
            <a:extLst>
              <a:ext uri="{FF2B5EF4-FFF2-40B4-BE49-F238E27FC236}">
                <a16:creationId xmlns:a16="http://schemas.microsoft.com/office/drawing/2014/main" id="{4ED472A5-D64F-B590-B83F-FBDF01EFAB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28CC4F-E67E-FCCC-0B96-8925AD0E9A8E}"/>
              </a:ext>
            </a:extLst>
          </p:cNvPr>
          <p:cNvSpPr>
            <a:spLocks noGrp="1"/>
          </p:cNvSpPr>
          <p:nvPr>
            <p:ph type="sldNum" sz="quarter" idx="12"/>
          </p:nvPr>
        </p:nvSpPr>
        <p:spPr/>
        <p:txBody>
          <a:bodyPr/>
          <a:lstStyle/>
          <a:p>
            <a:fld id="{D2B13FA1-F35F-4EC4-8468-29C36D7ECD12}" type="slidenum">
              <a:rPr lang="en-US" smtClean="0"/>
              <a:t>‹#›</a:t>
            </a:fld>
            <a:endParaRPr lang="en-US"/>
          </a:p>
        </p:txBody>
      </p:sp>
    </p:spTree>
    <p:extLst>
      <p:ext uri="{BB962C8B-B14F-4D97-AF65-F5344CB8AC3E}">
        <p14:creationId xmlns:p14="http://schemas.microsoft.com/office/powerpoint/2010/main" val="21960993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666E78-2DDC-642C-EC1A-768F28820D46}"/>
              </a:ext>
            </a:extLst>
          </p:cNvPr>
          <p:cNvSpPr>
            <a:spLocks noGrp="1"/>
          </p:cNvSpPr>
          <p:nvPr>
            <p:ph type="title" orient="vert"/>
          </p:nvPr>
        </p:nvSpPr>
        <p:spPr>
          <a:xfrm>
            <a:off x="8724900" y="365125"/>
            <a:ext cx="2628900" cy="5811838"/>
          </a:xfrm>
        </p:spPr>
        <p:txBody>
          <a:bodyPr vert="eaVert"/>
          <a:lstStyle/>
          <a:p>
            <a:r>
              <a:rPr lang="fr"/>
              <a:t>Cliquez pour modifier le style du titre maître</a:t>
            </a:r>
          </a:p>
        </p:txBody>
      </p:sp>
      <p:sp>
        <p:nvSpPr>
          <p:cNvPr id="3" name="Vertical Text Placeholder 2">
            <a:extLst>
              <a:ext uri="{FF2B5EF4-FFF2-40B4-BE49-F238E27FC236}">
                <a16:creationId xmlns:a16="http://schemas.microsoft.com/office/drawing/2014/main" id="{D07A0B53-D287-17E9-EB7F-74697AE21622}"/>
              </a:ext>
            </a:extLst>
          </p:cNvPr>
          <p:cNvSpPr>
            <a:spLocks noGrp="1"/>
          </p:cNvSpPr>
          <p:nvPr>
            <p:ph type="body" orient="vert" idx="1"/>
          </p:nvPr>
        </p:nvSpPr>
        <p:spPr>
          <a:xfrm>
            <a:off x="838200" y="365125"/>
            <a:ext cx="7734300" cy="5811838"/>
          </a:xfrm>
        </p:spPr>
        <p:txBody>
          <a:bodyPr vert="eaVert"/>
          <a:lstStyle/>
          <a:p>
            <a:pPr lvl="0"/>
            <a:r>
              <a:rPr lang="fr"/>
              <a:t>Cliquez pour modifier les styles de texte Master</a:t>
            </a:r>
          </a:p>
          <a:p>
            <a:pPr lvl="1"/>
            <a:r>
              <a:rPr lang="fr"/>
              <a:t>Deuxième niveau</a:t>
            </a:r>
          </a:p>
          <a:p>
            <a:pPr lvl="2"/>
            <a:r>
              <a:rPr lang="fr"/>
              <a:t>Troisième niveau</a:t>
            </a:r>
          </a:p>
          <a:p>
            <a:pPr lvl="3"/>
            <a:r>
              <a:rPr lang="fr"/>
              <a:t>Quatrième niveau</a:t>
            </a:r>
          </a:p>
          <a:p>
            <a:pPr lvl="4"/>
            <a:r>
              <a:rPr lang="fr"/>
              <a:t>Cinquième niveau</a:t>
            </a:r>
          </a:p>
        </p:txBody>
      </p:sp>
      <p:sp>
        <p:nvSpPr>
          <p:cNvPr id="4" name="Date Placeholder 3">
            <a:extLst>
              <a:ext uri="{FF2B5EF4-FFF2-40B4-BE49-F238E27FC236}">
                <a16:creationId xmlns:a16="http://schemas.microsoft.com/office/drawing/2014/main" id="{B1B7E3BD-C798-6117-8121-0D73A4BBDBD7}"/>
              </a:ext>
            </a:extLst>
          </p:cNvPr>
          <p:cNvSpPr>
            <a:spLocks noGrp="1"/>
          </p:cNvSpPr>
          <p:nvPr>
            <p:ph type="dt" sz="half" idx="10"/>
          </p:nvPr>
        </p:nvSpPr>
        <p:spPr/>
        <p:txBody>
          <a:bodyPr/>
          <a:lstStyle/>
          <a:p>
            <a:fld id="{36FB61FC-80A7-4D6D-9AFD-1991CBA965F4}" type="datetimeFigureOut">
              <a:rPr lang="en-US" smtClean="0"/>
              <a:t>4/14/2026</a:t>
            </a:fld>
            <a:endParaRPr lang="en-US"/>
          </a:p>
        </p:txBody>
      </p:sp>
      <p:sp>
        <p:nvSpPr>
          <p:cNvPr id="5" name="Footer Placeholder 4">
            <a:extLst>
              <a:ext uri="{FF2B5EF4-FFF2-40B4-BE49-F238E27FC236}">
                <a16:creationId xmlns:a16="http://schemas.microsoft.com/office/drawing/2014/main" id="{1B3D5389-52DB-4A58-0AF8-B2F3C35C27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5B3AAF-C660-E565-78A1-92FCC29BE2E1}"/>
              </a:ext>
            </a:extLst>
          </p:cNvPr>
          <p:cNvSpPr>
            <a:spLocks noGrp="1"/>
          </p:cNvSpPr>
          <p:nvPr>
            <p:ph type="sldNum" sz="quarter" idx="12"/>
          </p:nvPr>
        </p:nvSpPr>
        <p:spPr/>
        <p:txBody>
          <a:bodyPr/>
          <a:lstStyle/>
          <a:p>
            <a:fld id="{D2B13FA1-F35F-4EC4-8468-29C36D7ECD12}" type="slidenum">
              <a:rPr lang="en-US" smtClean="0"/>
              <a:t>‹#›</a:t>
            </a:fld>
            <a:endParaRPr lang="en-US"/>
          </a:p>
        </p:txBody>
      </p:sp>
    </p:spTree>
    <p:extLst>
      <p:ext uri="{BB962C8B-B14F-4D97-AF65-F5344CB8AC3E}">
        <p14:creationId xmlns:p14="http://schemas.microsoft.com/office/powerpoint/2010/main" val="3669562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nts2">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1400" b="1" i="0" u="none" strike="noStrike" kern="1200" cap="none" spc="100" normalizeH="0" baseline="0" noProof="0">
                <a:ln>
                  <a:noFill/>
                </a:ln>
                <a:solidFill>
                  <a:srgbClr val="00695E"/>
                </a:solidFill>
                <a:effectLst/>
                <a:uLnTx/>
                <a:uFillTx/>
                <a:latin typeface="Ubuntu" panose="020B0504030602030204" pitchFamily="34" charset="0"/>
                <a:ea typeface="+mn-ea"/>
                <a:cs typeface="+mn-cs"/>
              </a:rPr>
              <a:t>LEADERSHIP DES ATHLÈTES</a:t>
            </a:r>
          </a:p>
        </p:txBody>
      </p:sp>
      <p:grpSp>
        <p:nvGrpSpPr>
          <p:cNvPr id="7" name="Group 6">
            <a:extLst>
              <a:ext uri="{FF2B5EF4-FFF2-40B4-BE49-F238E27FC236}">
                <a16:creationId xmlns:a16="http://schemas.microsoft.com/office/drawing/2014/main" id="{C674C508-E0F3-484B-9952-DDB7650C52FA}"/>
              </a:ext>
            </a:extLst>
          </p:cNvPr>
          <p:cNvGrpSpPr/>
          <p:nvPr userDrawn="1"/>
        </p:nvGrpSpPr>
        <p:grpSpPr>
          <a:xfrm>
            <a:off x="-25400" y="982606"/>
            <a:ext cx="4892788" cy="4892788"/>
            <a:chOff x="-165099" y="1638300"/>
            <a:chExt cx="4892788" cy="4892788"/>
          </a:xfrm>
          <a:solidFill>
            <a:srgbClr val="00695E"/>
          </a:solidFill>
        </p:grpSpPr>
        <p:sp>
          <p:nvSpPr>
            <p:cNvPr id="8" name="Rectangle 7">
              <a:extLst>
                <a:ext uri="{FF2B5EF4-FFF2-40B4-BE49-F238E27FC236}">
                  <a16:creationId xmlns:a16="http://schemas.microsoft.com/office/drawing/2014/main" id="{E9B01250-E6B4-4901-8449-EBBF54535BF2}"/>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9" name="Oval 8">
              <a:extLst>
                <a:ext uri="{FF2B5EF4-FFF2-40B4-BE49-F238E27FC236}">
                  <a16:creationId xmlns:a16="http://schemas.microsoft.com/office/drawing/2014/main" id="{59F8D64A-ADA5-41C3-947B-2BF0F82A4876}"/>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3" name="Text Placeholder 2">
            <a:extLst>
              <a:ext uri="{FF2B5EF4-FFF2-40B4-BE49-F238E27FC236}">
                <a16:creationId xmlns:a16="http://schemas.microsoft.com/office/drawing/2014/main" id="{AE04DB36-B4D1-4673-A8A9-5D5CE8886001}"/>
              </a:ext>
            </a:extLst>
          </p:cNvPr>
          <p:cNvSpPr>
            <a:spLocks noGrp="1"/>
          </p:cNvSpPr>
          <p:nvPr>
            <p:ph type="body" sz="quarter" idx="11"/>
          </p:nvPr>
        </p:nvSpPr>
        <p:spPr>
          <a:xfrm>
            <a:off x="6589760" y="3088480"/>
            <a:ext cx="4892788" cy="604837"/>
          </a:xfrm>
        </p:spPr>
        <p:txBody>
          <a:bodyPr>
            <a:noAutofit/>
          </a:bodyPr>
          <a:lstStyle>
            <a:lvl1pPr marL="0" indent="0" algn="r">
              <a:buNone/>
              <a:defRPr sz="4400" b="1">
                <a:solidFill>
                  <a:srgbClr val="00695E"/>
                </a:solidFill>
              </a:defRPr>
            </a:lvl1pPr>
          </a:lstStyle>
          <a:p>
            <a:pPr lvl="0"/>
            <a:endParaRPr lang="en-US"/>
          </a:p>
        </p:txBody>
      </p:sp>
      <p:sp>
        <p:nvSpPr>
          <p:cNvPr id="5" name="Text Placeholder 4">
            <a:extLst>
              <a:ext uri="{FF2B5EF4-FFF2-40B4-BE49-F238E27FC236}">
                <a16:creationId xmlns:a16="http://schemas.microsoft.com/office/drawing/2014/main" id="{F4838FE1-9D47-4B32-AF42-A6BEE24F01D3}"/>
              </a:ext>
            </a:extLst>
          </p:cNvPr>
          <p:cNvSpPr>
            <a:spLocks noGrp="1"/>
          </p:cNvSpPr>
          <p:nvPr>
            <p:ph type="body" sz="quarter" idx="12"/>
          </p:nvPr>
        </p:nvSpPr>
        <p:spPr>
          <a:xfrm>
            <a:off x="8957188" y="2681644"/>
            <a:ext cx="2525360" cy="442912"/>
          </a:xfrm>
        </p:spPr>
        <p:txBody>
          <a:bodyPr>
            <a:normAutofit/>
          </a:bodyPr>
          <a:lstStyle>
            <a:lvl1pPr marL="0" indent="0" algn="r">
              <a:buNone/>
              <a:defRPr sz="2000">
                <a:solidFill>
                  <a:srgbClr val="00695E"/>
                </a:solidFill>
              </a:defRPr>
            </a:lvl1pPr>
          </a:lstStyle>
          <a:p>
            <a:pPr lvl="0"/>
            <a:endParaRPr lang="en-US"/>
          </a:p>
        </p:txBody>
      </p:sp>
    </p:spTree>
    <p:extLst>
      <p:ext uri="{BB962C8B-B14F-4D97-AF65-F5344CB8AC3E}">
        <p14:creationId xmlns:p14="http://schemas.microsoft.com/office/powerpoint/2010/main" val="15830234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A646A00-1F34-BE4A-99A8-251C18B6DFC1}"/>
              </a:ext>
            </a:extLst>
          </p:cNvPr>
          <p:cNvPicPr>
            <a:picLocks noChangeAspect="1"/>
          </p:cNvPicPr>
          <p:nvPr userDrawn="1"/>
        </p:nvPicPr>
        <p:blipFill>
          <a:blip r:embed="rId2"/>
          <a:stretch>
            <a:fillRect/>
          </a:stretch>
        </p:blipFill>
        <p:spPr>
          <a:xfrm>
            <a:off x="2" y="142397"/>
            <a:ext cx="1641492" cy="1126897"/>
          </a:xfrm>
          <a:prstGeom prst="rect">
            <a:avLst/>
          </a:prstGeom>
        </p:spPr>
      </p:pic>
      <p:pic>
        <p:nvPicPr>
          <p:cNvPr id="17" name="Picture 16">
            <a:extLst>
              <a:ext uri="{FF2B5EF4-FFF2-40B4-BE49-F238E27FC236}">
                <a16:creationId xmlns:a16="http://schemas.microsoft.com/office/drawing/2014/main" id="{E841346D-3DF8-8844-BEA9-CACDA0A637A2}"/>
              </a:ext>
            </a:extLst>
          </p:cNvPr>
          <p:cNvPicPr>
            <a:picLocks noChangeAspect="1"/>
          </p:cNvPicPr>
          <p:nvPr userDrawn="1"/>
        </p:nvPicPr>
        <p:blipFill>
          <a:blip r:embed="rId3"/>
          <a:stretch>
            <a:fillRect/>
          </a:stretch>
        </p:blipFill>
        <p:spPr>
          <a:xfrm>
            <a:off x="1474656" y="236304"/>
            <a:ext cx="2003275" cy="92617"/>
          </a:xfrm>
          <a:prstGeom prst="rect">
            <a:avLst/>
          </a:prstGeom>
        </p:spPr>
      </p:pic>
      <p:pic>
        <p:nvPicPr>
          <p:cNvPr id="18" name="Picture 17">
            <a:extLst>
              <a:ext uri="{FF2B5EF4-FFF2-40B4-BE49-F238E27FC236}">
                <a16:creationId xmlns:a16="http://schemas.microsoft.com/office/drawing/2014/main" id="{ED6B3D0F-516D-4449-A3CE-D2D7D8025219}"/>
              </a:ext>
            </a:extLst>
          </p:cNvPr>
          <p:cNvPicPr>
            <a:picLocks noChangeAspect="1"/>
          </p:cNvPicPr>
          <p:nvPr userDrawn="1"/>
        </p:nvPicPr>
        <p:blipFill>
          <a:blip r:embed="rId4"/>
          <a:stretch>
            <a:fillRect/>
          </a:stretch>
        </p:blipFill>
        <p:spPr>
          <a:xfrm>
            <a:off x="10810395" y="332901"/>
            <a:ext cx="840509" cy="630382"/>
          </a:xfrm>
          <a:prstGeom prst="rect">
            <a:avLst/>
          </a:prstGeom>
        </p:spPr>
      </p:pic>
    </p:spTree>
    <p:extLst>
      <p:ext uri="{BB962C8B-B14F-4D97-AF65-F5344CB8AC3E}">
        <p14:creationId xmlns:p14="http://schemas.microsoft.com/office/powerpoint/2010/main" val="35878816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9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82C6015-8201-A54B-9DB4-0FC7DFE3F33E}"/>
              </a:ext>
            </a:extLst>
          </p:cNvPr>
          <p:cNvPicPr>
            <a:picLocks noChangeAspect="1"/>
          </p:cNvPicPr>
          <p:nvPr userDrawn="1"/>
        </p:nvPicPr>
        <p:blipFill>
          <a:blip r:embed="rId2"/>
          <a:stretch>
            <a:fillRect/>
          </a:stretch>
        </p:blipFill>
        <p:spPr>
          <a:xfrm>
            <a:off x="10810395" y="332901"/>
            <a:ext cx="840509" cy="630382"/>
          </a:xfrm>
          <a:prstGeom prst="rect">
            <a:avLst/>
          </a:prstGeom>
        </p:spPr>
      </p:pic>
      <p:sp>
        <p:nvSpPr>
          <p:cNvPr id="6" name="Title 1">
            <a:extLst>
              <a:ext uri="{FF2B5EF4-FFF2-40B4-BE49-F238E27FC236}">
                <a16:creationId xmlns:a16="http://schemas.microsoft.com/office/drawing/2014/main" id="{B8556861-65B5-E647-AFCD-C6E97B44C2F7}"/>
              </a:ext>
            </a:extLst>
          </p:cNvPr>
          <p:cNvSpPr>
            <a:spLocks noGrp="1"/>
          </p:cNvSpPr>
          <p:nvPr>
            <p:ph type="title" hasCustomPrompt="1"/>
          </p:nvPr>
        </p:nvSpPr>
        <p:spPr>
          <a:xfrm>
            <a:off x="2032517" y="524620"/>
            <a:ext cx="9402233" cy="737650"/>
          </a:xfrm>
          <a:prstGeom prst="rect">
            <a:avLst/>
          </a:prstGeom>
        </p:spPr>
        <p:txBody>
          <a:bodyPr/>
          <a:lstStyle>
            <a:lvl1pPr>
              <a:defRPr>
                <a:latin typeface="Ubuntu" panose="020B0504030602030204" pitchFamily="34" charset="0"/>
              </a:defRPr>
            </a:lvl1pPr>
          </a:lstStyle>
          <a:p>
            <a:r>
              <a:rPr lang="fr" altLang="en-US" b="1"/>
              <a:t>Titre de la diapositive </a:t>
            </a:r>
          </a:p>
        </p:txBody>
      </p:sp>
      <p:pic>
        <p:nvPicPr>
          <p:cNvPr id="7" name="Picture 6">
            <a:extLst>
              <a:ext uri="{FF2B5EF4-FFF2-40B4-BE49-F238E27FC236}">
                <a16:creationId xmlns:a16="http://schemas.microsoft.com/office/drawing/2014/main" id="{552ABF7E-0266-6849-8798-E92E46EEF201}"/>
              </a:ext>
            </a:extLst>
          </p:cNvPr>
          <p:cNvPicPr>
            <a:picLocks noChangeAspect="1"/>
          </p:cNvPicPr>
          <p:nvPr userDrawn="1"/>
        </p:nvPicPr>
        <p:blipFill>
          <a:blip r:embed="rId3"/>
          <a:stretch>
            <a:fillRect/>
          </a:stretch>
        </p:blipFill>
        <p:spPr>
          <a:xfrm>
            <a:off x="729007" y="217853"/>
            <a:ext cx="2250044" cy="104026"/>
          </a:xfrm>
          <a:prstGeom prst="rect">
            <a:avLst/>
          </a:prstGeom>
        </p:spPr>
      </p:pic>
      <p:pic>
        <p:nvPicPr>
          <p:cNvPr id="10" name="Picture 9" descr="Une image contenant une horloge&#10;&#10;Description générée automatiquement">
            <a:extLst>
              <a:ext uri="{FF2B5EF4-FFF2-40B4-BE49-F238E27FC236}">
                <a16:creationId xmlns:a16="http://schemas.microsoft.com/office/drawing/2014/main" id="{6EB5A63E-0FDF-4F4E-B3F6-F413706B260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541100" y="308013"/>
            <a:ext cx="1422249" cy="1120656"/>
          </a:xfrm>
          <a:prstGeom prst="rect">
            <a:avLst/>
          </a:prstGeom>
        </p:spPr>
      </p:pic>
      <p:sp>
        <p:nvSpPr>
          <p:cNvPr id="8" name="Text Placeholder 3">
            <a:extLst>
              <a:ext uri="{FF2B5EF4-FFF2-40B4-BE49-F238E27FC236}">
                <a16:creationId xmlns:a16="http://schemas.microsoft.com/office/drawing/2014/main" id="{8D792839-7876-E049-94E5-9902B9AF0984}"/>
              </a:ext>
            </a:extLst>
          </p:cNvPr>
          <p:cNvSpPr>
            <a:spLocks noGrp="1"/>
          </p:cNvSpPr>
          <p:nvPr>
            <p:ph type="body" sz="quarter" idx="10"/>
          </p:nvPr>
        </p:nvSpPr>
        <p:spPr>
          <a:xfrm>
            <a:off x="901702" y="1938683"/>
            <a:ext cx="7394161" cy="774700"/>
          </a:xfrm>
          <a:prstGeom prst="rect">
            <a:avLst/>
          </a:prstGeom>
        </p:spPr>
        <p:txBody>
          <a:bodyPr/>
          <a:lstStyle>
            <a:lvl1pPr>
              <a:defRPr>
                <a:latin typeface="Ubuntu" panose="020B0504030602030204" pitchFamily="34" charset="0"/>
              </a:defRPr>
            </a:lvl1pPr>
            <a:lvl2pPr>
              <a:defRPr>
                <a:latin typeface="Ubuntu" panose="020B0504030602030204" pitchFamily="34" charset="0"/>
              </a:defRPr>
            </a:lvl2pPr>
            <a:lvl3pPr>
              <a:defRPr>
                <a:latin typeface="Ubuntu" panose="020B0504030602030204" pitchFamily="34" charset="0"/>
              </a:defRPr>
            </a:lvl3pPr>
            <a:lvl4pPr>
              <a:defRPr>
                <a:latin typeface="Ubuntu" panose="020B0504030602030204" pitchFamily="34" charset="0"/>
              </a:defRPr>
            </a:lvl4pPr>
            <a:lvl5pPr>
              <a:defRPr>
                <a:latin typeface="Ubuntu" panose="020B0504030602030204" pitchFamily="34" charset="0"/>
              </a:defRPr>
            </a:lvl5pPr>
          </a:lstStyle>
          <a:p>
            <a:pPr lvl="0"/>
            <a:r>
              <a:rPr lang="fr"/>
              <a:t>Cliquez pour modifier les styles de texte Master</a:t>
            </a:r>
          </a:p>
          <a:p>
            <a:pPr lvl="1"/>
            <a:r>
              <a:rPr lang="fr"/>
              <a:t>Deuxième niveau</a:t>
            </a:r>
          </a:p>
          <a:p>
            <a:pPr lvl="2"/>
            <a:r>
              <a:rPr lang="fr"/>
              <a:t>Troisième niveau</a:t>
            </a:r>
          </a:p>
          <a:p>
            <a:pPr lvl="3"/>
            <a:r>
              <a:rPr lang="fr"/>
              <a:t>Quatrième niveau</a:t>
            </a:r>
          </a:p>
          <a:p>
            <a:pPr lvl="4"/>
            <a:r>
              <a:rPr lang="fr"/>
              <a:t>Cinquième niveau</a:t>
            </a:r>
          </a:p>
        </p:txBody>
      </p:sp>
      <p:pic>
        <p:nvPicPr>
          <p:cNvPr id="3" name="Picture 2">
            <a:extLst>
              <a:ext uri="{FF2B5EF4-FFF2-40B4-BE49-F238E27FC236}">
                <a16:creationId xmlns:a16="http://schemas.microsoft.com/office/drawing/2014/main" id="{59A6C1D6-970D-AB4C-8962-28F94C2DD152}"/>
              </a:ext>
            </a:extLst>
          </p:cNvPr>
          <p:cNvPicPr>
            <a:picLocks noChangeAspect="1"/>
          </p:cNvPicPr>
          <p:nvPr userDrawn="1"/>
        </p:nvPicPr>
        <p:blipFill>
          <a:blip r:embed="rId5"/>
          <a:stretch>
            <a:fillRect/>
          </a:stretch>
        </p:blipFill>
        <p:spPr>
          <a:xfrm>
            <a:off x="541100" y="6524725"/>
            <a:ext cx="2082833" cy="155178"/>
          </a:xfrm>
          <a:prstGeom prst="rect">
            <a:avLst/>
          </a:prstGeom>
        </p:spPr>
      </p:pic>
    </p:spTree>
    <p:extLst>
      <p:ext uri="{BB962C8B-B14F-4D97-AF65-F5344CB8AC3E}">
        <p14:creationId xmlns:p14="http://schemas.microsoft.com/office/powerpoint/2010/main" val="516075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General slid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6CEA765-CC29-43EC-AF03-FE5FACC123A6}"/>
              </a:ext>
            </a:extLst>
          </p:cNvPr>
          <p:cNvSpPr txBox="1"/>
          <p:nvPr userDrawn="1"/>
        </p:nvSpPr>
        <p:spPr>
          <a:xfrm>
            <a:off x="9320981" y="6233652"/>
            <a:ext cx="234990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1400" b="1" i="0" u="none" strike="noStrike" kern="1200" cap="none" spc="100" normalizeH="0" baseline="0" noProof="0">
                <a:ln>
                  <a:noFill/>
                </a:ln>
                <a:solidFill>
                  <a:srgbClr val="00695E"/>
                </a:solidFill>
                <a:effectLst/>
                <a:uLnTx/>
                <a:uFillTx/>
                <a:latin typeface="Ubuntu" panose="020B0504030602030204" pitchFamily="34" charset="0"/>
                <a:ea typeface="+mn-ea"/>
                <a:cs typeface="+mn-cs"/>
              </a:rPr>
              <a:t>LEADERSHIP DES ATHLÈTES</a:t>
            </a:r>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2"/>
            <a:ext cx="9610725" cy="378754"/>
          </a:xfrm>
        </p:spPr>
        <p:txBody>
          <a:bodyPr>
            <a:noAutofit/>
          </a:bodyPr>
          <a:lstStyle>
            <a:lvl1pPr marL="0" indent="0">
              <a:lnSpc>
                <a:spcPct val="100000"/>
              </a:lnSpc>
              <a:buNone/>
              <a:defRPr sz="2400">
                <a:solidFill>
                  <a:schemeClr val="tx1">
                    <a:lumMod val="50000"/>
                    <a:lumOff val="50000"/>
                  </a:schemeClr>
                </a:solidFill>
                <a:latin typeface="Ubuntu" panose="020B0504030602030204" pitchFamily="34" charset="0"/>
              </a:defRPr>
            </a:lvl1pPr>
          </a:lstStyle>
          <a:p>
            <a:pPr lvl="0"/>
            <a:r>
              <a:rPr lang="fr"/>
              <a:t>Titre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712319"/>
            <a:ext cx="9591675" cy="378754"/>
          </a:xfrm>
        </p:spPr>
        <p:txBody>
          <a:bodyPr>
            <a:noAutofit/>
          </a:bodyPr>
          <a:lstStyle>
            <a:lvl1pPr marL="0" indent="0">
              <a:lnSpc>
                <a:spcPct val="100000"/>
              </a:lnSpc>
              <a:buNone/>
              <a:defRPr sz="2400" b="1">
                <a:solidFill>
                  <a:srgbClr val="179984"/>
                </a:solidFill>
                <a:latin typeface="Ubuntu" panose="020B0504030602030204" pitchFamily="34" charset="0"/>
              </a:defRPr>
            </a:lvl1pPr>
          </a:lstStyle>
          <a:p>
            <a:pPr lvl="0"/>
            <a:r>
              <a:rPr lang="fr"/>
              <a:t>Sous-titres</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atin typeface="Ubuntu" panose="020B0504030602030204" pitchFamily="34" charset="0"/>
              </a:defRPr>
            </a:lvl1pPr>
          </a:lstStyle>
          <a:p>
            <a:pPr lvl="0"/>
            <a:r>
              <a:rPr lang="fr"/>
              <a:t>Texte</a:t>
            </a:r>
          </a:p>
        </p:txBody>
      </p:sp>
    </p:spTree>
    <p:extLst>
      <p:ext uri="{BB962C8B-B14F-4D97-AF65-F5344CB8AC3E}">
        <p14:creationId xmlns:p14="http://schemas.microsoft.com/office/powerpoint/2010/main" val="3145234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General slide">
    <p:bg>
      <p:bgPr>
        <a:solidFill>
          <a:schemeClr val="bg1"/>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316572"/>
            <a:ext cx="9610725" cy="378754"/>
          </a:xfrm>
        </p:spPr>
        <p:txBody>
          <a:bodyPr>
            <a:noAutofit/>
          </a:bodyPr>
          <a:lstStyle>
            <a:lvl1pPr marL="0" indent="0">
              <a:lnSpc>
                <a:spcPct val="100000"/>
              </a:lnSpc>
              <a:buNone/>
              <a:defRPr sz="2400">
                <a:solidFill>
                  <a:schemeClr val="tx1">
                    <a:lumMod val="50000"/>
                    <a:lumOff val="50000"/>
                  </a:schemeClr>
                </a:solidFill>
                <a:latin typeface="Ubuntu" panose="020B0504030602030204" pitchFamily="34" charset="0"/>
              </a:defRPr>
            </a:lvl1pPr>
          </a:lstStyle>
          <a:p>
            <a:pPr lvl="0"/>
            <a:r>
              <a:rPr lang="fr"/>
              <a:t>Titre</a:t>
            </a:r>
          </a:p>
        </p:txBody>
      </p:sp>
      <p:sp>
        <p:nvSpPr>
          <p:cNvPr id="14" name="Text Placeholder 13">
            <a:extLst>
              <a:ext uri="{FF2B5EF4-FFF2-40B4-BE49-F238E27FC236}">
                <a16:creationId xmlns:a16="http://schemas.microsoft.com/office/drawing/2014/main" id="{6A594284-69EF-4DEC-B420-A3DC797B72AC}"/>
              </a:ext>
            </a:extLst>
          </p:cNvPr>
          <p:cNvSpPr>
            <a:spLocks noGrp="1"/>
          </p:cNvSpPr>
          <p:nvPr>
            <p:ph type="body" sz="quarter" idx="11" hasCustomPrompt="1"/>
          </p:nvPr>
        </p:nvSpPr>
        <p:spPr>
          <a:xfrm>
            <a:off x="628650" y="712319"/>
            <a:ext cx="9591675" cy="378754"/>
          </a:xfrm>
        </p:spPr>
        <p:txBody>
          <a:bodyPr>
            <a:noAutofit/>
          </a:bodyPr>
          <a:lstStyle>
            <a:lvl1pPr marL="0" indent="0">
              <a:lnSpc>
                <a:spcPct val="100000"/>
              </a:lnSpc>
              <a:buNone/>
              <a:defRPr sz="2400" b="1">
                <a:solidFill>
                  <a:srgbClr val="013B82"/>
                </a:solidFill>
                <a:latin typeface="Ubuntu" panose="020B0504030602030204" pitchFamily="34" charset="0"/>
              </a:defRPr>
            </a:lvl1pPr>
          </a:lstStyle>
          <a:p>
            <a:pPr lvl="0"/>
            <a:r>
              <a:rPr lang="fr"/>
              <a:t>Sous-titres</a:t>
            </a:r>
          </a:p>
        </p:txBody>
      </p:sp>
      <p:sp>
        <p:nvSpPr>
          <p:cNvPr id="16" name="Text Placeholder 15">
            <a:extLst>
              <a:ext uri="{FF2B5EF4-FFF2-40B4-BE49-F238E27FC236}">
                <a16:creationId xmlns:a16="http://schemas.microsoft.com/office/drawing/2014/main" id="{BF4FFF77-2D3E-4262-8095-12A64B404797}"/>
              </a:ext>
            </a:extLst>
          </p:cNvPr>
          <p:cNvSpPr>
            <a:spLocks noGrp="1"/>
          </p:cNvSpPr>
          <p:nvPr>
            <p:ph type="body" sz="quarter" idx="12" hasCustomPrompt="1"/>
          </p:nvPr>
        </p:nvSpPr>
        <p:spPr>
          <a:xfrm>
            <a:off x="628650" y="1962150"/>
            <a:ext cx="9772650" cy="3400425"/>
          </a:xfrm>
        </p:spPr>
        <p:txBody>
          <a:bodyPr>
            <a:normAutofit/>
          </a:bodyPr>
          <a:lstStyle>
            <a:lvl1pPr marL="0" indent="0">
              <a:lnSpc>
                <a:spcPct val="110000"/>
              </a:lnSpc>
              <a:spcBef>
                <a:spcPts val="0"/>
              </a:spcBef>
              <a:buNone/>
              <a:defRPr sz="2800">
                <a:latin typeface="Ubuntu" panose="020B0504030602030204" pitchFamily="34" charset="0"/>
              </a:defRPr>
            </a:lvl1pPr>
          </a:lstStyle>
          <a:p>
            <a:pPr lvl="0"/>
            <a:r>
              <a:rPr lang="fr"/>
              <a:t>Texte</a:t>
            </a:r>
          </a:p>
        </p:txBody>
      </p:sp>
      <p:pic>
        <p:nvPicPr>
          <p:cNvPr id="13" name="Graphic 12">
            <a:extLst>
              <a:ext uri="{FF2B5EF4-FFF2-40B4-BE49-F238E27FC236}">
                <a16:creationId xmlns:a16="http://schemas.microsoft.com/office/drawing/2014/main" id="{1461D19B-6091-F29B-CF59-4C4F63A23FC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104120" y="-49242"/>
            <a:ext cx="2087880" cy="1952694"/>
          </a:xfrm>
          <a:prstGeom prst="rect">
            <a:avLst/>
          </a:prstGeom>
        </p:spPr>
      </p:pic>
      <p:pic>
        <p:nvPicPr>
          <p:cNvPr id="15" name="Picture 16">
            <a:extLst>
              <a:ext uri="{FF2B5EF4-FFF2-40B4-BE49-F238E27FC236}">
                <a16:creationId xmlns:a16="http://schemas.microsoft.com/office/drawing/2014/main" id="{A663CC06-C988-9259-DD9B-F13287A139B1}"/>
              </a:ext>
            </a:extLst>
          </p:cNvPr>
          <p:cNvPicPr>
            <a:picLocks noChangeAspect="1"/>
          </p:cNvPicPr>
          <p:nvPr userDrawn="1"/>
        </p:nvPicPr>
        <p:blipFill>
          <a:blip r:embed="rId3"/>
          <a:stretch>
            <a:fillRect/>
          </a:stretch>
        </p:blipFill>
        <p:spPr>
          <a:xfrm>
            <a:off x="9478716" y="6233652"/>
            <a:ext cx="2167000" cy="133582"/>
          </a:xfrm>
          <a:prstGeom prst="rect">
            <a:avLst/>
          </a:prstGeom>
        </p:spPr>
      </p:pic>
    </p:spTree>
    <p:extLst>
      <p:ext uri="{BB962C8B-B14F-4D97-AF65-F5344CB8AC3E}">
        <p14:creationId xmlns:p14="http://schemas.microsoft.com/office/powerpoint/2010/main" val="2913051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nts">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1767BAE-8A6B-4245-8072-DC7D45914492}"/>
              </a:ext>
            </a:extLst>
          </p:cNvPr>
          <p:cNvSpPr>
            <a:spLocks noGrp="1"/>
          </p:cNvSpPr>
          <p:nvPr>
            <p:ph type="pic" sz="quarter" idx="12"/>
          </p:nvPr>
        </p:nvSpPr>
        <p:spPr>
          <a:xfrm>
            <a:off x="2428875" y="1638300"/>
            <a:ext cx="9829800" cy="4892675"/>
          </a:xfrm>
        </p:spPr>
        <p:txBody>
          <a:bodyPr/>
          <a:lstStyle/>
          <a:p>
            <a:endParaRPr lang="en-US"/>
          </a:p>
        </p:txBody>
      </p:sp>
      <p:sp>
        <p:nvSpPr>
          <p:cNvPr id="12" name="Text Placeholder 11">
            <a:extLst>
              <a:ext uri="{FF2B5EF4-FFF2-40B4-BE49-F238E27FC236}">
                <a16:creationId xmlns:a16="http://schemas.microsoft.com/office/drawing/2014/main" id="{6B882EA3-E766-4F40-9384-29D6407D281E}"/>
              </a:ext>
            </a:extLst>
          </p:cNvPr>
          <p:cNvSpPr>
            <a:spLocks noGrp="1"/>
          </p:cNvSpPr>
          <p:nvPr>
            <p:ph type="body" sz="quarter" idx="10" hasCustomPrompt="1"/>
          </p:nvPr>
        </p:nvSpPr>
        <p:spPr>
          <a:xfrm>
            <a:off x="628650" y="536016"/>
            <a:ext cx="9610725" cy="581025"/>
          </a:xfrm>
        </p:spPr>
        <p:txBody>
          <a:bodyPr>
            <a:noAutofit/>
          </a:bodyPr>
          <a:lstStyle>
            <a:lvl1pPr marL="0" indent="0" algn="l">
              <a:buNone/>
              <a:defRPr sz="3600" b="1">
                <a:solidFill>
                  <a:srgbClr val="013B82"/>
                </a:solidFill>
                <a:latin typeface="Ubuntu" panose="020B0504030602030204" pitchFamily="34" charset="0"/>
              </a:defRPr>
            </a:lvl1pPr>
          </a:lstStyle>
          <a:p>
            <a:pPr lvl="0"/>
            <a:r>
              <a:rPr lang="fr"/>
              <a:t>Titre</a:t>
            </a:r>
          </a:p>
        </p:txBody>
      </p:sp>
      <p:pic>
        <p:nvPicPr>
          <p:cNvPr id="22" name="Picture 21" descr="Texte&#10;&#10;Description générée automatiquement">
            <a:extLst>
              <a:ext uri="{FF2B5EF4-FFF2-40B4-BE49-F238E27FC236}">
                <a16:creationId xmlns:a16="http://schemas.microsoft.com/office/drawing/2014/main" id="{65E0366C-219D-4F6C-A98A-6EBBF0FF070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744075" y="518668"/>
            <a:ext cx="1750317" cy="615719"/>
          </a:xfrm>
          <a:prstGeom prst="rect">
            <a:avLst/>
          </a:prstGeom>
        </p:spPr>
      </p:pic>
    </p:spTree>
    <p:extLst>
      <p:ext uri="{BB962C8B-B14F-4D97-AF65-F5344CB8AC3E}">
        <p14:creationId xmlns:p14="http://schemas.microsoft.com/office/powerpoint/2010/main" val="579246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estions">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49A8685-21A9-447D-943C-17D541644DCF}"/>
              </a:ext>
            </a:extLst>
          </p:cNvPr>
          <p:cNvSpPr txBox="1"/>
          <p:nvPr userDrawn="1"/>
        </p:nvSpPr>
        <p:spPr>
          <a:xfrm>
            <a:off x="9320981" y="6233652"/>
            <a:ext cx="234990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1400" b="1" i="0" u="none" strike="noStrike" kern="1200" cap="none" spc="100" normalizeH="0" baseline="0" noProof="0">
                <a:ln>
                  <a:noFill/>
                </a:ln>
                <a:solidFill>
                  <a:srgbClr val="00695E"/>
                </a:solidFill>
                <a:effectLst/>
                <a:uLnTx/>
                <a:uFillTx/>
                <a:latin typeface="Ubuntu" panose="020B0504030602030204" pitchFamily="34" charset="0"/>
                <a:ea typeface="+mn-ea"/>
                <a:cs typeface="+mn-cs"/>
              </a:rPr>
              <a:t>LEADERSHIP DES ATHLÈTES</a:t>
            </a:r>
          </a:p>
        </p:txBody>
      </p:sp>
      <p:sp>
        <p:nvSpPr>
          <p:cNvPr id="8" name="TextBox 7">
            <a:extLst>
              <a:ext uri="{FF2B5EF4-FFF2-40B4-BE49-F238E27FC236}">
                <a16:creationId xmlns:a16="http://schemas.microsoft.com/office/drawing/2014/main" id="{79C82241-D7BD-45C9-A845-0538A7795C11}"/>
              </a:ext>
            </a:extLst>
          </p:cNvPr>
          <p:cNvSpPr txBox="1"/>
          <p:nvPr userDrawn="1"/>
        </p:nvSpPr>
        <p:spPr>
          <a:xfrm>
            <a:off x="1071716" y="1769806"/>
            <a:ext cx="525042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3600" b="1" i="0" u="none" strike="noStrike" kern="1200" cap="none" spc="0" normalizeH="0" baseline="0" noProof="0">
                <a:ln>
                  <a:noFill/>
                </a:ln>
                <a:solidFill>
                  <a:prstClr val="white"/>
                </a:solidFill>
                <a:effectLst/>
                <a:uLnTx/>
                <a:uFillTx/>
                <a:latin typeface="Ubuntu" panose="020B0504030602030204" pitchFamily="34" charset="0"/>
                <a:ea typeface="+mn-ea"/>
                <a:cs typeface="+mn-cs"/>
              </a:rPr>
              <a:t>Des questions ?</a:t>
            </a:r>
          </a:p>
        </p:txBody>
      </p:sp>
    </p:spTree>
    <p:extLst>
      <p:ext uri="{BB962C8B-B14F-4D97-AF65-F5344CB8AC3E}">
        <p14:creationId xmlns:p14="http://schemas.microsoft.com/office/powerpoint/2010/main" val="32354075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ra">
    <p:spTree>
      <p:nvGrpSpPr>
        <p:cNvPr id="1" name=""/>
        <p:cNvGrpSpPr/>
        <p:nvPr/>
      </p:nvGrpSpPr>
      <p:grpSpPr>
        <a:xfrm>
          <a:off x="0" y="0"/>
          <a:ext cx="0" cy="0"/>
          <a:chOff x="0" y="0"/>
          <a:chExt cx="0" cy="0"/>
        </a:xfrm>
      </p:grpSpPr>
      <p:pic>
        <p:nvPicPr>
          <p:cNvPr id="9" name="Picture 17">
            <a:extLst>
              <a:ext uri="{FF2B5EF4-FFF2-40B4-BE49-F238E27FC236}">
                <a16:creationId xmlns:a16="http://schemas.microsoft.com/office/drawing/2014/main" id="{8331B1DF-448C-49C4-A805-45061211475C}"/>
              </a:ext>
            </a:extLst>
          </p:cNvPr>
          <p:cNvPicPr>
            <a:picLocks noChangeAspect="1"/>
          </p:cNvPicPr>
          <p:nvPr userDrawn="1"/>
        </p:nvPicPr>
        <p:blipFill>
          <a:blip r:embed="rId2"/>
          <a:stretch>
            <a:fillRect/>
          </a:stretch>
        </p:blipFill>
        <p:spPr>
          <a:xfrm>
            <a:off x="10923534" y="282615"/>
            <a:ext cx="877942" cy="877942"/>
          </a:xfrm>
          <a:prstGeom prst="rect">
            <a:avLst/>
          </a:prstGeom>
        </p:spPr>
      </p:pic>
      <p:pic>
        <p:nvPicPr>
          <p:cNvPr id="2" name="Picture 16">
            <a:extLst>
              <a:ext uri="{FF2B5EF4-FFF2-40B4-BE49-F238E27FC236}">
                <a16:creationId xmlns:a16="http://schemas.microsoft.com/office/drawing/2014/main" id="{F483155A-7C75-780B-6FBC-1C5FA0188953}"/>
              </a:ext>
            </a:extLst>
          </p:cNvPr>
          <p:cNvPicPr>
            <a:picLocks noChangeAspect="1"/>
          </p:cNvPicPr>
          <p:nvPr userDrawn="1"/>
        </p:nvPicPr>
        <p:blipFill>
          <a:blip r:embed="rId3"/>
          <a:stretch>
            <a:fillRect/>
          </a:stretch>
        </p:blipFill>
        <p:spPr>
          <a:xfrm>
            <a:off x="1584396" y="440288"/>
            <a:ext cx="2167000" cy="133582"/>
          </a:xfrm>
          <a:prstGeom prst="rect">
            <a:avLst/>
          </a:prstGeom>
        </p:spPr>
      </p:pic>
      <p:pic>
        <p:nvPicPr>
          <p:cNvPr id="5" name="Picture 4" descr="Un groupe de personnes tenant des drapeaux&#10;&#10;Le contenu généré par l'IA peut être incorrect.">
            <a:extLst>
              <a:ext uri="{FF2B5EF4-FFF2-40B4-BE49-F238E27FC236}">
                <a16:creationId xmlns:a16="http://schemas.microsoft.com/office/drawing/2014/main" id="{CA6F68F5-D369-7F2B-A6EC-F4123A6A2FD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03106" y="124356"/>
            <a:ext cx="1173231" cy="1329396"/>
          </a:xfrm>
          <a:prstGeom prst="rect">
            <a:avLst/>
          </a:prstGeom>
        </p:spPr>
      </p:pic>
    </p:spTree>
    <p:extLst>
      <p:ext uri="{BB962C8B-B14F-4D97-AF65-F5344CB8AC3E}">
        <p14:creationId xmlns:p14="http://schemas.microsoft.com/office/powerpoint/2010/main" val="1499215852"/>
      </p:ext>
    </p:extLst>
  </p:cSld>
  <p:clrMapOvr>
    <a:masterClrMapping/>
  </p:clrMapOvr>
  <p:extLst>
    <p:ext uri="{DCECCB84-F9BA-43D5-87BE-67443E8EF086}">
      <p15:sldGuideLst xmlns:p15="http://schemas.microsoft.com/office/powerpoint/2012/main">
        <p15:guide id="1" orient="horz" pos="360">
          <p15:clr>
            <a:srgbClr val="FBAE40"/>
          </p15:clr>
        </p15:guide>
        <p15:guide id="2" orient="horz" pos="288">
          <p15:clr>
            <a:srgbClr val="FBAE40"/>
          </p15:clr>
        </p15:guide>
        <p15:guide id="3" pos="40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E236BA10-0EB7-97DE-C98C-C06D995118C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63884DF-286C-0D1D-DDFC-DD11E0A5290B}"/>
              </a:ext>
            </a:extLst>
          </p:cNvPr>
          <p:cNvPicPr>
            <a:picLocks noChangeAspect="1"/>
          </p:cNvPicPr>
          <p:nvPr userDrawn="1"/>
        </p:nvPicPr>
        <p:blipFill>
          <a:blip r:embed="rId3"/>
          <a:stretch>
            <a:fillRect/>
          </a:stretch>
        </p:blipFill>
        <p:spPr>
          <a:xfrm>
            <a:off x="9672793" y="344961"/>
            <a:ext cx="1965794" cy="687426"/>
          </a:xfrm>
          <a:prstGeom prst="rect">
            <a:avLst/>
          </a:prstGeom>
        </p:spPr>
      </p:pic>
      <p:sp>
        <p:nvSpPr>
          <p:cNvPr id="8" name="Text Placeholder 2">
            <a:extLst>
              <a:ext uri="{FF2B5EF4-FFF2-40B4-BE49-F238E27FC236}">
                <a16:creationId xmlns:a16="http://schemas.microsoft.com/office/drawing/2014/main" id="{ABEB7318-B73A-0711-646F-71EE2DE816FA}"/>
              </a:ext>
            </a:extLst>
          </p:cNvPr>
          <p:cNvSpPr>
            <a:spLocks noGrp="1"/>
          </p:cNvSpPr>
          <p:nvPr>
            <p:ph type="body" sz="quarter" idx="10" hasCustomPrompt="1"/>
          </p:nvPr>
        </p:nvSpPr>
        <p:spPr>
          <a:xfrm>
            <a:off x="800100" y="962025"/>
            <a:ext cx="6572250" cy="687426"/>
          </a:xfrm>
        </p:spPr>
        <p:txBody>
          <a:bodyPr>
            <a:normAutofit/>
          </a:bodyPr>
          <a:lstStyle>
            <a:lvl1pPr marL="0" indent="0">
              <a:buNone/>
              <a:defRPr sz="4400" b="1">
                <a:solidFill>
                  <a:schemeClr val="bg1"/>
                </a:solidFill>
                <a:latin typeface="Ubuntu" panose="020B0504030602030204" pitchFamily="34" charset="0"/>
              </a:defRPr>
            </a:lvl1pPr>
          </a:lstStyle>
          <a:p>
            <a:pPr lvl="0"/>
            <a:r>
              <a:rPr lang="fr"/>
              <a:t>Titre</a:t>
            </a:r>
          </a:p>
        </p:txBody>
      </p:sp>
      <p:sp>
        <p:nvSpPr>
          <p:cNvPr id="9" name="Text Placeholder 4">
            <a:extLst>
              <a:ext uri="{FF2B5EF4-FFF2-40B4-BE49-F238E27FC236}">
                <a16:creationId xmlns:a16="http://schemas.microsoft.com/office/drawing/2014/main" id="{30540805-AE8F-F58D-9DE8-CECB5F34C2B4}"/>
              </a:ext>
            </a:extLst>
          </p:cNvPr>
          <p:cNvSpPr>
            <a:spLocks noGrp="1"/>
          </p:cNvSpPr>
          <p:nvPr>
            <p:ph type="body" sz="quarter" idx="11" hasCustomPrompt="1"/>
          </p:nvPr>
        </p:nvSpPr>
        <p:spPr>
          <a:xfrm>
            <a:off x="819150" y="2552700"/>
            <a:ext cx="9410700" cy="571500"/>
          </a:xfrm>
        </p:spPr>
        <p:txBody>
          <a:bodyPr/>
          <a:lstStyle>
            <a:lvl1pPr marL="0" indent="0">
              <a:buNone/>
              <a:defRPr b="0">
                <a:solidFill>
                  <a:schemeClr val="bg1"/>
                </a:solidFill>
                <a:latin typeface="Ubuntu" panose="020B0504030602030204" pitchFamily="34" charset="0"/>
              </a:defRPr>
            </a:lvl1pPr>
          </a:lstStyle>
          <a:p>
            <a:pPr lvl="0"/>
            <a:r>
              <a:rPr lang="fr"/>
              <a:t>Introduction à la leçon</a:t>
            </a:r>
          </a:p>
        </p:txBody>
      </p:sp>
      <p:sp>
        <p:nvSpPr>
          <p:cNvPr id="10" name="Text Placeholder 4">
            <a:extLst>
              <a:ext uri="{FF2B5EF4-FFF2-40B4-BE49-F238E27FC236}">
                <a16:creationId xmlns:a16="http://schemas.microsoft.com/office/drawing/2014/main" id="{DA31BAF2-428B-544F-CE9E-E4ECBAE550D2}"/>
              </a:ext>
            </a:extLst>
          </p:cNvPr>
          <p:cNvSpPr>
            <a:spLocks noGrp="1"/>
          </p:cNvSpPr>
          <p:nvPr>
            <p:ph type="body" sz="quarter" idx="12" hasCustomPrompt="1"/>
          </p:nvPr>
        </p:nvSpPr>
        <p:spPr>
          <a:xfrm>
            <a:off x="800100" y="3465473"/>
            <a:ext cx="9410700" cy="1478001"/>
          </a:xfrm>
        </p:spPr>
        <p:txBody>
          <a:bodyPr/>
          <a:lstStyle>
            <a:lvl1pPr marL="0" indent="0">
              <a:lnSpc>
                <a:spcPct val="110000"/>
              </a:lnSpc>
              <a:spcBef>
                <a:spcPts val="0"/>
              </a:spcBef>
              <a:buNone/>
              <a:defRPr b="1">
                <a:solidFill>
                  <a:schemeClr val="bg1"/>
                </a:solidFill>
                <a:latin typeface="Ubuntu" panose="020B0504030602030204" pitchFamily="34" charset="0"/>
              </a:defRPr>
            </a:lvl1pPr>
          </a:lstStyle>
          <a:p>
            <a:pPr lvl="0"/>
            <a:r>
              <a:rPr lang="fr"/>
              <a:t>Introduction à la leçon</a:t>
            </a:r>
          </a:p>
        </p:txBody>
      </p:sp>
    </p:spTree>
    <p:extLst>
      <p:ext uri="{BB962C8B-B14F-4D97-AF65-F5344CB8AC3E}">
        <p14:creationId xmlns:p14="http://schemas.microsoft.com/office/powerpoint/2010/main" val="2058330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0BAC5C-735E-ED44-E08E-9F991541BC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
              <a:t>Cliquez pour modifier le style du titre maître</a:t>
            </a:r>
          </a:p>
        </p:txBody>
      </p:sp>
      <p:sp>
        <p:nvSpPr>
          <p:cNvPr id="3" name="Text Placeholder 2">
            <a:extLst>
              <a:ext uri="{FF2B5EF4-FFF2-40B4-BE49-F238E27FC236}">
                <a16:creationId xmlns:a16="http://schemas.microsoft.com/office/drawing/2014/main" id="{946F0E25-B8CD-D497-C928-49AD14FDD3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
              <a:t>Cliquez pour modifier les styles de texte Master</a:t>
            </a:r>
          </a:p>
          <a:p>
            <a:pPr lvl="1"/>
            <a:r>
              <a:rPr lang="fr"/>
              <a:t>Deuxième niveau</a:t>
            </a:r>
          </a:p>
          <a:p>
            <a:pPr lvl="2"/>
            <a:r>
              <a:rPr lang="fr"/>
              <a:t>Troisième niveau</a:t>
            </a:r>
          </a:p>
          <a:p>
            <a:pPr lvl="3"/>
            <a:r>
              <a:rPr lang="fr"/>
              <a:t>Quatrième niveau</a:t>
            </a:r>
          </a:p>
          <a:p>
            <a:pPr lvl="4"/>
            <a:r>
              <a:rPr lang="fr"/>
              <a:t>Cinquième niveau</a:t>
            </a:r>
          </a:p>
        </p:txBody>
      </p:sp>
      <p:sp>
        <p:nvSpPr>
          <p:cNvPr id="4" name="Date Placeholder 3">
            <a:extLst>
              <a:ext uri="{FF2B5EF4-FFF2-40B4-BE49-F238E27FC236}">
                <a16:creationId xmlns:a16="http://schemas.microsoft.com/office/drawing/2014/main" id="{F2C4AF93-A74C-8823-D88C-80ABD3D10E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6FB61FC-80A7-4D6D-9AFD-1991CBA965F4}" type="datetimeFigureOut">
              <a:rPr lang="en-US" smtClean="0"/>
              <a:t>4/14/2026</a:t>
            </a:fld>
            <a:endParaRPr lang="en-US"/>
          </a:p>
        </p:txBody>
      </p:sp>
      <p:sp>
        <p:nvSpPr>
          <p:cNvPr id="5" name="Footer Placeholder 4">
            <a:extLst>
              <a:ext uri="{FF2B5EF4-FFF2-40B4-BE49-F238E27FC236}">
                <a16:creationId xmlns:a16="http://schemas.microsoft.com/office/drawing/2014/main" id="{8584DE40-0AD5-DAC6-6BC6-642D46CA5E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139DF42-90AA-D26C-EE86-EC27F5E4E8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2B13FA1-F35F-4EC4-8468-29C36D7ECD12}" type="slidenum">
              <a:rPr lang="en-US" smtClean="0"/>
              <a:t>‹#›</a:t>
            </a:fld>
            <a:endParaRPr lang="en-US"/>
          </a:p>
        </p:txBody>
      </p:sp>
    </p:spTree>
    <p:extLst>
      <p:ext uri="{BB962C8B-B14F-4D97-AF65-F5344CB8AC3E}">
        <p14:creationId xmlns:p14="http://schemas.microsoft.com/office/powerpoint/2010/main" val="248811285"/>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4" r:id="rId4"/>
    <p:sldLayoutId id="2147483678"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49" r:id="rId19"/>
    <p:sldLayoutId id="2147483650" r:id="rId20"/>
    <p:sldLayoutId id="2147483651" r:id="rId21"/>
    <p:sldLayoutId id="2147483652" r:id="rId22"/>
    <p:sldLayoutId id="2147483653" r:id="rId23"/>
    <p:sldLayoutId id="2147483654" r:id="rId24"/>
    <p:sldLayoutId id="2147483655" r:id="rId25"/>
    <p:sldLayoutId id="2147483656" r:id="rId26"/>
    <p:sldLayoutId id="2147483657" r:id="rId27"/>
    <p:sldLayoutId id="2147483658" r:id="rId28"/>
    <p:sldLayoutId id="2147483659" r:id="rId29"/>
    <p:sldLayoutId id="2147483679" r:id="rId30"/>
    <p:sldLayoutId id="2147483680" r:id="rId3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Layout" Target="../slideLayouts/slideLayout17.xml"/></Relationships>
</file>

<file path=ppt/slides/_rels/slide100.xml.rels><?xml version="1.0" encoding="UTF-8" standalone="yes"?>
<Relationships xmlns="http://schemas.openxmlformats.org/package/2006/relationships"><Relationship Id="rId3" Type="http://schemas.openxmlformats.org/officeDocument/2006/relationships/image" Target="../media/image90.svg"/><Relationship Id="rId2" Type="http://schemas.openxmlformats.org/officeDocument/2006/relationships/image" Target="../media/image54.svg"/><Relationship Id="rId1" Type="http://schemas.openxmlformats.org/officeDocument/2006/relationships/slideLayout" Target="../slideLayouts/slideLayout14.xml"/><Relationship Id="rId4" Type="http://schemas.openxmlformats.org/officeDocument/2006/relationships/image" Target="../media/image53.png"/></Relationships>
</file>

<file path=ppt/slides/_rels/slide101.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37.svg"/><Relationship Id="rId1" Type="http://schemas.openxmlformats.org/officeDocument/2006/relationships/slideLayout" Target="../slideLayouts/slideLayout17.xml"/><Relationship Id="rId4" Type="http://schemas.openxmlformats.org/officeDocument/2006/relationships/image" Target="../media/image66.svg"/></Relationships>
</file>

<file path=ppt/slides/_rels/slide10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hyperlink" Target="https://specialolympics.qualtrics.com/jfe/form/SV_5cZHOzU0qemAkDP" TargetMode="Externa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31.sv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8.emf"/><Relationship Id="rId7" Type="http://schemas.openxmlformats.org/officeDocument/2006/relationships/image" Target="../media/image35.sv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34.svg"/><Relationship Id="rId5" Type="http://schemas.openxmlformats.org/officeDocument/2006/relationships/image" Target="../media/image33.svg"/><Relationship Id="rId10" Type="http://schemas.openxmlformats.org/officeDocument/2006/relationships/image" Target="../media/image12.png"/><Relationship Id="rId4" Type="http://schemas.openxmlformats.org/officeDocument/2006/relationships/image" Target="../media/image11.emf"/><Relationship Id="rId9" Type="http://schemas.openxmlformats.org/officeDocument/2006/relationships/image" Target="../media/image37.sv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25.xml"/><Relationship Id="rId5" Type="http://schemas.openxmlformats.org/officeDocument/2006/relationships/image" Target="../media/image38.svg"/><Relationship Id="rId4" Type="http://schemas.openxmlformats.org/officeDocument/2006/relationships/image" Target="../media/image8.emf"/></Relationships>
</file>

<file path=ppt/slides/_rels/slide25.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8.emf"/><Relationship Id="rId7" Type="http://schemas.openxmlformats.org/officeDocument/2006/relationships/image" Target="../media/image35.sv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34.svg"/><Relationship Id="rId5" Type="http://schemas.openxmlformats.org/officeDocument/2006/relationships/image" Target="../media/image33.svg"/><Relationship Id="rId10" Type="http://schemas.openxmlformats.org/officeDocument/2006/relationships/image" Target="../media/image12.png"/><Relationship Id="rId4" Type="http://schemas.openxmlformats.org/officeDocument/2006/relationships/image" Target="../media/image11.emf"/><Relationship Id="rId9" Type="http://schemas.openxmlformats.org/officeDocument/2006/relationships/image" Target="../media/image37.svg"/></Relationships>
</file>

<file path=ppt/slides/_rels/slide26.xml.rels><?xml version="1.0" encoding="UTF-8" standalone="yes"?>
<Relationships xmlns="http://schemas.openxmlformats.org/package/2006/relationships"><Relationship Id="rId2" Type="http://schemas.openxmlformats.org/officeDocument/2006/relationships/image" Target="../media/image39.sv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8.emf"/><Relationship Id="rId7" Type="http://schemas.openxmlformats.org/officeDocument/2006/relationships/image" Target="../media/image35.sv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34.svg"/><Relationship Id="rId5" Type="http://schemas.openxmlformats.org/officeDocument/2006/relationships/image" Target="../media/image33.svg"/><Relationship Id="rId10" Type="http://schemas.openxmlformats.org/officeDocument/2006/relationships/image" Target="../media/image40.svg"/><Relationship Id="rId4" Type="http://schemas.openxmlformats.org/officeDocument/2006/relationships/image" Target="../media/image11.emf"/><Relationship Id="rId9" Type="http://schemas.openxmlformats.org/officeDocument/2006/relationships/image" Target="../media/image37.svg"/></Relationships>
</file>

<file path=ppt/slides/_rels/slide2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40.svg"/><Relationship Id="rId5" Type="http://schemas.openxmlformats.org/officeDocument/2006/relationships/image" Target="../media/image33.svg"/><Relationship Id="rId4" Type="http://schemas.openxmlformats.org/officeDocument/2006/relationships/image" Target="../media/image11.emf"/></Relationships>
</file>

<file path=ppt/slides/_rels/slide29.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40.sv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33.svg"/><Relationship Id="rId4" Type="http://schemas.openxmlformats.org/officeDocument/2006/relationships/image" Target="../media/image1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notesSlide" Target="../notesSlides/notesSlide9.xml"/><Relationship Id="rId1" Type="http://schemas.openxmlformats.org/officeDocument/2006/relationships/slideLayout" Target="../slideLayouts/slideLayout17.xml"/><Relationship Id="rId5" Type="http://schemas.openxmlformats.org/officeDocument/2006/relationships/image" Target="../media/image33.svg"/><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7.xml"/><Relationship Id="rId5" Type="http://schemas.openxmlformats.org/officeDocument/2006/relationships/image" Target="../media/image33.svg"/><Relationship Id="rId4" Type="http://schemas.openxmlformats.org/officeDocument/2006/relationships/image" Target="../media/image42.svg"/></Relationships>
</file>

<file path=ppt/slides/_rels/slide32.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43.sv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43.sv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43.sv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43.sv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43.sv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44.svg"/><Relationship Id="rId5" Type="http://schemas.openxmlformats.org/officeDocument/2006/relationships/image" Target="../media/image33.svg"/><Relationship Id="rId4" Type="http://schemas.openxmlformats.org/officeDocument/2006/relationships/image" Target="../media/image11.emf"/></Relationships>
</file>

<file path=ppt/slides/_rels/slide3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45.svg"/><Relationship Id="rId5" Type="http://schemas.openxmlformats.org/officeDocument/2006/relationships/image" Target="../media/image33.svg"/><Relationship Id="rId4" Type="http://schemas.openxmlformats.org/officeDocument/2006/relationships/image" Target="../media/image11.emf"/></Relationships>
</file>

<file path=ppt/slides/_rels/slide39.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46.sv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39.svg"/><Relationship Id="rId5" Type="http://schemas.openxmlformats.org/officeDocument/2006/relationships/image" Target="../media/image33.svg"/><Relationship Id="rId4" Type="http://schemas.openxmlformats.org/officeDocument/2006/relationships/image" Target="../media/image11.emf"/></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39.svg"/><Relationship Id="rId1" Type="http://schemas.openxmlformats.org/officeDocument/2006/relationships/slideLayout" Target="../slideLayouts/slideLayout17.xml"/><Relationship Id="rId4" Type="http://schemas.openxmlformats.org/officeDocument/2006/relationships/image" Target="../media/image33.svg"/></Relationships>
</file>

<file path=ppt/slides/_rels/slide42.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14.xml"/><Relationship Id="rId1" Type="http://schemas.openxmlformats.org/officeDocument/2006/relationships/slideLayout" Target="../slideLayouts/slideLayout17.xml"/><Relationship Id="rId5" Type="http://schemas.openxmlformats.org/officeDocument/2006/relationships/image" Target="../media/image48.svg"/><Relationship Id="rId4" Type="http://schemas.openxmlformats.org/officeDocument/2006/relationships/image" Target="../media/image47.svg"/></Relationships>
</file>

<file path=ppt/slides/_rels/slide43.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22.png"/><Relationship Id="rId1" Type="http://schemas.openxmlformats.org/officeDocument/2006/relationships/slideLayout" Target="../slideLayouts/slideLayout17.xml"/><Relationship Id="rId5" Type="http://schemas.openxmlformats.org/officeDocument/2006/relationships/image" Target="../media/image33.svg"/><Relationship Id="rId4" Type="http://schemas.openxmlformats.org/officeDocument/2006/relationships/image" Target="../media/image50.sv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7.xml"/><Relationship Id="rId5" Type="http://schemas.openxmlformats.org/officeDocument/2006/relationships/image" Target="../media/image33.svg"/><Relationship Id="rId4" Type="http://schemas.openxmlformats.org/officeDocument/2006/relationships/image" Target="../media/image51.svg"/></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7.xml"/><Relationship Id="rId5" Type="http://schemas.openxmlformats.org/officeDocument/2006/relationships/image" Target="../media/image52.svg"/><Relationship Id="rId4" Type="http://schemas.openxmlformats.org/officeDocument/2006/relationships/image" Target="../media/image33.svg"/></Relationships>
</file>

<file path=ppt/slides/_rels/slide4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11.emf"/><Relationship Id="rId7" Type="http://schemas.openxmlformats.org/officeDocument/2006/relationships/image" Target="../media/image36.sv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35.svg"/><Relationship Id="rId5" Type="http://schemas.openxmlformats.org/officeDocument/2006/relationships/image" Target="../media/image34.svg"/><Relationship Id="rId10" Type="http://schemas.openxmlformats.org/officeDocument/2006/relationships/image" Target="../media/image40.svg"/><Relationship Id="rId4" Type="http://schemas.openxmlformats.org/officeDocument/2006/relationships/image" Target="../media/image55.svg"/><Relationship Id="rId9" Type="http://schemas.openxmlformats.org/officeDocument/2006/relationships/image" Target="../media/image56.svg"/></Relationships>
</file>

<file path=ppt/slides/_rels/slide4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40.svg"/><Relationship Id="rId4" Type="http://schemas.openxmlformats.org/officeDocument/2006/relationships/image" Target="../media/image34.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40.svg"/><Relationship Id="rId5" Type="http://schemas.openxmlformats.org/officeDocument/2006/relationships/image" Target="../media/image22.png"/><Relationship Id="rId4" Type="http://schemas.openxmlformats.org/officeDocument/2006/relationships/image" Target="../media/image34.svg"/></Relationships>
</file>

<file path=ppt/slides/_rels/slide51.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11.emf"/><Relationship Id="rId7" Type="http://schemas.openxmlformats.org/officeDocument/2006/relationships/image" Target="../media/image59.svg"/><Relationship Id="rId2" Type="http://schemas.openxmlformats.org/officeDocument/2006/relationships/image" Target="../media/image8.emf"/><Relationship Id="rId1" Type="http://schemas.openxmlformats.org/officeDocument/2006/relationships/slideLayout" Target="../slideLayouts/slideLayout11.xml"/><Relationship Id="rId6" Type="http://schemas.openxmlformats.org/officeDocument/2006/relationships/image" Target="../media/image58.svg"/><Relationship Id="rId5" Type="http://schemas.openxmlformats.org/officeDocument/2006/relationships/image" Target="../media/image57.svg"/><Relationship Id="rId10" Type="http://schemas.openxmlformats.org/officeDocument/2006/relationships/image" Target="../media/image34.svg"/><Relationship Id="rId4" Type="http://schemas.openxmlformats.org/officeDocument/2006/relationships/image" Target="../media/image12.png"/><Relationship Id="rId9" Type="http://schemas.openxmlformats.org/officeDocument/2006/relationships/image" Target="../media/image61.svg"/></Relationships>
</file>

<file path=ppt/slides/_rels/slide52.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57.svg"/><Relationship Id="rId7" Type="http://schemas.openxmlformats.org/officeDocument/2006/relationships/image" Target="../media/image64.svg"/><Relationship Id="rId2" Type="http://schemas.openxmlformats.org/officeDocument/2006/relationships/image" Target="../media/image11.emf"/><Relationship Id="rId1" Type="http://schemas.openxmlformats.org/officeDocument/2006/relationships/slideLayout" Target="../slideLayouts/slideLayout17.xml"/><Relationship Id="rId6" Type="http://schemas.openxmlformats.org/officeDocument/2006/relationships/image" Target="../media/image63.svg"/><Relationship Id="rId5" Type="http://schemas.openxmlformats.org/officeDocument/2006/relationships/image" Target="../media/image62.svg"/><Relationship Id="rId10" Type="http://schemas.openxmlformats.org/officeDocument/2006/relationships/image" Target="../media/image34.svg"/><Relationship Id="rId4" Type="http://schemas.openxmlformats.org/officeDocument/2006/relationships/image" Target="../media/image22.png"/><Relationship Id="rId9" Type="http://schemas.openxmlformats.org/officeDocument/2006/relationships/image" Target="../media/image66.svg"/></Relationships>
</file>

<file path=ppt/slides/_rels/slide53.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11.emf"/><Relationship Id="rId7" Type="http://schemas.openxmlformats.org/officeDocument/2006/relationships/image" Target="../media/image59.svg"/><Relationship Id="rId2" Type="http://schemas.openxmlformats.org/officeDocument/2006/relationships/image" Target="../media/image8.emf"/><Relationship Id="rId1" Type="http://schemas.openxmlformats.org/officeDocument/2006/relationships/slideLayout" Target="../slideLayouts/slideLayout11.xml"/><Relationship Id="rId6" Type="http://schemas.openxmlformats.org/officeDocument/2006/relationships/image" Target="../media/image58.svg"/><Relationship Id="rId5" Type="http://schemas.openxmlformats.org/officeDocument/2006/relationships/image" Target="../media/image57.svg"/><Relationship Id="rId10" Type="http://schemas.openxmlformats.org/officeDocument/2006/relationships/image" Target="../media/image34.svg"/><Relationship Id="rId4" Type="http://schemas.openxmlformats.org/officeDocument/2006/relationships/image" Target="../media/image12.png"/><Relationship Id="rId9" Type="http://schemas.openxmlformats.org/officeDocument/2006/relationships/image" Target="../media/image61.svg"/></Relationships>
</file>

<file path=ppt/slides/_rels/slide54.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58.svg"/><Relationship Id="rId7" Type="http://schemas.openxmlformats.org/officeDocument/2006/relationships/image" Target="../media/image64.svg"/><Relationship Id="rId2" Type="http://schemas.openxmlformats.org/officeDocument/2006/relationships/image" Target="../media/image11.emf"/><Relationship Id="rId1" Type="http://schemas.openxmlformats.org/officeDocument/2006/relationships/slideLayout" Target="../slideLayouts/slideLayout17.xml"/><Relationship Id="rId6" Type="http://schemas.openxmlformats.org/officeDocument/2006/relationships/image" Target="../media/image63.svg"/><Relationship Id="rId5" Type="http://schemas.openxmlformats.org/officeDocument/2006/relationships/image" Target="../media/image67.svg"/><Relationship Id="rId10" Type="http://schemas.openxmlformats.org/officeDocument/2006/relationships/image" Target="../media/image34.svg"/><Relationship Id="rId4" Type="http://schemas.openxmlformats.org/officeDocument/2006/relationships/image" Target="../media/image22.png"/><Relationship Id="rId9" Type="http://schemas.openxmlformats.org/officeDocument/2006/relationships/image" Target="../media/image66.svg"/></Relationships>
</file>

<file path=ppt/slides/_rels/slide55.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11.emf"/><Relationship Id="rId7" Type="http://schemas.openxmlformats.org/officeDocument/2006/relationships/image" Target="../media/image59.svg"/><Relationship Id="rId2" Type="http://schemas.openxmlformats.org/officeDocument/2006/relationships/image" Target="../media/image8.emf"/><Relationship Id="rId1" Type="http://schemas.openxmlformats.org/officeDocument/2006/relationships/slideLayout" Target="../slideLayouts/slideLayout11.xml"/><Relationship Id="rId6" Type="http://schemas.openxmlformats.org/officeDocument/2006/relationships/image" Target="../media/image58.svg"/><Relationship Id="rId5" Type="http://schemas.openxmlformats.org/officeDocument/2006/relationships/image" Target="../media/image57.svg"/><Relationship Id="rId10" Type="http://schemas.openxmlformats.org/officeDocument/2006/relationships/image" Target="../media/image34.svg"/><Relationship Id="rId4" Type="http://schemas.openxmlformats.org/officeDocument/2006/relationships/image" Target="../media/image12.png"/><Relationship Id="rId9" Type="http://schemas.openxmlformats.org/officeDocument/2006/relationships/image" Target="../media/image61.svg"/></Relationships>
</file>

<file path=ppt/slides/_rels/slide56.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22.png"/><Relationship Id="rId7" Type="http://schemas.openxmlformats.org/officeDocument/2006/relationships/image" Target="../media/image64.svg"/><Relationship Id="rId2" Type="http://schemas.openxmlformats.org/officeDocument/2006/relationships/image" Target="../media/image11.emf"/><Relationship Id="rId1" Type="http://schemas.openxmlformats.org/officeDocument/2006/relationships/slideLayout" Target="../slideLayouts/slideLayout17.xml"/><Relationship Id="rId6" Type="http://schemas.openxmlformats.org/officeDocument/2006/relationships/image" Target="../media/image62.svg"/><Relationship Id="rId5" Type="http://schemas.openxmlformats.org/officeDocument/2006/relationships/image" Target="../media/image67.svg"/><Relationship Id="rId10" Type="http://schemas.openxmlformats.org/officeDocument/2006/relationships/image" Target="../media/image66.svg"/><Relationship Id="rId4" Type="http://schemas.openxmlformats.org/officeDocument/2006/relationships/image" Target="../media/image59.svg"/><Relationship Id="rId9" Type="http://schemas.openxmlformats.org/officeDocument/2006/relationships/image" Target="../media/image34.svg"/></Relationships>
</file>

<file path=ppt/slides/_rels/slide57.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11.emf"/><Relationship Id="rId7" Type="http://schemas.openxmlformats.org/officeDocument/2006/relationships/image" Target="../media/image59.svg"/><Relationship Id="rId2" Type="http://schemas.openxmlformats.org/officeDocument/2006/relationships/image" Target="../media/image8.emf"/><Relationship Id="rId1" Type="http://schemas.openxmlformats.org/officeDocument/2006/relationships/slideLayout" Target="../slideLayouts/slideLayout11.xml"/><Relationship Id="rId6" Type="http://schemas.openxmlformats.org/officeDocument/2006/relationships/image" Target="../media/image58.svg"/><Relationship Id="rId5" Type="http://schemas.openxmlformats.org/officeDocument/2006/relationships/image" Target="../media/image57.svg"/><Relationship Id="rId10" Type="http://schemas.openxmlformats.org/officeDocument/2006/relationships/image" Target="../media/image34.svg"/><Relationship Id="rId4" Type="http://schemas.openxmlformats.org/officeDocument/2006/relationships/image" Target="../media/image12.png"/><Relationship Id="rId9" Type="http://schemas.openxmlformats.org/officeDocument/2006/relationships/image" Target="../media/image61.svg"/></Relationships>
</file>

<file path=ppt/slides/_rels/slide58.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22.png"/><Relationship Id="rId7" Type="http://schemas.openxmlformats.org/officeDocument/2006/relationships/image" Target="../media/image63.svg"/><Relationship Id="rId2" Type="http://schemas.openxmlformats.org/officeDocument/2006/relationships/image" Target="../media/image11.emf"/><Relationship Id="rId1" Type="http://schemas.openxmlformats.org/officeDocument/2006/relationships/slideLayout" Target="../slideLayouts/slideLayout17.xml"/><Relationship Id="rId6" Type="http://schemas.openxmlformats.org/officeDocument/2006/relationships/image" Target="../media/image62.svg"/><Relationship Id="rId5" Type="http://schemas.openxmlformats.org/officeDocument/2006/relationships/image" Target="../media/image67.svg"/><Relationship Id="rId10" Type="http://schemas.openxmlformats.org/officeDocument/2006/relationships/image" Target="../media/image34.svg"/><Relationship Id="rId4" Type="http://schemas.openxmlformats.org/officeDocument/2006/relationships/image" Target="../media/image60.svg"/><Relationship Id="rId9" Type="http://schemas.openxmlformats.org/officeDocument/2006/relationships/image" Target="../media/image66.svg"/></Relationships>
</file>

<file path=ppt/slides/_rels/slide59.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11.emf"/><Relationship Id="rId7" Type="http://schemas.openxmlformats.org/officeDocument/2006/relationships/image" Target="../media/image59.svg"/><Relationship Id="rId2" Type="http://schemas.openxmlformats.org/officeDocument/2006/relationships/image" Target="../media/image8.emf"/><Relationship Id="rId1" Type="http://schemas.openxmlformats.org/officeDocument/2006/relationships/slideLayout" Target="../slideLayouts/slideLayout11.xml"/><Relationship Id="rId6" Type="http://schemas.openxmlformats.org/officeDocument/2006/relationships/image" Target="../media/image58.svg"/><Relationship Id="rId5" Type="http://schemas.openxmlformats.org/officeDocument/2006/relationships/image" Target="../media/image57.svg"/><Relationship Id="rId10" Type="http://schemas.openxmlformats.org/officeDocument/2006/relationships/image" Target="../media/image34.svg"/><Relationship Id="rId4" Type="http://schemas.openxmlformats.org/officeDocument/2006/relationships/image" Target="../media/image12.png"/><Relationship Id="rId9" Type="http://schemas.openxmlformats.org/officeDocument/2006/relationships/image" Target="../media/image61.svg"/></Relationships>
</file>

<file path=ppt/slides/_rels/slide6.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22.png"/><Relationship Id="rId7" Type="http://schemas.openxmlformats.org/officeDocument/2006/relationships/image" Target="../media/image63.svg"/><Relationship Id="rId2" Type="http://schemas.openxmlformats.org/officeDocument/2006/relationships/image" Target="../media/image11.emf"/><Relationship Id="rId1" Type="http://schemas.openxmlformats.org/officeDocument/2006/relationships/slideLayout" Target="../slideLayouts/slideLayout17.xml"/><Relationship Id="rId6" Type="http://schemas.openxmlformats.org/officeDocument/2006/relationships/image" Target="../media/image62.svg"/><Relationship Id="rId11" Type="http://schemas.openxmlformats.org/officeDocument/2006/relationships/image" Target="../media/image66.svg"/><Relationship Id="rId5" Type="http://schemas.openxmlformats.org/officeDocument/2006/relationships/image" Target="../media/image67.svg"/><Relationship Id="rId10" Type="http://schemas.openxmlformats.org/officeDocument/2006/relationships/image" Target="../media/image34.svg"/><Relationship Id="rId4" Type="http://schemas.openxmlformats.org/officeDocument/2006/relationships/image" Target="../media/image60.svg"/><Relationship Id="rId9" Type="http://schemas.openxmlformats.org/officeDocument/2006/relationships/image" Target="../media/image61.svg"/></Relationships>
</file>

<file path=ppt/slides/_rels/slide6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34.svg"/></Relationships>
</file>

<file path=ppt/slides/_rels/slide6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34.svg"/></Relationships>
</file>

<file path=ppt/slides/_rels/slide6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image" Target="../media/image34.svg"/></Relationships>
</file>

<file path=ppt/slides/_rels/slide6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34.svg"/></Relationships>
</file>

<file path=ppt/slides/_rels/slide6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34.svg"/></Relationships>
</file>

<file path=ppt/slides/_rels/slide6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34.svg"/></Relationships>
</file>

<file path=ppt/slides/_rels/slide6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7.xml"/><Relationship Id="rId1" Type="http://schemas.openxmlformats.org/officeDocument/2006/relationships/slideLayout" Target="../slideLayouts/slideLayout11.xml"/><Relationship Id="rId6" Type="http://schemas.openxmlformats.org/officeDocument/2006/relationships/image" Target="../media/image34.svg"/><Relationship Id="rId5" Type="http://schemas.openxmlformats.org/officeDocument/2006/relationships/image" Target="../media/image66.svg"/><Relationship Id="rId4" Type="http://schemas.openxmlformats.org/officeDocument/2006/relationships/image" Target="../media/image68.svg"/></Relationships>
</file>

<file path=ppt/slides/_rels/slide69.xml.rels><?xml version="1.0" encoding="UTF-8" standalone="yes"?>
<Relationships xmlns="http://schemas.openxmlformats.org/package/2006/relationships"><Relationship Id="rId2" Type="http://schemas.openxmlformats.org/officeDocument/2006/relationships/image" Target="../media/image39.sv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Layout" Target="../slideLayouts/slideLayout17.xml"/></Relationships>
</file>

<file path=ppt/slides/_rels/slide70.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28.xml"/><Relationship Id="rId1" Type="http://schemas.openxmlformats.org/officeDocument/2006/relationships/slideLayout" Target="../slideLayouts/slideLayout17.xml"/><Relationship Id="rId4" Type="http://schemas.openxmlformats.org/officeDocument/2006/relationships/image" Target="../media/image69.svg"/></Relationships>
</file>

<file path=ppt/slides/_rels/slide7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34.svg"/></Relationships>
</file>

<file path=ppt/slides/_rels/slide7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notesSlide" Target="../notesSlides/notesSlide30.xml"/><Relationship Id="rId1" Type="http://schemas.openxmlformats.org/officeDocument/2006/relationships/slideLayout" Target="../slideLayouts/slideLayout17.xml"/><Relationship Id="rId4" Type="http://schemas.openxmlformats.org/officeDocument/2006/relationships/image" Target="../media/image34.svg"/></Relationships>
</file>

<file path=ppt/slides/_rels/slide7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31.xml"/><Relationship Id="rId1" Type="http://schemas.openxmlformats.org/officeDocument/2006/relationships/slideLayout" Target="../slideLayouts/slideLayout11.xml"/><Relationship Id="rId5" Type="http://schemas.openxmlformats.org/officeDocument/2006/relationships/image" Target="../media/image34.svg"/><Relationship Id="rId4" Type="http://schemas.openxmlformats.org/officeDocument/2006/relationships/image" Target="../media/image56.svg"/></Relationships>
</file>

<file path=ppt/slides/_rels/slide7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32.xml"/><Relationship Id="rId1" Type="http://schemas.openxmlformats.org/officeDocument/2006/relationships/slideLayout" Target="../slideLayouts/slideLayout11.xml"/><Relationship Id="rId6" Type="http://schemas.openxmlformats.org/officeDocument/2006/relationships/image" Target="../media/image66.svg"/><Relationship Id="rId5" Type="http://schemas.openxmlformats.org/officeDocument/2006/relationships/image" Target="../media/image68.svg"/><Relationship Id="rId4" Type="http://schemas.openxmlformats.org/officeDocument/2006/relationships/image" Target="../media/image34.svg"/></Relationships>
</file>

<file path=ppt/slides/_rels/slide75.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5.svg"/><Relationship Id="rId7" Type="http://schemas.openxmlformats.org/officeDocument/2006/relationships/image" Target="../media/image37.sv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media/image36.svg"/><Relationship Id="rId5" Type="http://schemas.openxmlformats.org/officeDocument/2006/relationships/image" Target="../media/image35.svg"/><Relationship Id="rId4" Type="http://schemas.openxmlformats.org/officeDocument/2006/relationships/image" Target="../media/image71.svg"/><Relationship Id="rId9" Type="http://schemas.openxmlformats.org/officeDocument/2006/relationships/image" Target="../media/image40.svg"/></Relationships>
</file>

<file path=ppt/slides/_rels/slide7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40.svg"/></Relationships>
</file>

<file path=ppt/slides/_rels/slide7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40.svg"/><Relationship Id="rId4" Type="http://schemas.openxmlformats.org/officeDocument/2006/relationships/image" Target="../media/image35.svg"/></Relationships>
</file>

<file path=ppt/slides/_rels/slide7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6.xml"/><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image" Target="../media/image35.svg"/></Relationships>
</file>

<file path=ppt/slides/_rels/slide7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8.xml"/><Relationship Id="rId5" Type="http://schemas.openxmlformats.org/officeDocument/2006/relationships/image" Target="../media/image35.svg"/><Relationship Id="rId4" Type="http://schemas.openxmlformats.org/officeDocument/2006/relationships/image" Target="../media/image73.svg"/></Relationships>
</file>

<file path=ppt/slides/_rels/slide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7.svg"/></Relationships>
</file>

<file path=ppt/slides/_rels/slide8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8.xml"/><Relationship Id="rId5" Type="http://schemas.openxmlformats.org/officeDocument/2006/relationships/image" Target="../media/image74.svg"/><Relationship Id="rId4" Type="http://schemas.openxmlformats.org/officeDocument/2006/relationships/image" Target="../media/image35.svg"/></Relationships>
</file>

<file path=ppt/slides/_rels/slide8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8.xml"/><Relationship Id="rId5" Type="http://schemas.openxmlformats.org/officeDocument/2006/relationships/image" Target="../media/image75.svg"/><Relationship Id="rId4" Type="http://schemas.openxmlformats.org/officeDocument/2006/relationships/image" Target="../media/image35.svg"/></Relationships>
</file>

<file path=ppt/slides/_rels/slide82.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notesSlide" Target="../notesSlides/notesSlide40.xml"/><Relationship Id="rId1" Type="http://schemas.openxmlformats.org/officeDocument/2006/relationships/slideLayout" Target="../slideLayouts/slideLayout10.xml"/><Relationship Id="rId5" Type="http://schemas.openxmlformats.org/officeDocument/2006/relationships/image" Target="../media/image11.emf"/><Relationship Id="rId4" Type="http://schemas.openxmlformats.org/officeDocument/2006/relationships/image" Target="../media/image76.svg"/></Relationships>
</file>

<file path=ppt/slides/_rels/slide83.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77.svg"/><Relationship Id="rId7" Type="http://schemas.openxmlformats.org/officeDocument/2006/relationships/image" Target="../media/image79.svg"/><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image" Target="../media/image71.svg"/><Relationship Id="rId11" Type="http://schemas.openxmlformats.org/officeDocument/2006/relationships/image" Target="../media/image40.svg"/><Relationship Id="rId5" Type="http://schemas.openxmlformats.org/officeDocument/2006/relationships/image" Target="../media/image55.svg"/><Relationship Id="rId10" Type="http://schemas.openxmlformats.org/officeDocument/2006/relationships/image" Target="../media/image56.svg"/><Relationship Id="rId4" Type="http://schemas.openxmlformats.org/officeDocument/2006/relationships/image" Target="../media/image78.svg"/><Relationship Id="rId9" Type="http://schemas.openxmlformats.org/officeDocument/2006/relationships/image" Target="../media/image37.svg"/></Relationships>
</file>

<file path=ppt/slides/_rels/slide84.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42.xml"/><Relationship Id="rId1" Type="http://schemas.openxmlformats.org/officeDocument/2006/relationships/slideLayout" Target="../slideLayouts/slideLayout8.xml"/><Relationship Id="rId4" Type="http://schemas.openxmlformats.org/officeDocument/2006/relationships/image" Target="../media/image40.svg"/></Relationships>
</file>

<file path=ppt/slides/_rels/slide8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43.xml"/><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image" Target="../media/image40.svg"/></Relationships>
</file>

<file path=ppt/slides/_rels/slide8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44.xml"/><Relationship Id="rId1" Type="http://schemas.openxmlformats.org/officeDocument/2006/relationships/slideLayout" Target="../slideLayouts/slideLayout8.xml"/><Relationship Id="rId5" Type="http://schemas.openxmlformats.org/officeDocument/2006/relationships/image" Target="../media/image81.svg"/><Relationship Id="rId4" Type="http://schemas.openxmlformats.org/officeDocument/2006/relationships/image" Target="../media/image80.svg"/></Relationships>
</file>

<file path=ppt/slides/_rels/slide8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45.xml"/><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image" Target="../media/image80.svg"/></Relationships>
</file>

<file path=ppt/slides/_rels/slide8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46.xml"/><Relationship Id="rId1" Type="http://schemas.openxmlformats.org/officeDocument/2006/relationships/slideLayout" Target="../slideLayouts/slideLayout11.xml"/><Relationship Id="rId6" Type="http://schemas.openxmlformats.org/officeDocument/2006/relationships/image" Target="../media/image82.svg"/><Relationship Id="rId5" Type="http://schemas.openxmlformats.org/officeDocument/2006/relationships/image" Target="../media/image11.emf"/><Relationship Id="rId4" Type="http://schemas.openxmlformats.org/officeDocument/2006/relationships/image" Target="../media/image68.svg"/></Relationships>
</file>

<file path=ppt/slides/_rels/slide89.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5.svg"/><Relationship Id="rId7" Type="http://schemas.openxmlformats.org/officeDocument/2006/relationships/image" Target="../media/image37.svg"/><Relationship Id="rId2" Type="http://schemas.openxmlformats.org/officeDocument/2006/relationships/notesSlide" Target="../notesSlides/notesSlide47.xml"/><Relationship Id="rId1" Type="http://schemas.openxmlformats.org/officeDocument/2006/relationships/slideLayout" Target="../slideLayouts/slideLayout8.xml"/><Relationship Id="rId6" Type="http://schemas.openxmlformats.org/officeDocument/2006/relationships/image" Target="../media/image36.svg"/><Relationship Id="rId5" Type="http://schemas.openxmlformats.org/officeDocument/2006/relationships/image" Target="../media/image79.svg"/><Relationship Id="rId4" Type="http://schemas.openxmlformats.org/officeDocument/2006/relationships/image" Target="../media/image71.svg"/><Relationship Id="rId9" Type="http://schemas.openxmlformats.org/officeDocument/2006/relationships/image" Target="../media/image40.svg"/></Relationships>
</file>

<file path=ppt/slides/_rels/slide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27.svg"/></Relationships>
</file>

<file path=ppt/slides/_rels/slide9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48.xml"/><Relationship Id="rId1" Type="http://schemas.openxmlformats.org/officeDocument/2006/relationships/slideLayout" Target="../slideLayouts/slideLayout8.xml"/><Relationship Id="rId4" Type="http://schemas.openxmlformats.org/officeDocument/2006/relationships/image" Target="../media/image40.svg"/></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49.xml"/><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image" Target="../media/image40.svg"/></Relationships>
</file>

<file path=ppt/slides/_rels/slide9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50.xml"/><Relationship Id="rId1" Type="http://schemas.openxmlformats.org/officeDocument/2006/relationships/slideLayout" Target="../slideLayouts/slideLayout16.xml"/><Relationship Id="rId4" Type="http://schemas.openxmlformats.org/officeDocument/2006/relationships/image" Target="../media/image83.png"/></Relationships>
</file>

<file path=ppt/slides/_rels/slide9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51.xml"/><Relationship Id="rId1" Type="http://schemas.openxmlformats.org/officeDocument/2006/relationships/slideLayout" Target="../slideLayouts/slideLayout16.xml"/><Relationship Id="rId4" Type="http://schemas.openxmlformats.org/officeDocument/2006/relationships/image" Target="../media/image84.jpeg"/></Relationships>
</file>

<file path=ppt/slides/_rels/slide94.xml.rels><?xml version="1.0" encoding="UTF-8" standalone="yes"?>
<Relationships xmlns="http://schemas.openxmlformats.org/package/2006/relationships"><Relationship Id="rId3" Type="http://schemas.openxmlformats.org/officeDocument/2006/relationships/image" Target="../media/image85.svg"/><Relationship Id="rId2" Type="http://schemas.openxmlformats.org/officeDocument/2006/relationships/image" Target="../media/image22.png"/><Relationship Id="rId1" Type="http://schemas.openxmlformats.org/officeDocument/2006/relationships/slideLayout" Target="../slideLayouts/slideLayout17.xml"/><Relationship Id="rId4" Type="http://schemas.openxmlformats.org/officeDocument/2006/relationships/image" Target="../media/image37.svg"/></Relationships>
</file>

<file path=ppt/slides/_rels/slide95.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Layout" Target="../slideLayouts/slideLayout17.xml"/></Relationships>
</file>

<file path=ppt/slides/_rels/slide96.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Layout" Target="../slideLayouts/slideLayout17.xml"/></Relationships>
</file>

<file path=ppt/slides/_rels/slide9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52.xml"/><Relationship Id="rId1" Type="http://schemas.openxmlformats.org/officeDocument/2006/relationships/slideLayout" Target="../slideLayouts/slideLayout11.xml"/><Relationship Id="rId6" Type="http://schemas.openxmlformats.org/officeDocument/2006/relationships/image" Target="../media/image37.svg"/><Relationship Id="rId5" Type="http://schemas.openxmlformats.org/officeDocument/2006/relationships/image" Target="../media/image66.svg"/><Relationship Id="rId4" Type="http://schemas.openxmlformats.org/officeDocument/2006/relationships/image" Target="../media/image68.svg"/></Relationships>
</file>

<file path=ppt/slides/_rels/slide98.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image" Target="../media/image86.svg"/><Relationship Id="rId1" Type="http://schemas.openxmlformats.org/officeDocument/2006/relationships/slideLayout" Target="../slideLayouts/slideLayout17.xml"/><Relationship Id="rId5" Type="http://schemas.openxmlformats.org/officeDocument/2006/relationships/image" Target="../media/image89.svg"/><Relationship Id="rId4" Type="http://schemas.openxmlformats.org/officeDocument/2006/relationships/image" Target="../media/image88.svg"/></Relationships>
</file>

<file path=ppt/slides/_rels/slide99.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image" Target="../media/image86.svg"/><Relationship Id="rId1" Type="http://schemas.openxmlformats.org/officeDocument/2006/relationships/slideLayout" Target="../slideLayouts/slideLayout17.xml"/><Relationship Id="rId5" Type="http://schemas.openxmlformats.org/officeDocument/2006/relationships/image" Target="../media/image89.svg"/><Relationship Id="rId4" Type="http://schemas.openxmlformats.org/officeDocument/2006/relationships/image" Target="../media/image8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A28A2C2-1B55-22B0-93E1-C8CC9037862A}"/>
              </a:ext>
            </a:extLst>
          </p:cNvPr>
          <p:cNvSpPr txBox="1"/>
          <p:nvPr/>
        </p:nvSpPr>
        <p:spPr>
          <a:xfrm>
            <a:off x="609599" y="2009414"/>
            <a:ext cx="6816811" cy="1880579"/>
          </a:xfrm>
          <a:prstGeom prst="rect">
            <a:avLst/>
          </a:prstGeom>
          <a:noFill/>
        </p:spPr>
        <p:txBody>
          <a:bodyPr wrap="square" rtlCol="0">
            <a:spAutoFit/>
          </a:bodyPr>
          <a:lstStyle/>
          <a:p>
            <a:pPr>
              <a:lnSpc>
                <a:spcPct val="80000"/>
              </a:lnSpc>
            </a:pPr>
            <a:r>
              <a:rPr lang="fr" sz="7200" b="1" dirty="0">
                <a:solidFill>
                  <a:schemeClr val="bg1"/>
                </a:solidFill>
                <a:latin typeface="GT Walsheim Pro Condensed Black" panose="00000906000000000000" pitchFamily="2" charset="0"/>
              </a:rPr>
              <a:t>GESTION DE PROJET</a:t>
            </a:r>
          </a:p>
        </p:txBody>
      </p:sp>
      <p:sp>
        <p:nvSpPr>
          <p:cNvPr id="5" name="TextBox 4">
            <a:extLst>
              <a:ext uri="{FF2B5EF4-FFF2-40B4-BE49-F238E27FC236}">
                <a16:creationId xmlns:a16="http://schemas.microsoft.com/office/drawing/2014/main" id="{A659C398-0800-B249-DA0E-8A151DCB79FC}"/>
              </a:ext>
            </a:extLst>
          </p:cNvPr>
          <p:cNvSpPr txBox="1"/>
          <p:nvPr/>
        </p:nvSpPr>
        <p:spPr>
          <a:xfrm>
            <a:off x="609599" y="3889993"/>
            <a:ext cx="6334897" cy="978729"/>
          </a:xfrm>
          <a:prstGeom prst="rect">
            <a:avLst/>
          </a:prstGeom>
          <a:noFill/>
        </p:spPr>
        <p:txBody>
          <a:bodyPr wrap="square" rtlCol="0">
            <a:spAutoFit/>
          </a:bodyPr>
          <a:lstStyle/>
          <a:p>
            <a:pPr>
              <a:lnSpc>
                <a:spcPct val="90000"/>
              </a:lnSpc>
            </a:pPr>
            <a:r>
              <a:rPr lang="fr" sz="3200" b="1" dirty="0">
                <a:solidFill>
                  <a:schemeClr val="tx2"/>
                </a:solidFill>
                <a:latin typeface="GT Walsheim Pro Condensed Black" panose="00000906000000000000" pitchFamily="2" charset="0"/>
              </a:rPr>
              <a:t>ENTRAÎNEMENT POUR LES ATHLÈTES LEADERS</a:t>
            </a:r>
          </a:p>
        </p:txBody>
      </p:sp>
    </p:spTree>
    <p:extLst>
      <p:ext uri="{BB962C8B-B14F-4D97-AF65-F5344CB8AC3E}">
        <p14:creationId xmlns:p14="http://schemas.microsoft.com/office/powerpoint/2010/main" val="1081517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C2679-D276-95DA-4242-02481C93CB0D}"/>
            </a:ext>
          </a:extLst>
        </p:cNvPr>
        <p:cNvGrpSpPr/>
        <p:nvPr/>
      </p:nvGrpSpPr>
      <p:grpSpPr>
        <a:xfrm>
          <a:off x="0" y="0"/>
          <a:ext cx="0" cy="0"/>
          <a:chOff x="0" y="0"/>
          <a:chExt cx="0" cy="0"/>
        </a:xfrm>
      </p:grpSpPr>
      <p:sp>
        <p:nvSpPr>
          <p:cNvPr id="2" name="TextBox 8">
            <a:extLst>
              <a:ext uri="{FF2B5EF4-FFF2-40B4-BE49-F238E27FC236}">
                <a16:creationId xmlns:a16="http://schemas.microsoft.com/office/drawing/2014/main" id="{93E9B59F-8E02-1306-6E0E-C342E1878F79}"/>
              </a:ext>
            </a:extLst>
          </p:cNvPr>
          <p:cNvSpPr txBox="1"/>
          <p:nvPr/>
        </p:nvSpPr>
        <p:spPr>
          <a:xfrm>
            <a:off x="3909449" y="3429000"/>
            <a:ext cx="6729976" cy="1373389"/>
          </a:xfrm>
          <a:prstGeom prst="rect">
            <a:avLst/>
          </a:prstGeom>
          <a:noFill/>
        </p:spPr>
        <p:txBody>
          <a:bodyPr wrap="square" rtlCol="0">
            <a:spAutoFit/>
          </a:bodyPr>
          <a:lstStyle/>
          <a:p>
            <a:pPr marL="106362">
              <a:lnSpc>
                <a:spcPct val="120000"/>
              </a:lnSpc>
              <a:spcAft>
                <a:spcPts val="600"/>
              </a:spcAft>
            </a:pPr>
            <a:r>
              <a:rPr lang="fr" sz="2400" i="0" u="none" strike="noStrike" cap="none" dirty="0">
                <a:solidFill>
                  <a:schemeClr val="tx1">
                    <a:lumMod val="65000"/>
                    <a:lumOff val="35000"/>
                  </a:schemeClr>
                </a:solidFill>
                <a:latin typeface="Ubuntu Light" panose="020B0304030602030204" pitchFamily="34" charset="0"/>
                <a:ea typeface="Ubuntu"/>
                <a:cs typeface="Ubuntu"/>
                <a:sym typeface="Ubuntu"/>
              </a:rPr>
              <a:t>L'application des connaissances, compétences, outils et techniques aux activités du projet pour répondre aux exigences du projet.</a:t>
            </a:r>
          </a:p>
        </p:txBody>
      </p:sp>
      <p:sp>
        <p:nvSpPr>
          <p:cNvPr id="17" name="Text Placeholder 2">
            <a:extLst>
              <a:ext uri="{FF2B5EF4-FFF2-40B4-BE49-F238E27FC236}">
                <a16:creationId xmlns:a16="http://schemas.microsoft.com/office/drawing/2014/main" id="{3AC8CAF2-CA35-7423-ECEF-962B9313F340}"/>
              </a:ext>
            </a:extLst>
          </p:cNvPr>
          <p:cNvSpPr>
            <a:spLocks noGrp="1"/>
          </p:cNvSpPr>
          <p:nvPr>
            <p:ph type="body" sz="quarter" idx="10"/>
          </p:nvPr>
        </p:nvSpPr>
        <p:spPr>
          <a:xfrm>
            <a:off x="1498600" y="578572"/>
            <a:ext cx="7401560" cy="466685"/>
          </a:xfrm>
        </p:spPr>
        <p:txBody>
          <a:bodyPr/>
          <a:lstStyle/>
          <a:p>
            <a:r>
              <a:rPr lang="fr">
                <a:solidFill>
                  <a:schemeClr val="tx1">
                    <a:lumMod val="75000"/>
                    <a:lumOff val="25000"/>
                  </a:schemeClr>
                </a:solidFill>
              </a:rPr>
              <a:t>Mots-clés et définitions</a:t>
            </a:r>
          </a:p>
        </p:txBody>
      </p:sp>
      <p:sp>
        <p:nvSpPr>
          <p:cNvPr id="18" name="Text Placeholder 4">
            <a:extLst>
              <a:ext uri="{FF2B5EF4-FFF2-40B4-BE49-F238E27FC236}">
                <a16:creationId xmlns:a16="http://schemas.microsoft.com/office/drawing/2014/main" id="{0E8EE826-FCE1-F43D-F2A7-3C565C952B77}"/>
              </a:ext>
            </a:extLst>
          </p:cNvPr>
          <p:cNvSpPr>
            <a:spLocks noGrp="1"/>
          </p:cNvSpPr>
          <p:nvPr>
            <p:ph type="body" sz="quarter" idx="11"/>
          </p:nvPr>
        </p:nvSpPr>
        <p:spPr>
          <a:xfrm>
            <a:off x="1498600" y="991026"/>
            <a:ext cx="3389086" cy="466684"/>
          </a:xfrm>
        </p:spPr>
        <p:txBody>
          <a:bodyPr>
            <a:normAutofit/>
          </a:bodyPr>
          <a:lstStyle/>
          <a:p>
            <a:r>
              <a:rPr lang="fr" sz="2400">
                <a:solidFill>
                  <a:schemeClr val="bg2">
                    <a:lumMod val="50000"/>
                  </a:schemeClr>
                </a:solidFill>
              </a:rPr>
              <a:t>Gestion de projet</a:t>
            </a:r>
          </a:p>
        </p:txBody>
      </p:sp>
      <p:sp>
        <p:nvSpPr>
          <p:cNvPr id="19" name="TextBox 5">
            <a:extLst>
              <a:ext uri="{FF2B5EF4-FFF2-40B4-BE49-F238E27FC236}">
                <a16:creationId xmlns:a16="http://schemas.microsoft.com/office/drawing/2014/main" id="{A55EF428-D31B-9A39-6FBC-F2301EBC42C6}"/>
              </a:ext>
            </a:extLst>
          </p:cNvPr>
          <p:cNvSpPr txBox="1"/>
          <p:nvPr/>
        </p:nvSpPr>
        <p:spPr>
          <a:xfrm>
            <a:off x="3909449" y="1994649"/>
            <a:ext cx="7028808" cy="646331"/>
          </a:xfrm>
          <a:prstGeom prst="rect">
            <a:avLst/>
          </a:prstGeom>
          <a:noFill/>
        </p:spPr>
        <p:txBody>
          <a:bodyPr wrap="square" rtlCol="0">
            <a:spAutoFit/>
          </a:bodyPr>
          <a:lstStyle/>
          <a:p>
            <a:r>
              <a:rPr lang="fr" sz="3600" b="1" dirty="0">
                <a:solidFill>
                  <a:srgbClr val="013B82"/>
                </a:solidFill>
                <a:latin typeface="Ubuntu"/>
              </a:rPr>
              <a:t>Qu'est-ce que </a:t>
            </a:r>
            <a:r>
              <a:rPr lang="fr" sz="3600" b="1" dirty="0">
                <a:solidFill>
                  <a:srgbClr val="F68D1E"/>
                </a:solidFill>
                <a:latin typeface="Ubuntu"/>
              </a:rPr>
              <a:t>la gestion de projet</a:t>
            </a:r>
            <a:r>
              <a:rPr lang="fr" sz="3600" b="1" dirty="0">
                <a:solidFill>
                  <a:srgbClr val="013B82"/>
                </a:solidFill>
                <a:latin typeface="Ubuntu"/>
              </a:rPr>
              <a:t> ?</a:t>
            </a:r>
          </a:p>
        </p:txBody>
      </p:sp>
      <p:pic>
        <p:nvPicPr>
          <p:cNvPr id="24" name="Graphic 23">
            <a:extLst>
              <a:ext uri="{FF2B5EF4-FFF2-40B4-BE49-F238E27FC236}">
                <a16:creationId xmlns:a16="http://schemas.microsoft.com/office/drawing/2014/main" id="{0570070A-CE95-D7D1-1024-2225C6D69D8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81075" y="2552700"/>
            <a:ext cx="2785212" cy="2495550"/>
          </a:xfrm>
          <a:prstGeom prst="rect">
            <a:avLst/>
          </a:prstGeom>
        </p:spPr>
      </p:pic>
    </p:spTree>
    <p:extLst>
      <p:ext uri="{BB962C8B-B14F-4D97-AF65-F5344CB8AC3E}">
        <p14:creationId xmlns:p14="http://schemas.microsoft.com/office/powerpoint/2010/main" val="3262863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06ECE-B38C-6D49-7E81-14C5957B4BAB}"/>
            </a:ext>
          </a:extLst>
        </p:cNvPr>
        <p:cNvGrpSpPr/>
        <p:nvPr/>
      </p:nvGrpSpPr>
      <p:grpSpPr>
        <a:xfrm>
          <a:off x="0" y="0"/>
          <a:ext cx="0" cy="0"/>
          <a:chOff x="0" y="0"/>
          <a:chExt cx="0" cy="0"/>
        </a:xfrm>
      </p:grpSpPr>
      <p:pic>
        <p:nvPicPr>
          <p:cNvPr id="16" name="Graphic 15">
            <a:extLst>
              <a:ext uri="{FF2B5EF4-FFF2-40B4-BE49-F238E27FC236}">
                <a16:creationId xmlns:a16="http://schemas.microsoft.com/office/drawing/2014/main" id="{6744A5C1-7E7F-ECB9-19AE-C93F415B56C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11109" y="3359260"/>
            <a:ext cx="2910729" cy="2465559"/>
          </a:xfrm>
          <a:prstGeom prst="rect">
            <a:avLst/>
          </a:prstGeom>
        </p:spPr>
      </p:pic>
      <p:pic>
        <p:nvPicPr>
          <p:cNvPr id="4" name="Graphic 3" descr="Présent avec remplissage solide">
            <a:extLst>
              <a:ext uri="{FF2B5EF4-FFF2-40B4-BE49-F238E27FC236}">
                <a16:creationId xmlns:a16="http://schemas.microsoft.com/office/drawing/2014/main" id="{5D8FAE93-83F8-3DB7-5572-B8C9544D232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53591" y="4496899"/>
            <a:ext cx="914400" cy="914400"/>
          </a:xfrm>
          <a:prstGeom prst="rect">
            <a:avLst/>
          </a:prstGeom>
        </p:spPr>
      </p:pic>
      <p:sp>
        <p:nvSpPr>
          <p:cNvPr id="13" name="TextBox 12">
            <a:extLst>
              <a:ext uri="{FF2B5EF4-FFF2-40B4-BE49-F238E27FC236}">
                <a16:creationId xmlns:a16="http://schemas.microsoft.com/office/drawing/2014/main" id="{7DEE1D7F-A2D8-86C1-D410-29FF2D87D204}"/>
              </a:ext>
            </a:extLst>
          </p:cNvPr>
          <p:cNvSpPr txBox="1"/>
          <p:nvPr/>
        </p:nvSpPr>
        <p:spPr>
          <a:xfrm>
            <a:off x="825517" y="2091847"/>
            <a:ext cx="7315183" cy="4289059"/>
          </a:xfrm>
          <a:prstGeom prst="rect">
            <a:avLst/>
          </a:prstGeom>
          <a:noFill/>
        </p:spPr>
        <p:txBody>
          <a:bodyPr wrap="square" rtlCol="0">
            <a:spAutoFit/>
          </a:bodyPr>
          <a:lstStyle/>
          <a:p>
            <a:pPr marL="342900" indent="-342900">
              <a:lnSpc>
                <a:spcPct val="120000"/>
              </a:lnSpc>
              <a:spcAft>
                <a:spcPts val="600"/>
              </a:spcAft>
              <a:buBlip>
                <a:blip r:embed="rId4"/>
              </a:buBlip>
            </a:pPr>
            <a:r>
              <a:rPr lang="fr" sz="2400" dirty="0">
                <a:solidFill>
                  <a:schemeClr val="bg1"/>
                </a:solidFill>
                <a:latin typeface="Ubuntu" panose="020B0504030602030204" pitchFamily="34" charset="0"/>
                <a:ea typeface="Calibri"/>
                <a:cs typeface="Calibri"/>
                <a:sym typeface="Calibri"/>
              </a:rPr>
              <a:t>Après avoir partagé votre projet, prenez le temps de réfléchir.</a:t>
            </a:r>
          </a:p>
          <a:p>
            <a:pPr marL="342900" indent="-342900">
              <a:lnSpc>
                <a:spcPct val="120000"/>
              </a:lnSpc>
              <a:spcAft>
                <a:spcPts val="600"/>
              </a:spcAft>
              <a:buBlip>
                <a:blip r:embed="rId4"/>
              </a:buBlip>
            </a:pPr>
            <a:r>
              <a:rPr lang="fr" sz="2400" dirty="0">
                <a:solidFill>
                  <a:schemeClr val="bg1"/>
                </a:solidFill>
                <a:latin typeface="Ubuntu" panose="020B0504030602030204" pitchFamily="34" charset="0"/>
                <a:ea typeface="Calibri"/>
                <a:cs typeface="Calibri"/>
                <a:sym typeface="Calibri"/>
              </a:rPr>
              <a:t>Écoutez les retours du public et des autres intervenants.</a:t>
            </a:r>
          </a:p>
          <a:p>
            <a:pPr marL="342900" indent="-342900">
              <a:lnSpc>
                <a:spcPct val="120000"/>
              </a:lnSpc>
              <a:spcAft>
                <a:spcPts val="200"/>
              </a:spcAft>
              <a:buBlip>
                <a:blip r:embed="rId4"/>
              </a:buBlip>
            </a:pPr>
            <a:r>
              <a:rPr lang="fr" sz="2400" dirty="0">
                <a:solidFill>
                  <a:schemeClr val="bg1"/>
                </a:solidFill>
                <a:latin typeface="Ubuntu" panose="020B0504030602030204" pitchFamily="34" charset="0"/>
                <a:ea typeface="Calibri"/>
                <a:cs typeface="Calibri"/>
                <a:sym typeface="Calibri"/>
              </a:rPr>
              <a:t>Demandez-vous :</a:t>
            </a:r>
          </a:p>
          <a:p>
            <a:pPr marL="622300" indent="-254000">
              <a:lnSpc>
                <a:spcPct val="120000"/>
              </a:lnSpc>
              <a:spcAft>
                <a:spcPts val="200"/>
              </a:spcAft>
              <a:buClr>
                <a:srgbClr val="013B82"/>
              </a:buClr>
              <a:buFont typeface="Ubuntu" panose="020B0504030602030204" pitchFamily="34" charset="0"/>
              <a:buChar char="›"/>
            </a:pPr>
            <a:r>
              <a:rPr lang="fr" sz="2400" dirty="0">
                <a:solidFill>
                  <a:schemeClr val="bg1"/>
                </a:solidFill>
                <a:latin typeface="Ubuntu" panose="020B0504030602030204" pitchFamily="34" charset="0"/>
                <a:ea typeface="Calibri"/>
                <a:cs typeface="Calibri"/>
                <a:sym typeface="Calibri"/>
              </a:rPr>
              <a:t>Qu'est-ce qui s'est bien passé ?</a:t>
            </a:r>
          </a:p>
          <a:p>
            <a:pPr marL="622300" indent="-254000">
              <a:lnSpc>
                <a:spcPct val="120000"/>
              </a:lnSpc>
              <a:spcAft>
                <a:spcPts val="200"/>
              </a:spcAft>
              <a:buClr>
                <a:srgbClr val="013B82"/>
              </a:buClr>
              <a:buFont typeface="Ubuntu" panose="020B0504030602030204" pitchFamily="34" charset="0"/>
              <a:buChar char="›"/>
            </a:pPr>
            <a:r>
              <a:rPr lang="fr" sz="2400" dirty="0">
                <a:solidFill>
                  <a:schemeClr val="bg1"/>
                </a:solidFill>
                <a:latin typeface="Ubuntu" panose="020B0504030602030204" pitchFamily="34" charset="0"/>
                <a:ea typeface="Calibri"/>
                <a:cs typeface="Calibri"/>
                <a:sym typeface="Calibri"/>
              </a:rPr>
              <a:t>Que pourrais-je faire mieux la prochaine fois ?</a:t>
            </a:r>
          </a:p>
          <a:p>
            <a:pPr marL="622300" indent="-254000">
              <a:lnSpc>
                <a:spcPct val="120000"/>
              </a:lnSpc>
              <a:spcAft>
                <a:spcPts val="200"/>
              </a:spcAft>
              <a:buClr>
                <a:srgbClr val="013B82"/>
              </a:buClr>
              <a:buFont typeface="Ubuntu" panose="020B0504030602030204" pitchFamily="34" charset="0"/>
              <a:buChar char="›"/>
            </a:pPr>
            <a:r>
              <a:rPr lang="fr" sz="2400" dirty="0">
                <a:solidFill>
                  <a:schemeClr val="bg1"/>
                </a:solidFill>
                <a:latin typeface="Ubuntu" panose="020B0504030602030204" pitchFamily="34" charset="0"/>
                <a:ea typeface="Calibri"/>
                <a:cs typeface="Calibri"/>
                <a:sym typeface="Calibri"/>
              </a:rPr>
              <a:t>Prenez des notes pour vous aider à progresser en tant que présentateur et à améliorer votre projet.</a:t>
            </a:r>
          </a:p>
          <a:p>
            <a:pPr marL="622300" indent="-254000">
              <a:lnSpc>
                <a:spcPct val="120000"/>
              </a:lnSpc>
              <a:spcAft>
                <a:spcPts val="200"/>
              </a:spcAft>
              <a:buClr>
                <a:srgbClr val="013B82"/>
              </a:buClr>
              <a:buFont typeface="Ubuntu" panose="020B0504030602030204" pitchFamily="34" charset="0"/>
              <a:buChar char="›"/>
            </a:pPr>
            <a:r>
              <a:rPr lang="fr" sz="2400" dirty="0">
                <a:solidFill>
                  <a:schemeClr val="bg1"/>
                </a:solidFill>
                <a:latin typeface="Ubuntu" panose="020B0504030602030204" pitchFamily="34" charset="0"/>
                <a:ea typeface="Calibri"/>
                <a:cs typeface="Calibri"/>
                <a:sym typeface="Calibri"/>
              </a:rPr>
              <a:t>Entraînez-vous à partager à nouveau votre projet</a:t>
            </a:r>
          </a:p>
        </p:txBody>
      </p:sp>
      <p:sp>
        <p:nvSpPr>
          <p:cNvPr id="14" name="TextBox 5">
            <a:extLst>
              <a:ext uri="{FF2B5EF4-FFF2-40B4-BE49-F238E27FC236}">
                <a16:creationId xmlns:a16="http://schemas.microsoft.com/office/drawing/2014/main" id="{2190F2B2-7A47-67F6-C61E-1C5EE98C08EC}"/>
              </a:ext>
            </a:extLst>
          </p:cNvPr>
          <p:cNvSpPr txBox="1"/>
          <p:nvPr/>
        </p:nvSpPr>
        <p:spPr>
          <a:xfrm>
            <a:off x="885724" y="385515"/>
            <a:ext cx="5210276" cy="1661993"/>
          </a:xfrm>
          <a:prstGeom prst="rect">
            <a:avLst/>
          </a:prstGeom>
          <a:noFill/>
        </p:spPr>
        <p:txBody>
          <a:bodyPr wrap="square" rtlCol="0">
            <a:spAutoFit/>
          </a:bodyPr>
          <a:lstStyle/>
          <a:p>
            <a:r>
              <a:rPr lang="fr" sz="3400" b="1" dirty="0">
                <a:solidFill>
                  <a:srgbClr val="013B82"/>
                </a:solidFill>
                <a:latin typeface="Ubuntu"/>
              </a:rPr>
              <a:t>Après avoir partagé : Entraînez-vous et améliorez votre projet</a:t>
            </a:r>
          </a:p>
        </p:txBody>
      </p:sp>
      <p:sp>
        <p:nvSpPr>
          <p:cNvPr id="2" name="Rectangle: Diagonal Corners Rounded 1">
            <a:extLst>
              <a:ext uri="{FF2B5EF4-FFF2-40B4-BE49-F238E27FC236}">
                <a16:creationId xmlns:a16="http://schemas.microsoft.com/office/drawing/2014/main" id="{B20DA847-D32F-B070-B869-80303BA5AC01}"/>
              </a:ext>
            </a:extLst>
          </p:cNvPr>
          <p:cNvSpPr/>
          <p:nvPr/>
        </p:nvSpPr>
        <p:spPr>
          <a:xfrm>
            <a:off x="9258283" y="5282751"/>
            <a:ext cx="1905017" cy="1084135"/>
          </a:xfrm>
          <a:prstGeom prst="round2DiagRect">
            <a:avLst/>
          </a:prstGeom>
          <a:solidFill>
            <a:srgbClr val="9227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400" b="1">
                <a:latin typeface="Ubuntu Light" panose="020B0304030602030204" pitchFamily="34" charset="0"/>
              </a:rPr>
              <a:t>Les retours sont un cadeau</a:t>
            </a:r>
          </a:p>
        </p:txBody>
      </p:sp>
    </p:spTree>
    <p:extLst>
      <p:ext uri="{BB962C8B-B14F-4D97-AF65-F5344CB8AC3E}">
        <p14:creationId xmlns:p14="http://schemas.microsoft.com/office/powerpoint/2010/main" val="413031622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2C856-BFBF-A28F-5BD0-71C386FFC1C3}"/>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A52DF6C1-AA05-B402-07F3-F0B06E126507}"/>
              </a:ext>
            </a:extLst>
          </p:cNvPr>
          <p:cNvGrpSpPr/>
          <p:nvPr/>
        </p:nvGrpSpPr>
        <p:grpSpPr>
          <a:xfrm>
            <a:off x="0" y="1577940"/>
            <a:ext cx="4778829" cy="4778829"/>
            <a:chOff x="-165099" y="1638300"/>
            <a:chExt cx="4892788" cy="4892788"/>
          </a:xfrm>
          <a:solidFill>
            <a:srgbClr val="DDF5FF"/>
          </a:solidFill>
        </p:grpSpPr>
        <p:sp>
          <p:nvSpPr>
            <p:cNvPr id="15" name="Rectangle 14">
              <a:extLst>
                <a:ext uri="{FF2B5EF4-FFF2-40B4-BE49-F238E27FC236}">
                  <a16:creationId xmlns:a16="http://schemas.microsoft.com/office/drawing/2014/main" id="{49E7FF42-9F77-A57D-E87F-A0034565CE1A}"/>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16" name="Oval 15">
              <a:extLst>
                <a:ext uri="{FF2B5EF4-FFF2-40B4-BE49-F238E27FC236}">
                  <a16:creationId xmlns:a16="http://schemas.microsoft.com/office/drawing/2014/main" id="{9AE41A51-38E1-E697-563A-DF41664D45B5}"/>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12" name="TextBox 5">
            <a:extLst>
              <a:ext uri="{FF2B5EF4-FFF2-40B4-BE49-F238E27FC236}">
                <a16:creationId xmlns:a16="http://schemas.microsoft.com/office/drawing/2014/main" id="{98D7B03D-98C8-399C-ECD9-5342E23BEE64}"/>
              </a:ext>
            </a:extLst>
          </p:cNvPr>
          <p:cNvSpPr txBox="1"/>
          <p:nvPr/>
        </p:nvSpPr>
        <p:spPr>
          <a:xfrm>
            <a:off x="1002126" y="2805877"/>
            <a:ext cx="3072758" cy="1569660"/>
          </a:xfrm>
          <a:prstGeom prst="rect">
            <a:avLst/>
          </a:prstGeom>
          <a:noFill/>
        </p:spPr>
        <p:txBody>
          <a:bodyPr wrap="square" rtlCol="0">
            <a:spAutoFit/>
          </a:bodyPr>
          <a:lstStyle/>
          <a:p>
            <a:r>
              <a:rPr lang="fr" sz="3200" b="1" dirty="0">
                <a:solidFill>
                  <a:srgbClr val="013B82"/>
                </a:solidFill>
                <a:latin typeface="Ubuntu"/>
              </a:rPr>
              <a:t>Où partager votre </a:t>
            </a:r>
            <a:r>
              <a:rPr lang="fr" sz="3200" b="1" dirty="0">
                <a:solidFill>
                  <a:srgbClr val="0095DA"/>
                </a:solidFill>
                <a:latin typeface="Ubuntu"/>
              </a:rPr>
              <a:t>histoire de projet</a:t>
            </a:r>
            <a:r>
              <a:rPr lang="fr" sz="3200" b="1" dirty="0">
                <a:solidFill>
                  <a:srgbClr val="013B82"/>
                </a:solidFill>
                <a:latin typeface="Ubuntu"/>
              </a:rPr>
              <a:t> ?</a:t>
            </a:r>
          </a:p>
        </p:txBody>
      </p:sp>
      <p:grpSp>
        <p:nvGrpSpPr>
          <p:cNvPr id="32" name="Group 31">
            <a:extLst>
              <a:ext uri="{FF2B5EF4-FFF2-40B4-BE49-F238E27FC236}">
                <a16:creationId xmlns:a16="http://schemas.microsoft.com/office/drawing/2014/main" id="{789DABDE-2A03-E934-8650-8654AA64DC5B}"/>
              </a:ext>
            </a:extLst>
          </p:cNvPr>
          <p:cNvGrpSpPr/>
          <p:nvPr/>
        </p:nvGrpSpPr>
        <p:grpSpPr>
          <a:xfrm>
            <a:off x="10784378" y="5379376"/>
            <a:ext cx="1156254" cy="1196009"/>
            <a:chOff x="14188639" y="5284185"/>
            <a:chExt cx="1156254" cy="1196009"/>
          </a:xfrm>
        </p:grpSpPr>
        <p:sp>
          <p:nvSpPr>
            <p:cNvPr id="33" name="TextBox 18">
              <a:extLst>
                <a:ext uri="{FF2B5EF4-FFF2-40B4-BE49-F238E27FC236}">
                  <a16:creationId xmlns:a16="http://schemas.microsoft.com/office/drawing/2014/main" id="{687C3A7D-5F28-24AF-D5CF-77163572E435}"/>
                </a:ext>
              </a:extLst>
            </p:cNvPr>
            <p:cNvSpPr txBox="1"/>
            <p:nvPr/>
          </p:nvSpPr>
          <p:spPr>
            <a:xfrm>
              <a:off x="14188639" y="6141640"/>
              <a:ext cx="1156254" cy="338554"/>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CLÔTURE</a:t>
              </a:r>
            </a:p>
          </p:txBody>
        </p:sp>
        <p:grpSp>
          <p:nvGrpSpPr>
            <p:cNvPr id="36" name="Group 35">
              <a:extLst>
                <a:ext uri="{FF2B5EF4-FFF2-40B4-BE49-F238E27FC236}">
                  <a16:creationId xmlns:a16="http://schemas.microsoft.com/office/drawing/2014/main" id="{44C785D2-0C27-AB6D-9B16-E08D50018E47}"/>
                </a:ext>
              </a:extLst>
            </p:cNvPr>
            <p:cNvGrpSpPr/>
            <p:nvPr/>
          </p:nvGrpSpPr>
          <p:grpSpPr>
            <a:xfrm>
              <a:off x="14353573" y="5284185"/>
              <a:ext cx="812613" cy="812613"/>
              <a:chOff x="12927257" y="2548799"/>
              <a:chExt cx="1585213" cy="1585213"/>
            </a:xfrm>
          </p:grpSpPr>
          <p:sp>
            <p:nvSpPr>
              <p:cNvPr id="37" name="Oval 36">
                <a:extLst>
                  <a:ext uri="{FF2B5EF4-FFF2-40B4-BE49-F238E27FC236}">
                    <a16:creationId xmlns:a16="http://schemas.microsoft.com/office/drawing/2014/main" id="{CE5A7541-0196-A578-BCBA-8E30C25D5539}"/>
                  </a:ext>
                </a:extLst>
              </p:cNvPr>
              <p:cNvSpPr/>
              <p:nvPr/>
            </p:nvSpPr>
            <p:spPr>
              <a:xfrm>
                <a:off x="12927257" y="2548799"/>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Graphic 37">
                <a:extLst>
                  <a:ext uri="{FF2B5EF4-FFF2-40B4-BE49-F238E27FC236}">
                    <a16:creationId xmlns:a16="http://schemas.microsoft.com/office/drawing/2014/main" id="{414BC31E-0BEE-F082-27A4-6A9C4BB8E6B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3247524" y="2804119"/>
                <a:ext cx="971550" cy="1162050"/>
              </a:xfrm>
              <a:prstGeom prst="rect">
                <a:avLst/>
              </a:prstGeom>
            </p:spPr>
          </p:pic>
        </p:grpSp>
      </p:grpSp>
      <p:sp>
        <p:nvSpPr>
          <p:cNvPr id="39" name="Text Placeholder 5">
            <a:extLst>
              <a:ext uri="{FF2B5EF4-FFF2-40B4-BE49-F238E27FC236}">
                <a16:creationId xmlns:a16="http://schemas.microsoft.com/office/drawing/2014/main" id="{D07E27DE-2B5C-14BE-2A57-6842D52C51D7}"/>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40" name="Text Placeholder 4">
            <a:extLst>
              <a:ext uri="{FF2B5EF4-FFF2-40B4-BE49-F238E27FC236}">
                <a16:creationId xmlns:a16="http://schemas.microsoft.com/office/drawing/2014/main" id="{277397E4-9703-D7DB-5D35-758D83595D95}"/>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Clôture</a:t>
            </a:r>
          </a:p>
        </p:txBody>
      </p:sp>
      <p:sp>
        <p:nvSpPr>
          <p:cNvPr id="10" name="TextBox 9">
            <a:extLst>
              <a:ext uri="{FF2B5EF4-FFF2-40B4-BE49-F238E27FC236}">
                <a16:creationId xmlns:a16="http://schemas.microsoft.com/office/drawing/2014/main" id="{7172BA9A-F3BF-EE56-1398-219ADDA427B6}"/>
              </a:ext>
            </a:extLst>
          </p:cNvPr>
          <p:cNvSpPr txBox="1"/>
          <p:nvPr/>
        </p:nvSpPr>
        <p:spPr>
          <a:xfrm>
            <a:off x="5077010" y="2013864"/>
            <a:ext cx="6112864" cy="3820213"/>
          </a:xfrm>
          <a:prstGeom prst="rect">
            <a:avLst/>
          </a:prstGeom>
          <a:noFill/>
        </p:spPr>
        <p:txBody>
          <a:bodyPr wrap="square" rtlCol="0">
            <a:spAutoFit/>
          </a:bodyPr>
          <a:lstStyle>
            <a:defPPr>
              <a:defRPr lang="en-US"/>
            </a:defPPr>
            <a:lvl1pPr>
              <a:defRPr sz="4000" b="1">
                <a:solidFill>
                  <a:srgbClr val="DDF5FF"/>
                </a:solidFill>
                <a:latin typeface="Ubuntu"/>
              </a:defRPr>
            </a:lvl1pPr>
          </a:lstStyle>
          <a:p>
            <a:pPr marL="444500" indent="-279400">
              <a:lnSpc>
                <a:spcPct val="120000"/>
              </a:lnSpc>
              <a:spcAft>
                <a:spcPts val="600"/>
              </a:spcAft>
              <a:buClr>
                <a:srgbClr val="92278F"/>
              </a:buClr>
              <a:buSzPct val="120000"/>
              <a:buFont typeface="Ubuntu" panose="020B0504030602030204" pitchFamily="34" charset="0"/>
              <a:buChar char="›"/>
            </a:pPr>
            <a:r>
              <a:rPr lang="fr" sz="2400" b="0" dirty="0">
                <a:solidFill>
                  <a:srgbClr val="013B82"/>
                </a:solidFill>
                <a:latin typeface="Ubuntu Light" panose="020B0304030602030204" pitchFamily="34" charset="0"/>
              </a:rPr>
              <a:t>Quels sont les endroits les plus courants où les athlètes leaders peuvent partager leurs histoires ?</a:t>
            </a:r>
          </a:p>
          <a:p>
            <a:pPr marL="444500" indent="-279400">
              <a:lnSpc>
                <a:spcPct val="120000"/>
              </a:lnSpc>
              <a:spcAft>
                <a:spcPts val="600"/>
              </a:spcAft>
              <a:buClr>
                <a:srgbClr val="92278F"/>
              </a:buClr>
              <a:buSzPct val="120000"/>
              <a:buFont typeface="Ubuntu" panose="020B0504030602030204" pitchFamily="34" charset="0"/>
              <a:buChar char="›"/>
            </a:pPr>
            <a:r>
              <a:rPr lang="fr" sz="2400" b="0" dirty="0">
                <a:solidFill>
                  <a:srgbClr val="013B82"/>
                </a:solidFill>
                <a:latin typeface="Ubuntu Light" panose="020B0304030602030204" pitchFamily="34" charset="0"/>
              </a:rPr>
              <a:t>Pensez à votre projet.  Qui sont les personnes qui pourraient vous aider à avoir un impact plus important ?</a:t>
            </a:r>
          </a:p>
          <a:p>
            <a:pPr marL="444500" indent="-279400">
              <a:lnSpc>
                <a:spcPct val="120000"/>
              </a:lnSpc>
              <a:spcAft>
                <a:spcPts val="600"/>
              </a:spcAft>
              <a:buClr>
                <a:srgbClr val="92278F"/>
              </a:buClr>
              <a:buSzPct val="120000"/>
              <a:buFont typeface="Ubuntu" panose="020B0504030602030204" pitchFamily="34" charset="0"/>
              <a:buChar char="›"/>
            </a:pPr>
            <a:r>
              <a:rPr lang="fr" sz="2400" b="0" dirty="0">
                <a:solidFill>
                  <a:srgbClr val="013B82"/>
                </a:solidFill>
                <a:latin typeface="Ubuntu Light" panose="020B0304030602030204" pitchFamily="34" charset="0"/>
              </a:rPr>
              <a:t>Où pensez-vous pouvoir partager votre projet ?</a:t>
            </a:r>
          </a:p>
        </p:txBody>
      </p:sp>
      <p:pic>
        <p:nvPicPr>
          <p:cNvPr id="2" name="Graphic 1">
            <a:extLst>
              <a:ext uri="{FF2B5EF4-FFF2-40B4-BE49-F238E27FC236}">
                <a16:creationId xmlns:a16="http://schemas.microsoft.com/office/drawing/2014/main" id="{D297446D-EABC-C606-4BB2-8638CD8F7C3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23534" y="4248072"/>
            <a:ext cx="895350" cy="1009650"/>
          </a:xfrm>
          <a:prstGeom prst="rect">
            <a:avLst/>
          </a:prstGeom>
        </p:spPr>
      </p:pic>
      <p:pic>
        <p:nvPicPr>
          <p:cNvPr id="3" name="Graphic 2">
            <a:extLst>
              <a:ext uri="{FF2B5EF4-FFF2-40B4-BE49-F238E27FC236}">
                <a16:creationId xmlns:a16="http://schemas.microsoft.com/office/drawing/2014/main" id="{21B5E049-2D0F-B88E-3123-39B43610087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923534" y="3277747"/>
            <a:ext cx="895350" cy="895350"/>
          </a:xfrm>
          <a:prstGeom prst="rect">
            <a:avLst/>
          </a:prstGeom>
        </p:spPr>
      </p:pic>
    </p:spTree>
    <p:extLst>
      <p:ext uri="{BB962C8B-B14F-4D97-AF65-F5344CB8AC3E}">
        <p14:creationId xmlns:p14="http://schemas.microsoft.com/office/powerpoint/2010/main" val="73809010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B9F691-B072-7E9F-5F6A-13C66F8B64D9}"/>
              </a:ext>
            </a:extLst>
          </p:cNvPr>
          <p:cNvSpPr txBox="1"/>
          <p:nvPr/>
        </p:nvSpPr>
        <p:spPr>
          <a:xfrm>
            <a:off x="1031903" y="4615239"/>
            <a:ext cx="3944008" cy="768737"/>
          </a:xfrm>
          <a:prstGeom prst="rect">
            <a:avLst/>
          </a:prstGeom>
          <a:noFill/>
        </p:spPr>
        <p:txBody>
          <a:bodyPr wrap="square" rtlCol="0">
            <a:spAutoFit/>
          </a:bodyPr>
          <a:lstStyle/>
          <a:p>
            <a:pPr>
              <a:lnSpc>
                <a:spcPct val="80000"/>
              </a:lnSpc>
            </a:pPr>
            <a:r>
              <a:rPr lang="fr" sz="5400" dirty="0">
                <a:solidFill>
                  <a:schemeClr val="bg1"/>
                </a:solidFill>
                <a:latin typeface="GT Walsheim Pro Condensed Black" panose="00000906000000000000" pitchFamily="2" charset="0"/>
              </a:rPr>
              <a:t>MERCI !</a:t>
            </a:r>
          </a:p>
        </p:txBody>
      </p:sp>
      <p:sp>
        <p:nvSpPr>
          <p:cNvPr id="3" name="TextBox 2">
            <a:extLst>
              <a:ext uri="{FF2B5EF4-FFF2-40B4-BE49-F238E27FC236}">
                <a16:creationId xmlns:a16="http://schemas.microsoft.com/office/drawing/2014/main" id="{A23F37CF-A8D1-7CB2-4E5F-942E62FC903C}"/>
              </a:ext>
            </a:extLst>
          </p:cNvPr>
          <p:cNvSpPr txBox="1"/>
          <p:nvPr/>
        </p:nvSpPr>
        <p:spPr>
          <a:xfrm>
            <a:off x="1031903" y="1389676"/>
            <a:ext cx="6816811" cy="543290"/>
          </a:xfrm>
          <a:prstGeom prst="rect">
            <a:avLst/>
          </a:prstGeom>
          <a:noFill/>
        </p:spPr>
        <p:txBody>
          <a:bodyPr wrap="square" rtlCol="0">
            <a:spAutoFit/>
          </a:bodyPr>
          <a:lstStyle/>
          <a:p>
            <a:pPr>
              <a:lnSpc>
                <a:spcPct val="80000"/>
              </a:lnSpc>
            </a:pPr>
            <a:r>
              <a:rPr lang="fr" sz="3600" dirty="0">
                <a:solidFill>
                  <a:srgbClr val="002060"/>
                </a:solidFill>
                <a:latin typeface="GT Walsheim Pro Condensed Black" panose="00000906000000000000" pitchFamily="2" charset="0"/>
              </a:rPr>
              <a:t>GESTION DE PROJET</a:t>
            </a:r>
          </a:p>
        </p:txBody>
      </p:sp>
      <p:sp>
        <p:nvSpPr>
          <p:cNvPr id="6" name="TextBox 5">
            <a:extLst>
              <a:ext uri="{FF2B5EF4-FFF2-40B4-BE49-F238E27FC236}">
                <a16:creationId xmlns:a16="http://schemas.microsoft.com/office/drawing/2014/main" id="{A3A669CE-1D36-3F05-1E50-18F7F64A179C}"/>
              </a:ext>
            </a:extLst>
          </p:cNvPr>
          <p:cNvSpPr txBox="1"/>
          <p:nvPr/>
        </p:nvSpPr>
        <p:spPr>
          <a:xfrm>
            <a:off x="1103586" y="1872502"/>
            <a:ext cx="6745128" cy="424732"/>
          </a:xfrm>
          <a:prstGeom prst="rect">
            <a:avLst/>
          </a:prstGeom>
          <a:noFill/>
        </p:spPr>
        <p:txBody>
          <a:bodyPr wrap="square" rtlCol="0">
            <a:spAutoFit/>
          </a:bodyPr>
          <a:lstStyle/>
          <a:p>
            <a:pPr>
              <a:lnSpc>
                <a:spcPct val="90000"/>
              </a:lnSpc>
            </a:pPr>
            <a:r>
              <a:rPr lang="fr" sz="2400" b="1" dirty="0">
                <a:solidFill>
                  <a:srgbClr val="002060"/>
                </a:solidFill>
                <a:latin typeface="GT Walsheim Pro Condensed Black" panose="00000906000000000000" pitchFamily="2" charset="0"/>
              </a:rPr>
              <a:t>ENTRAÎNEMENT POUR LES </a:t>
            </a:r>
            <a:r>
              <a:rPr lang="fr" sz="2400" b="1">
                <a:solidFill>
                  <a:srgbClr val="002060"/>
                </a:solidFill>
                <a:latin typeface="GT Walsheim Pro Condensed Black" panose="00000906000000000000" pitchFamily="2" charset="0"/>
              </a:rPr>
              <a:t>LEADERS ATHLÈTES</a:t>
            </a:r>
            <a:endParaRPr lang="fr" sz="2400" b="1" dirty="0">
              <a:solidFill>
                <a:srgbClr val="002060"/>
              </a:solidFill>
              <a:latin typeface="GT Walsheim Pro Condensed Black" panose="00000906000000000000" pitchFamily="2" charset="0"/>
            </a:endParaRPr>
          </a:p>
        </p:txBody>
      </p:sp>
      <p:sp>
        <p:nvSpPr>
          <p:cNvPr id="4" name="TextBox 3">
            <a:extLst>
              <a:ext uri="{FF2B5EF4-FFF2-40B4-BE49-F238E27FC236}">
                <a16:creationId xmlns:a16="http://schemas.microsoft.com/office/drawing/2014/main" id="{FE201A48-54F6-8F0A-F0AF-D0F4B4DCD217}"/>
              </a:ext>
            </a:extLst>
          </p:cNvPr>
          <p:cNvSpPr txBox="1"/>
          <p:nvPr/>
        </p:nvSpPr>
        <p:spPr>
          <a:xfrm>
            <a:off x="1031903" y="2661502"/>
            <a:ext cx="5260622" cy="1292662"/>
          </a:xfrm>
          <a:prstGeom prst="rect">
            <a:avLst/>
          </a:prstGeom>
          <a:solidFill>
            <a:srgbClr val="013B82"/>
          </a:solidFill>
          <a:ln w="57150">
            <a:solidFill>
              <a:schemeClr val="bg1"/>
            </a:solidFill>
          </a:ln>
        </p:spPr>
        <p:txBody>
          <a:bodyPr wrap="square" rtlCol="0">
            <a:spAutoFit/>
          </a:bodyPr>
          <a:lstStyle/>
          <a:p>
            <a:r>
              <a:rPr lang="fr" sz="2400" i="1" dirty="0">
                <a:solidFill>
                  <a:schemeClr val="bg1"/>
                </a:solidFill>
                <a:latin typeface="Ubuntu" panose="020B0504030602030204" pitchFamily="34" charset="0"/>
              </a:rPr>
              <a:t>Veuillez prendre l'évaluation :</a:t>
            </a:r>
            <a:br>
              <a:rPr lang="en-US" dirty="0"/>
            </a:br>
            <a:r>
              <a:rPr lang="fr" sz="1800" b="1"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 https://specialolympics.qualtrics.com</a:t>
            </a:r>
            <a:br>
              <a:rPr lang="en-US" sz="1800" b="1"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br>
            <a:r>
              <a:rPr lang="fr" sz="1800" b="1"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/jfe/forme/SV_5cZHOzU0qemAkDP</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7" name="Picture 6">
            <a:extLst>
              <a:ext uri="{FF2B5EF4-FFF2-40B4-BE49-F238E27FC236}">
                <a16:creationId xmlns:a16="http://schemas.microsoft.com/office/drawing/2014/main" id="{3D5F1FCB-9D76-4585-40D8-6B25801ADFC6}"/>
              </a:ext>
            </a:extLst>
          </p:cNvPr>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999863" y="2661502"/>
            <a:ext cx="1292662" cy="1292662"/>
          </a:xfrm>
          <a:prstGeom prst="rect">
            <a:avLst/>
          </a:prstGeom>
          <a:noFill/>
          <a:ln>
            <a:noFill/>
          </a:ln>
        </p:spPr>
      </p:pic>
    </p:spTree>
    <p:extLst>
      <p:ext uri="{BB962C8B-B14F-4D97-AF65-F5344CB8AC3E}">
        <p14:creationId xmlns:p14="http://schemas.microsoft.com/office/powerpoint/2010/main" val="619948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C7A2C-56F0-052F-C5D1-85BB54228701}"/>
            </a:ext>
          </a:extLst>
        </p:cNvPr>
        <p:cNvGrpSpPr/>
        <p:nvPr/>
      </p:nvGrpSpPr>
      <p:grpSpPr>
        <a:xfrm>
          <a:off x="0" y="0"/>
          <a:ext cx="0" cy="0"/>
          <a:chOff x="0" y="0"/>
          <a:chExt cx="0" cy="0"/>
        </a:xfrm>
      </p:grpSpPr>
      <p:sp>
        <p:nvSpPr>
          <p:cNvPr id="2" name="TextBox 8">
            <a:extLst>
              <a:ext uri="{FF2B5EF4-FFF2-40B4-BE49-F238E27FC236}">
                <a16:creationId xmlns:a16="http://schemas.microsoft.com/office/drawing/2014/main" id="{0D620C24-BA55-2443-8240-F3C1CD86833C}"/>
              </a:ext>
            </a:extLst>
          </p:cNvPr>
          <p:cNvSpPr txBox="1"/>
          <p:nvPr/>
        </p:nvSpPr>
        <p:spPr>
          <a:xfrm>
            <a:off x="3909449" y="2192956"/>
            <a:ext cx="5269275" cy="1053109"/>
          </a:xfrm>
          <a:prstGeom prst="rect">
            <a:avLst/>
          </a:prstGeom>
          <a:noFill/>
        </p:spPr>
        <p:txBody>
          <a:bodyPr wrap="square" rtlCol="0">
            <a:spAutoFit/>
          </a:bodyPr>
          <a:lstStyle/>
          <a:p>
            <a:pPr marL="106362">
              <a:lnSpc>
                <a:spcPct val="120000"/>
              </a:lnSpc>
              <a:spcAft>
                <a:spcPts val="600"/>
              </a:spcAft>
            </a:pPr>
            <a:r>
              <a:rPr lang="fr" i="0" u="none" strike="noStrike" cap="none" dirty="0">
                <a:solidFill>
                  <a:schemeClr val="tx1">
                    <a:lumMod val="65000"/>
                    <a:lumOff val="35000"/>
                  </a:schemeClr>
                </a:solidFill>
                <a:latin typeface="Ubuntu Light" panose="020B0304030602030204" pitchFamily="34" charset="0"/>
                <a:ea typeface="Ubuntu"/>
                <a:cs typeface="Ubuntu"/>
                <a:sym typeface="Ubuntu"/>
              </a:rPr>
              <a:t>L'application des connaissances, compétences, outils et techniques aux activités du projet pour répondre aux exigences du projet.</a:t>
            </a:r>
          </a:p>
        </p:txBody>
      </p:sp>
      <p:sp>
        <p:nvSpPr>
          <p:cNvPr id="17" name="Text Placeholder 2">
            <a:extLst>
              <a:ext uri="{FF2B5EF4-FFF2-40B4-BE49-F238E27FC236}">
                <a16:creationId xmlns:a16="http://schemas.microsoft.com/office/drawing/2014/main" id="{4B84443F-BA22-9A15-781F-03F128EDD484}"/>
              </a:ext>
            </a:extLst>
          </p:cNvPr>
          <p:cNvSpPr>
            <a:spLocks noGrp="1"/>
          </p:cNvSpPr>
          <p:nvPr>
            <p:ph type="body" sz="quarter" idx="10"/>
          </p:nvPr>
        </p:nvSpPr>
        <p:spPr>
          <a:xfrm>
            <a:off x="1498600" y="578572"/>
            <a:ext cx="7401560" cy="466685"/>
          </a:xfrm>
        </p:spPr>
        <p:txBody>
          <a:bodyPr/>
          <a:lstStyle/>
          <a:p>
            <a:r>
              <a:rPr lang="fr">
                <a:solidFill>
                  <a:schemeClr val="tx1">
                    <a:lumMod val="75000"/>
                    <a:lumOff val="25000"/>
                  </a:schemeClr>
                </a:solidFill>
              </a:rPr>
              <a:t>Mots-clés et définitions</a:t>
            </a:r>
          </a:p>
        </p:txBody>
      </p:sp>
      <p:sp>
        <p:nvSpPr>
          <p:cNvPr id="18" name="Text Placeholder 4">
            <a:extLst>
              <a:ext uri="{FF2B5EF4-FFF2-40B4-BE49-F238E27FC236}">
                <a16:creationId xmlns:a16="http://schemas.microsoft.com/office/drawing/2014/main" id="{0445AF42-6344-F3D3-3966-E6ABB1CC3E19}"/>
              </a:ext>
            </a:extLst>
          </p:cNvPr>
          <p:cNvSpPr>
            <a:spLocks noGrp="1"/>
          </p:cNvSpPr>
          <p:nvPr>
            <p:ph type="body" sz="quarter" idx="11"/>
          </p:nvPr>
        </p:nvSpPr>
        <p:spPr>
          <a:xfrm>
            <a:off x="1498600" y="991026"/>
            <a:ext cx="3389086" cy="466684"/>
          </a:xfrm>
        </p:spPr>
        <p:txBody>
          <a:bodyPr>
            <a:normAutofit/>
          </a:bodyPr>
          <a:lstStyle/>
          <a:p>
            <a:r>
              <a:rPr lang="fr" sz="2400">
                <a:solidFill>
                  <a:schemeClr val="bg2">
                    <a:lumMod val="50000"/>
                  </a:schemeClr>
                </a:solidFill>
              </a:rPr>
              <a:t>Gestion de projet</a:t>
            </a:r>
          </a:p>
        </p:txBody>
      </p:sp>
      <p:sp>
        <p:nvSpPr>
          <p:cNvPr id="19" name="TextBox 5">
            <a:extLst>
              <a:ext uri="{FF2B5EF4-FFF2-40B4-BE49-F238E27FC236}">
                <a16:creationId xmlns:a16="http://schemas.microsoft.com/office/drawing/2014/main" id="{09AC8B14-B12D-DD90-D6F3-6067F41EB428}"/>
              </a:ext>
            </a:extLst>
          </p:cNvPr>
          <p:cNvSpPr txBox="1"/>
          <p:nvPr/>
        </p:nvSpPr>
        <p:spPr>
          <a:xfrm>
            <a:off x="4010667" y="1839169"/>
            <a:ext cx="7028808" cy="400110"/>
          </a:xfrm>
          <a:prstGeom prst="rect">
            <a:avLst/>
          </a:prstGeom>
          <a:noFill/>
        </p:spPr>
        <p:txBody>
          <a:bodyPr wrap="square" rtlCol="0">
            <a:spAutoFit/>
          </a:bodyPr>
          <a:lstStyle/>
          <a:p>
            <a:r>
              <a:rPr lang="fr" sz="2000" b="1" dirty="0">
                <a:solidFill>
                  <a:schemeClr val="tx1">
                    <a:lumMod val="65000"/>
                    <a:lumOff val="35000"/>
                  </a:schemeClr>
                </a:solidFill>
                <a:latin typeface="Ubuntu"/>
              </a:rPr>
              <a:t>Qu'est-ce que la gestion de projet ?</a:t>
            </a:r>
          </a:p>
        </p:txBody>
      </p:sp>
      <p:pic>
        <p:nvPicPr>
          <p:cNvPr id="24" name="Graphic 23">
            <a:extLst>
              <a:ext uri="{FF2B5EF4-FFF2-40B4-BE49-F238E27FC236}">
                <a16:creationId xmlns:a16="http://schemas.microsoft.com/office/drawing/2014/main" id="{CBC8E62C-6A2E-C186-9BB3-FCBF8D370B4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81075" y="2552700"/>
            <a:ext cx="2785212" cy="2495550"/>
          </a:xfrm>
          <a:prstGeom prst="rect">
            <a:avLst/>
          </a:prstGeom>
        </p:spPr>
      </p:pic>
      <p:sp>
        <p:nvSpPr>
          <p:cNvPr id="3" name="TextBox 8">
            <a:extLst>
              <a:ext uri="{FF2B5EF4-FFF2-40B4-BE49-F238E27FC236}">
                <a16:creationId xmlns:a16="http://schemas.microsoft.com/office/drawing/2014/main" id="{9BDF4955-4018-334A-C393-15E13C776E5E}"/>
              </a:ext>
            </a:extLst>
          </p:cNvPr>
          <p:cNvSpPr txBox="1"/>
          <p:nvPr/>
        </p:nvSpPr>
        <p:spPr>
          <a:xfrm>
            <a:off x="3909450" y="3246065"/>
            <a:ext cx="5773394" cy="486993"/>
          </a:xfrm>
          <a:prstGeom prst="rect">
            <a:avLst/>
          </a:prstGeom>
          <a:noFill/>
        </p:spPr>
        <p:txBody>
          <a:bodyPr wrap="square" rtlCol="0">
            <a:spAutoFit/>
          </a:bodyPr>
          <a:lstStyle/>
          <a:p>
            <a:pPr marL="106362">
              <a:lnSpc>
                <a:spcPct val="120000"/>
              </a:lnSpc>
              <a:spcAft>
                <a:spcPts val="600"/>
              </a:spcAft>
            </a:pPr>
            <a:r>
              <a:rPr lang="fr" sz="2400" b="1" i="0" u="none" strike="noStrike" cap="none">
                <a:solidFill>
                  <a:srgbClr val="F68D1E"/>
                </a:solidFill>
                <a:latin typeface="Ubuntu" panose="020B0504030602030204" pitchFamily="34" charset="0"/>
                <a:ea typeface="Ubuntu"/>
                <a:cs typeface="Ubuntu"/>
                <a:sym typeface="Ubuntu"/>
              </a:rPr>
              <a:t>Décomposons cela :</a:t>
            </a:r>
          </a:p>
        </p:txBody>
      </p:sp>
      <p:sp>
        <p:nvSpPr>
          <p:cNvPr id="4" name="TextBox 8">
            <a:extLst>
              <a:ext uri="{FF2B5EF4-FFF2-40B4-BE49-F238E27FC236}">
                <a16:creationId xmlns:a16="http://schemas.microsoft.com/office/drawing/2014/main" id="{1E4D922B-9CEA-D3C6-F003-D20BA5B4DDAD}"/>
              </a:ext>
            </a:extLst>
          </p:cNvPr>
          <p:cNvSpPr txBox="1"/>
          <p:nvPr/>
        </p:nvSpPr>
        <p:spPr>
          <a:xfrm>
            <a:off x="3909449" y="3707906"/>
            <a:ext cx="6045537" cy="1816588"/>
          </a:xfrm>
          <a:prstGeom prst="rect">
            <a:avLst/>
          </a:prstGeom>
          <a:noFill/>
        </p:spPr>
        <p:txBody>
          <a:bodyPr wrap="square" rtlCol="0">
            <a:spAutoFit/>
          </a:bodyPr>
          <a:lstStyle/>
          <a:p>
            <a:pPr marL="106362">
              <a:lnSpc>
                <a:spcPct val="120000"/>
              </a:lnSpc>
              <a:spcAft>
                <a:spcPts val="600"/>
              </a:spcAft>
            </a:pPr>
            <a:r>
              <a:rPr lang="fr" sz="2400" i="0" u="none" strike="noStrike" cap="none" dirty="0">
                <a:solidFill>
                  <a:srgbClr val="013B82"/>
                </a:solidFill>
                <a:latin typeface="Ubuntu Light" panose="020B0304030602030204" pitchFamily="34" charset="0"/>
                <a:ea typeface="Ubuntu"/>
                <a:cs typeface="Ubuntu"/>
                <a:sym typeface="Ubuntu"/>
              </a:rPr>
              <a:t>Utilisez ce que vous </a:t>
            </a:r>
            <a:r>
              <a:rPr lang="fr" sz="2400" b="1" i="0" u="none" strike="noStrike" cap="none" dirty="0">
                <a:solidFill>
                  <a:srgbClr val="F68D1E"/>
                </a:solidFill>
                <a:latin typeface="Ubuntu Light" panose="020B0304030602030204" pitchFamily="34" charset="0"/>
                <a:ea typeface="Ubuntu"/>
                <a:cs typeface="Ubuntu"/>
                <a:sym typeface="Ubuntu"/>
              </a:rPr>
              <a:t>connaissez</a:t>
            </a:r>
            <a:r>
              <a:rPr lang="fr" sz="2400" i="0" u="none" strike="noStrike" cap="none" dirty="0">
                <a:solidFill>
                  <a:srgbClr val="013B82"/>
                </a:solidFill>
                <a:latin typeface="Ubuntu Light" panose="020B0304030602030204" pitchFamily="34" charset="0"/>
                <a:ea typeface="Ubuntu"/>
                <a:cs typeface="Ubuntu"/>
                <a:sym typeface="Ubuntu"/>
              </a:rPr>
              <a:t>, les bons </a:t>
            </a:r>
            <a:r>
              <a:rPr lang="fr" sz="2400" b="1" dirty="0">
                <a:solidFill>
                  <a:srgbClr val="F68D1E"/>
                </a:solidFill>
                <a:latin typeface="Ubuntu Light" panose="020B0304030602030204" pitchFamily="34" charset="0"/>
                <a:sym typeface="Ubuntu"/>
              </a:rPr>
              <a:t>outils et des compétences</a:t>
            </a:r>
            <a:r>
              <a:rPr lang="fr" sz="2400" i="0" u="none" strike="noStrike" cap="none" dirty="0">
                <a:solidFill>
                  <a:srgbClr val="F68D1E"/>
                </a:solidFill>
                <a:latin typeface="Ubuntu Light" panose="020B0304030602030204" pitchFamily="34" charset="0"/>
                <a:ea typeface="Ubuntu"/>
                <a:cs typeface="Ubuntu"/>
                <a:sym typeface="Ubuntu"/>
              </a:rPr>
              <a:t> </a:t>
            </a:r>
            <a:r>
              <a:rPr lang="fr" sz="2400" i="0" u="none" strike="noStrike" cap="none" dirty="0">
                <a:solidFill>
                  <a:srgbClr val="013B82"/>
                </a:solidFill>
                <a:latin typeface="Ubuntu Light" panose="020B0304030602030204" pitchFamily="34" charset="0"/>
                <a:ea typeface="Ubuntu"/>
                <a:cs typeface="Ubuntu"/>
                <a:sym typeface="Ubuntu"/>
              </a:rPr>
              <a:t>utiles pour accomplir les choses  et atteindre ce que vous souhaitez  accomplir dans le </a:t>
            </a:r>
            <a:r>
              <a:rPr lang="fr" sz="2400" b="1" dirty="0">
                <a:solidFill>
                  <a:srgbClr val="F68D1E"/>
                </a:solidFill>
                <a:latin typeface="Ubuntu Light" panose="020B0304030602030204" pitchFamily="34" charset="0"/>
                <a:sym typeface="Ubuntu"/>
              </a:rPr>
              <a:t>projet</a:t>
            </a:r>
            <a:r>
              <a:rPr lang="fr" sz="2400" i="0" u="none" strike="noStrike" cap="none" dirty="0">
                <a:solidFill>
                  <a:srgbClr val="013B82"/>
                </a:solidFill>
                <a:latin typeface="Ubuntu Light" panose="020B0304030602030204" pitchFamily="34" charset="0"/>
                <a:ea typeface="Ubuntu"/>
                <a:cs typeface="Ubuntu"/>
                <a:sym typeface="Ubuntu"/>
              </a:rPr>
              <a:t>. </a:t>
            </a:r>
          </a:p>
        </p:txBody>
      </p:sp>
    </p:spTree>
    <p:extLst>
      <p:ext uri="{BB962C8B-B14F-4D97-AF65-F5344CB8AC3E}">
        <p14:creationId xmlns:p14="http://schemas.microsoft.com/office/powerpoint/2010/main" val="22553540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p14="http://schemas.microsoft.com/office/powerpoint/2010/main" xmlns:asvg="http://schemas.microsoft.com/office/drawing/2016/SVG/main" xmlns:a16="http://schemas.microsoft.com/office/drawing/2014/main"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B53D3-6029-8F6E-4B39-224BD8B7811D}"/>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0950576C-3137-30B6-E437-FBC340ADC6F1}"/>
              </a:ext>
            </a:extLst>
          </p:cNvPr>
          <p:cNvGrpSpPr/>
          <p:nvPr/>
        </p:nvGrpSpPr>
        <p:grpSpPr>
          <a:xfrm>
            <a:off x="0" y="1577940"/>
            <a:ext cx="4778829" cy="4778829"/>
            <a:chOff x="-165099" y="1638300"/>
            <a:chExt cx="4892788" cy="4892788"/>
          </a:xfrm>
          <a:solidFill>
            <a:srgbClr val="0095DA"/>
          </a:solidFill>
        </p:grpSpPr>
        <p:sp>
          <p:nvSpPr>
            <p:cNvPr id="10" name="Rectangle 9">
              <a:extLst>
                <a:ext uri="{FF2B5EF4-FFF2-40B4-BE49-F238E27FC236}">
                  <a16:creationId xmlns:a16="http://schemas.microsoft.com/office/drawing/2014/main" id="{8D450304-9EEA-BFDF-BABB-7EC4458DA693}"/>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11" name="Oval 10">
              <a:extLst>
                <a:ext uri="{FF2B5EF4-FFF2-40B4-BE49-F238E27FC236}">
                  <a16:creationId xmlns:a16="http://schemas.microsoft.com/office/drawing/2014/main" id="{101FDC3B-EBC8-8326-9B43-7EC1BB6D3627}"/>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21" name="TextBox 5">
            <a:extLst>
              <a:ext uri="{FF2B5EF4-FFF2-40B4-BE49-F238E27FC236}">
                <a16:creationId xmlns:a16="http://schemas.microsoft.com/office/drawing/2014/main" id="{61311E17-90A6-FA97-BABF-CE98C71414CE}"/>
              </a:ext>
            </a:extLst>
          </p:cNvPr>
          <p:cNvSpPr txBox="1"/>
          <p:nvPr/>
        </p:nvSpPr>
        <p:spPr>
          <a:xfrm>
            <a:off x="412222" y="2982307"/>
            <a:ext cx="4224614" cy="1200329"/>
          </a:xfrm>
          <a:prstGeom prst="rect">
            <a:avLst/>
          </a:prstGeom>
          <a:noFill/>
        </p:spPr>
        <p:txBody>
          <a:bodyPr wrap="square" rtlCol="0">
            <a:spAutoFit/>
          </a:bodyPr>
          <a:lstStyle/>
          <a:p>
            <a:r>
              <a:rPr lang="fr" sz="3600" b="1">
                <a:solidFill>
                  <a:srgbClr val="013B82"/>
                </a:solidFill>
                <a:latin typeface="Ubuntu"/>
              </a:rPr>
              <a:t>Qu'est-ce qu'un</a:t>
            </a:r>
          </a:p>
          <a:p>
            <a:r>
              <a:rPr lang="fr" sz="3600" b="1">
                <a:solidFill>
                  <a:srgbClr val="DDF5FF"/>
                </a:solidFill>
                <a:latin typeface="Ubuntu"/>
              </a:rPr>
              <a:t>Chef de projet </a:t>
            </a:r>
            <a:r>
              <a:rPr lang="fr" sz="3600" b="1">
                <a:solidFill>
                  <a:srgbClr val="013B82"/>
                </a:solidFill>
                <a:latin typeface="Ubuntu"/>
              </a:rPr>
              <a:t>?</a:t>
            </a:r>
          </a:p>
        </p:txBody>
      </p:sp>
      <p:sp>
        <p:nvSpPr>
          <p:cNvPr id="17" name="Text Placeholder 2">
            <a:extLst>
              <a:ext uri="{FF2B5EF4-FFF2-40B4-BE49-F238E27FC236}">
                <a16:creationId xmlns:a16="http://schemas.microsoft.com/office/drawing/2014/main" id="{4471EF1B-E105-8837-2BF9-8BD6D8BCF4B9}"/>
              </a:ext>
            </a:extLst>
          </p:cNvPr>
          <p:cNvSpPr>
            <a:spLocks noGrp="1"/>
          </p:cNvSpPr>
          <p:nvPr>
            <p:ph type="body" sz="quarter" idx="10"/>
          </p:nvPr>
        </p:nvSpPr>
        <p:spPr>
          <a:xfrm>
            <a:off x="1498600" y="578572"/>
            <a:ext cx="7401560" cy="466685"/>
          </a:xfrm>
        </p:spPr>
        <p:txBody>
          <a:bodyPr/>
          <a:lstStyle/>
          <a:p>
            <a:r>
              <a:rPr lang="fr">
                <a:solidFill>
                  <a:schemeClr val="tx1">
                    <a:lumMod val="75000"/>
                    <a:lumOff val="25000"/>
                  </a:schemeClr>
                </a:solidFill>
              </a:rPr>
              <a:t>Mots-clés et définitions</a:t>
            </a:r>
          </a:p>
        </p:txBody>
      </p:sp>
      <p:sp>
        <p:nvSpPr>
          <p:cNvPr id="18" name="Text Placeholder 4">
            <a:extLst>
              <a:ext uri="{FF2B5EF4-FFF2-40B4-BE49-F238E27FC236}">
                <a16:creationId xmlns:a16="http://schemas.microsoft.com/office/drawing/2014/main" id="{8EC3B3F3-C521-C851-799D-CF09C46C3DB4}"/>
              </a:ext>
            </a:extLst>
          </p:cNvPr>
          <p:cNvSpPr>
            <a:spLocks noGrp="1"/>
          </p:cNvSpPr>
          <p:nvPr>
            <p:ph type="body" sz="quarter" idx="11"/>
          </p:nvPr>
        </p:nvSpPr>
        <p:spPr>
          <a:xfrm>
            <a:off x="1498599" y="991026"/>
            <a:ext cx="5152571" cy="586914"/>
          </a:xfrm>
        </p:spPr>
        <p:txBody>
          <a:bodyPr>
            <a:normAutofit/>
          </a:bodyPr>
          <a:lstStyle/>
          <a:p>
            <a:r>
              <a:rPr lang="fr" sz="2400">
                <a:solidFill>
                  <a:schemeClr val="bg2">
                    <a:lumMod val="50000"/>
                  </a:schemeClr>
                </a:solidFill>
              </a:rPr>
              <a:t>Rôles et responsabilités de l'équipe</a:t>
            </a:r>
          </a:p>
        </p:txBody>
      </p:sp>
    </p:spTree>
    <p:extLst>
      <p:ext uri="{BB962C8B-B14F-4D97-AF65-F5344CB8AC3E}">
        <p14:creationId xmlns:p14="http://schemas.microsoft.com/office/powerpoint/2010/main" val="2193181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BC696-845F-1E99-23FC-023850EAC4A3}"/>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2BC68354-E533-509B-2B92-8B94D7DAD993}"/>
              </a:ext>
            </a:extLst>
          </p:cNvPr>
          <p:cNvGrpSpPr/>
          <p:nvPr/>
        </p:nvGrpSpPr>
        <p:grpSpPr>
          <a:xfrm>
            <a:off x="0" y="1551036"/>
            <a:ext cx="4778829" cy="4778829"/>
            <a:chOff x="-165099" y="1638300"/>
            <a:chExt cx="4892788" cy="4892788"/>
          </a:xfrm>
          <a:solidFill>
            <a:srgbClr val="0095DA"/>
          </a:solidFill>
        </p:grpSpPr>
        <p:sp>
          <p:nvSpPr>
            <p:cNvPr id="10" name="Rectangle 9">
              <a:extLst>
                <a:ext uri="{FF2B5EF4-FFF2-40B4-BE49-F238E27FC236}">
                  <a16:creationId xmlns:a16="http://schemas.microsoft.com/office/drawing/2014/main" id="{7371D54D-6246-88FF-3F90-EC9B2C21EC20}"/>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11" name="Oval 10">
              <a:extLst>
                <a:ext uri="{FF2B5EF4-FFF2-40B4-BE49-F238E27FC236}">
                  <a16:creationId xmlns:a16="http://schemas.microsoft.com/office/drawing/2014/main" id="{46BABA7B-66A4-39D4-6DF2-926D4DD0C611}"/>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21" name="TextBox 5">
            <a:extLst>
              <a:ext uri="{FF2B5EF4-FFF2-40B4-BE49-F238E27FC236}">
                <a16:creationId xmlns:a16="http://schemas.microsoft.com/office/drawing/2014/main" id="{65BB650E-CE5E-23BE-7707-15F272B4A61E}"/>
              </a:ext>
            </a:extLst>
          </p:cNvPr>
          <p:cNvSpPr txBox="1"/>
          <p:nvPr/>
        </p:nvSpPr>
        <p:spPr>
          <a:xfrm>
            <a:off x="412222" y="2982307"/>
            <a:ext cx="4224614" cy="1200329"/>
          </a:xfrm>
          <a:prstGeom prst="rect">
            <a:avLst/>
          </a:prstGeom>
          <a:noFill/>
        </p:spPr>
        <p:txBody>
          <a:bodyPr wrap="square" rtlCol="0">
            <a:spAutoFit/>
          </a:bodyPr>
          <a:lstStyle/>
          <a:p>
            <a:r>
              <a:rPr lang="fr" sz="3600" b="1" dirty="0">
                <a:solidFill>
                  <a:srgbClr val="013B82"/>
                </a:solidFill>
                <a:latin typeface="Ubuntu"/>
              </a:rPr>
              <a:t>Qu'est-ce qu'un</a:t>
            </a:r>
          </a:p>
          <a:p>
            <a:r>
              <a:rPr lang="fr" sz="3600" b="1" dirty="0">
                <a:solidFill>
                  <a:srgbClr val="DDF5FF"/>
                </a:solidFill>
                <a:latin typeface="Ubuntu"/>
              </a:rPr>
              <a:t>Chef de projet </a:t>
            </a:r>
            <a:r>
              <a:rPr lang="fr" sz="3600" b="1" dirty="0">
                <a:solidFill>
                  <a:srgbClr val="013B82"/>
                </a:solidFill>
                <a:latin typeface="Ubuntu"/>
              </a:rPr>
              <a:t>?</a:t>
            </a:r>
          </a:p>
        </p:txBody>
      </p:sp>
      <p:pic>
        <p:nvPicPr>
          <p:cNvPr id="9" name="Graphic 8">
            <a:extLst>
              <a:ext uri="{FF2B5EF4-FFF2-40B4-BE49-F238E27FC236}">
                <a16:creationId xmlns:a16="http://schemas.microsoft.com/office/drawing/2014/main" id="{C6F08AD3-C81C-21B1-5E7B-684E1E804DD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873344" y="4917610"/>
            <a:ext cx="1979668" cy="1940389"/>
          </a:xfrm>
          <a:prstGeom prst="rect">
            <a:avLst/>
          </a:prstGeom>
        </p:spPr>
      </p:pic>
      <p:sp>
        <p:nvSpPr>
          <p:cNvPr id="7" name="TextBox 8">
            <a:extLst>
              <a:ext uri="{FF2B5EF4-FFF2-40B4-BE49-F238E27FC236}">
                <a16:creationId xmlns:a16="http://schemas.microsoft.com/office/drawing/2014/main" id="{04BE55AD-0A8B-29D9-663D-6A050BAE8BFF}"/>
              </a:ext>
            </a:extLst>
          </p:cNvPr>
          <p:cNvSpPr txBox="1"/>
          <p:nvPr/>
        </p:nvSpPr>
        <p:spPr>
          <a:xfrm>
            <a:off x="5471549" y="2696993"/>
            <a:ext cx="5773394" cy="2468304"/>
          </a:xfrm>
          <a:prstGeom prst="rect">
            <a:avLst/>
          </a:prstGeom>
          <a:noFill/>
        </p:spPr>
        <p:txBody>
          <a:bodyPr wrap="square" rtlCol="0">
            <a:spAutoFit/>
          </a:bodyPr>
          <a:lstStyle/>
          <a:p>
            <a:pPr marL="106362">
              <a:lnSpc>
                <a:spcPct val="120000"/>
              </a:lnSpc>
              <a:spcAft>
                <a:spcPts val="600"/>
              </a:spcAft>
            </a:pPr>
            <a:r>
              <a:rPr lang="fr" sz="2400" i="0" u="none" strike="noStrike" cap="none" dirty="0">
                <a:solidFill>
                  <a:schemeClr val="tx1">
                    <a:lumMod val="65000"/>
                    <a:lumOff val="35000"/>
                  </a:schemeClr>
                </a:solidFill>
                <a:latin typeface="Ubuntu Light" panose="020B0304030602030204" pitchFamily="34" charset="0"/>
                <a:ea typeface="Ubuntu"/>
                <a:cs typeface="Ubuntu"/>
                <a:sym typeface="Ubuntu"/>
              </a:rPr>
              <a:t>Une personne responsable de s'assurer que le projet soit achevé dans les délais, dans le respect du budget et du calendrier.</a:t>
            </a:r>
          </a:p>
          <a:p>
            <a:pPr marL="106362">
              <a:lnSpc>
                <a:spcPct val="120000"/>
              </a:lnSpc>
              <a:spcAft>
                <a:spcPts val="600"/>
              </a:spcAft>
            </a:pPr>
            <a:r>
              <a:rPr lang="fr" sz="3200" b="1" dirty="0">
                <a:solidFill>
                  <a:srgbClr val="013B82"/>
                </a:solidFill>
                <a:latin typeface="Ubuntu Light" panose="020B0304030602030204" pitchFamily="34" charset="0"/>
                <a:ea typeface="Ubuntu"/>
                <a:cs typeface="Ubuntu"/>
                <a:sym typeface="Ubuntu"/>
              </a:rPr>
              <a:t>C'est TOI !</a:t>
            </a:r>
            <a:endParaRPr lang="en-US" sz="3200" b="1" i="0" u="none" strike="noStrike" cap="none" dirty="0">
              <a:solidFill>
                <a:srgbClr val="013B82"/>
              </a:solidFill>
              <a:latin typeface="Ubuntu Light" panose="020B0304030602030204" pitchFamily="34" charset="0"/>
              <a:ea typeface="Ubuntu"/>
              <a:cs typeface="Ubuntu"/>
              <a:sym typeface="Ubuntu"/>
            </a:endParaRPr>
          </a:p>
        </p:txBody>
      </p:sp>
      <p:sp>
        <p:nvSpPr>
          <p:cNvPr id="17" name="Text Placeholder 2">
            <a:extLst>
              <a:ext uri="{FF2B5EF4-FFF2-40B4-BE49-F238E27FC236}">
                <a16:creationId xmlns:a16="http://schemas.microsoft.com/office/drawing/2014/main" id="{D33D4C07-114A-8B7F-9FF1-B390367A3479}"/>
              </a:ext>
            </a:extLst>
          </p:cNvPr>
          <p:cNvSpPr>
            <a:spLocks noGrp="1"/>
          </p:cNvSpPr>
          <p:nvPr>
            <p:ph type="body" sz="quarter" idx="10"/>
          </p:nvPr>
        </p:nvSpPr>
        <p:spPr>
          <a:xfrm>
            <a:off x="1498600" y="578572"/>
            <a:ext cx="7401560" cy="466685"/>
          </a:xfrm>
        </p:spPr>
        <p:txBody>
          <a:bodyPr/>
          <a:lstStyle/>
          <a:p>
            <a:r>
              <a:rPr lang="fr">
                <a:solidFill>
                  <a:schemeClr val="tx1">
                    <a:lumMod val="75000"/>
                    <a:lumOff val="25000"/>
                  </a:schemeClr>
                </a:solidFill>
              </a:rPr>
              <a:t>Mots-clés et définitions</a:t>
            </a:r>
          </a:p>
        </p:txBody>
      </p:sp>
      <p:sp>
        <p:nvSpPr>
          <p:cNvPr id="18" name="Text Placeholder 4">
            <a:extLst>
              <a:ext uri="{FF2B5EF4-FFF2-40B4-BE49-F238E27FC236}">
                <a16:creationId xmlns:a16="http://schemas.microsoft.com/office/drawing/2014/main" id="{A14B6EED-057E-3C9D-9D59-9DDDBCADDE77}"/>
              </a:ext>
            </a:extLst>
          </p:cNvPr>
          <p:cNvSpPr>
            <a:spLocks noGrp="1"/>
          </p:cNvSpPr>
          <p:nvPr>
            <p:ph type="body" sz="quarter" idx="11"/>
          </p:nvPr>
        </p:nvSpPr>
        <p:spPr>
          <a:xfrm>
            <a:off x="1498599" y="991026"/>
            <a:ext cx="5152571" cy="586914"/>
          </a:xfrm>
        </p:spPr>
        <p:txBody>
          <a:bodyPr>
            <a:normAutofit/>
          </a:bodyPr>
          <a:lstStyle/>
          <a:p>
            <a:r>
              <a:rPr lang="fr" sz="2400">
                <a:solidFill>
                  <a:schemeClr val="bg2">
                    <a:lumMod val="50000"/>
                  </a:schemeClr>
                </a:solidFill>
              </a:rPr>
              <a:t>Rôles et responsabilités de l'équipe</a:t>
            </a:r>
          </a:p>
        </p:txBody>
      </p:sp>
    </p:spTree>
    <p:extLst>
      <p:ext uri="{BB962C8B-B14F-4D97-AF65-F5344CB8AC3E}">
        <p14:creationId xmlns:p14="http://schemas.microsoft.com/office/powerpoint/2010/main" val="1099930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8007A-34A5-0378-DAAA-BB44DC0D6D69}"/>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AB84C505-5585-A36C-EEC6-8CB67944712D}"/>
              </a:ext>
            </a:extLst>
          </p:cNvPr>
          <p:cNvGrpSpPr/>
          <p:nvPr/>
        </p:nvGrpSpPr>
        <p:grpSpPr>
          <a:xfrm>
            <a:off x="0" y="1577940"/>
            <a:ext cx="4778829" cy="4778829"/>
            <a:chOff x="-165099" y="1638300"/>
            <a:chExt cx="4892788" cy="4892788"/>
          </a:xfrm>
          <a:solidFill>
            <a:srgbClr val="0095DA"/>
          </a:solidFill>
        </p:grpSpPr>
        <p:sp>
          <p:nvSpPr>
            <p:cNvPr id="10" name="Rectangle 9">
              <a:extLst>
                <a:ext uri="{FF2B5EF4-FFF2-40B4-BE49-F238E27FC236}">
                  <a16:creationId xmlns:a16="http://schemas.microsoft.com/office/drawing/2014/main" id="{E555B98C-6AE4-E555-366A-6317CBEBE777}"/>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11" name="Oval 10">
              <a:extLst>
                <a:ext uri="{FF2B5EF4-FFF2-40B4-BE49-F238E27FC236}">
                  <a16:creationId xmlns:a16="http://schemas.microsoft.com/office/drawing/2014/main" id="{DC5B00D5-8945-3466-42D5-5E1A4080BFF6}"/>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21" name="TextBox 5">
            <a:extLst>
              <a:ext uri="{FF2B5EF4-FFF2-40B4-BE49-F238E27FC236}">
                <a16:creationId xmlns:a16="http://schemas.microsoft.com/office/drawing/2014/main" id="{34A4C22E-7302-F2F9-02F6-6F4DA37F94E4}"/>
              </a:ext>
            </a:extLst>
          </p:cNvPr>
          <p:cNvSpPr txBox="1"/>
          <p:nvPr/>
        </p:nvSpPr>
        <p:spPr>
          <a:xfrm>
            <a:off x="412222" y="2982307"/>
            <a:ext cx="4224614" cy="1200329"/>
          </a:xfrm>
          <a:prstGeom prst="rect">
            <a:avLst/>
          </a:prstGeom>
          <a:noFill/>
        </p:spPr>
        <p:txBody>
          <a:bodyPr wrap="square" rtlCol="0">
            <a:spAutoFit/>
          </a:bodyPr>
          <a:lstStyle/>
          <a:p>
            <a:r>
              <a:rPr lang="fr" sz="3600" b="1" dirty="0">
                <a:solidFill>
                  <a:srgbClr val="013B82"/>
                </a:solidFill>
                <a:latin typeface="Ubuntu"/>
              </a:rPr>
              <a:t>Qu'est-ce qu'un</a:t>
            </a:r>
          </a:p>
          <a:p>
            <a:r>
              <a:rPr lang="fr" sz="3600" b="1" dirty="0">
                <a:solidFill>
                  <a:srgbClr val="DDF5FF"/>
                </a:solidFill>
                <a:latin typeface="Ubuntu"/>
              </a:rPr>
              <a:t>Membre de l'équipe</a:t>
            </a:r>
            <a:r>
              <a:rPr lang="fr" sz="3600" b="1" dirty="0">
                <a:solidFill>
                  <a:srgbClr val="013B82"/>
                </a:solidFill>
                <a:latin typeface="Ubuntu"/>
              </a:rPr>
              <a:t> ?</a:t>
            </a:r>
          </a:p>
        </p:txBody>
      </p:sp>
      <p:sp>
        <p:nvSpPr>
          <p:cNvPr id="18" name="Text Placeholder 2">
            <a:extLst>
              <a:ext uri="{FF2B5EF4-FFF2-40B4-BE49-F238E27FC236}">
                <a16:creationId xmlns:a16="http://schemas.microsoft.com/office/drawing/2014/main" id="{65E93316-CD0C-B32A-1FF0-900711340DE1}"/>
              </a:ext>
            </a:extLst>
          </p:cNvPr>
          <p:cNvSpPr>
            <a:spLocks noGrp="1"/>
          </p:cNvSpPr>
          <p:nvPr>
            <p:ph type="body" sz="quarter" idx="10"/>
          </p:nvPr>
        </p:nvSpPr>
        <p:spPr>
          <a:xfrm>
            <a:off x="1498600" y="578572"/>
            <a:ext cx="7401560" cy="466685"/>
          </a:xfrm>
        </p:spPr>
        <p:txBody>
          <a:bodyPr/>
          <a:lstStyle/>
          <a:p>
            <a:r>
              <a:rPr lang="fr">
                <a:solidFill>
                  <a:schemeClr val="tx1">
                    <a:lumMod val="75000"/>
                    <a:lumOff val="25000"/>
                  </a:schemeClr>
                </a:solidFill>
              </a:rPr>
              <a:t>Mots-clés et définitions</a:t>
            </a:r>
          </a:p>
        </p:txBody>
      </p:sp>
      <p:sp>
        <p:nvSpPr>
          <p:cNvPr id="19" name="Text Placeholder 4">
            <a:extLst>
              <a:ext uri="{FF2B5EF4-FFF2-40B4-BE49-F238E27FC236}">
                <a16:creationId xmlns:a16="http://schemas.microsoft.com/office/drawing/2014/main" id="{5BDEA996-E3FA-3B3D-F3D7-93C9B619D89E}"/>
              </a:ext>
            </a:extLst>
          </p:cNvPr>
          <p:cNvSpPr>
            <a:spLocks noGrp="1"/>
          </p:cNvSpPr>
          <p:nvPr>
            <p:ph type="body" sz="quarter" idx="11"/>
          </p:nvPr>
        </p:nvSpPr>
        <p:spPr>
          <a:xfrm>
            <a:off x="1498599" y="991026"/>
            <a:ext cx="5152571" cy="586914"/>
          </a:xfrm>
        </p:spPr>
        <p:txBody>
          <a:bodyPr>
            <a:normAutofit/>
          </a:bodyPr>
          <a:lstStyle/>
          <a:p>
            <a:r>
              <a:rPr lang="fr" sz="2400">
                <a:solidFill>
                  <a:schemeClr val="bg2">
                    <a:lumMod val="50000"/>
                  </a:schemeClr>
                </a:solidFill>
              </a:rPr>
              <a:t>Rôles et responsabilités de l'équipe</a:t>
            </a:r>
          </a:p>
        </p:txBody>
      </p:sp>
    </p:spTree>
    <p:extLst>
      <p:ext uri="{BB962C8B-B14F-4D97-AF65-F5344CB8AC3E}">
        <p14:creationId xmlns:p14="http://schemas.microsoft.com/office/powerpoint/2010/main" val="1246928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BBF4C-121B-8208-72AD-7CDC632B05C4}"/>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69A05B6E-7484-2356-D501-F4899DE69CEE}"/>
              </a:ext>
            </a:extLst>
          </p:cNvPr>
          <p:cNvGrpSpPr/>
          <p:nvPr/>
        </p:nvGrpSpPr>
        <p:grpSpPr>
          <a:xfrm>
            <a:off x="0" y="1577940"/>
            <a:ext cx="4778829" cy="4778829"/>
            <a:chOff x="-165099" y="1638300"/>
            <a:chExt cx="4892788" cy="4892788"/>
          </a:xfrm>
          <a:solidFill>
            <a:srgbClr val="0095DA"/>
          </a:solidFill>
        </p:grpSpPr>
        <p:sp>
          <p:nvSpPr>
            <p:cNvPr id="10" name="Rectangle 9">
              <a:extLst>
                <a:ext uri="{FF2B5EF4-FFF2-40B4-BE49-F238E27FC236}">
                  <a16:creationId xmlns:a16="http://schemas.microsoft.com/office/drawing/2014/main" id="{84876A51-786C-0FD6-5AF3-557DB1CBE883}"/>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11" name="Oval 10">
              <a:extLst>
                <a:ext uri="{FF2B5EF4-FFF2-40B4-BE49-F238E27FC236}">
                  <a16:creationId xmlns:a16="http://schemas.microsoft.com/office/drawing/2014/main" id="{0AE151EB-13DF-4807-7799-DB027C7A6978}"/>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21" name="TextBox 5">
            <a:extLst>
              <a:ext uri="{FF2B5EF4-FFF2-40B4-BE49-F238E27FC236}">
                <a16:creationId xmlns:a16="http://schemas.microsoft.com/office/drawing/2014/main" id="{E484C715-CB2D-E22D-B91B-46A6D3A4E13F}"/>
              </a:ext>
            </a:extLst>
          </p:cNvPr>
          <p:cNvSpPr txBox="1"/>
          <p:nvPr/>
        </p:nvSpPr>
        <p:spPr>
          <a:xfrm>
            <a:off x="412222" y="2982307"/>
            <a:ext cx="4224614" cy="1200329"/>
          </a:xfrm>
          <a:prstGeom prst="rect">
            <a:avLst/>
          </a:prstGeom>
          <a:noFill/>
        </p:spPr>
        <p:txBody>
          <a:bodyPr wrap="square" rtlCol="0">
            <a:spAutoFit/>
          </a:bodyPr>
          <a:lstStyle/>
          <a:p>
            <a:r>
              <a:rPr lang="fr" sz="3600" b="1" dirty="0">
                <a:solidFill>
                  <a:srgbClr val="013B82"/>
                </a:solidFill>
                <a:latin typeface="Ubuntu"/>
              </a:rPr>
              <a:t>Qu'est-ce qu'un</a:t>
            </a:r>
          </a:p>
          <a:p>
            <a:r>
              <a:rPr lang="fr" sz="3600" b="1" dirty="0">
                <a:solidFill>
                  <a:srgbClr val="DDF5FF"/>
                </a:solidFill>
                <a:latin typeface="Ubuntu"/>
              </a:rPr>
              <a:t>Membre de l'équipe</a:t>
            </a:r>
            <a:r>
              <a:rPr lang="fr" sz="3600" b="1" dirty="0">
                <a:solidFill>
                  <a:srgbClr val="013B82"/>
                </a:solidFill>
                <a:latin typeface="Ubuntu"/>
              </a:rPr>
              <a:t> ?</a:t>
            </a:r>
          </a:p>
        </p:txBody>
      </p:sp>
      <p:sp>
        <p:nvSpPr>
          <p:cNvPr id="2" name="TextBox 1">
            <a:extLst>
              <a:ext uri="{FF2B5EF4-FFF2-40B4-BE49-F238E27FC236}">
                <a16:creationId xmlns:a16="http://schemas.microsoft.com/office/drawing/2014/main" id="{5B5D6B93-B837-41CB-5820-2696415776CB}"/>
              </a:ext>
            </a:extLst>
          </p:cNvPr>
          <p:cNvSpPr txBox="1"/>
          <p:nvPr/>
        </p:nvSpPr>
        <p:spPr>
          <a:xfrm>
            <a:off x="5049058" y="2899140"/>
            <a:ext cx="6813738" cy="2344809"/>
          </a:xfrm>
          <a:prstGeom prst="rect">
            <a:avLst/>
          </a:prstGeom>
          <a:noFill/>
        </p:spPr>
        <p:txBody>
          <a:bodyPr wrap="square" rtlCol="0">
            <a:spAutoFit/>
          </a:bodyPr>
          <a:lstStyle/>
          <a:p>
            <a:pPr marL="342900" indent="-342900">
              <a:lnSpc>
                <a:spcPct val="120000"/>
              </a:lnSpc>
              <a:spcAft>
                <a:spcPts val="600"/>
              </a:spcAft>
              <a:buBlip>
                <a:blip r:embed="rId2"/>
              </a:buBlip>
            </a:pPr>
            <a:r>
              <a:rPr lang="fr" sz="2000" dirty="0">
                <a:solidFill>
                  <a:schemeClr val="tx1">
                    <a:lumMod val="65000"/>
                    <a:lumOff val="35000"/>
                  </a:schemeClr>
                </a:solidFill>
                <a:latin typeface="Ubuntu Light"/>
                <a:ea typeface="Calibri"/>
                <a:cs typeface="Calibri"/>
                <a:sym typeface="Calibri"/>
              </a:rPr>
              <a:t>Des personnes qui travaillent ensemble pour accomplir des tâches du projet.</a:t>
            </a:r>
          </a:p>
          <a:p>
            <a:pPr marL="342900" indent="-342900">
              <a:lnSpc>
                <a:spcPct val="120000"/>
              </a:lnSpc>
              <a:spcAft>
                <a:spcPts val="600"/>
              </a:spcAft>
              <a:buBlip>
                <a:blip r:embed="rId2"/>
              </a:buBlip>
            </a:pPr>
            <a:r>
              <a:rPr lang="fr" sz="2000" dirty="0">
                <a:solidFill>
                  <a:schemeClr val="tx1">
                    <a:lumMod val="65000"/>
                    <a:lumOff val="35000"/>
                  </a:schemeClr>
                </a:solidFill>
                <a:latin typeface="Ubuntu Light"/>
                <a:ea typeface="Calibri"/>
                <a:cs typeface="Calibri"/>
                <a:sym typeface="Calibri"/>
              </a:rPr>
              <a:t>Des personnes ayant des compétences et des talents variés pour accomplir des tâches. Il est important de reconnaître les forces de vos membres d'équipe et d'attribuer les tâches selon leurs talents.</a:t>
            </a:r>
          </a:p>
        </p:txBody>
      </p:sp>
      <p:pic>
        <p:nvPicPr>
          <p:cNvPr id="13" name="Graphic 12">
            <a:extLst>
              <a:ext uri="{FF2B5EF4-FFF2-40B4-BE49-F238E27FC236}">
                <a16:creationId xmlns:a16="http://schemas.microsoft.com/office/drawing/2014/main" id="{D1FCBD71-BCBB-B1E6-F1D4-F95593A224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10058" y="5180847"/>
            <a:ext cx="2035628" cy="1677153"/>
          </a:xfrm>
          <a:prstGeom prst="rect">
            <a:avLst/>
          </a:prstGeom>
        </p:spPr>
      </p:pic>
      <p:sp>
        <p:nvSpPr>
          <p:cNvPr id="18" name="Text Placeholder 2">
            <a:extLst>
              <a:ext uri="{FF2B5EF4-FFF2-40B4-BE49-F238E27FC236}">
                <a16:creationId xmlns:a16="http://schemas.microsoft.com/office/drawing/2014/main" id="{26FE38C2-97C9-485D-00A3-F3861ECE9E0A}"/>
              </a:ext>
            </a:extLst>
          </p:cNvPr>
          <p:cNvSpPr>
            <a:spLocks noGrp="1"/>
          </p:cNvSpPr>
          <p:nvPr>
            <p:ph type="body" sz="quarter" idx="10"/>
          </p:nvPr>
        </p:nvSpPr>
        <p:spPr>
          <a:xfrm>
            <a:off x="1498600" y="578572"/>
            <a:ext cx="7401560" cy="466685"/>
          </a:xfrm>
        </p:spPr>
        <p:txBody>
          <a:bodyPr/>
          <a:lstStyle/>
          <a:p>
            <a:r>
              <a:rPr lang="fr">
                <a:solidFill>
                  <a:schemeClr val="tx1">
                    <a:lumMod val="75000"/>
                    <a:lumOff val="25000"/>
                  </a:schemeClr>
                </a:solidFill>
              </a:rPr>
              <a:t>Mots-clés et définitions</a:t>
            </a:r>
          </a:p>
        </p:txBody>
      </p:sp>
      <p:sp>
        <p:nvSpPr>
          <p:cNvPr id="19" name="Text Placeholder 4">
            <a:extLst>
              <a:ext uri="{FF2B5EF4-FFF2-40B4-BE49-F238E27FC236}">
                <a16:creationId xmlns:a16="http://schemas.microsoft.com/office/drawing/2014/main" id="{F5844364-95FD-E962-FDBE-2BAF924A3FB0}"/>
              </a:ext>
            </a:extLst>
          </p:cNvPr>
          <p:cNvSpPr>
            <a:spLocks noGrp="1"/>
          </p:cNvSpPr>
          <p:nvPr>
            <p:ph type="body" sz="quarter" idx="11"/>
          </p:nvPr>
        </p:nvSpPr>
        <p:spPr>
          <a:xfrm>
            <a:off x="1498599" y="991026"/>
            <a:ext cx="5152571" cy="586914"/>
          </a:xfrm>
        </p:spPr>
        <p:txBody>
          <a:bodyPr>
            <a:normAutofit/>
          </a:bodyPr>
          <a:lstStyle/>
          <a:p>
            <a:r>
              <a:rPr lang="fr" sz="2400">
                <a:solidFill>
                  <a:schemeClr val="bg2">
                    <a:lumMod val="50000"/>
                  </a:schemeClr>
                </a:solidFill>
              </a:rPr>
              <a:t>Rôles et responsabilités de l'équipe</a:t>
            </a:r>
          </a:p>
        </p:txBody>
      </p:sp>
    </p:spTree>
    <p:extLst>
      <p:ext uri="{BB962C8B-B14F-4D97-AF65-F5344CB8AC3E}">
        <p14:creationId xmlns:p14="http://schemas.microsoft.com/office/powerpoint/2010/main" val="639503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B44DF-296B-BF95-8510-35A06CF9F523}"/>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6DA0C573-47A6-3C29-4ABC-C5A2C7D99817}"/>
              </a:ext>
            </a:extLst>
          </p:cNvPr>
          <p:cNvGrpSpPr/>
          <p:nvPr/>
        </p:nvGrpSpPr>
        <p:grpSpPr>
          <a:xfrm>
            <a:off x="0" y="1577940"/>
            <a:ext cx="4778829" cy="4778829"/>
            <a:chOff x="-165099" y="1638300"/>
            <a:chExt cx="4892788" cy="4892788"/>
          </a:xfrm>
          <a:solidFill>
            <a:srgbClr val="DDF5FF"/>
          </a:solidFill>
        </p:grpSpPr>
        <p:sp>
          <p:nvSpPr>
            <p:cNvPr id="10" name="Rectangle 9">
              <a:extLst>
                <a:ext uri="{FF2B5EF4-FFF2-40B4-BE49-F238E27FC236}">
                  <a16:creationId xmlns:a16="http://schemas.microsoft.com/office/drawing/2014/main" id="{90B0D52C-44A4-5E6E-F076-1B831340CEFF}"/>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11" name="Oval 10">
              <a:extLst>
                <a:ext uri="{FF2B5EF4-FFF2-40B4-BE49-F238E27FC236}">
                  <a16:creationId xmlns:a16="http://schemas.microsoft.com/office/drawing/2014/main" id="{BE80F7BE-0994-7DC6-1678-DA6609D8C737}"/>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21" name="TextBox 5">
            <a:extLst>
              <a:ext uri="{FF2B5EF4-FFF2-40B4-BE49-F238E27FC236}">
                <a16:creationId xmlns:a16="http://schemas.microsoft.com/office/drawing/2014/main" id="{061ADF4A-EF5E-E880-9BE4-42FFB3B9336E}"/>
              </a:ext>
            </a:extLst>
          </p:cNvPr>
          <p:cNvSpPr txBox="1"/>
          <p:nvPr/>
        </p:nvSpPr>
        <p:spPr>
          <a:xfrm>
            <a:off x="412222" y="2982307"/>
            <a:ext cx="4224614" cy="1200329"/>
          </a:xfrm>
          <a:prstGeom prst="rect">
            <a:avLst/>
          </a:prstGeom>
          <a:noFill/>
        </p:spPr>
        <p:txBody>
          <a:bodyPr wrap="square" rtlCol="0">
            <a:spAutoFit/>
          </a:bodyPr>
          <a:lstStyle/>
          <a:p>
            <a:r>
              <a:rPr lang="fr" sz="3600" b="1">
                <a:solidFill>
                  <a:srgbClr val="013B82"/>
                </a:solidFill>
                <a:latin typeface="Ubuntu"/>
              </a:rPr>
              <a:t>Qu'est-ce qu'un</a:t>
            </a:r>
            <a:endParaRPr lang="en-US" sz="3600" b="1">
              <a:solidFill>
                <a:srgbClr val="0095DA"/>
              </a:solidFill>
              <a:latin typeface="Ubuntu"/>
            </a:endParaRPr>
          </a:p>
          <a:p>
            <a:r>
              <a:rPr lang="fr" sz="3600" b="1">
                <a:solidFill>
                  <a:srgbClr val="0095DA"/>
                </a:solidFill>
                <a:latin typeface="Ubuntu"/>
              </a:rPr>
              <a:t>Membre de l'</a:t>
            </a:r>
            <a:r>
              <a:rPr lang="fr" sz="3600" b="1">
                <a:solidFill>
                  <a:srgbClr val="013B82"/>
                </a:solidFill>
                <a:latin typeface="Ubuntu"/>
              </a:rPr>
              <a:t>équipe ?</a:t>
            </a:r>
          </a:p>
        </p:txBody>
      </p:sp>
      <p:sp>
        <p:nvSpPr>
          <p:cNvPr id="2" name="TextBox 1">
            <a:extLst>
              <a:ext uri="{FF2B5EF4-FFF2-40B4-BE49-F238E27FC236}">
                <a16:creationId xmlns:a16="http://schemas.microsoft.com/office/drawing/2014/main" id="{F3A8F97C-52F1-2961-671D-9F9D07B9518F}"/>
              </a:ext>
            </a:extLst>
          </p:cNvPr>
          <p:cNvSpPr txBox="1"/>
          <p:nvPr/>
        </p:nvSpPr>
        <p:spPr>
          <a:xfrm>
            <a:off x="4900375" y="1457711"/>
            <a:ext cx="5901970" cy="1646605"/>
          </a:xfrm>
          <a:prstGeom prst="rect">
            <a:avLst/>
          </a:prstGeom>
          <a:noFill/>
        </p:spPr>
        <p:txBody>
          <a:bodyPr wrap="square" rtlCol="0">
            <a:spAutoFit/>
          </a:bodyPr>
          <a:lstStyle/>
          <a:p>
            <a:pPr marL="342900" indent="-342900">
              <a:spcAft>
                <a:spcPts val="600"/>
              </a:spcAft>
              <a:buBlip>
                <a:blip r:embed="rId2"/>
              </a:buBlip>
            </a:pPr>
            <a:r>
              <a:rPr lang="fr" sz="1600" dirty="0">
                <a:solidFill>
                  <a:schemeClr val="tx1">
                    <a:lumMod val="50000"/>
                    <a:lumOff val="50000"/>
                  </a:schemeClr>
                </a:solidFill>
                <a:latin typeface="Ubuntu Light"/>
                <a:ea typeface="Calibri"/>
                <a:cs typeface="Calibri"/>
                <a:sym typeface="Calibri"/>
              </a:rPr>
              <a:t>Des personnes qui travaillent ensemble pour accomplir des tâches du projet.</a:t>
            </a:r>
          </a:p>
          <a:p>
            <a:pPr marL="342900" indent="-342900">
              <a:spcAft>
                <a:spcPts val="600"/>
              </a:spcAft>
              <a:buBlip>
                <a:blip r:embed="rId2"/>
              </a:buBlip>
            </a:pPr>
            <a:r>
              <a:rPr lang="fr" sz="1600" dirty="0">
                <a:solidFill>
                  <a:schemeClr val="tx1">
                    <a:lumMod val="50000"/>
                    <a:lumOff val="50000"/>
                  </a:schemeClr>
                </a:solidFill>
                <a:latin typeface="Ubuntu Light"/>
                <a:ea typeface="Calibri"/>
                <a:cs typeface="Calibri"/>
                <a:sym typeface="Calibri"/>
              </a:rPr>
              <a:t>Des personnes ayant des compétences et des talents variés pour accomplir des tâches. Il est important de reconnaître les forces de vos membres d'équipe et d'attribuer les tâches selon leurs talents.</a:t>
            </a:r>
          </a:p>
        </p:txBody>
      </p:sp>
      <p:sp>
        <p:nvSpPr>
          <p:cNvPr id="4" name="TextBox 8">
            <a:extLst>
              <a:ext uri="{FF2B5EF4-FFF2-40B4-BE49-F238E27FC236}">
                <a16:creationId xmlns:a16="http://schemas.microsoft.com/office/drawing/2014/main" id="{2F05D03E-8840-CC17-1C0F-B37672191C3E}"/>
              </a:ext>
            </a:extLst>
          </p:cNvPr>
          <p:cNvSpPr txBox="1"/>
          <p:nvPr/>
        </p:nvSpPr>
        <p:spPr>
          <a:xfrm>
            <a:off x="5191051" y="3091164"/>
            <a:ext cx="6249833" cy="1816588"/>
          </a:xfrm>
          <a:prstGeom prst="rect">
            <a:avLst/>
          </a:prstGeom>
          <a:noFill/>
        </p:spPr>
        <p:txBody>
          <a:bodyPr wrap="square" rtlCol="0">
            <a:spAutoFit/>
          </a:bodyPr>
          <a:lstStyle/>
          <a:p>
            <a:pPr marL="106362">
              <a:lnSpc>
                <a:spcPct val="120000"/>
              </a:lnSpc>
              <a:spcAft>
                <a:spcPts val="600"/>
              </a:spcAft>
            </a:pPr>
            <a:r>
              <a:rPr lang="fr" sz="2400" i="0" u="none" strike="noStrike" cap="none" dirty="0">
                <a:solidFill>
                  <a:srgbClr val="013B82"/>
                </a:solidFill>
                <a:latin typeface="Ubuntu Light" panose="020B0304030602030204" pitchFamily="34" charset="0"/>
                <a:ea typeface="Ubuntu"/>
                <a:cs typeface="Ubuntu"/>
                <a:sym typeface="Ubuntu"/>
              </a:rPr>
              <a:t>De bons chefs de projet confient des tâches à leurs membres d'équipe et </a:t>
            </a:r>
            <a:r>
              <a:rPr lang="fr" sz="2400" b="1" i="0" u="none" strike="noStrike" cap="none" dirty="0">
                <a:solidFill>
                  <a:srgbClr val="F68D1E"/>
                </a:solidFill>
                <a:latin typeface="Ubuntu Light" panose="020B0304030602030204" pitchFamily="34" charset="0"/>
                <a:ea typeface="Ubuntu"/>
                <a:cs typeface="Ubuntu"/>
                <a:sym typeface="Ubuntu"/>
              </a:rPr>
              <a:t>leur font confiance</a:t>
            </a:r>
            <a:r>
              <a:rPr lang="fr" sz="2400" i="0" u="none" strike="noStrike" cap="none" dirty="0">
                <a:solidFill>
                  <a:srgbClr val="013B82"/>
                </a:solidFill>
                <a:latin typeface="Ubuntu Light" panose="020B0304030602030204" pitchFamily="34" charset="0"/>
                <a:ea typeface="Ubuntu"/>
                <a:cs typeface="Ubuntu"/>
                <a:sym typeface="Ubuntu"/>
              </a:rPr>
              <a:t> pour accomplir le travail, les soutenant  tout au long du processus.</a:t>
            </a:r>
          </a:p>
        </p:txBody>
      </p:sp>
      <p:pic>
        <p:nvPicPr>
          <p:cNvPr id="5" name="Graphic 4">
            <a:extLst>
              <a:ext uri="{FF2B5EF4-FFF2-40B4-BE49-F238E27FC236}">
                <a16:creationId xmlns:a16="http://schemas.microsoft.com/office/drawing/2014/main" id="{9E82C1E1-ED85-BC8E-3BDA-1E4C9A802D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10058" y="5180847"/>
            <a:ext cx="2035628" cy="1677153"/>
          </a:xfrm>
          <a:prstGeom prst="rect">
            <a:avLst/>
          </a:prstGeom>
        </p:spPr>
      </p:pic>
      <p:sp>
        <p:nvSpPr>
          <p:cNvPr id="15" name="Text Placeholder 2">
            <a:extLst>
              <a:ext uri="{FF2B5EF4-FFF2-40B4-BE49-F238E27FC236}">
                <a16:creationId xmlns:a16="http://schemas.microsoft.com/office/drawing/2014/main" id="{4883468C-EBDB-97DC-8BAD-8BE17342407B}"/>
              </a:ext>
            </a:extLst>
          </p:cNvPr>
          <p:cNvSpPr>
            <a:spLocks noGrp="1"/>
          </p:cNvSpPr>
          <p:nvPr>
            <p:ph type="body" sz="quarter" idx="10"/>
          </p:nvPr>
        </p:nvSpPr>
        <p:spPr>
          <a:xfrm>
            <a:off x="1498600" y="578572"/>
            <a:ext cx="7401560" cy="466685"/>
          </a:xfrm>
        </p:spPr>
        <p:txBody>
          <a:bodyPr/>
          <a:lstStyle/>
          <a:p>
            <a:r>
              <a:rPr lang="fr">
                <a:solidFill>
                  <a:schemeClr val="tx1">
                    <a:lumMod val="75000"/>
                    <a:lumOff val="25000"/>
                  </a:schemeClr>
                </a:solidFill>
              </a:rPr>
              <a:t>Mots-clés et définitions</a:t>
            </a:r>
          </a:p>
        </p:txBody>
      </p:sp>
      <p:sp>
        <p:nvSpPr>
          <p:cNvPr id="16" name="Text Placeholder 4">
            <a:extLst>
              <a:ext uri="{FF2B5EF4-FFF2-40B4-BE49-F238E27FC236}">
                <a16:creationId xmlns:a16="http://schemas.microsoft.com/office/drawing/2014/main" id="{7AD454E3-322F-F181-0DB8-6D5FE6F9A1C6}"/>
              </a:ext>
            </a:extLst>
          </p:cNvPr>
          <p:cNvSpPr>
            <a:spLocks noGrp="1"/>
          </p:cNvSpPr>
          <p:nvPr>
            <p:ph type="body" sz="quarter" idx="11"/>
          </p:nvPr>
        </p:nvSpPr>
        <p:spPr>
          <a:xfrm>
            <a:off x="1498599" y="991026"/>
            <a:ext cx="5152571" cy="586914"/>
          </a:xfrm>
        </p:spPr>
        <p:txBody>
          <a:bodyPr>
            <a:normAutofit/>
          </a:bodyPr>
          <a:lstStyle/>
          <a:p>
            <a:r>
              <a:rPr lang="fr" sz="2400">
                <a:solidFill>
                  <a:schemeClr val="bg2">
                    <a:lumMod val="50000"/>
                  </a:schemeClr>
                </a:solidFill>
              </a:rPr>
              <a:t>Rôles et responsabilités de l'équipe</a:t>
            </a:r>
          </a:p>
        </p:txBody>
      </p:sp>
    </p:spTree>
    <p:extLst>
      <p:ext uri="{BB962C8B-B14F-4D97-AF65-F5344CB8AC3E}">
        <p14:creationId xmlns:p14="http://schemas.microsoft.com/office/powerpoint/2010/main" val="25823809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p14="http://schemas.microsoft.com/office/powerpoint/2010/main" xmlns:asvg="http://schemas.microsoft.com/office/drawing/2016/SVG/main" xmlns:a16="http://schemas.microsoft.com/office/drawing/2014/main"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509F0-8E1A-785D-3C1F-0D74D8CA0DD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36839EE0-8571-FE95-3690-68188159E0DB}"/>
              </a:ext>
            </a:extLst>
          </p:cNvPr>
          <p:cNvGrpSpPr/>
          <p:nvPr/>
        </p:nvGrpSpPr>
        <p:grpSpPr>
          <a:xfrm>
            <a:off x="0" y="1577940"/>
            <a:ext cx="4778829" cy="4778829"/>
            <a:chOff x="-165099" y="1638300"/>
            <a:chExt cx="4892788" cy="4892788"/>
          </a:xfrm>
          <a:solidFill>
            <a:srgbClr val="0095DA"/>
          </a:solidFill>
        </p:grpSpPr>
        <p:sp>
          <p:nvSpPr>
            <p:cNvPr id="10" name="Rectangle 9">
              <a:extLst>
                <a:ext uri="{FF2B5EF4-FFF2-40B4-BE49-F238E27FC236}">
                  <a16:creationId xmlns:a16="http://schemas.microsoft.com/office/drawing/2014/main" id="{A9E8E2D1-0C2A-ADD1-7A40-065BC35FA11F}"/>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11" name="Oval 10">
              <a:extLst>
                <a:ext uri="{FF2B5EF4-FFF2-40B4-BE49-F238E27FC236}">
                  <a16:creationId xmlns:a16="http://schemas.microsoft.com/office/drawing/2014/main" id="{D345761C-2214-0332-415B-0CF4314C3D80}"/>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21" name="TextBox 5">
            <a:extLst>
              <a:ext uri="{FF2B5EF4-FFF2-40B4-BE49-F238E27FC236}">
                <a16:creationId xmlns:a16="http://schemas.microsoft.com/office/drawing/2014/main" id="{C7CDA6BA-A041-5F39-135E-AABB599BF2A5}"/>
              </a:ext>
            </a:extLst>
          </p:cNvPr>
          <p:cNvSpPr txBox="1"/>
          <p:nvPr/>
        </p:nvSpPr>
        <p:spPr>
          <a:xfrm>
            <a:off x="1192353" y="3179131"/>
            <a:ext cx="4138008" cy="1200329"/>
          </a:xfrm>
          <a:prstGeom prst="rect">
            <a:avLst/>
          </a:prstGeom>
          <a:noFill/>
        </p:spPr>
        <p:txBody>
          <a:bodyPr wrap="square" rtlCol="0">
            <a:spAutoFit/>
          </a:bodyPr>
          <a:lstStyle/>
          <a:p>
            <a:r>
              <a:rPr lang="fr" sz="3600" b="1" dirty="0">
                <a:solidFill>
                  <a:srgbClr val="013B82"/>
                </a:solidFill>
                <a:latin typeface="Ubuntu"/>
              </a:rPr>
              <a:t>Qu'est-ce qu’un </a:t>
            </a:r>
            <a:r>
              <a:rPr lang="fr" sz="3600" b="1" dirty="0">
                <a:solidFill>
                  <a:srgbClr val="DDF5FF"/>
                </a:solidFill>
                <a:latin typeface="Ubuntu"/>
              </a:rPr>
              <a:t>sponsor </a:t>
            </a:r>
            <a:r>
              <a:rPr lang="fr" sz="3600" b="1" dirty="0">
                <a:solidFill>
                  <a:srgbClr val="013B82"/>
                </a:solidFill>
                <a:latin typeface="Ubuntu"/>
              </a:rPr>
              <a:t>?</a:t>
            </a:r>
          </a:p>
        </p:txBody>
      </p:sp>
      <p:sp>
        <p:nvSpPr>
          <p:cNvPr id="15" name="Text Placeholder 2">
            <a:extLst>
              <a:ext uri="{FF2B5EF4-FFF2-40B4-BE49-F238E27FC236}">
                <a16:creationId xmlns:a16="http://schemas.microsoft.com/office/drawing/2014/main" id="{2FE5C561-8D06-F188-E7D0-1576D9D781A9}"/>
              </a:ext>
            </a:extLst>
          </p:cNvPr>
          <p:cNvSpPr>
            <a:spLocks noGrp="1"/>
          </p:cNvSpPr>
          <p:nvPr>
            <p:ph type="body" sz="quarter" idx="10"/>
          </p:nvPr>
        </p:nvSpPr>
        <p:spPr>
          <a:xfrm>
            <a:off x="1498600" y="578572"/>
            <a:ext cx="7401560" cy="466685"/>
          </a:xfrm>
        </p:spPr>
        <p:txBody>
          <a:bodyPr/>
          <a:lstStyle/>
          <a:p>
            <a:r>
              <a:rPr lang="fr">
                <a:solidFill>
                  <a:schemeClr val="tx1">
                    <a:lumMod val="75000"/>
                    <a:lumOff val="25000"/>
                  </a:schemeClr>
                </a:solidFill>
              </a:rPr>
              <a:t>Mots-clés et définitions</a:t>
            </a:r>
          </a:p>
        </p:txBody>
      </p:sp>
      <p:sp>
        <p:nvSpPr>
          <p:cNvPr id="16" name="Text Placeholder 4">
            <a:extLst>
              <a:ext uri="{FF2B5EF4-FFF2-40B4-BE49-F238E27FC236}">
                <a16:creationId xmlns:a16="http://schemas.microsoft.com/office/drawing/2014/main" id="{CC60F3F2-CA7D-0006-7CB2-A0D924A8A714}"/>
              </a:ext>
            </a:extLst>
          </p:cNvPr>
          <p:cNvSpPr>
            <a:spLocks noGrp="1"/>
          </p:cNvSpPr>
          <p:nvPr>
            <p:ph type="body" sz="quarter" idx="11"/>
          </p:nvPr>
        </p:nvSpPr>
        <p:spPr>
          <a:xfrm>
            <a:off x="1498599" y="991026"/>
            <a:ext cx="5152571" cy="586914"/>
          </a:xfrm>
        </p:spPr>
        <p:txBody>
          <a:bodyPr>
            <a:normAutofit/>
          </a:bodyPr>
          <a:lstStyle/>
          <a:p>
            <a:r>
              <a:rPr lang="fr" sz="2400">
                <a:solidFill>
                  <a:schemeClr val="bg2">
                    <a:lumMod val="50000"/>
                  </a:schemeClr>
                </a:solidFill>
              </a:rPr>
              <a:t>Rôles et responsabilités de l'équipe</a:t>
            </a:r>
          </a:p>
        </p:txBody>
      </p:sp>
    </p:spTree>
    <p:extLst>
      <p:ext uri="{BB962C8B-B14F-4D97-AF65-F5344CB8AC3E}">
        <p14:creationId xmlns:p14="http://schemas.microsoft.com/office/powerpoint/2010/main" val="3366204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E891E-CDFB-0540-95DF-FB8DF46A4A99}"/>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FDA52005-0481-B53D-E013-5BF152816557}"/>
              </a:ext>
            </a:extLst>
          </p:cNvPr>
          <p:cNvGrpSpPr/>
          <p:nvPr/>
        </p:nvGrpSpPr>
        <p:grpSpPr>
          <a:xfrm>
            <a:off x="0" y="1577940"/>
            <a:ext cx="4778829" cy="4778829"/>
            <a:chOff x="-165099" y="1638300"/>
            <a:chExt cx="4892788" cy="4892788"/>
          </a:xfrm>
          <a:solidFill>
            <a:srgbClr val="0095DA"/>
          </a:solidFill>
        </p:grpSpPr>
        <p:sp>
          <p:nvSpPr>
            <p:cNvPr id="10" name="Rectangle 9">
              <a:extLst>
                <a:ext uri="{FF2B5EF4-FFF2-40B4-BE49-F238E27FC236}">
                  <a16:creationId xmlns:a16="http://schemas.microsoft.com/office/drawing/2014/main" id="{6EB6ADDA-F980-A50A-B840-7BE83804D124}"/>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11" name="Oval 10">
              <a:extLst>
                <a:ext uri="{FF2B5EF4-FFF2-40B4-BE49-F238E27FC236}">
                  <a16:creationId xmlns:a16="http://schemas.microsoft.com/office/drawing/2014/main" id="{455AD1D7-2C10-8362-3C60-CA14AA2DB811}"/>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21" name="TextBox 5">
            <a:extLst>
              <a:ext uri="{FF2B5EF4-FFF2-40B4-BE49-F238E27FC236}">
                <a16:creationId xmlns:a16="http://schemas.microsoft.com/office/drawing/2014/main" id="{489D73B5-3B99-54A4-4F92-93926E0C9201}"/>
              </a:ext>
            </a:extLst>
          </p:cNvPr>
          <p:cNvSpPr txBox="1"/>
          <p:nvPr/>
        </p:nvSpPr>
        <p:spPr>
          <a:xfrm>
            <a:off x="1192353" y="3179131"/>
            <a:ext cx="4138008" cy="1200329"/>
          </a:xfrm>
          <a:prstGeom prst="rect">
            <a:avLst/>
          </a:prstGeom>
          <a:noFill/>
        </p:spPr>
        <p:txBody>
          <a:bodyPr wrap="square" rtlCol="0">
            <a:spAutoFit/>
          </a:bodyPr>
          <a:lstStyle/>
          <a:p>
            <a:r>
              <a:rPr lang="fr" sz="3600" b="1" dirty="0">
                <a:solidFill>
                  <a:srgbClr val="013B82"/>
                </a:solidFill>
                <a:latin typeface="Ubuntu"/>
              </a:rPr>
              <a:t>Qu'est-ce qu’un </a:t>
            </a:r>
            <a:r>
              <a:rPr lang="fr" sz="3600" b="1" dirty="0">
                <a:solidFill>
                  <a:srgbClr val="DDF5FF"/>
                </a:solidFill>
                <a:latin typeface="Ubuntu"/>
              </a:rPr>
              <a:t>sponsor </a:t>
            </a:r>
            <a:r>
              <a:rPr lang="fr" sz="3600" b="1" dirty="0">
                <a:solidFill>
                  <a:srgbClr val="013B82"/>
                </a:solidFill>
                <a:latin typeface="Ubuntu"/>
              </a:rPr>
              <a:t>?</a:t>
            </a:r>
          </a:p>
        </p:txBody>
      </p:sp>
      <p:sp>
        <p:nvSpPr>
          <p:cNvPr id="15" name="Text Placeholder 2">
            <a:extLst>
              <a:ext uri="{FF2B5EF4-FFF2-40B4-BE49-F238E27FC236}">
                <a16:creationId xmlns:a16="http://schemas.microsoft.com/office/drawing/2014/main" id="{9E241ABF-5452-0FE2-0850-CC32D382EBAE}"/>
              </a:ext>
            </a:extLst>
          </p:cNvPr>
          <p:cNvSpPr>
            <a:spLocks noGrp="1"/>
          </p:cNvSpPr>
          <p:nvPr>
            <p:ph type="body" sz="quarter" idx="10"/>
          </p:nvPr>
        </p:nvSpPr>
        <p:spPr>
          <a:xfrm>
            <a:off x="1498600" y="578572"/>
            <a:ext cx="7401560" cy="466685"/>
          </a:xfrm>
        </p:spPr>
        <p:txBody>
          <a:bodyPr/>
          <a:lstStyle/>
          <a:p>
            <a:r>
              <a:rPr lang="fr">
                <a:solidFill>
                  <a:schemeClr val="tx1">
                    <a:lumMod val="75000"/>
                    <a:lumOff val="25000"/>
                  </a:schemeClr>
                </a:solidFill>
              </a:rPr>
              <a:t>Mots-clés et définitions</a:t>
            </a:r>
          </a:p>
        </p:txBody>
      </p:sp>
      <p:sp>
        <p:nvSpPr>
          <p:cNvPr id="16" name="Text Placeholder 4">
            <a:extLst>
              <a:ext uri="{FF2B5EF4-FFF2-40B4-BE49-F238E27FC236}">
                <a16:creationId xmlns:a16="http://schemas.microsoft.com/office/drawing/2014/main" id="{0B014B81-18A6-EE56-1348-FB79BCB1D2A6}"/>
              </a:ext>
            </a:extLst>
          </p:cNvPr>
          <p:cNvSpPr>
            <a:spLocks noGrp="1"/>
          </p:cNvSpPr>
          <p:nvPr>
            <p:ph type="body" sz="quarter" idx="11"/>
          </p:nvPr>
        </p:nvSpPr>
        <p:spPr>
          <a:xfrm>
            <a:off x="1498599" y="991026"/>
            <a:ext cx="5152571" cy="586914"/>
          </a:xfrm>
        </p:spPr>
        <p:txBody>
          <a:bodyPr>
            <a:normAutofit/>
          </a:bodyPr>
          <a:lstStyle/>
          <a:p>
            <a:r>
              <a:rPr lang="fr" sz="2400">
                <a:solidFill>
                  <a:schemeClr val="bg2">
                    <a:lumMod val="50000"/>
                  </a:schemeClr>
                </a:solidFill>
              </a:rPr>
              <a:t>Rôles et responsabilités de l'équipe</a:t>
            </a:r>
          </a:p>
        </p:txBody>
      </p:sp>
      <p:sp>
        <p:nvSpPr>
          <p:cNvPr id="3" name="TextBox 8">
            <a:extLst>
              <a:ext uri="{FF2B5EF4-FFF2-40B4-BE49-F238E27FC236}">
                <a16:creationId xmlns:a16="http://schemas.microsoft.com/office/drawing/2014/main" id="{4C4C587C-C098-D7F6-EE6F-706EFFB48E50}"/>
              </a:ext>
            </a:extLst>
          </p:cNvPr>
          <p:cNvSpPr txBox="1"/>
          <p:nvPr/>
        </p:nvSpPr>
        <p:spPr>
          <a:xfrm>
            <a:off x="5471549" y="2961089"/>
            <a:ext cx="5056445" cy="1373389"/>
          </a:xfrm>
          <a:prstGeom prst="rect">
            <a:avLst/>
          </a:prstGeom>
          <a:noFill/>
        </p:spPr>
        <p:txBody>
          <a:bodyPr wrap="square" rtlCol="0">
            <a:spAutoFit/>
          </a:bodyPr>
          <a:lstStyle/>
          <a:p>
            <a:pPr marL="106362">
              <a:lnSpc>
                <a:spcPct val="120000"/>
              </a:lnSpc>
              <a:spcAft>
                <a:spcPts val="600"/>
              </a:spcAft>
            </a:pPr>
            <a:r>
              <a:rPr lang="fr" sz="2400" i="0" u="none" strike="noStrike" cap="none">
                <a:solidFill>
                  <a:schemeClr val="tx1">
                    <a:lumMod val="65000"/>
                    <a:lumOff val="35000"/>
                  </a:schemeClr>
                </a:solidFill>
                <a:latin typeface="Ubuntu Light" panose="020B0304030602030204" pitchFamily="34" charset="0"/>
                <a:ea typeface="Ubuntu"/>
                <a:cs typeface="Ubuntu"/>
                <a:sym typeface="Ubuntu"/>
              </a:rPr>
              <a:t>Une personne ou une organisation qui apporte </a:t>
            </a:r>
            <a:r>
              <a:rPr lang="fr" sz="2400" b="1" i="0" u="none" strike="noStrike" cap="none">
                <a:solidFill>
                  <a:srgbClr val="013B82"/>
                </a:solidFill>
                <a:latin typeface="Ubuntu Light" panose="020B0304030602030204" pitchFamily="34" charset="0"/>
                <a:ea typeface="Ubuntu"/>
                <a:cs typeface="Ubuntu"/>
                <a:sym typeface="Ubuntu"/>
              </a:rPr>
              <a:t>soutien</a:t>
            </a:r>
            <a:r>
              <a:rPr lang="fr" sz="2400" i="0" u="none" strike="noStrike" cap="none">
                <a:solidFill>
                  <a:schemeClr val="tx1">
                    <a:lumMod val="65000"/>
                    <a:lumOff val="35000"/>
                  </a:schemeClr>
                </a:solidFill>
                <a:latin typeface="Ubuntu Light" panose="020B0304030602030204" pitchFamily="34" charset="0"/>
                <a:ea typeface="Ubuntu"/>
                <a:cs typeface="Ubuntu"/>
                <a:sym typeface="Ubuntu"/>
              </a:rPr>
              <a:t> et </a:t>
            </a:r>
            <a:r>
              <a:rPr lang="fr" sz="2400" b="1" i="0" u="none" strike="noStrike" cap="none">
                <a:solidFill>
                  <a:srgbClr val="013B82"/>
                </a:solidFill>
                <a:latin typeface="Ubuntu Light" panose="020B0304030602030204" pitchFamily="34" charset="0"/>
                <a:ea typeface="Ubuntu"/>
                <a:cs typeface="Ubuntu"/>
                <a:sym typeface="Ubuntu"/>
              </a:rPr>
              <a:t>financement</a:t>
            </a:r>
            <a:r>
              <a:rPr lang="fr" sz="2400" i="0" u="none" strike="noStrike" cap="none">
                <a:solidFill>
                  <a:schemeClr val="tx1">
                    <a:lumMod val="65000"/>
                    <a:lumOff val="35000"/>
                  </a:schemeClr>
                </a:solidFill>
                <a:latin typeface="Ubuntu Light" panose="020B0304030602030204" pitchFamily="34" charset="0"/>
                <a:ea typeface="Ubuntu"/>
                <a:cs typeface="Ubuntu"/>
                <a:sym typeface="Ubuntu"/>
              </a:rPr>
              <a:t> à un projet. </a:t>
            </a:r>
          </a:p>
        </p:txBody>
      </p:sp>
      <p:pic>
        <p:nvPicPr>
          <p:cNvPr id="7" name="Graphic 6">
            <a:extLst>
              <a:ext uri="{FF2B5EF4-FFF2-40B4-BE49-F238E27FC236}">
                <a16:creationId xmlns:a16="http://schemas.microsoft.com/office/drawing/2014/main" id="{76B7ABD4-76A5-69EE-8EF6-F7E3DF32F9D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092366" y="5467350"/>
            <a:ext cx="1585284" cy="1107527"/>
          </a:xfrm>
          <a:prstGeom prst="rect">
            <a:avLst/>
          </a:prstGeom>
        </p:spPr>
      </p:pic>
    </p:spTree>
    <p:extLst>
      <p:ext uri="{BB962C8B-B14F-4D97-AF65-F5344CB8AC3E}">
        <p14:creationId xmlns:p14="http://schemas.microsoft.com/office/powerpoint/2010/main" val="86335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4AF66-A561-F586-9F3C-98E72A28AC49}"/>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7AD52151-4836-3360-8768-C207A8CD8EF6}"/>
              </a:ext>
            </a:extLst>
          </p:cNvPr>
          <p:cNvGrpSpPr/>
          <p:nvPr/>
        </p:nvGrpSpPr>
        <p:grpSpPr>
          <a:xfrm>
            <a:off x="0" y="1577940"/>
            <a:ext cx="4778829" cy="4778829"/>
            <a:chOff x="-165099" y="1638300"/>
            <a:chExt cx="4892788" cy="4892788"/>
          </a:xfrm>
          <a:solidFill>
            <a:srgbClr val="DDF5FF"/>
          </a:solidFill>
        </p:grpSpPr>
        <p:sp>
          <p:nvSpPr>
            <p:cNvPr id="10" name="Rectangle 9">
              <a:extLst>
                <a:ext uri="{FF2B5EF4-FFF2-40B4-BE49-F238E27FC236}">
                  <a16:creationId xmlns:a16="http://schemas.microsoft.com/office/drawing/2014/main" id="{C1CBEFD3-543B-2A75-920A-8A498400F4F0}"/>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11" name="Oval 10">
              <a:extLst>
                <a:ext uri="{FF2B5EF4-FFF2-40B4-BE49-F238E27FC236}">
                  <a16:creationId xmlns:a16="http://schemas.microsoft.com/office/drawing/2014/main" id="{32FB5AAD-A6E9-E393-3E51-930A77583C3F}"/>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21" name="TextBox 5">
            <a:extLst>
              <a:ext uri="{FF2B5EF4-FFF2-40B4-BE49-F238E27FC236}">
                <a16:creationId xmlns:a16="http://schemas.microsoft.com/office/drawing/2014/main" id="{3F979CC6-F3D2-1F47-E367-428154BE0415}"/>
              </a:ext>
            </a:extLst>
          </p:cNvPr>
          <p:cNvSpPr txBox="1"/>
          <p:nvPr/>
        </p:nvSpPr>
        <p:spPr>
          <a:xfrm>
            <a:off x="1192353" y="3179131"/>
            <a:ext cx="4138008" cy="1200329"/>
          </a:xfrm>
          <a:prstGeom prst="rect">
            <a:avLst/>
          </a:prstGeom>
          <a:noFill/>
        </p:spPr>
        <p:txBody>
          <a:bodyPr wrap="square" rtlCol="0">
            <a:spAutoFit/>
          </a:bodyPr>
          <a:lstStyle/>
          <a:p>
            <a:r>
              <a:rPr lang="fr" sz="3600" b="1" dirty="0">
                <a:solidFill>
                  <a:srgbClr val="013B82"/>
                </a:solidFill>
                <a:latin typeface="Ubuntu"/>
              </a:rPr>
              <a:t>Qu'est-ce qu’un </a:t>
            </a:r>
            <a:r>
              <a:rPr lang="fr" sz="3600" b="1" dirty="0">
                <a:solidFill>
                  <a:srgbClr val="0095DA"/>
                </a:solidFill>
                <a:latin typeface="Ubuntu"/>
              </a:rPr>
              <a:t>sponsor </a:t>
            </a:r>
            <a:r>
              <a:rPr lang="fr" sz="3600" b="1" dirty="0">
                <a:solidFill>
                  <a:srgbClr val="013B82"/>
                </a:solidFill>
                <a:latin typeface="Ubuntu"/>
              </a:rPr>
              <a:t>?</a:t>
            </a:r>
          </a:p>
        </p:txBody>
      </p:sp>
      <p:sp>
        <p:nvSpPr>
          <p:cNvPr id="15" name="Text Placeholder 2">
            <a:extLst>
              <a:ext uri="{FF2B5EF4-FFF2-40B4-BE49-F238E27FC236}">
                <a16:creationId xmlns:a16="http://schemas.microsoft.com/office/drawing/2014/main" id="{B054C778-4290-76DA-F46E-0C485D334A4F}"/>
              </a:ext>
            </a:extLst>
          </p:cNvPr>
          <p:cNvSpPr>
            <a:spLocks noGrp="1"/>
          </p:cNvSpPr>
          <p:nvPr>
            <p:ph type="body" sz="quarter" idx="10"/>
          </p:nvPr>
        </p:nvSpPr>
        <p:spPr>
          <a:xfrm>
            <a:off x="1498600" y="578572"/>
            <a:ext cx="7401560" cy="466685"/>
          </a:xfrm>
        </p:spPr>
        <p:txBody>
          <a:bodyPr/>
          <a:lstStyle/>
          <a:p>
            <a:r>
              <a:rPr lang="fr">
                <a:solidFill>
                  <a:schemeClr val="tx1">
                    <a:lumMod val="75000"/>
                    <a:lumOff val="25000"/>
                  </a:schemeClr>
                </a:solidFill>
              </a:rPr>
              <a:t>Mots-clés et définitions</a:t>
            </a:r>
          </a:p>
        </p:txBody>
      </p:sp>
      <p:sp>
        <p:nvSpPr>
          <p:cNvPr id="16" name="Text Placeholder 4">
            <a:extLst>
              <a:ext uri="{FF2B5EF4-FFF2-40B4-BE49-F238E27FC236}">
                <a16:creationId xmlns:a16="http://schemas.microsoft.com/office/drawing/2014/main" id="{3D17DFD0-C88E-F319-0FFD-1D4E630B6F4B}"/>
              </a:ext>
            </a:extLst>
          </p:cNvPr>
          <p:cNvSpPr>
            <a:spLocks noGrp="1"/>
          </p:cNvSpPr>
          <p:nvPr>
            <p:ph type="body" sz="quarter" idx="11"/>
          </p:nvPr>
        </p:nvSpPr>
        <p:spPr>
          <a:xfrm>
            <a:off x="1498599" y="991026"/>
            <a:ext cx="5152571" cy="586914"/>
          </a:xfrm>
        </p:spPr>
        <p:txBody>
          <a:bodyPr>
            <a:normAutofit/>
          </a:bodyPr>
          <a:lstStyle/>
          <a:p>
            <a:r>
              <a:rPr lang="fr" sz="2400">
                <a:solidFill>
                  <a:schemeClr val="bg2">
                    <a:lumMod val="50000"/>
                  </a:schemeClr>
                </a:solidFill>
              </a:rPr>
              <a:t>Rôles et responsabilités de l'équipe</a:t>
            </a:r>
          </a:p>
        </p:txBody>
      </p:sp>
      <p:sp>
        <p:nvSpPr>
          <p:cNvPr id="2" name="TextBox 8">
            <a:extLst>
              <a:ext uri="{FF2B5EF4-FFF2-40B4-BE49-F238E27FC236}">
                <a16:creationId xmlns:a16="http://schemas.microsoft.com/office/drawing/2014/main" id="{23DD9EFA-ED33-7333-BDEF-D1055D52A0F4}"/>
              </a:ext>
            </a:extLst>
          </p:cNvPr>
          <p:cNvSpPr txBox="1"/>
          <p:nvPr/>
        </p:nvSpPr>
        <p:spPr>
          <a:xfrm>
            <a:off x="5471549" y="1990394"/>
            <a:ext cx="5056445" cy="930191"/>
          </a:xfrm>
          <a:prstGeom prst="rect">
            <a:avLst/>
          </a:prstGeom>
          <a:noFill/>
        </p:spPr>
        <p:txBody>
          <a:bodyPr wrap="square" rtlCol="0">
            <a:spAutoFit/>
          </a:bodyPr>
          <a:lstStyle/>
          <a:p>
            <a:pPr marL="106362">
              <a:lnSpc>
                <a:spcPct val="120000"/>
              </a:lnSpc>
              <a:spcAft>
                <a:spcPts val="600"/>
              </a:spcAft>
            </a:pPr>
            <a:r>
              <a:rPr lang="fr" sz="2400" b="1" i="0" u="none" strike="noStrike" cap="none" dirty="0">
                <a:solidFill>
                  <a:srgbClr val="013B82"/>
                </a:solidFill>
                <a:latin typeface="Ubuntu Light" panose="020B0304030602030204" pitchFamily="34" charset="0"/>
                <a:ea typeface="Ubuntu"/>
                <a:cs typeface="Ubuntu"/>
                <a:sym typeface="Ubuntu"/>
              </a:rPr>
              <a:t>Parmi les exemples de </a:t>
            </a:r>
            <a:r>
              <a:rPr lang="fr" sz="2400" b="1" i="0" u="none" strike="noStrike" cap="none" dirty="0">
                <a:solidFill>
                  <a:srgbClr val="F68D1E"/>
                </a:solidFill>
                <a:latin typeface="Ubuntu Light" panose="020B0304030602030204" pitchFamily="34" charset="0"/>
                <a:ea typeface="Ubuntu"/>
                <a:cs typeface="Ubuntu"/>
                <a:sym typeface="Ubuntu"/>
              </a:rPr>
              <a:t>sponsors ou parrains</a:t>
            </a:r>
            <a:r>
              <a:rPr lang="fr" sz="2400" b="1" i="0" u="none" strike="noStrike" cap="none" dirty="0">
                <a:solidFill>
                  <a:srgbClr val="013B82"/>
                </a:solidFill>
                <a:latin typeface="Ubuntu Light" panose="020B0304030602030204" pitchFamily="34" charset="0"/>
                <a:ea typeface="Ubuntu"/>
                <a:cs typeface="Ubuntu"/>
                <a:sym typeface="Ubuntu"/>
              </a:rPr>
              <a:t> , on trouve : </a:t>
            </a:r>
            <a:endParaRPr lang="en-US" sz="2400" i="0" u="none" strike="noStrike" cap="none" dirty="0">
              <a:solidFill>
                <a:schemeClr val="tx1">
                  <a:lumMod val="65000"/>
                  <a:lumOff val="35000"/>
                </a:schemeClr>
              </a:solidFill>
              <a:latin typeface="Ubuntu Light" panose="020B0304030602030204" pitchFamily="34" charset="0"/>
              <a:ea typeface="Ubuntu"/>
              <a:cs typeface="Ubuntu"/>
              <a:sym typeface="Ubuntu"/>
            </a:endParaRPr>
          </a:p>
        </p:txBody>
      </p:sp>
      <p:sp>
        <p:nvSpPr>
          <p:cNvPr id="4" name="TextBox 3">
            <a:extLst>
              <a:ext uri="{FF2B5EF4-FFF2-40B4-BE49-F238E27FC236}">
                <a16:creationId xmlns:a16="http://schemas.microsoft.com/office/drawing/2014/main" id="{58AF4AF3-C6D2-03DB-A337-AE993AFDC381}"/>
              </a:ext>
            </a:extLst>
          </p:cNvPr>
          <p:cNvSpPr txBox="1"/>
          <p:nvPr/>
        </p:nvSpPr>
        <p:spPr>
          <a:xfrm>
            <a:off x="5636885" y="2955547"/>
            <a:ext cx="4979076" cy="2047420"/>
          </a:xfrm>
          <a:prstGeom prst="rect">
            <a:avLst/>
          </a:prstGeom>
          <a:noFill/>
        </p:spPr>
        <p:txBody>
          <a:bodyPr wrap="square" rtlCol="0">
            <a:spAutoFit/>
          </a:bodyPr>
          <a:lstStyle/>
          <a:p>
            <a:pPr marL="342900" indent="-342900">
              <a:lnSpc>
                <a:spcPct val="120000"/>
              </a:lnSpc>
              <a:spcAft>
                <a:spcPts val="600"/>
              </a:spcAft>
              <a:buBlip>
                <a:blip r:embed="rId2"/>
              </a:buBlip>
            </a:pPr>
            <a:r>
              <a:rPr lang="fr" sz="2400" dirty="0">
                <a:solidFill>
                  <a:schemeClr val="tx1">
                    <a:lumMod val="65000"/>
                    <a:lumOff val="35000"/>
                  </a:schemeClr>
                </a:solidFill>
                <a:latin typeface="Ubuntu Light"/>
                <a:ea typeface="Calibri"/>
                <a:cs typeface="Calibri"/>
                <a:sym typeface="Calibri"/>
              </a:rPr>
              <a:t>le Conseil d'administration</a:t>
            </a:r>
          </a:p>
          <a:p>
            <a:pPr marL="342900" indent="-342900">
              <a:lnSpc>
                <a:spcPct val="120000"/>
              </a:lnSpc>
              <a:spcAft>
                <a:spcPts val="600"/>
              </a:spcAft>
              <a:buBlip>
                <a:blip r:embed="rId2"/>
              </a:buBlip>
            </a:pPr>
            <a:r>
              <a:rPr lang="es-PA" sz="2400" dirty="0">
                <a:solidFill>
                  <a:schemeClr val="tx1">
                    <a:lumMod val="65000"/>
                    <a:lumOff val="35000"/>
                  </a:schemeClr>
                </a:solidFill>
                <a:latin typeface="Ubuntu Light"/>
                <a:ea typeface="Calibri"/>
                <a:cs typeface="Calibri"/>
                <a:sym typeface="Calibri"/>
              </a:rPr>
              <a:t>des</a:t>
            </a:r>
            <a:r>
              <a:rPr lang="fr" sz="2400" dirty="0">
                <a:solidFill>
                  <a:schemeClr val="tx1">
                    <a:lumMod val="65000"/>
                    <a:lumOff val="35000"/>
                  </a:schemeClr>
                </a:solidFill>
                <a:latin typeface="Ubuntu Light"/>
                <a:ea typeface="Calibri"/>
                <a:cs typeface="Calibri"/>
                <a:sym typeface="Calibri"/>
              </a:rPr>
              <a:t> entreprises locales</a:t>
            </a:r>
          </a:p>
          <a:p>
            <a:pPr marL="342900" indent="-342900">
              <a:lnSpc>
                <a:spcPct val="120000"/>
              </a:lnSpc>
              <a:spcAft>
                <a:spcPts val="600"/>
              </a:spcAft>
              <a:buBlip>
                <a:blip r:embed="rId2"/>
              </a:buBlip>
            </a:pPr>
            <a:r>
              <a:rPr lang="es-PA" sz="2400" dirty="0">
                <a:solidFill>
                  <a:schemeClr val="tx1">
                    <a:lumMod val="65000"/>
                    <a:lumOff val="35000"/>
                  </a:schemeClr>
                </a:solidFill>
                <a:latin typeface="Ubuntu Light"/>
                <a:ea typeface="Calibri"/>
                <a:cs typeface="Calibri"/>
                <a:sym typeface="Calibri"/>
              </a:rPr>
              <a:t>d</a:t>
            </a:r>
            <a:r>
              <a:rPr lang="fr" sz="2400" dirty="0">
                <a:solidFill>
                  <a:schemeClr val="tx1">
                    <a:lumMod val="65000"/>
                    <a:lumOff val="35000"/>
                  </a:schemeClr>
                </a:solidFill>
                <a:latin typeface="Ubuntu Light"/>
                <a:ea typeface="Calibri"/>
                <a:cs typeface="Calibri"/>
                <a:sym typeface="Calibri"/>
              </a:rPr>
              <a:t>es administrateurs scolaires</a:t>
            </a:r>
          </a:p>
          <a:p>
            <a:pPr marL="342900" indent="-342900">
              <a:lnSpc>
                <a:spcPct val="120000"/>
              </a:lnSpc>
              <a:spcAft>
                <a:spcPts val="600"/>
              </a:spcAft>
              <a:buBlip>
                <a:blip r:embed="rId2"/>
              </a:buBlip>
            </a:pPr>
            <a:r>
              <a:rPr lang="es-PA" sz="2400" dirty="0">
                <a:solidFill>
                  <a:schemeClr val="tx1">
                    <a:lumMod val="65000"/>
                    <a:lumOff val="35000"/>
                  </a:schemeClr>
                </a:solidFill>
                <a:latin typeface="Ubuntu Light"/>
                <a:ea typeface="Calibri"/>
                <a:cs typeface="Calibri"/>
                <a:sym typeface="Calibri"/>
              </a:rPr>
              <a:t>d</a:t>
            </a:r>
            <a:r>
              <a:rPr lang="fr" sz="2400" dirty="0">
                <a:solidFill>
                  <a:schemeClr val="tx1">
                    <a:lumMod val="65000"/>
                    <a:lumOff val="35000"/>
                  </a:schemeClr>
                </a:solidFill>
                <a:latin typeface="Ubuntu Light"/>
                <a:ea typeface="Calibri"/>
                <a:cs typeface="Calibri"/>
                <a:sym typeface="Calibri"/>
              </a:rPr>
              <a:t>es parties prenantes</a:t>
            </a:r>
          </a:p>
        </p:txBody>
      </p:sp>
      <p:pic>
        <p:nvPicPr>
          <p:cNvPr id="5" name="Graphic 4">
            <a:extLst>
              <a:ext uri="{FF2B5EF4-FFF2-40B4-BE49-F238E27FC236}">
                <a16:creationId xmlns:a16="http://schemas.microsoft.com/office/drawing/2014/main" id="{3F1FB57C-4677-53DF-C18C-3B66D3C52D9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92366" y="5467350"/>
            <a:ext cx="1585284" cy="1107527"/>
          </a:xfrm>
          <a:prstGeom prst="rect">
            <a:avLst/>
          </a:prstGeom>
        </p:spPr>
      </p:pic>
    </p:spTree>
    <p:extLst>
      <p:ext uri="{BB962C8B-B14F-4D97-AF65-F5344CB8AC3E}">
        <p14:creationId xmlns:p14="http://schemas.microsoft.com/office/powerpoint/2010/main" val="1774369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6">
            <a:extLst>
              <a:ext uri="{FF2B5EF4-FFF2-40B4-BE49-F238E27FC236}">
                <a16:creationId xmlns:a16="http://schemas.microsoft.com/office/drawing/2014/main" id="{E673BECF-9FAC-25CE-AE3D-C1ED9803676D}"/>
              </a:ext>
            </a:extLst>
          </p:cNvPr>
          <p:cNvSpPr>
            <a:spLocks noGrp="1"/>
          </p:cNvSpPr>
          <p:nvPr>
            <p:ph type="body" sz="quarter" idx="10"/>
          </p:nvPr>
        </p:nvSpPr>
        <p:spPr>
          <a:xfrm>
            <a:off x="628650" y="466255"/>
            <a:ext cx="6723620" cy="531543"/>
          </a:xfrm>
        </p:spPr>
        <p:txBody>
          <a:bodyPr/>
          <a:lstStyle/>
          <a:p>
            <a:r>
              <a:rPr lang="fr" sz="3600" b="1">
                <a:solidFill>
                  <a:srgbClr val="0095DA"/>
                </a:solidFill>
                <a:latin typeface="Ubuntu" panose="020B0504030602030204" pitchFamily="34" charset="0"/>
              </a:rPr>
              <a:t>Formation en gestion de projet pour leaders sportifs</a:t>
            </a:r>
          </a:p>
        </p:txBody>
      </p:sp>
      <p:graphicFrame>
        <p:nvGraphicFramePr>
          <p:cNvPr id="4" name="Tabla 3">
            <a:extLst>
              <a:ext uri="{FF2B5EF4-FFF2-40B4-BE49-F238E27FC236}">
                <a16:creationId xmlns:a16="http://schemas.microsoft.com/office/drawing/2014/main" id="{CC70B3F0-D529-DB61-D26C-71F58A4A8F0D}"/>
              </a:ext>
            </a:extLst>
          </p:cNvPr>
          <p:cNvGraphicFramePr>
            <a:graphicFrameLocks noGrp="1"/>
          </p:cNvGraphicFramePr>
          <p:nvPr>
            <p:extLst>
              <p:ext uri="{D42A27DB-BD31-4B8C-83A1-F6EECF244321}">
                <p14:modId xmlns:p14="http://schemas.microsoft.com/office/powerpoint/2010/main" val="890389543"/>
              </p:ext>
            </p:extLst>
          </p:nvPr>
        </p:nvGraphicFramePr>
        <p:xfrm>
          <a:off x="739861" y="2007738"/>
          <a:ext cx="7703099" cy="4623382"/>
        </p:xfrm>
        <a:graphic>
          <a:graphicData uri="http://schemas.openxmlformats.org/drawingml/2006/table">
            <a:tbl>
              <a:tblPr firstRow="1" bandRow="1">
                <a:tableStyleId>{5C22544A-7EE6-4342-B048-85BDC9FD1C3A}</a:tableStyleId>
              </a:tblPr>
              <a:tblGrid>
                <a:gridCol w="1743144">
                  <a:extLst>
                    <a:ext uri="{9D8B030D-6E8A-4147-A177-3AD203B41FA5}">
                      <a16:colId xmlns:a16="http://schemas.microsoft.com/office/drawing/2014/main" val="2985780243"/>
                    </a:ext>
                  </a:extLst>
                </a:gridCol>
                <a:gridCol w="5959955">
                  <a:extLst>
                    <a:ext uri="{9D8B030D-6E8A-4147-A177-3AD203B41FA5}">
                      <a16:colId xmlns:a16="http://schemas.microsoft.com/office/drawing/2014/main" val="43238921"/>
                    </a:ext>
                  </a:extLst>
                </a:gridCol>
              </a:tblGrid>
              <a:tr h="287873">
                <a:tc>
                  <a:txBody>
                    <a:bodyPr/>
                    <a:lstStyle/>
                    <a:p>
                      <a:pPr algn="ctr"/>
                      <a:r>
                        <a:rPr lang="fr" sz="2000">
                          <a:latin typeface="Ubuntu" panose="020B0504030602030204" pitchFamily="34" charset="0"/>
                        </a:rPr>
                        <a:t>PARTIE 1</a:t>
                      </a:r>
                    </a:p>
                  </a:txBody>
                  <a:tcPr anchor="ctr">
                    <a:lnB w="38100" cap="flat" cmpd="sng" algn="ctr">
                      <a:solidFill>
                        <a:srgbClr val="0095DA"/>
                      </a:solidFill>
                      <a:prstDash val="solid"/>
                      <a:round/>
                      <a:headEnd type="none" w="med" len="med"/>
                      <a:tailEnd type="none" w="med" len="med"/>
                    </a:lnB>
                    <a:solidFill>
                      <a:srgbClr val="013B82"/>
                    </a:solidFill>
                  </a:tcPr>
                </a:tc>
                <a:tc>
                  <a:txBody>
                    <a:bodyPr/>
                    <a:lstStyle/>
                    <a:p>
                      <a:r>
                        <a:rPr lang="fr" sz="18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Bienvenue et développement de votre idée de projet</a:t>
                      </a:r>
                      <a:endParaRPr lang="es-PA" sz="1800" dirty="0"/>
                    </a:p>
                  </a:txBody>
                  <a:tcPr anchor="ctr">
                    <a:lnB w="38100" cap="flat" cmpd="sng" algn="ctr">
                      <a:solidFill>
                        <a:srgbClr val="DDF5FF"/>
                      </a:solidFill>
                      <a:prstDash val="solid"/>
                      <a:round/>
                      <a:headEnd type="none" w="med" len="med"/>
                      <a:tailEnd type="none" w="med" len="med"/>
                    </a:lnB>
                    <a:noFill/>
                  </a:tcPr>
                </a:tc>
                <a:extLst>
                  <a:ext uri="{0D108BD9-81ED-4DB2-BD59-A6C34878D82A}">
                    <a16:rowId xmlns:a16="http://schemas.microsoft.com/office/drawing/2014/main" val="242015409"/>
                  </a:ext>
                </a:extLst>
              </a:tr>
              <a:tr h="1294290">
                <a:tc>
                  <a:txBody>
                    <a:bodyPr/>
                    <a:lstStyle/>
                    <a:p>
                      <a:pPr algn="ctr"/>
                      <a:r>
                        <a:rPr lang="fr" sz="1800" b="1">
                          <a:solidFill>
                            <a:srgbClr val="013B82"/>
                          </a:solidFill>
                          <a:effectLst/>
                          <a:latin typeface="Ubuntu" panose="020B0504030602030204" pitchFamily="34" charset="0"/>
                          <a:ea typeface="DengXian" panose="020B0503020204020204" pitchFamily="2" charset="-122"/>
                          <a:cs typeface="Arial" panose="020B0604020202020204" pitchFamily="34" charset="0"/>
                        </a:rPr>
                        <a:t>2 heures</a:t>
                      </a:r>
                      <a:endParaRPr lang="es-PA"/>
                    </a:p>
                  </a:txBody>
                  <a:tcPr anchor="b">
                    <a:lnR w="12700" cmpd="sng">
                      <a:noFill/>
                    </a:lnR>
                    <a:lnT w="38100" cap="flat" cmpd="sng" algn="ctr">
                      <a:solidFill>
                        <a:srgbClr val="0095DA"/>
                      </a:solidFill>
                      <a:prstDash val="solid"/>
                      <a:round/>
                      <a:headEnd type="none" w="med" len="med"/>
                      <a:tailEnd type="none" w="med" len="med"/>
                    </a:lnT>
                    <a:solidFill>
                      <a:srgbClr val="E7F8FF"/>
                    </a:solidFill>
                  </a:tcPr>
                </a:tc>
                <a:tc>
                  <a:txBody>
                    <a:bodyPr/>
                    <a:lstStyle/>
                    <a:p>
                      <a:pPr marL="342900" lvl="0" indent="-342900">
                        <a:lnSpc>
                          <a:spcPct val="120000"/>
                        </a:lnSpc>
                        <a:spcAft>
                          <a:spcPts val="300"/>
                        </a:spcAft>
                        <a:buFont typeface="Symbol" panose="05050102010706020507" pitchFamily="18" charset="2"/>
                        <a:buBlip>
                          <a:blip r:embed="rId2"/>
                        </a:buBlip>
                      </a:pPr>
                      <a:r>
                        <a:rPr lang="fr" sz="1800" kern="100" dirty="0">
                          <a:effectLst/>
                          <a:latin typeface="Ubuntu" panose="020B0504030602030204" pitchFamily="34" charset="0"/>
                          <a:ea typeface="DengXian" panose="020B0503020204020204" pitchFamily="2" charset="-122"/>
                          <a:cs typeface="Arial" panose="020B0604020202020204" pitchFamily="34" charset="0"/>
                        </a:rPr>
                        <a:t>Définir des mots-clés à connaître</a:t>
                      </a:r>
                      <a:endParaRPr lang="es-PA" sz="1800" kern="100" dirty="0">
                        <a:effectLst/>
                        <a:latin typeface="Aptos" panose="020B0004020202020204" pitchFamily="34" charset="0"/>
                        <a:ea typeface="DengXian" panose="020B0503020204020204" pitchFamily="2" charset="-122"/>
                        <a:cs typeface="Arial" panose="020B0604020202020204" pitchFamily="34" charset="0"/>
                      </a:endParaRPr>
                    </a:p>
                    <a:p>
                      <a:pPr marL="342900" lvl="0" indent="-342900">
                        <a:lnSpc>
                          <a:spcPct val="120000"/>
                        </a:lnSpc>
                        <a:spcAft>
                          <a:spcPts val="300"/>
                        </a:spcAft>
                        <a:buFont typeface="Symbol" panose="05050102010706020507" pitchFamily="18" charset="2"/>
                        <a:buBlip>
                          <a:blip r:embed="rId2"/>
                        </a:buBlip>
                      </a:pPr>
                      <a:r>
                        <a:rPr lang="fr" sz="1800" kern="100" dirty="0">
                          <a:effectLst/>
                          <a:latin typeface="Ubuntu" panose="020B0504030602030204" pitchFamily="34" charset="0"/>
                          <a:ea typeface="DengXian" panose="020B0503020204020204" pitchFamily="2" charset="-122"/>
                          <a:cs typeface="Arial" panose="020B0604020202020204" pitchFamily="34" charset="0"/>
                        </a:rPr>
                        <a:t>Introduire cinq phases de la gestion de projet</a:t>
                      </a:r>
                      <a:endParaRPr lang="es-PA" sz="1800" kern="100" dirty="0">
                        <a:effectLst/>
                        <a:latin typeface="Aptos" panose="020B0004020202020204" pitchFamily="34" charset="0"/>
                        <a:ea typeface="DengXian" panose="020B0503020204020204" pitchFamily="2" charset="-122"/>
                        <a:cs typeface="Arial" panose="020B0604020202020204" pitchFamily="34" charset="0"/>
                      </a:endParaRPr>
                    </a:p>
                    <a:p>
                      <a:pPr marL="342900" lvl="0" indent="-342900">
                        <a:lnSpc>
                          <a:spcPct val="120000"/>
                        </a:lnSpc>
                        <a:spcAft>
                          <a:spcPts val="300"/>
                        </a:spcAft>
                        <a:buFont typeface="Symbol" panose="05050102010706020507" pitchFamily="18" charset="2"/>
                        <a:buBlip>
                          <a:blip r:embed="rId2"/>
                        </a:buBlip>
                      </a:pPr>
                      <a:r>
                        <a:rPr lang="fr" sz="1800" kern="100" dirty="0">
                          <a:effectLst/>
                          <a:latin typeface="Ubuntu" panose="020B0504030602030204" pitchFamily="34" charset="0"/>
                          <a:ea typeface="DengXian" panose="020B0503020204020204" pitchFamily="2" charset="-122"/>
                          <a:cs typeface="Arial" panose="020B0604020202020204" pitchFamily="34" charset="0"/>
                        </a:rPr>
                        <a:t>Utiliser l’outil « Évaluation de votre idée de projet » pour choisir le projet qui convient le mieux, à vous et à votre communauté.</a:t>
                      </a:r>
                      <a:endParaRPr lang="es-PA" sz="1800" kern="100" dirty="0">
                        <a:effectLst/>
                        <a:latin typeface="Aptos" panose="020B0004020202020204" pitchFamily="34" charset="0"/>
                        <a:ea typeface="DengXian" panose="020B0503020204020204" pitchFamily="2" charset="-122"/>
                        <a:cs typeface="Arial" panose="020B0604020202020204" pitchFamily="34" charset="0"/>
                      </a:endParaRPr>
                    </a:p>
                  </a:txBody>
                  <a:tcPr marL="125730" marR="68580" marT="0" marB="0">
                    <a:lnL w="12700" cmpd="sng">
                      <a:noFill/>
                    </a:lnL>
                    <a:lnR w="12700" cmpd="sng">
                      <a:noFill/>
                    </a:lnR>
                    <a:lnT w="38100" cap="flat" cmpd="sng" algn="ctr">
                      <a:solidFill>
                        <a:srgbClr val="DDF5FF"/>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3905029"/>
                  </a:ext>
                </a:extLst>
              </a:tr>
              <a:tr h="432000">
                <a:tc>
                  <a:txBody>
                    <a:bodyPr/>
                    <a:lstStyle/>
                    <a:p>
                      <a:endParaRPr lang="es-PA" dirty="0"/>
                    </a:p>
                  </a:txBody>
                  <a:tcPr>
                    <a:noFill/>
                  </a:tcPr>
                </a:tc>
                <a:tc>
                  <a:txBody>
                    <a:bodyPr/>
                    <a:lstStyle/>
                    <a:p>
                      <a:endParaRPr lang="es-PA" dirty="0"/>
                    </a:p>
                  </a:txBody>
                  <a:tcPr>
                    <a:lnT w="12700" cmpd="sng">
                      <a:noFill/>
                    </a:lnT>
                    <a:noFill/>
                  </a:tcPr>
                </a:tc>
                <a:extLst>
                  <a:ext uri="{0D108BD9-81ED-4DB2-BD59-A6C34878D82A}">
                    <a16:rowId xmlns:a16="http://schemas.microsoft.com/office/drawing/2014/main" val="3669763002"/>
                  </a:ext>
                </a:extLst>
              </a:tr>
              <a:tr h="388287">
                <a:tc>
                  <a:txBody>
                    <a:bodyPr/>
                    <a:lstStyle/>
                    <a:p>
                      <a:pPr marL="0" algn="ctr" defTabSz="914400" rtl="0" eaLnBrk="1" latinLnBrk="0" hangingPunct="1"/>
                      <a:r>
                        <a:rPr lang="fr" sz="2000" b="1" kern="1200">
                          <a:solidFill>
                            <a:schemeClr val="lt1"/>
                          </a:solidFill>
                          <a:latin typeface="Ubuntu" panose="020B0504030602030204" pitchFamily="34" charset="0"/>
                          <a:ea typeface="+mn-ea"/>
                          <a:cs typeface="+mn-cs"/>
                        </a:rPr>
                        <a:t>PARTIE 2</a:t>
                      </a:r>
                    </a:p>
                  </a:txBody>
                  <a:tcPr anchor="ctr">
                    <a:lnB w="38100" cap="flat" cmpd="sng" algn="ctr">
                      <a:solidFill>
                        <a:srgbClr val="0095DA"/>
                      </a:solidFill>
                      <a:prstDash val="solid"/>
                      <a:round/>
                      <a:headEnd type="none" w="med" len="med"/>
                      <a:tailEnd type="none" w="med" len="med"/>
                    </a:lnB>
                    <a:solidFill>
                      <a:srgbClr val="013B82"/>
                    </a:solidFill>
                  </a:tcPr>
                </a:tc>
                <a:tc>
                  <a:txBody>
                    <a:bodyPr/>
                    <a:lstStyle/>
                    <a:p>
                      <a:r>
                        <a:rPr lang="fr" sz="18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Planification et gestion de votre projet</a:t>
                      </a:r>
                      <a:endParaRPr lang="es-PA" sz="1800" dirty="0"/>
                    </a:p>
                  </a:txBody>
                  <a:tcPr anchor="ctr">
                    <a:lnB w="38100" cap="flat" cmpd="sng" algn="ctr">
                      <a:solidFill>
                        <a:srgbClr val="DDF5FF"/>
                      </a:solidFill>
                      <a:prstDash val="solid"/>
                      <a:round/>
                      <a:headEnd type="none" w="med" len="med"/>
                      <a:tailEnd type="none" w="med" len="med"/>
                    </a:lnB>
                    <a:noFill/>
                  </a:tcPr>
                </a:tc>
                <a:extLst>
                  <a:ext uri="{0D108BD9-81ED-4DB2-BD59-A6C34878D82A}">
                    <a16:rowId xmlns:a16="http://schemas.microsoft.com/office/drawing/2014/main" val="674415123"/>
                  </a:ext>
                </a:extLst>
              </a:tr>
              <a:tr h="12942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 sz="1800" b="1">
                          <a:solidFill>
                            <a:srgbClr val="013B82"/>
                          </a:solidFill>
                          <a:effectLst/>
                          <a:latin typeface="Ubuntu" panose="020B0504030602030204" pitchFamily="34" charset="0"/>
                          <a:ea typeface="DengXian" panose="020B0503020204020204" pitchFamily="2" charset="-122"/>
                          <a:cs typeface="Arial" panose="020B0604020202020204" pitchFamily="34" charset="0"/>
                        </a:rPr>
                        <a:t>2 heures</a:t>
                      </a:r>
                      <a:endParaRPr lang="es-PA"/>
                    </a:p>
                  </a:txBody>
                  <a:tcPr anchor="b">
                    <a:lnT w="38100" cap="flat" cmpd="sng" algn="ctr">
                      <a:solidFill>
                        <a:srgbClr val="0095DA"/>
                      </a:solidFill>
                      <a:prstDash val="solid"/>
                      <a:round/>
                      <a:headEnd type="none" w="med" len="med"/>
                      <a:tailEnd type="none" w="med" len="med"/>
                    </a:lnT>
                    <a:solidFill>
                      <a:srgbClr val="E7F8FF"/>
                    </a:solidFill>
                  </a:tcPr>
                </a:tc>
                <a:tc>
                  <a:txBody>
                    <a:bodyPr/>
                    <a:lstStyle/>
                    <a:p>
                      <a:pPr marL="342900" lvl="0" indent="-342900">
                        <a:lnSpc>
                          <a:spcPct val="120000"/>
                        </a:lnSpc>
                        <a:spcAft>
                          <a:spcPts val="300"/>
                        </a:spcAft>
                        <a:buFont typeface="Symbol" panose="05050102010706020507" pitchFamily="18" charset="2"/>
                        <a:buBlip>
                          <a:blip r:embed="rId2"/>
                        </a:buBlip>
                      </a:pPr>
                      <a:r>
                        <a:rPr lang="fr" sz="1800" kern="100" dirty="0">
                          <a:effectLst/>
                          <a:latin typeface="Ubuntu" panose="020B0504030602030204" pitchFamily="34" charset="0"/>
                          <a:ea typeface="DengXian" panose="020B0503020204020204" pitchFamily="2" charset="-122"/>
                          <a:cs typeface="Arial" panose="020B0604020202020204" pitchFamily="34" charset="0"/>
                        </a:rPr>
                        <a:t>Développer des objectifs de projet réalisables</a:t>
                      </a:r>
                      <a:endParaRPr lang="es-PA" sz="1800" kern="100" dirty="0">
                        <a:effectLst/>
                        <a:latin typeface="Aptos" panose="020B0004020202020204" pitchFamily="34" charset="0"/>
                        <a:ea typeface="DengXian" panose="020B0503020204020204" pitchFamily="2" charset="-122"/>
                        <a:cs typeface="Arial" panose="020B0604020202020204" pitchFamily="34" charset="0"/>
                      </a:endParaRPr>
                    </a:p>
                    <a:p>
                      <a:pPr marL="342900" lvl="0" indent="-342900">
                        <a:lnSpc>
                          <a:spcPct val="120000"/>
                        </a:lnSpc>
                        <a:spcAft>
                          <a:spcPts val="300"/>
                        </a:spcAft>
                        <a:buFont typeface="Symbol" panose="05050102010706020507" pitchFamily="18" charset="2"/>
                        <a:buBlip>
                          <a:blip r:embed="rId2"/>
                        </a:buBlip>
                      </a:pPr>
                      <a:r>
                        <a:rPr lang="fr" sz="1800" kern="100" dirty="0">
                          <a:effectLst/>
                          <a:latin typeface="Ubuntu" panose="020B0504030602030204" pitchFamily="34" charset="0"/>
                          <a:ea typeface="DengXian" panose="020B0503020204020204" pitchFamily="2" charset="-122"/>
                          <a:cs typeface="Arial" panose="020B0604020202020204" pitchFamily="34" charset="0"/>
                        </a:rPr>
                        <a:t>Appliquer les cinq phases de la gestion de projet à vos objectifs</a:t>
                      </a:r>
                      <a:endParaRPr lang="es-PA" sz="1800" kern="100" dirty="0">
                        <a:effectLst/>
                        <a:latin typeface="Aptos" panose="020B0004020202020204" pitchFamily="34" charset="0"/>
                        <a:ea typeface="DengXian" panose="020B0503020204020204" pitchFamily="2" charset="-122"/>
                        <a:cs typeface="Arial" panose="020B0604020202020204" pitchFamily="34" charset="0"/>
                      </a:endParaRPr>
                    </a:p>
                    <a:p>
                      <a:pPr marL="342900" lvl="0" indent="-342900">
                        <a:lnSpc>
                          <a:spcPct val="120000"/>
                        </a:lnSpc>
                        <a:spcAft>
                          <a:spcPts val="300"/>
                        </a:spcAft>
                        <a:buFont typeface="Symbol" panose="05050102010706020507" pitchFamily="18" charset="2"/>
                        <a:buBlip>
                          <a:blip r:embed="rId2"/>
                        </a:buBlip>
                      </a:pPr>
                      <a:r>
                        <a:rPr lang="fr" sz="1800" kern="100" dirty="0">
                          <a:effectLst/>
                          <a:latin typeface="Ubuntu" panose="020B0504030602030204" pitchFamily="34" charset="0"/>
                          <a:ea typeface="DengXian" panose="020B0503020204020204" pitchFamily="2" charset="-122"/>
                          <a:cs typeface="Arial" panose="020B0604020202020204" pitchFamily="34" charset="0"/>
                        </a:rPr>
                        <a:t>Acquerir des compétences pour raconter l'histoire de votre projet</a:t>
                      </a:r>
                      <a:endParaRPr lang="es-PA" sz="1800" kern="100" dirty="0">
                        <a:effectLst/>
                        <a:latin typeface="Aptos" panose="020B0004020202020204" pitchFamily="34" charset="0"/>
                        <a:ea typeface="DengXian" panose="020B0503020204020204" pitchFamily="2" charset="-122"/>
                        <a:cs typeface="Arial" panose="020B0604020202020204" pitchFamily="34" charset="0"/>
                      </a:endParaRPr>
                    </a:p>
                  </a:txBody>
                  <a:tcPr marL="125730" marR="68580" marT="0" marB="0">
                    <a:lnT w="38100" cap="flat" cmpd="sng" algn="ctr">
                      <a:solidFill>
                        <a:srgbClr val="DDF5FF"/>
                      </a:solidFill>
                      <a:prstDash val="solid"/>
                      <a:round/>
                      <a:headEnd type="none" w="med" len="med"/>
                      <a:tailEnd type="none" w="med" len="med"/>
                    </a:lnT>
                    <a:noFill/>
                  </a:tcPr>
                </a:tc>
                <a:extLst>
                  <a:ext uri="{0D108BD9-81ED-4DB2-BD59-A6C34878D82A}">
                    <a16:rowId xmlns:a16="http://schemas.microsoft.com/office/drawing/2014/main" val="3734690968"/>
                  </a:ext>
                </a:extLst>
              </a:tr>
            </a:tbl>
          </a:graphicData>
        </a:graphic>
      </p:graphicFrame>
      <p:grpSp>
        <p:nvGrpSpPr>
          <p:cNvPr id="5" name="Group 62" descr="Illustration du minuteur pour indiquer le temps nécessaire pour terminer cette partie de l'entraînement.">
            <a:extLst>
              <a:ext uri="{FF2B5EF4-FFF2-40B4-BE49-F238E27FC236}">
                <a16:creationId xmlns:a16="http://schemas.microsoft.com/office/drawing/2014/main" id="{E4CCBF8D-275F-DB47-7C3E-BB7604C23426}"/>
              </a:ext>
            </a:extLst>
          </p:cNvPr>
          <p:cNvGrpSpPr/>
          <p:nvPr/>
        </p:nvGrpSpPr>
        <p:grpSpPr>
          <a:xfrm>
            <a:off x="1130188" y="2426517"/>
            <a:ext cx="886624" cy="886624"/>
            <a:chOff x="0" y="0"/>
            <a:chExt cx="632460" cy="632460"/>
          </a:xfrm>
        </p:grpSpPr>
        <p:sp>
          <p:nvSpPr>
            <p:cNvPr id="6" name="Oval 61">
              <a:extLst>
                <a:ext uri="{FF2B5EF4-FFF2-40B4-BE49-F238E27FC236}">
                  <a16:creationId xmlns:a16="http://schemas.microsoft.com/office/drawing/2014/main" id="{33484D16-8ECA-4A81-4243-A00B6FA2B9F3}"/>
                </a:ext>
              </a:extLst>
            </p:cNvPr>
            <p:cNvSpPr/>
            <p:nvPr/>
          </p:nvSpPr>
          <p:spPr>
            <a:xfrm>
              <a:off x="0" y="0"/>
              <a:ext cx="632460" cy="632460"/>
            </a:xfrm>
            <a:prstGeom prst="ellipse">
              <a:avLst/>
            </a:prstGeom>
            <a:solidFill>
              <a:srgbClr val="F68D1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PA"/>
            </a:p>
          </p:txBody>
        </p:sp>
        <p:pic>
          <p:nvPicPr>
            <p:cNvPr id="7" name="Graphic 47" descr="Chronomètre avec remplissage solide">
              <a:extLst>
                <a:ext uri="{FF2B5EF4-FFF2-40B4-BE49-F238E27FC236}">
                  <a16:creationId xmlns:a16="http://schemas.microsoft.com/office/drawing/2014/main" id="{CB6ECA0C-02B6-5FCA-8684-3457974DE364}"/>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 y="15240"/>
              <a:ext cx="575945" cy="575945"/>
            </a:xfrm>
            <a:prstGeom prst="rect">
              <a:avLst/>
            </a:prstGeom>
          </p:spPr>
        </p:pic>
      </p:grpSp>
      <p:grpSp>
        <p:nvGrpSpPr>
          <p:cNvPr id="8" name="Group 62" descr="Illustration du minuteur pour indiquer le temps nécessaire pour terminer cette partie de l'entraînement.">
            <a:extLst>
              <a:ext uri="{FF2B5EF4-FFF2-40B4-BE49-F238E27FC236}">
                <a16:creationId xmlns:a16="http://schemas.microsoft.com/office/drawing/2014/main" id="{853ACDA8-57B1-935F-1960-4F326130EF8E}"/>
              </a:ext>
            </a:extLst>
          </p:cNvPr>
          <p:cNvGrpSpPr/>
          <p:nvPr/>
        </p:nvGrpSpPr>
        <p:grpSpPr>
          <a:xfrm>
            <a:off x="1093691" y="4629640"/>
            <a:ext cx="886624" cy="886624"/>
            <a:chOff x="0" y="0"/>
            <a:chExt cx="632460" cy="632460"/>
          </a:xfrm>
        </p:grpSpPr>
        <p:sp>
          <p:nvSpPr>
            <p:cNvPr id="9" name="Oval 61">
              <a:extLst>
                <a:ext uri="{FF2B5EF4-FFF2-40B4-BE49-F238E27FC236}">
                  <a16:creationId xmlns:a16="http://schemas.microsoft.com/office/drawing/2014/main" id="{22834D49-E826-7988-85D0-766E4E669BF1}"/>
                </a:ext>
              </a:extLst>
            </p:cNvPr>
            <p:cNvSpPr/>
            <p:nvPr/>
          </p:nvSpPr>
          <p:spPr>
            <a:xfrm>
              <a:off x="0" y="0"/>
              <a:ext cx="632460" cy="632460"/>
            </a:xfrm>
            <a:prstGeom prst="ellipse">
              <a:avLst/>
            </a:prstGeom>
            <a:solidFill>
              <a:srgbClr val="92278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PA"/>
            </a:p>
          </p:txBody>
        </p:sp>
        <p:pic>
          <p:nvPicPr>
            <p:cNvPr id="10" name="Graphic 47" descr="Chronomètre avec remplissage solide">
              <a:extLst>
                <a:ext uri="{FF2B5EF4-FFF2-40B4-BE49-F238E27FC236}">
                  <a16:creationId xmlns:a16="http://schemas.microsoft.com/office/drawing/2014/main" id="{2CC31A71-D6E3-B790-4355-D5AA92B60715}"/>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480" y="15240"/>
              <a:ext cx="575945" cy="575945"/>
            </a:xfrm>
            <a:prstGeom prst="rect">
              <a:avLst/>
            </a:prstGeom>
          </p:spPr>
        </p:pic>
      </p:grpSp>
    </p:spTree>
    <p:extLst>
      <p:ext uri="{BB962C8B-B14F-4D97-AF65-F5344CB8AC3E}">
        <p14:creationId xmlns:p14="http://schemas.microsoft.com/office/powerpoint/2010/main" val="1055003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5DA2D-BB0F-2233-51D4-970E58E00B2B}"/>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F962E3CD-7CE5-84F3-0441-517B0F91EE38}"/>
              </a:ext>
            </a:extLst>
          </p:cNvPr>
          <p:cNvGrpSpPr/>
          <p:nvPr/>
        </p:nvGrpSpPr>
        <p:grpSpPr>
          <a:xfrm>
            <a:off x="0" y="1577940"/>
            <a:ext cx="4778829" cy="4778829"/>
            <a:chOff x="-165099" y="1638300"/>
            <a:chExt cx="4892788" cy="4892788"/>
          </a:xfrm>
          <a:solidFill>
            <a:srgbClr val="0095DA"/>
          </a:solidFill>
        </p:grpSpPr>
        <p:sp>
          <p:nvSpPr>
            <p:cNvPr id="10" name="Rectangle 9">
              <a:extLst>
                <a:ext uri="{FF2B5EF4-FFF2-40B4-BE49-F238E27FC236}">
                  <a16:creationId xmlns:a16="http://schemas.microsoft.com/office/drawing/2014/main" id="{C776C35B-946E-7F67-B361-1DBD84B87A1B}"/>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11" name="Oval 10">
              <a:extLst>
                <a:ext uri="{FF2B5EF4-FFF2-40B4-BE49-F238E27FC236}">
                  <a16:creationId xmlns:a16="http://schemas.microsoft.com/office/drawing/2014/main" id="{89CC81E8-61E7-B66A-AFAA-095C274B7854}"/>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21" name="TextBox 5">
            <a:extLst>
              <a:ext uri="{FF2B5EF4-FFF2-40B4-BE49-F238E27FC236}">
                <a16:creationId xmlns:a16="http://schemas.microsoft.com/office/drawing/2014/main" id="{604DC99E-1AAE-59D9-B89F-037A1CA08F07}"/>
              </a:ext>
            </a:extLst>
          </p:cNvPr>
          <p:cNvSpPr txBox="1"/>
          <p:nvPr/>
        </p:nvSpPr>
        <p:spPr>
          <a:xfrm>
            <a:off x="551532" y="3179131"/>
            <a:ext cx="3508839" cy="1754326"/>
          </a:xfrm>
          <a:prstGeom prst="rect">
            <a:avLst/>
          </a:prstGeom>
          <a:noFill/>
        </p:spPr>
        <p:txBody>
          <a:bodyPr wrap="square" rtlCol="0">
            <a:spAutoFit/>
          </a:bodyPr>
          <a:lstStyle/>
          <a:p>
            <a:r>
              <a:rPr lang="fr" sz="3600" b="1" dirty="0">
                <a:solidFill>
                  <a:srgbClr val="013B82"/>
                </a:solidFill>
                <a:latin typeface="Ubuntu"/>
              </a:rPr>
              <a:t>Qu'est-ce qu’une </a:t>
            </a:r>
            <a:r>
              <a:rPr lang="fr" sz="3600" b="1" dirty="0">
                <a:solidFill>
                  <a:srgbClr val="DDF5FF"/>
                </a:solidFill>
                <a:latin typeface="Ubuntu"/>
              </a:rPr>
              <a:t>Partie Prenante </a:t>
            </a:r>
            <a:r>
              <a:rPr lang="fr" sz="3600" b="1" dirty="0">
                <a:solidFill>
                  <a:srgbClr val="013B82"/>
                </a:solidFill>
                <a:latin typeface="Ubuntu"/>
              </a:rPr>
              <a:t>?</a:t>
            </a:r>
          </a:p>
        </p:txBody>
      </p:sp>
      <p:sp>
        <p:nvSpPr>
          <p:cNvPr id="15" name="Text Placeholder 2">
            <a:extLst>
              <a:ext uri="{FF2B5EF4-FFF2-40B4-BE49-F238E27FC236}">
                <a16:creationId xmlns:a16="http://schemas.microsoft.com/office/drawing/2014/main" id="{F1EEB394-9C22-909A-1FB7-7D88E5160CAF}"/>
              </a:ext>
            </a:extLst>
          </p:cNvPr>
          <p:cNvSpPr>
            <a:spLocks noGrp="1"/>
          </p:cNvSpPr>
          <p:nvPr>
            <p:ph type="body" sz="quarter" idx="10"/>
          </p:nvPr>
        </p:nvSpPr>
        <p:spPr>
          <a:xfrm>
            <a:off x="1498599" y="584456"/>
            <a:ext cx="7401560" cy="466685"/>
          </a:xfrm>
        </p:spPr>
        <p:txBody>
          <a:bodyPr/>
          <a:lstStyle/>
          <a:p>
            <a:r>
              <a:rPr lang="fr" dirty="0">
                <a:solidFill>
                  <a:schemeClr val="tx1">
                    <a:lumMod val="75000"/>
                    <a:lumOff val="25000"/>
                  </a:schemeClr>
                </a:solidFill>
              </a:rPr>
              <a:t>Mots-clés et définitions</a:t>
            </a:r>
          </a:p>
        </p:txBody>
      </p:sp>
      <p:sp>
        <p:nvSpPr>
          <p:cNvPr id="16" name="Text Placeholder 4">
            <a:extLst>
              <a:ext uri="{FF2B5EF4-FFF2-40B4-BE49-F238E27FC236}">
                <a16:creationId xmlns:a16="http://schemas.microsoft.com/office/drawing/2014/main" id="{EA890928-4EFF-11F6-C33C-2BFC1BFF31E2}"/>
              </a:ext>
            </a:extLst>
          </p:cNvPr>
          <p:cNvSpPr>
            <a:spLocks noGrp="1"/>
          </p:cNvSpPr>
          <p:nvPr>
            <p:ph type="body" sz="quarter" idx="11"/>
          </p:nvPr>
        </p:nvSpPr>
        <p:spPr>
          <a:xfrm>
            <a:off x="1498599" y="991026"/>
            <a:ext cx="5152571" cy="586914"/>
          </a:xfrm>
        </p:spPr>
        <p:txBody>
          <a:bodyPr>
            <a:normAutofit/>
          </a:bodyPr>
          <a:lstStyle/>
          <a:p>
            <a:r>
              <a:rPr lang="fr" sz="2400">
                <a:solidFill>
                  <a:schemeClr val="bg2">
                    <a:lumMod val="50000"/>
                  </a:schemeClr>
                </a:solidFill>
              </a:rPr>
              <a:t>Rôles et responsabilités de l'équipe</a:t>
            </a:r>
          </a:p>
        </p:txBody>
      </p:sp>
    </p:spTree>
    <p:extLst>
      <p:ext uri="{BB962C8B-B14F-4D97-AF65-F5344CB8AC3E}">
        <p14:creationId xmlns:p14="http://schemas.microsoft.com/office/powerpoint/2010/main" val="3239303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8154D-698D-825D-102F-78368327A251}"/>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A441491F-4A6E-124A-9436-999BB9805AF6}"/>
              </a:ext>
            </a:extLst>
          </p:cNvPr>
          <p:cNvGrpSpPr/>
          <p:nvPr/>
        </p:nvGrpSpPr>
        <p:grpSpPr>
          <a:xfrm>
            <a:off x="0" y="1577940"/>
            <a:ext cx="4778829" cy="4778829"/>
            <a:chOff x="-165099" y="1638300"/>
            <a:chExt cx="4892788" cy="4892788"/>
          </a:xfrm>
          <a:solidFill>
            <a:srgbClr val="0095DA"/>
          </a:solidFill>
        </p:grpSpPr>
        <p:sp>
          <p:nvSpPr>
            <p:cNvPr id="10" name="Rectangle 9">
              <a:extLst>
                <a:ext uri="{FF2B5EF4-FFF2-40B4-BE49-F238E27FC236}">
                  <a16:creationId xmlns:a16="http://schemas.microsoft.com/office/drawing/2014/main" id="{30767F77-F18E-CFB2-3D04-9FDBFFA67ACC}"/>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11" name="Oval 10">
              <a:extLst>
                <a:ext uri="{FF2B5EF4-FFF2-40B4-BE49-F238E27FC236}">
                  <a16:creationId xmlns:a16="http://schemas.microsoft.com/office/drawing/2014/main" id="{A90FBC77-FB7F-4C4E-BAD6-CF3BBEF502E1}"/>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21" name="TextBox 5">
            <a:extLst>
              <a:ext uri="{FF2B5EF4-FFF2-40B4-BE49-F238E27FC236}">
                <a16:creationId xmlns:a16="http://schemas.microsoft.com/office/drawing/2014/main" id="{4AA8330B-6BFB-4127-CC07-3D9CE7987539}"/>
              </a:ext>
            </a:extLst>
          </p:cNvPr>
          <p:cNvSpPr txBox="1"/>
          <p:nvPr/>
        </p:nvSpPr>
        <p:spPr>
          <a:xfrm>
            <a:off x="551532" y="3179131"/>
            <a:ext cx="3508839" cy="1754326"/>
          </a:xfrm>
          <a:prstGeom prst="rect">
            <a:avLst/>
          </a:prstGeom>
          <a:noFill/>
        </p:spPr>
        <p:txBody>
          <a:bodyPr wrap="square" rtlCol="0">
            <a:spAutoFit/>
          </a:bodyPr>
          <a:lstStyle/>
          <a:p>
            <a:r>
              <a:rPr lang="fr" sz="3600" b="1" dirty="0">
                <a:solidFill>
                  <a:srgbClr val="013B82"/>
                </a:solidFill>
                <a:latin typeface="Ubuntu"/>
              </a:rPr>
              <a:t>Qu'est-ce qu’une </a:t>
            </a:r>
            <a:r>
              <a:rPr lang="fr" sz="3600" b="1" dirty="0">
                <a:solidFill>
                  <a:schemeClr val="bg1"/>
                </a:solidFill>
                <a:latin typeface="Ubuntu"/>
              </a:rPr>
              <a:t>Partie</a:t>
            </a:r>
            <a:r>
              <a:rPr lang="fr" sz="3600" b="1" dirty="0">
                <a:solidFill>
                  <a:srgbClr val="013B82"/>
                </a:solidFill>
                <a:latin typeface="Ubuntu"/>
              </a:rPr>
              <a:t> </a:t>
            </a:r>
            <a:r>
              <a:rPr lang="fr" sz="3600" b="1" dirty="0">
                <a:solidFill>
                  <a:srgbClr val="DDF5FF"/>
                </a:solidFill>
                <a:latin typeface="Ubuntu"/>
              </a:rPr>
              <a:t>Prenante </a:t>
            </a:r>
            <a:r>
              <a:rPr lang="fr" sz="3600" b="1" dirty="0">
                <a:solidFill>
                  <a:srgbClr val="013B82"/>
                </a:solidFill>
                <a:latin typeface="Ubuntu"/>
              </a:rPr>
              <a:t>?</a:t>
            </a:r>
          </a:p>
        </p:txBody>
      </p:sp>
      <p:sp>
        <p:nvSpPr>
          <p:cNvPr id="15" name="Text Placeholder 2">
            <a:extLst>
              <a:ext uri="{FF2B5EF4-FFF2-40B4-BE49-F238E27FC236}">
                <a16:creationId xmlns:a16="http://schemas.microsoft.com/office/drawing/2014/main" id="{EC3D8FC5-0210-9C05-C94D-1CCD1A8BB591}"/>
              </a:ext>
            </a:extLst>
          </p:cNvPr>
          <p:cNvSpPr>
            <a:spLocks noGrp="1"/>
          </p:cNvSpPr>
          <p:nvPr>
            <p:ph type="body" sz="quarter" idx="10"/>
          </p:nvPr>
        </p:nvSpPr>
        <p:spPr>
          <a:xfrm>
            <a:off x="1498600" y="578572"/>
            <a:ext cx="7401560" cy="466685"/>
          </a:xfrm>
        </p:spPr>
        <p:txBody>
          <a:bodyPr/>
          <a:lstStyle/>
          <a:p>
            <a:r>
              <a:rPr lang="fr">
                <a:solidFill>
                  <a:schemeClr val="tx1">
                    <a:lumMod val="75000"/>
                    <a:lumOff val="25000"/>
                  </a:schemeClr>
                </a:solidFill>
              </a:rPr>
              <a:t>Mots-clés et définitions</a:t>
            </a:r>
          </a:p>
        </p:txBody>
      </p:sp>
      <p:sp>
        <p:nvSpPr>
          <p:cNvPr id="16" name="Text Placeholder 4">
            <a:extLst>
              <a:ext uri="{FF2B5EF4-FFF2-40B4-BE49-F238E27FC236}">
                <a16:creationId xmlns:a16="http://schemas.microsoft.com/office/drawing/2014/main" id="{07FE567D-AFDB-94EB-CB14-0923DB2ADA43}"/>
              </a:ext>
            </a:extLst>
          </p:cNvPr>
          <p:cNvSpPr>
            <a:spLocks noGrp="1"/>
          </p:cNvSpPr>
          <p:nvPr>
            <p:ph type="body" sz="quarter" idx="11"/>
          </p:nvPr>
        </p:nvSpPr>
        <p:spPr>
          <a:xfrm>
            <a:off x="1498599" y="991026"/>
            <a:ext cx="5152571" cy="586914"/>
          </a:xfrm>
        </p:spPr>
        <p:txBody>
          <a:bodyPr>
            <a:normAutofit/>
          </a:bodyPr>
          <a:lstStyle/>
          <a:p>
            <a:r>
              <a:rPr lang="fr" sz="2400">
                <a:solidFill>
                  <a:schemeClr val="bg2">
                    <a:lumMod val="50000"/>
                  </a:schemeClr>
                </a:solidFill>
              </a:rPr>
              <a:t>Rôles et responsabilités de l'équipe</a:t>
            </a:r>
          </a:p>
        </p:txBody>
      </p:sp>
      <p:sp>
        <p:nvSpPr>
          <p:cNvPr id="3" name="TextBox 8">
            <a:extLst>
              <a:ext uri="{FF2B5EF4-FFF2-40B4-BE49-F238E27FC236}">
                <a16:creationId xmlns:a16="http://schemas.microsoft.com/office/drawing/2014/main" id="{61E891C2-1EED-EE0D-538A-58CC7F6F5E8E}"/>
              </a:ext>
            </a:extLst>
          </p:cNvPr>
          <p:cNvSpPr txBox="1"/>
          <p:nvPr/>
        </p:nvSpPr>
        <p:spPr>
          <a:xfrm>
            <a:off x="5471549" y="3314199"/>
            <a:ext cx="5056445" cy="1373389"/>
          </a:xfrm>
          <a:prstGeom prst="rect">
            <a:avLst/>
          </a:prstGeom>
          <a:noFill/>
        </p:spPr>
        <p:txBody>
          <a:bodyPr wrap="square" rtlCol="0">
            <a:spAutoFit/>
          </a:bodyPr>
          <a:lstStyle/>
          <a:p>
            <a:pPr marL="106362">
              <a:lnSpc>
                <a:spcPct val="120000"/>
              </a:lnSpc>
              <a:spcAft>
                <a:spcPts val="600"/>
              </a:spcAft>
            </a:pPr>
            <a:r>
              <a:rPr lang="fr" sz="2400" i="0" u="none" strike="noStrike" cap="none" dirty="0">
                <a:solidFill>
                  <a:schemeClr val="tx1">
                    <a:lumMod val="65000"/>
                    <a:lumOff val="35000"/>
                  </a:schemeClr>
                </a:solidFill>
                <a:latin typeface="Ubuntu Light" panose="020B0304030602030204" pitchFamily="34" charset="0"/>
                <a:ea typeface="Ubuntu"/>
                <a:cs typeface="Ubuntu"/>
                <a:sym typeface="Ubuntu"/>
              </a:rPr>
              <a:t>Ce sont des </a:t>
            </a:r>
            <a:r>
              <a:rPr lang="fr" sz="2400" dirty="0">
                <a:solidFill>
                  <a:schemeClr val="tx1">
                    <a:lumMod val="65000"/>
                    <a:lumOff val="35000"/>
                  </a:schemeClr>
                </a:solidFill>
                <a:latin typeface="Ubuntu Light" panose="020B0304030602030204" pitchFamily="34" charset="0"/>
                <a:ea typeface="Ubuntu"/>
                <a:cs typeface="Ubuntu"/>
                <a:sym typeface="Ubuntu"/>
              </a:rPr>
              <a:t>p</a:t>
            </a:r>
            <a:r>
              <a:rPr lang="fr" sz="2400" i="0" u="none" strike="noStrike" cap="none" dirty="0">
                <a:solidFill>
                  <a:schemeClr val="tx1">
                    <a:lumMod val="65000"/>
                    <a:lumOff val="35000"/>
                  </a:schemeClr>
                </a:solidFill>
                <a:latin typeface="Ubuntu Light" panose="020B0304030602030204" pitchFamily="34" charset="0"/>
                <a:ea typeface="Ubuntu"/>
                <a:cs typeface="Ubuntu"/>
                <a:sym typeface="Ubuntu"/>
              </a:rPr>
              <a:t>ersonnes ou des organisations intéressées  par le projet</a:t>
            </a:r>
          </a:p>
        </p:txBody>
      </p:sp>
      <p:pic>
        <p:nvPicPr>
          <p:cNvPr id="6" name="Graphic 5">
            <a:extLst>
              <a:ext uri="{FF2B5EF4-FFF2-40B4-BE49-F238E27FC236}">
                <a16:creationId xmlns:a16="http://schemas.microsoft.com/office/drawing/2014/main" id="{C2011FF2-FCE1-CF0D-34ED-FFD01E913FA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91700" y="4956973"/>
            <a:ext cx="2076450" cy="1715328"/>
          </a:xfrm>
          <a:prstGeom prst="rect">
            <a:avLst/>
          </a:prstGeom>
        </p:spPr>
      </p:pic>
    </p:spTree>
    <p:extLst>
      <p:ext uri="{BB962C8B-B14F-4D97-AF65-F5344CB8AC3E}">
        <p14:creationId xmlns:p14="http://schemas.microsoft.com/office/powerpoint/2010/main" val="187489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FB574-7036-C014-3493-8A53181209A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6BAA9D43-4701-3F46-C669-31376C59126C}"/>
              </a:ext>
            </a:extLst>
          </p:cNvPr>
          <p:cNvGrpSpPr/>
          <p:nvPr/>
        </p:nvGrpSpPr>
        <p:grpSpPr>
          <a:xfrm>
            <a:off x="-81775" y="1500599"/>
            <a:ext cx="4778829" cy="4778829"/>
            <a:chOff x="-165099" y="1638300"/>
            <a:chExt cx="4892788" cy="4892788"/>
          </a:xfrm>
          <a:solidFill>
            <a:srgbClr val="DDF5FF"/>
          </a:solidFill>
        </p:grpSpPr>
        <p:sp>
          <p:nvSpPr>
            <p:cNvPr id="10" name="Rectangle 9">
              <a:extLst>
                <a:ext uri="{FF2B5EF4-FFF2-40B4-BE49-F238E27FC236}">
                  <a16:creationId xmlns:a16="http://schemas.microsoft.com/office/drawing/2014/main" id="{32155B33-7953-A3BA-93B2-D05A227E7357}"/>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11" name="Oval 10">
              <a:extLst>
                <a:ext uri="{FF2B5EF4-FFF2-40B4-BE49-F238E27FC236}">
                  <a16:creationId xmlns:a16="http://schemas.microsoft.com/office/drawing/2014/main" id="{F413FA36-C76E-8324-8271-04E52D7C337B}"/>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15" name="Text Placeholder 2">
            <a:extLst>
              <a:ext uri="{FF2B5EF4-FFF2-40B4-BE49-F238E27FC236}">
                <a16:creationId xmlns:a16="http://schemas.microsoft.com/office/drawing/2014/main" id="{ABC8B506-C621-E74A-7F0C-29F56225413B}"/>
              </a:ext>
            </a:extLst>
          </p:cNvPr>
          <p:cNvSpPr>
            <a:spLocks noGrp="1"/>
          </p:cNvSpPr>
          <p:nvPr>
            <p:ph type="body" sz="quarter" idx="10"/>
          </p:nvPr>
        </p:nvSpPr>
        <p:spPr>
          <a:xfrm>
            <a:off x="1498600" y="578572"/>
            <a:ext cx="7401560" cy="466685"/>
          </a:xfrm>
        </p:spPr>
        <p:txBody>
          <a:bodyPr/>
          <a:lstStyle/>
          <a:p>
            <a:r>
              <a:rPr lang="fr">
                <a:solidFill>
                  <a:schemeClr val="tx1">
                    <a:lumMod val="75000"/>
                    <a:lumOff val="25000"/>
                  </a:schemeClr>
                </a:solidFill>
              </a:rPr>
              <a:t>Mots-clés et définitions</a:t>
            </a:r>
          </a:p>
        </p:txBody>
      </p:sp>
      <p:sp>
        <p:nvSpPr>
          <p:cNvPr id="16" name="Text Placeholder 4">
            <a:extLst>
              <a:ext uri="{FF2B5EF4-FFF2-40B4-BE49-F238E27FC236}">
                <a16:creationId xmlns:a16="http://schemas.microsoft.com/office/drawing/2014/main" id="{F7CC5F54-1BB8-6332-33D9-727836EC5230}"/>
              </a:ext>
            </a:extLst>
          </p:cNvPr>
          <p:cNvSpPr>
            <a:spLocks noGrp="1"/>
          </p:cNvSpPr>
          <p:nvPr>
            <p:ph type="body" sz="quarter" idx="11"/>
          </p:nvPr>
        </p:nvSpPr>
        <p:spPr>
          <a:xfrm>
            <a:off x="1498599" y="991026"/>
            <a:ext cx="5152571" cy="586914"/>
          </a:xfrm>
        </p:spPr>
        <p:txBody>
          <a:bodyPr>
            <a:normAutofit/>
          </a:bodyPr>
          <a:lstStyle/>
          <a:p>
            <a:r>
              <a:rPr lang="fr" sz="2400">
                <a:solidFill>
                  <a:schemeClr val="bg2">
                    <a:lumMod val="50000"/>
                  </a:schemeClr>
                </a:solidFill>
              </a:rPr>
              <a:t>Rôles et responsabilités de l'équipe</a:t>
            </a:r>
          </a:p>
        </p:txBody>
      </p:sp>
      <p:sp>
        <p:nvSpPr>
          <p:cNvPr id="2" name="TextBox 8">
            <a:extLst>
              <a:ext uri="{FF2B5EF4-FFF2-40B4-BE49-F238E27FC236}">
                <a16:creationId xmlns:a16="http://schemas.microsoft.com/office/drawing/2014/main" id="{6191A928-26EE-0F33-0478-F3D6EC62C60F}"/>
              </a:ext>
            </a:extLst>
          </p:cNvPr>
          <p:cNvSpPr txBox="1"/>
          <p:nvPr/>
        </p:nvSpPr>
        <p:spPr>
          <a:xfrm>
            <a:off x="5531022" y="1756905"/>
            <a:ext cx="5468594" cy="930191"/>
          </a:xfrm>
          <a:prstGeom prst="rect">
            <a:avLst/>
          </a:prstGeom>
          <a:noFill/>
        </p:spPr>
        <p:txBody>
          <a:bodyPr wrap="square" rtlCol="0">
            <a:spAutoFit/>
          </a:bodyPr>
          <a:lstStyle/>
          <a:p>
            <a:pPr marL="106362">
              <a:lnSpc>
                <a:spcPct val="120000"/>
              </a:lnSpc>
              <a:spcAft>
                <a:spcPts val="600"/>
              </a:spcAft>
            </a:pPr>
            <a:r>
              <a:rPr lang="fr" sz="2400" b="1" i="0" u="none" strike="noStrike" cap="none" dirty="0">
                <a:solidFill>
                  <a:srgbClr val="013B82"/>
                </a:solidFill>
                <a:latin typeface="Ubuntu Light" panose="020B0304030602030204" pitchFamily="34" charset="0"/>
                <a:ea typeface="Ubuntu"/>
                <a:cs typeface="Ubuntu"/>
                <a:sym typeface="Ubuntu"/>
              </a:rPr>
              <a:t>Des exemples de </a:t>
            </a:r>
            <a:r>
              <a:rPr lang="fr" sz="2400" b="1" i="0" u="none" strike="noStrike" cap="none" dirty="0">
                <a:solidFill>
                  <a:srgbClr val="F68D1E"/>
                </a:solidFill>
                <a:latin typeface="Ubuntu Light" panose="020B0304030602030204" pitchFamily="34" charset="0"/>
                <a:ea typeface="Ubuntu"/>
                <a:cs typeface="Ubuntu"/>
                <a:sym typeface="Ubuntu"/>
              </a:rPr>
              <a:t>parties prenantes</a:t>
            </a:r>
            <a:r>
              <a:rPr lang="fr" sz="2400" b="1" i="0" u="none" strike="noStrike" cap="none" dirty="0">
                <a:solidFill>
                  <a:srgbClr val="013B82"/>
                </a:solidFill>
                <a:latin typeface="Ubuntu Light" panose="020B0304030602030204" pitchFamily="34" charset="0"/>
                <a:ea typeface="Ubuntu"/>
                <a:cs typeface="Ubuntu"/>
                <a:sym typeface="Ubuntu"/>
              </a:rPr>
              <a:t> incluent : </a:t>
            </a:r>
            <a:endParaRPr lang="en-US" sz="2400" i="0" u="none" strike="noStrike" cap="none" dirty="0">
              <a:solidFill>
                <a:schemeClr val="tx1">
                  <a:lumMod val="65000"/>
                  <a:lumOff val="35000"/>
                </a:schemeClr>
              </a:solidFill>
              <a:latin typeface="Ubuntu Light" panose="020B0304030602030204" pitchFamily="34" charset="0"/>
              <a:ea typeface="Ubuntu"/>
              <a:cs typeface="Ubuntu"/>
              <a:sym typeface="Ubuntu"/>
            </a:endParaRPr>
          </a:p>
        </p:txBody>
      </p:sp>
      <p:sp>
        <p:nvSpPr>
          <p:cNvPr id="4" name="TextBox 3">
            <a:extLst>
              <a:ext uri="{FF2B5EF4-FFF2-40B4-BE49-F238E27FC236}">
                <a16:creationId xmlns:a16="http://schemas.microsoft.com/office/drawing/2014/main" id="{91960931-9636-75F4-1D73-BDF6C462326E}"/>
              </a:ext>
            </a:extLst>
          </p:cNvPr>
          <p:cNvSpPr txBox="1"/>
          <p:nvPr/>
        </p:nvSpPr>
        <p:spPr>
          <a:xfrm>
            <a:off x="5636885" y="2955547"/>
            <a:ext cx="4323544" cy="2567562"/>
          </a:xfrm>
          <a:prstGeom prst="rect">
            <a:avLst/>
          </a:prstGeom>
          <a:noFill/>
        </p:spPr>
        <p:txBody>
          <a:bodyPr wrap="square" rtlCol="0">
            <a:spAutoFit/>
          </a:bodyPr>
          <a:lstStyle/>
          <a:p>
            <a:pPr marL="342900" indent="-342900">
              <a:lnSpc>
                <a:spcPct val="120000"/>
              </a:lnSpc>
              <a:spcAft>
                <a:spcPts val="600"/>
              </a:spcAft>
              <a:buBlip>
                <a:blip r:embed="rId2"/>
              </a:buBlip>
            </a:pPr>
            <a:r>
              <a:rPr lang="fr" sz="2400" dirty="0">
                <a:solidFill>
                  <a:schemeClr val="tx1">
                    <a:lumMod val="65000"/>
                    <a:lumOff val="35000"/>
                  </a:schemeClr>
                </a:solidFill>
                <a:latin typeface="Ubuntu Light"/>
                <a:ea typeface="Calibri"/>
                <a:cs typeface="Calibri"/>
                <a:sym typeface="Calibri"/>
              </a:rPr>
              <a:t>Clients</a:t>
            </a:r>
          </a:p>
          <a:p>
            <a:pPr marL="342900" indent="-342900">
              <a:lnSpc>
                <a:spcPct val="120000"/>
              </a:lnSpc>
              <a:spcAft>
                <a:spcPts val="600"/>
              </a:spcAft>
              <a:buBlip>
                <a:blip r:embed="rId2"/>
              </a:buBlip>
            </a:pPr>
            <a:r>
              <a:rPr lang="fr" sz="2400" dirty="0">
                <a:solidFill>
                  <a:schemeClr val="tx1">
                    <a:lumMod val="65000"/>
                    <a:lumOff val="35000"/>
                  </a:schemeClr>
                </a:solidFill>
                <a:latin typeface="Ubuntu Light"/>
                <a:ea typeface="Calibri"/>
                <a:cs typeface="Calibri"/>
                <a:sym typeface="Calibri"/>
              </a:rPr>
              <a:t>Fournisseurs</a:t>
            </a:r>
          </a:p>
          <a:p>
            <a:pPr marL="342900" indent="-342900">
              <a:lnSpc>
                <a:spcPct val="120000"/>
              </a:lnSpc>
              <a:spcAft>
                <a:spcPts val="600"/>
              </a:spcAft>
              <a:buBlip>
                <a:blip r:embed="rId2"/>
              </a:buBlip>
            </a:pPr>
            <a:r>
              <a:rPr lang="fr" sz="2400" dirty="0">
                <a:solidFill>
                  <a:schemeClr val="tx1">
                    <a:lumMod val="65000"/>
                    <a:lumOff val="35000"/>
                  </a:schemeClr>
                </a:solidFill>
                <a:latin typeface="Ubuntu Light"/>
                <a:ea typeface="Calibri"/>
                <a:cs typeface="Calibri"/>
                <a:sym typeface="Calibri"/>
              </a:rPr>
              <a:t>Vendeurs</a:t>
            </a:r>
          </a:p>
          <a:p>
            <a:pPr marL="342900" indent="-342900">
              <a:lnSpc>
                <a:spcPct val="120000"/>
              </a:lnSpc>
              <a:spcAft>
                <a:spcPts val="600"/>
              </a:spcAft>
              <a:buBlip>
                <a:blip r:embed="rId2"/>
              </a:buBlip>
            </a:pPr>
            <a:r>
              <a:rPr lang="fr" sz="2400" dirty="0">
                <a:solidFill>
                  <a:schemeClr val="tx1">
                    <a:lumMod val="65000"/>
                    <a:lumOff val="35000"/>
                  </a:schemeClr>
                </a:solidFill>
                <a:latin typeface="Ubuntu Light"/>
                <a:ea typeface="Calibri"/>
                <a:cs typeface="Calibri"/>
                <a:sym typeface="Calibri"/>
              </a:rPr>
              <a:t>Membres de l'équipe</a:t>
            </a:r>
          </a:p>
          <a:p>
            <a:pPr marL="342900" indent="-342900">
              <a:lnSpc>
                <a:spcPct val="120000"/>
              </a:lnSpc>
              <a:spcAft>
                <a:spcPts val="600"/>
              </a:spcAft>
              <a:buBlip>
                <a:blip r:embed="rId2"/>
              </a:buBlip>
            </a:pPr>
            <a:r>
              <a:rPr lang="fr" sz="2400" dirty="0">
                <a:solidFill>
                  <a:schemeClr val="tx1">
                    <a:lumMod val="65000"/>
                    <a:lumOff val="35000"/>
                  </a:schemeClr>
                </a:solidFill>
                <a:latin typeface="Ubuntu Light"/>
                <a:ea typeface="Calibri"/>
                <a:cs typeface="Calibri"/>
                <a:sym typeface="Calibri"/>
              </a:rPr>
              <a:t>Sponsors du projet</a:t>
            </a:r>
          </a:p>
        </p:txBody>
      </p:sp>
      <p:sp>
        <p:nvSpPr>
          <p:cNvPr id="3" name="TextBox 5">
            <a:extLst>
              <a:ext uri="{FF2B5EF4-FFF2-40B4-BE49-F238E27FC236}">
                <a16:creationId xmlns:a16="http://schemas.microsoft.com/office/drawing/2014/main" id="{0F1CAFF3-FE31-6CDD-925E-FDFC192CA256}"/>
              </a:ext>
            </a:extLst>
          </p:cNvPr>
          <p:cNvSpPr txBox="1"/>
          <p:nvPr/>
        </p:nvSpPr>
        <p:spPr>
          <a:xfrm>
            <a:off x="625874" y="2648649"/>
            <a:ext cx="3797444" cy="2308324"/>
          </a:xfrm>
          <a:prstGeom prst="rect">
            <a:avLst/>
          </a:prstGeom>
          <a:noFill/>
        </p:spPr>
        <p:txBody>
          <a:bodyPr wrap="square" rtlCol="0">
            <a:spAutoFit/>
          </a:bodyPr>
          <a:lstStyle/>
          <a:p>
            <a:r>
              <a:rPr lang="fr" sz="3600" b="1" dirty="0">
                <a:solidFill>
                  <a:srgbClr val="013B82"/>
                </a:solidFill>
                <a:latin typeface="Ubuntu"/>
              </a:rPr>
              <a:t>Qu'est-ce qu’une</a:t>
            </a:r>
          </a:p>
          <a:p>
            <a:r>
              <a:rPr lang="fr" sz="3600" b="1" dirty="0">
                <a:solidFill>
                  <a:srgbClr val="0095DA"/>
                </a:solidFill>
                <a:latin typeface="Ubuntu"/>
              </a:rPr>
              <a:t>Partie </a:t>
            </a:r>
          </a:p>
          <a:p>
            <a:r>
              <a:rPr lang="fr" sz="3600" b="1" dirty="0">
                <a:solidFill>
                  <a:srgbClr val="0095DA"/>
                </a:solidFill>
                <a:latin typeface="Ubuntu"/>
              </a:rPr>
              <a:t>Prenante </a:t>
            </a:r>
            <a:r>
              <a:rPr lang="fr" sz="3600" b="1" dirty="0">
                <a:solidFill>
                  <a:srgbClr val="013B82"/>
                </a:solidFill>
                <a:latin typeface="Ubuntu"/>
              </a:rPr>
              <a:t>?</a:t>
            </a:r>
          </a:p>
        </p:txBody>
      </p:sp>
      <p:pic>
        <p:nvPicPr>
          <p:cNvPr id="5" name="Graphic 4">
            <a:extLst>
              <a:ext uri="{FF2B5EF4-FFF2-40B4-BE49-F238E27FC236}">
                <a16:creationId xmlns:a16="http://schemas.microsoft.com/office/drawing/2014/main" id="{2F672A3C-149E-855D-B750-EBE93A9F2B2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91700" y="4956973"/>
            <a:ext cx="2076450" cy="1715328"/>
          </a:xfrm>
          <a:prstGeom prst="rect">
            <a:avLst/>
          </a:prstGeom>
        </p:spPr>
      </p:pic>
    </p:spTree>
    <p:extLst>
      <p:ext uri="{BB962C8B-B14F-4D97-AF65-F5344CB8AC3E}">
        <p14:creationId xmlns:p14="http://schemas.microsoft.com/office/powerpoint/2010/main" val="3106166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6">
            <a:extLst>
              <a:ext uri="{FF2B5EF4-FFF2-40B4-BE49-F238E27FC236}">
                <a16:creationId xmlns:a16="http://schemas.microsoft.com/office/drawing/2014/main" id="{20E1DC62-51EF-A5FE-7510-6A951D105C82}"/>
              </a:ext>
            </a:extLst>
          </p:cNvPr>
          <p:cNvPicPr>
            <a:picLocks noChangeAspect="1"/>
          </p:cNvPicPr>
          <p:nvPr/>
        </p:nvPicPr>
        <p:blipFill>
          <a:blip r:embed="rId3"/>
          <a:stretch>
            <a:fillRect/>
          </a:stretch>
        </p:blipFill>
        <p:spPr>
          <a:xfrm>
            <a:off x="1664141" y="354592"/>
            <a:ext cx="2167000" cy="133582"/>
          </a:xfrm>
          <a:prstGeom prst="rect">
            <a:avLst/>
          </a:prstGeom>
        </p:spPr>
      </p:pic>
      <p:pic>
        <p:nvPicPr>
          <p:cNvPr id="7" name="Picture 17">
            <a:extLst>
              <a:ext uri="{FF2B5EF4-FFF2-40B4-BE49-F238E27FC236}">
                <a16:creationId xmlns:a16="http://schemas.microsoft.com/office/drawing/2014/main" id="{C0D6B438-36FC-5A06-18A9-19164DB697E7}"/>
              </a:ext>
            </a:extLst>
          </p:cNvPr>
          <p:cNvPicPr>
            <a:picLocks noChangeAspect="1"/>
          </p:cNvPicPr>
          <p:nvPr/>
        </p:nvPicPr>
        <p:blipFill>
          <a:blip r:embed="rId4"/>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C070941F-6688-4BBE-F727-C9051C196791}"/>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45" name="TextBox 44">
            <a:extLst>
              <a:ext uri="{FF2B5EF4-FFF2-40B4-BE49-F238E27FC236}">
                <a16:creationId xmlns:a16="http://schemas.microsoft.com/office/drawing/2014/main" id="{872922BC-D27C-698D-B5C2-3A62DF3D8DF3}"/>
              </a:ext>
            </a:extLst>
          </p:cNvPr>
          <p:cNvSpPr txBox="1"/>
          <p:nvPr/>
        </p:nvSpPr>
        <p:spPr>
          <a:xfrm>
            <a:off x="1979605" y="1643392"/>
            <a:ext cx="8232789" cy="646331"/>
          </a:xfrm>
          <a:prstGeom prst="rect">
            <a:avLst/>
          </a:prstGeom>
          <a:noFill/>
        </p:spPr>
        <p:txBody>
          <a:bodyPr wrap="square" rtlCol="0">
            <a:spAutoFit/>
          </a:bodyPr>
          <a:lstStyle/>
          <a:p>
            <a:pPr algn="ctr"/>
            <a:r>
              <a:rPr lang="fr" sz="3600" b="1" dirty="0">
                <a:solidFill>
                  <a:srgbClr val="F68D1E"/>
                </a:solidFill>
                <a:latin typeface="GT Walsheim Pro Condensed Black" panose="00000906000000000000" pitchFamily="2" charset="0"/>
              </a:rPr>
              <a:t>CINQ PHASES DE LA GESTION DE PROJET</a:t>
            </a:r>
          </a:p>
        </p:txBody>
      </p:sp>
      <p:grpSp>
        <p:nvGrpSpPr>
          <p:cNvPr id="2" name="Group 1">
            <a:extLst>
              <a:ext uri="{FF2B5EF4-FFF2-40B4-BE49-F238E27FC236}">
                <a16:creationId xmlns:a16="http://schemas.microsoft.com/office/drawing/2014/main" id="{C9D95EFA-89BF-75DB-6DDF-3A919BFFD5C2}"/>
              </a:ext>
            </a:extLst>
          </p:cNvPr>
          <p:cNvGrpSpPr/>
          <p:nvPr/>
        </p:nvGrpSpPr>
        <p:grpSpPr>
          <a:xfrm>
            <a:off x="883644" y="2897950"/>
            <a:ext cx="1724039" cy="1961414"/>
            <a:chOff x="883644" y="2897950"/>
            <a:chExt cx="1724039" cy="1961414"/>
          </a:xfrm>
        </p:grpSpPr>
        <p:sp>
          <p:nvSpPr>
            <p:cNvPr id="46" name="TextBox 17">
              <a:extLst>
                <a:ext uri="{FF2B5EF4-FFF2-40B4-BE49-F238E27FC236}">
                  <a16:creationId xmlns:a16="http://schemas.microsoft.com/office/drawing/2014/main" id="{8A06FE01-2F07-C55E-9165-3ED4C6EC198E}"/>
                </a:ext>
              </a:extLst>
            </p:cNvPr>
            <p:cNvSpPr txBox="1"/>
            <p:nvPr/>
          </p:nvSpPr>
          <p:spPr>
            <a:xfrm>
              <a:off x="883644" y="4379385"/>
              <a:ext cx="1724039" cy="479979"/>
            </a:xfrm>
            <a:prstGeom prst="rect">
              <a:avLst/>
            </a:prstGeom>
            <a:noFill/>
          </p:spPr>
          <p:txBody>
            <a:bodyPr wrap="square" rtlCol="0">
              <a:spAutoFit/>
            </a:bodyPr>
            <a:lstStyle/>
            <a:p>
              <a:pPr algn="ctr"/>
              <a:r>
                <a:rPr lang="fr" sz="2400" dirty="0">
                  <a:solidFill>
                    <a:srgbClr val="185EA8"/>
                  </a:solidFill>
                  <a:latin typeface="GT Walsheim Pro Condensed Black" panose="00000906000000000000" pitchFamily="2" charset="0"/>
                </a:rPr>
                <a:t>INITIATION</a:t>
              </a:r>
            </a:p>
          </p:txBody>
        </p:sp>
        <p:pic>
          <p:nvPicPr>
            <p:cNvPr id="51" name="Graphic 50">
              <a:extLst>
                <a:ext uri="{FF2B5EF4-FFF2-40B4-BE49-F238E27FC236}">
                  <a16:creationId xmlns:a16="http://schemas.microsoft.com/office/drawing/2014/main" id="{C3E1BB17-7D7C-A1A4-4148-3A991F4DA57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83689" y="2897950"/>
              <a:ext cx="1123950" cy="1162050"/>
            </a:xfrm>
            <a:prstGeom prst="rect">
              <a:avLst/>
            </a:prstGeom>
          </p:spPr>
        </p:pic>
      </p:grpSp>
      <p:grpSp>
        <p:nvGrpSpPr>
          <p:cNvPr id="9" name="Group 8">
            <a:extLst>
              <a:ext uri="{FF2B5EF4-FFF2-40B4-BE49-F238E27FC236}">
                <a16:creationId xmlns:a16="http://schemas.microsoft.com/office/drawing/2014/main" id="{5E9E7367-AF86-EEAA-7264-F6F373393C64}"/>
              </a:ext>
            </a:extLst>
          </p:cNvPr>
          <p:cNvGrpSpPr/>
          <p:nvPr/>
        </p:nvGrpSpPr>
        <p:grpSpPr>
          <a:xfrm>
            <a:off x="2747641" y="3009868"/>
            <a:ext cx="1995693" cy="1849496"/>
            <a:chOff x="2747641" y="3009868"/>
            <a:chExt cx="1995693" cy="1849496"/>
          </a:xfrm>
        </p:grpSpPr>
        <p:grpSp>
          <p:nvGrpSpPr>
            <p:cNvPr id="3" name="Group 2">
              <a:extLst>
                <a:ext uri="{FF2B5EF4-FFF2-40B4-BE49-F238E27FC236}">
                  <a16:creationId xmlns:a16="http://schemas.microsoft.com/office/drawing/2014/main" id="{B9F3CA52-9146-C3C5-FEBA-A455FE1CF798}"/>
                </a:ext>
              </a:extLst>
            </p:cNvPr>
            <p:cNvGrpSpPr/>
            <p:nvPr/>
          </p:nvGrpSpPr>
          <p:grpSpPr>
            <a:xfrm>
              <a:off x="3102899" y="3009868"/>
              <a:ext cx="1640435" cy="1849496"/>
              <a:chOff x="3102899" y="3009868"/>
              <a:chExt cx="1640435" cy="1849496"/>
            </a:xfrm>
          </p:grpSpPr>
          <p:sp>
            <p:nvSpPr>
              <p:cNvPr id="47" name="TextBox 18">
                <a:extLst>
                  <a:ext uri="{FF2B5EF4-FFF2-40B4-BE49-F238E27FC236}">
                    <a16:creationId xmlns:a16="http://schemas.microsoft.com/office/drawing/2014/main" id="{91D34C54-E7D5-54A0-2828-BDC0A84BBEEF}"/>
                  </a:ext>
                </a:extLst>
              </p:cNvPr>
              <p:cNvSpPr txBox="1"/>
              <p:nvPr/>
            </p:nvSpPr>
            <p:spPr>
              <a:xfrm>
                <a:off x="3102899" y="4379385"/>
                <a:ext cx="1640435"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PLANIFICATION</a:t>
                </a:r>
              </a:p>
            </p:txBody>
          </p:sp>
          <p:pic>
            <p:nvPicPr>
              <p:cNvPr id="52" name="Graphic 51">
                <a:extLst>
                  <a:ext uri="{FF2B5EF4-FFF2-40B4-BE49-F238E27FC236}">
                    <a16:creationId xmlns:a16="http://schemas.microsoft.com/office/drawing/2014/main" id="{757EB555-456F-7D8B-682A-7473A548C35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23055" y="3009868"/>
                <a:ext cx="1000125" cy="1143000"/>
              </a:xfrm>
              <a:prstGeom prst="rect">
                <a:avLst/>
              </a:prstGeom>
            </p:spPr>
          </p:pic>
        </p:grpSp>
        <p:sp>
          <p:nvSpPr>
            <p:cNvPr id="56" name="Arrow: Chevron 55">
              <a:extLst>
                <a:ext uri="{FF2B5EF4-FFF2-40B4-BE49-F238E27FC236}">
                  <a16:creationId xmlns:a16="http://schemas.microsoft.com/office/drawing/2014/main" id="{7A16B214-0CE5-E6C7-98CD-164D794EB5E2}"/>
                </a:ext>
              </a:extLst>
            </p:cNvPr>
            <p:cNvSpPr/>
            <p:nvPr/>
          </p:nvSpPr>
          <p:spPr>
            <a:xfrm>
              <a:off x="2747641"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 name="Group 9">
            <a:extLst>
              <a:ext uri="{FF2B5EF4-FFF2-40B4-BE49-F238E27FC236}">
                <a16:creationId xmlns:a16="http://schemas.microsoft.com/office/drawing/2014/main" id="{B3AA1335-533F-ADF2-00D5-8B4BE3763BFD}"/>
              </a:ext>
            </a:extLst>
          </p:cNvPr>
          <p:cNvGrpSpPr/>
          <p:nvPr/>
        </p:nvGrpSpPr>
        <p:grpSpPr>
          <a:xfrm>
            <a:off x="4810174" y="2986056"/>
            <a:ext cx="2223853" cy="1873308"/>
            <a:chOff x="4810174" y="2986056"/>
            <a:chExt cx="2223853" cy="1873308"/>
          </a:xfrm>
        </p:grpSpPr>
        <p:grpSp>
          <p:nvGrpSpPr>
            <p:cNvPr id="4" name="Group 3">
              <a:extLst>
                <a:ext uri="{FF2B5EF4-FFF2-40B4-BE49-F238E27FC236}">
                  <a16:creationId xmlns:a16="http://schemas.microsoft.com/office/drawing/2014/main" id="{B6527CFD-6457-6740-3FC3-07ABD12C6452}"/>
                </a:ext>
              </a:extLst>
            </p:cNvPr>
            <p:cNvGrpSpPr/>
            <p:nvPr/>
          </p:nvGrpSpPr>
          <p:grpSpPr>
            <a:xfrm>
              <a:off x="5309988" y="2986056"/>
              <a:ext cx="1724039" cy="1873308"/>
              <a:chOff x="5309988" y="2986056"/>
              <a:chExt cx="1724039" cy="1873308"/>
            </a:xfrm>
          </p:grpSpPr>
          <p:sp>
            <p:nvSpPr>
              <p:cNvPr id="48" name="TextBox 18">
                <a:extLst>
                  <a:ext uri="{FF2B5EF4-FFF2-40B4-BE49-F238E27FC236}">
                    <a16:creationId xmlns:a16="http://schemas.microsoft.com/office/drawing/2014/main" id="{8CF0E77E-D692-9DB0-CB34-17F144A20B4B}"/>
                  </a:ext>
                </a:extLst>
              </p:cNvPr>
              <p:cNvSpPr txBox="1"/>
              <p:nvPr/>
            </p:nvSpPr>
            <p:spPr>
              <a:xfrm>
                <a:off x="5309988" y="4379385"/>
                <a:ext cx="1724039" cy="479979"/>
              </a:xfrm>
              <a:prstGeom prst="rect">
                <a:avLst/>
              </a:prstGeom>
              <a:noFill/>
            </p:spPr>
            <p:txBody>
              <a:bodyPr wrap="square" rtlCol="0">
                <a:spAutoFit/>
              </a:bodyPr>
              <a:lstStyle/>
              <a:p>
                <a:pPr algn="ctr"/>
                <a:r>
                  <a:rPr lang="fr" sz="2400" dirty="0">
                    <a:solidFill>
                      <a:srgbClr val="185EA8"/>
                    </a:solidFill>
                    <a:latin typeface="GT Walsheim Pro Condensed Black" panose="00000906000000000000" pitchFamily="2" charset="0"/>
                  </a:rPr>
                  <a:t>EXÉCUTION</a:t>
                </a:r>
              </a:p>
            </p:txBody>
          </p:sp>
          <p:pic>
            <p:nvPicPr>
              <p:cNvPr id="53" name="Graphic 52">
                <a:extLst>
                  <a:ext uri="{FF2B5EF4-FFF2-40B4-BE49-F238E27FC236}">
                    <a16:creationId xmlns:a16="http://schemas.microsoft.com/office/drawing/2014/main" id="{91B53CA5-2893-BD34-BFD2-72F1B962B7B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538596" y="2986056"/>
                <a:ext cx="1266825" cy="1190625"/>
              </a:xfrm>
              <a:prstGeom prst="rect">
                <a:avLst/>
              </a:prstGeom>
            </p:spPr>
          </p:pic>
        </p:grpSp>
        <p:sp>
          <p:nvSpPr>
            <p:cNvPr id="57" name="Arrow: Chevron 56">
              <a:extLst>
                <a:ext uri="{FF2B5EF4-FFF2-40B4-BE49-F238E27FC236}">
                  <a16:creationId xmlns:a16="http://schemas.microsoft.com/office/drawing/2014/main" id="{4B0E20A8-39EA-9A0D-9BDF-6F0D9C15D3A5}"/>
                </a:ext>
              </a:extLst>
            </p:cNvPr>
            <p:cNvSpPr/>
            <p:nvPr/>
          </p:nvSpPr>
          <p:spPr>
            <a:xfrm>
              <a:off x="4810174"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Group 10">
            <a:extLst>
              <a:ext uri="{FF2B5EF4-FFF2-40B4-BE49-F238E27FC236}">
                <a16:creationId xmlns:a16="http://schemas.microsoft.com/office/drawing/2014/main" id="{C4F5FA9D-5FC9-413A-0A44-9213E164F6C6}"/>
              </a:ext>
            </a:extLst>
          </p:cNvPr>
          <p:cNvGrpSpPr/>
          <p:nvPr/>
        </p:nvGrpSpPr>
        <p:grpSpPr>
          <a:xfrm>
            <a:off x="7192415" y="3052731"/>
            <a:ext cx="2431478" cy="2574598"/>
            <a:chOff x="7192415" y="3052731"/>
            <a:chExt cx="2431478" cy="2574598"/>
          </a:xfrm>
        </p:grpSpPr>
        <p:grpSp>
          <p:nvGrpSpPr>
            <p:cNvPr id="6" name="Group 5">
              <a:extLst>
                <a:ext uri="{FF2B5EF4-FFF2-40B4-BE49-F238E27FC236}">
                  <a16:creationId xmlns:a16="http://schemas.microsoft.com/office/drawing/2014/main" id="{A1DEA636-5202-1F0D-03C2-7174EA272B69}"/>
                </a:ext>
              </a:extLst>
            </p:cNvPr>
            <p:cNvGrpSpPr/>
            <p:nvPr/>
          </p:nvGrpSpPr>
          <p:grpSpPr>
            <a:xfrm>
              <a:off x="7347258" y="3052731"/>
              <a:ext cx="2276635" cy="2574598"/>
              <a:chOff x="7347258" y="3052731"/>
              <a:chExt cx="2276635" cy="2574598"/>
            </a:xfrm>
          </p:grpSpPr>
          <p:sp>
            <p:nvSpPr>
              <p:cNvPr id="49" name="TextBox 18">
                <a:extLst>
                  <a:ext uri="{FF2B5EF4-FFF2-40B4-BE49-F238E27FC236}">
                    <a16:creationId xmlns:a16="http://schemas.microsoft.com/office/drawing/2014/main" id="{96074670-BA41-528B-E28E-B81BCBBAEC86}"/>
                  </a:ext>
                </a:extLst>
              </p:cNvPr>
              <p:cNvSpPr txBox="1"/>
              <p:nvPr/>
            </p:nvSpPr>
            <p:spPr>
              <a:xfrm>
                <a:off x="7347258" y="4379385"/>
                <a:ext cx="2276635" cy="1247944"/>
              </a:xfrm>
              <a:prstGeom prst="rect">
                <a:avLst/>
              </a:prstGeom>
              <a:noFill/>
            </p:spPr>
            <p:txBody>
              <a:bodyPr wrap="square" rtlCol="0">
                <a:spAutoFit/>
              </a:bodyPr>
              <a:lstStyle/>
              <a:p>
                <a:pPr algn="ctr"/>
                <a:r>
                  <a:rPr lang="fr" sz="2400" dirty="0">
                    <a:solidFill>
                      <a:srgbClr val="185EA8"/>
                    </a:solidFill>
                    <a:latin typeface="GT Walsheim Pro Condensed Black" panose="00000906000000000000" pitchFamily="2" charset="0"/>
                  </a:rPr>
                  <a:t>SURVEILLANCE, CONTRÔLE ET ÉVALUATION</a:t>
                </a:r>
              </a:p>
            </p:txBody>
          </p:sp>
          <p:pic>
            <p:nvPicPr>
              <p:cNvPr id="54" name="Graphic 53">
                <a:extLst>
                  <a:ext uri="{FF2B5EF4-FFF2-40B4-BE49-F238E27FC236}">
                    <a16:creationId xmlns:a16="http://schemas.microsoft.com/office/drawing/2014/main" id="{D86D53BE-FF85-702F-5C05-24F5432D1A4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920837" y="3052731"/>
                <a:ext cx="1057275" cy="1057275"/>
              </a:xfrm>
              <a:prstGeom prst="rect">
                <a:avLst/>
              </a:prstGeom>
            </p:spPr>
          </p:pic>
        </p:grpSp>
        <p:sp>
          <p:nvSpPr>
            <p:cNvPr id="58" name="Arrow: Chevron 57">
              <a:extLst>
                <a:ext uri="{FF2B5EF4-FFF2-40B4-BE49-F238E27FC236}">
                  <a16:creationId xmlns:a16="http://schemas.microsoft.com/office/drawing/2014/main" id="{296D94E7-C8BC-535E-3852-9282F687619A}"/>
                </a:ext>
              </a:extLst>
            </p:cNvPr>
            <p:cNvSpPr/>
            <p:nvPr/>
          </p:nvSpPr>
          <p:spPr>
            <a:xfrm>
              <a:off x="7192415"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Group 11">
            <a:extLst>
              <a:ext uri="{FF2B5EF4-FFF2-40B4-BE49-F238E27FC236}">
                <a16:creationId xmlns:a16="http://schemas.microsoft.com/office/drawing/2014/main" id="{B4C4DE32-5F1B-B251-F39D-D1281F51B132}"/>
              </a:ext>
            </a:extLst>
          </p:cNvPr>
          <p:cNvGrpSpPr/>
          <p:nvPr/>
        </p:nvGrpSpPr>
        <p:grpSpPr>
          <a:xfrm>
            <a:off x="9397469" y="3000343"/>
            <a:ext cx="1910887" cy="1859021"/>
            <a:chOff x="9397469" y="3000343"/>
            <a:chExt cx="1910887" cy="1859021"/>
          </a:xfrm>
        </p:grpSpPr>
        <p:grpSp>
          <p:nvGrpSpPr>
            <p:cNvPr id="8" name="Group 7">
              <a:extLst>
                <a:ext uri="{FF2B5EF4-FFF2-40B4-BE49-F238E27FC236}">
                  <a16:creationId xmlns:a16="http://schemas.microsoft.com/office/drawing/2014/main" id="{8017C957-3FBF-19BE-501E-52E9ADAF3B31}"/>
                </a:ext>
              </a:extLst>
            </p:cNvPr>
            <p:cNvGrpSpPr/>
            <p:nvPr/>
          </p:nvGrpSpPr>
          <p:grpSpPr>
            <a:xfrm>
              <a:off x="9850249" y="3000343"/>
              <a:ext cx="1458107" cy="1859021"/>
              <a:chOff x="9850249" y="3000343"/>
              <a:chExt cx="1458107" cy="1859021"/>
            </a:xfrm>
          </p:grpSpPr>
          <p:sp>
            <p:nvSpPr>
              <p:cNvPr id="50" name="TextBox 18">
                <a:extLst>
                  <a:ext uri="{FF2B5EF4-FFF2-40B4-BE49-F238E27FC236}">
                    <a16:creationId xmlns:a16="http://schemas.microsoft.com/office/drawing/2014/main" id="{9C3817B4-536B-A291-0CA1-0DC6823D9F0A}"/>
                  </a:ext>
                </a:extLst>
              </p:cNvPr>
              <p:cNvSpPr txBox="1"/>
              <p:nvPr/>
            </p:nvSpPr>
            <p:spPr>
              <a:xfrm>
                <a:off x="9850249" y="4379385"/>
                <a:ext cx="1458107" cy="479979"/>
              </a:xfrm>
              <a:prstGeom prst="rect">
                <a:avLst/>
              </a:prstGeom>
              <a:noFill/>
            </p:spPr>
            <p:txBody>
              <a:bodyPr wrap="square" rtlCol="0">
                <a:spAutoFit/>
              </a:bodyPr>
              <a:lstStyle/>
              <a:p>
                <a:pPr algn="ctr"/>
                <a:r>
                  <a:rPr lang="fr" sz="2400" dirty="0">
                    <a:solidFill>
                      <a:srgbClr val="185EA8"/>
                    </a:solidFill>
                    <a:latin typeface="GT Walsheim Pro Condensed Black" panose="00000906000000000000" pitchFamily="2" charset="0"/>
                  </a:rPr>
                  <a:t>CLÔTURE</a:t>
                </a:r>
              </a:p>
            </p:txBody>
          </p:sp>
          <p:pic>
            <p:nvPicPr>
              <p:cNvPr id="55" name="Graphic 54">
                <a:extLst>
                  <a:ext uri="{FF2B5EF4-FFF2-40B4-BE49-F238E27FC236}">
                    <a16:creationId xmlns:a16="http://schemas.microsoft.com/office/drawing/2014/main" id="{21A0675F-7F2C-BA41-7EBA-2DB07335C88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093528" y="3000343"/>
                <a:ext cx="971550" cy="1162050"/>
              </a:xfrm>
              <a:prstGeom prst="rect">
                <a:avLst/>
              </a:prstGeom>
            </p:spPr>
          </p:pic>
        </p:grpSp>
        <p:sp>
          <p:nvSpPr>
            <p:cNvPr id="59" name="Arrow: Chevron 58">
              <a:extLst>
                <a:ext uri="{FF2B5EF4-FFF2-40B4-BE49-F238E27FC236}">
                  <a16:creationId xmlns:a16="http://schemas.microsoft.com/office/drawing/2014/main" id="{B75CCDF0-6A7F-A5A0-FB91-33FB4B59EED6}"/>
                </a:ext>
              </a:extLst>
            </p:cNvPr>
            <p:cNvSpPr/>
            <p:nvPr/>
          </p:nvSpPr>
          <p:spPr>
            <a:xfrm>
              <a:off x="9397469"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60" name="Picture 59" descr="Un groupe de personnes tenant des drapeaux&#10;&#10;Le contenu généré par l'IA peut être incorrect.">
            <a:extLst>
              <a:ext uri="{FF2B5EF4-FFF2-40B4-BE49-F238E27FC236}">
                <a16:creationId xmlns:a16="http://schemas.microsoft.com/office/drawing/2014/main" id="{B3500E2E-2985-544F-C62D-D19A79BBD26B}"/>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03106" y="124356"/>
            <a:ext cx="1173231" cy="1329396"/>
          </a:xfrm>
          <a:prstGeom prst="rect">
            <a:avLst/>
          </a:prstGeom>
        </p:spPr>
      </p:pic>
    </p:spTree>
    <p:extLst>
      <p:ext uri="{BB962C8B-B14F-4D97-AF65-F5344CB8AC3E}">
        <p14:creationId xmlns:p14="http://schemas.microsoft.com/office/powerpoint/2010/main" val="190040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7">
            <a:extLst>
              <a:ext uri="{FF2B5EF4-FFF2-40B4-BE49-F238E27FC236}">
                <a16:creationId xmlns:a16="http://schemas.microsoft.com/office/drawing/2014/main" id="{C3D1E9BD-DA1A-B4A3-6378-BCD6FDDC9B68}"/>
              </a:ext>
            </a:extLst>
          </p:cNvPr>
          <p:cNvPicPr>
            <a:picLocks noChangeAspect="1"/>
          </p:cNvPicPr>
          <p:nvPr/>
        </p:nvPicPr>
        <p:blipFill>
          <a:blip r:embed="rId2"/>
          <a:stretch>
            <a:fillRect/>
          </a:stretch>
        </p:blipFill>
        <p:spPr>
          <a:xfrm>
            <a:off x="10923534" y="282615"/>
            <a:ext cx="877942" cy="877942"/>
          </a:xfrm>
          <a:prstGeom prst="rect">
            <a:avLst/>
          </a:prstGeom>
        </p:spPr>
      </p:pic>
      <p:pic>
        <p:nvPicPr>
          <p:cNvPr id="12" name="Picture 11" descr="Un groupe de personnes tenant des drapeaux&#10;&#10;Le contenu généré par l'IA peut être incorrect.">
            <a:extLst>
              <a:ext uri="{FF2B5EF4-FFF2-40B4-BE49-F238E27FC236}">
                <a16:creationId xmlns:a16="http://schemas.microsoft.com/office/drawing/2014/main" id="{F85BE595-B817-8DB6-8B9F-7F8F29F4260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03106" y="124356"/>
            <a:ext cx="1173231" cy="1329396"/>
          </a:xfrm>
          <a:prstGeom prst="rect">
            <a:avLst/>
          </a:prstGeom>
        </p:spPr>
      </p:pic>
      <p:pic>
        <p:nvPicPr>
          <p:cNvPr id="19" name="Picture 16">
            <a:extLst>
              <a:ext uri="{FF2B5EF4-FFF2-40B4-BE49-F238E27FC236}">
                <a16:creationId xmlns:a16="http://schemas.microsoft.com/office/drawing/2014/main" id="{AEFCFCEA-9290-74E6-B241-0F45489BD995}"/>
              </a:ext>
            </a:extLst>
          </p:cNvPr>
          <p:cNvPicPr>
            <a:picLocks noChangeAspect="1"/>
          </p:cNvPicPr>
          <p:nvPr/>
        </p:nvPicPr>
        <p:blipFill>
          <a:blip r:embed="rId4"/>
          <a:stretch>
            <a:fillRect/>
          </a:stretch>
        </p:blipFill>
        <p:spPr>
          <a:xfrm>
            <a:off x="1584396" y="440288"/>
            <a:ext cx="2167000" cy="133582"/>
          </a:xfrm>
          <a:prstGeom prst="rect">
            <a:avLst/>
          </a:prstGeom>
        </p:spPr>
      </p:pic>
      <p:sp>
        <p:nvSpPr>
          <p:cNvPr id="20" name="Text Placeholder 5">
            <a:extLst>
              <a:ext uri="{FF2B5EF4-FFF2-40B4-BE49-F238E27FC236}">
                <a16:creationId xmlns:a16="http://schemas.microsoft.com/office/drawing/2014/main" id="{DAF1518C-17F6-9665-0FE7-48F3AF0BAF63}"/>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13" name="TextBox 12">
            <a:extLst>
              <a:ext uri="{FF2B5EF4-FFF2-40B4-BE49-F238E27FC236}">
                <a16:creationId xmlns:a16="http://schemas.microsoft.com/office/drawing/2014/main" id="{F6A02CA7-CF0D-70F9-46B0-242B0BC30737}"/>
              </a:ext>
            </a:extLst>
          </p:cNvPr>
          <p:cNvSpPr txBox="1"/>
          <p:nvPr/>
        </p:nvSpPr>
        <p:spPr>
          <a:xfrm>
            <a:off x="2220566" y="1232478"/>
            <a:ext cx="8232789" cy="769441"/>
          </a:xfrm>
          <a:prstGeom prst="rect">
            <a:avLst/>
          </a:prstGeom>
          <a:noFill/>
          <a:ln>
            <a:noFill/>
          </a:ln>
        </p:spPr>
        <p:txBody>
          <a:bodyPr wrap="square" rtlCol="0">
            <a:spAutoFit/>
          </a:bodyPr>
          <a:lstStyle/>
          <a:p>
            <a:pPr algn="ctr"/>
            <a:r>
              <a:rPr lang="fr" sz="4400" b="1" dirty="0">
                <a:solidFill>
                  <a:srgbClr val="F68D1E"/>
                </a:solidFill>
                <a:latin typeface="Ubuntu Light" panose="020B0304030602030204" pitchFamily="34" charset="0"/>
              </a:rPr>
              <a:t>Le progrès n'est pas linéaire</a:t>
            </a:r>
          </a:p>
        </p:txBody>
      </p:sp>
      <p:pic>
        <p:nvPicPr>
          <p:cNvPr id="9" name="Graphic 8">
            <a:extLst>
              <a:ext uri="{FF2B5EF4-FFF2-40B4-BE49-F238E27FC236}">
                <a16:creationId xmlns:a16="http://schemas.microsoft.com/office/drawing/2014/main" id="{5656B124-8C43-E79A-2DF8-A5D7C07E18A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84396" y="1819165"/>
            <a:ext cx="9628823" cy="4756220"/>
          </a:xfrm>
          <a:prstGeom prst="rect">
            <a:avLst/>
          </a:prstGeom>
        </p:spPr>
      </p:pic>
    </p:spTree>
    <p:extLst>
      <p:ext uri="{BB962C8B-B14F-4D97-AF65-F5344CB8AC3E}">
        <p14:creationId xmlns:p14="http://schemas.microsoft.com/office/powerpoint/2010/main" val="2976807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4CC13-F4FA-FBF1-4E4E-A71C7A0C89D1}"/>
            </a:ext>
          </a:extLst>
        </p:cNvPr>
        <p:cNvGrpSpPr/>
        <p:nvPr/>
      </p:nvGrpSpPr>
      <p:grpSpPr>
        <a:xfrm>
          <a:off x="0" y="0"/>
          <a:ext cx="0" cy="0"/>
          <a:chOff x="0" y="0"/>
          <a:chExt cx="0" cy="0"/>
        </a:xfrm>
      </p:grpSpPr>
      <p:pic>
        <p:nvPicPr>
          <p:cNvPr id="5" name="Picture 16">
            <a:extLst>
              <a:ext uri="{FF2B5EF4-FFF2-40B4-BE49-F238E27FC236}">
                <a16:creationId xmlns:a16="http://schemas.microsoft.com/office/drawing/2014/main" id="{C46D99FE-4876-A3E4-EA7F-D50812E1B27E}"/>
              </a:ext>
            </a:extLst>
          </p:cNvPr>
          <p:cNvPicPr>
            <a:picLocks noChangeAspect="1"/>
          </p:cNvPicPr>
          <p:nvPr/>
        </p:nvPicPr>
        <p:blipFill>
          <a:blip r:embed="rId3"/>
          <a:stretch>
            <a:fillRect/>
          </a:stretch>
        </p:blipFill>
        <p:spPr>
          <a:xfrm>
            <a:off x="1584396" y="440288"/>
            <a:ext cx="2167000" cy="133582"/>
          </a:xfrm>
          <a:prstGeom prst="rect">
            <a:avLst/>
          </a:prstGeom>
        </p:spPr>
      </p:pic>
      <p:pic>
        <p:nvPicPr>
          <p:cNvPr id="7" name="Picture 17">
            <a:extLst>
              <a:ext uri="{FF2B5EF4-FFF2-40B4-BE49-F238E27FC236}">
                <a16:creationId xmlns:a16="http://schemas.microsoft.com/office/drawing/2014/main" id="{181C97B6-9BB6-0853-A007-E0FA659805A0}"/>
              </a:ext>
            </a:extLst>
          </p:cNvPr>
          <p:cNvPicPr>
            <a:picLocks noChangeAspect="1"/>
          </p:cNvPicPr>
          <p:nvPr/>
        </p:nvPicPr>
        <p:blipFill>
          <a:blip r:embed="rId4"/>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1F06DAEC-9E03-A85E-93DF-E4E8940032AA}"/>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45" name="TextBox 44">
            <a:extLst>
              <a:ext uri="{FF2B5EF4-FFF2-40B4-BE49-F238E27FC236}">
                <a16:creationId xmlns:a16="http://schemas.microsoft.com/office/drawing/2014/main" id="{7E43BED4-097F-FAD2-CC63-3151EEE4D046}"/>
              </a:ext>
            </a:extLst>
          </p:cNvPr>
          <p:cNvSpPr txBox="1"/>
          <p:nvPr/>
        </p:nvSpPr>
        <p:spPr>
          <a:xfrm>
            <a:off x="1979606" y="1906834"/>
            <a:ext cx="8232789" cy="646331"/>
          </a:xfrm>
          <a:prstGeom prst="rect">
            <a:avLst/>
          </a:prstGeom>
          <a:noFill/>
        </p:spPr>
        <p:txBody>
          <a:bodyPr wrap="square" rtlCol="0">
            <a:spAutoFit/>
          </a:bodyPr>
          <a:lstStyle/>
          <a:p>
            <a:pPr algn="ctr"/>
            <a:r>
              <a:rPr lang="fr" sz="3600" b="1">
                <a:solidFill>
                  <a:srgbClr val="F68D1E"/>
                </a:solidFill>
                <a:latin typeface="GT Walsheim Pro Condensed Black" panose="00000906000000000000" pitchFamily="2" charset="0"/>
              </a:rPr>
              <a:t>CINQ PHASES DE LA GESTION DE PROJET</a:t>
            </a:r>
          </a:p>
        </p:txBody>
      </p:sp>
      <p:grpSp>
        <p:nvGrpSpPr>
          <p:cNvPr id="2" name="Group 1">
            <a:extLst>
              <a:ext uri="{FF2B5EF4-FFF2-40B4-BE49-F238E27FC236}">
                <a16:creationId xmlns:a16="http://schemas.microsoft.com/office/drawing/2014/main" id="{F635F59D-7554-3207-F4C2-6D3D37D8EA86}"/>
              </a:ext>
            </a:extLst>
          </p:cNvPr>
          <p:cNvGrpSpPr/>
          <p:nvPr/>
        </p:nvGrpSpPr>
        <p:grpSpPr>
          <a:xfrm>
            <a:off x="883644" y="2897950"/>
            <a:ext cx="1724039" cy="1961414"/>
            <a:chOff x="883644" y="2897950"/>
            <a:chExt cx="1724039" cy="1961414"/>
          </a:xfrm>
        </p:grpSpPr>
        <p:sp>
          <p:nvSpPr>
            <p:cNvPr id="46" name="TextBox 17">
              <a:extLst>
                <a:ext uri="{FF2B5EF4-FFF2-40B4-BE49-F238E27FC236}">
                  <a16:creationId xmlns:a16="http://schemas.microsoft.com/office/drawing/2014/main" id="{3A7ED1DD-AE08-C3F4-7154-6160EA815E72}"/>
                </a:ext>
              </a:extLst>
            </p:cNvPr>
            <p:cNvSpPr txBox="1"/>
            <p:nvPr/>
          </p:nvSpPr>
          <p:spPr>
            <a:xfrm>
              <a:off x="883644" y="4379385"/>
              <a:ext cx="1724039"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INITIATION</a:t>
              </a:r>
            </a:p>
          </p:txBody>
        </p:sp>
        <p:pic>
          <p:nvPicPr>
            <p:cNvPr id="51" name="Graphic 50">
              <a:extLst>
                <a:ext uri="{FF2B5EF4-FFF2-40B4-BE49-F238E27FC236}">
                  <a16:creationId xmlns:a16="http://schemas.microsoft.com/office/drawing/2014/main" id="{9B6A3D38-8FE9-ABC0-0FCC-F260F898977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83689" y="2897950"/>
              <a:ext cx="1123950" cy="1162050"/>
            </a:xfrm>
            <a:prstGeom prst="rect">
              <a:avLst/>
            </a:prstGeom>
          </p:spPr>
        </p:pic>
      </p:grpSp>
      <p:grpSp>
        <p:nvGrpSpPr>
          <p:cNvPr id="9" name="Group 8">
            <a:extLst>
              <a:ext uri="{FF2B5EF4-FFF2-40B4-BE49-F238E27FC236}">
                <a16:creationId xmlns:a16="http://schemas.microsoft.com/office/drawing/2014/main" id="{6B623F12-AEC5-9AA1-EBB7-C0449C70EAD3}"/>
              </a:ext>
            </a:extLst>
          </p:cNvPr>
          <p:cNvGrpSpPr/>
          <p:nvPr/>
        </p:nvGrpSpPr>
        <p:grpSpPr>
          <a:xfrm>
            <a:off x="2747641" y="3009868"/>
            <a:ext cx="1995693" cy="1849496"/>
            <a:chOff x="2747641" y="3009868"/>
            <a:chExt cx="1995693" cy="1849496"/>
          </a:xfrm>
        </p:grpSpPr>
        <p:grpSp>
          <p:nvGrpSpPr>
            <p:cNvPr id="3" name="Group 2">
              <a:extLst>
                <a:ext uri="{FF2B5EF4-FFF2-40B4-BE49-F238E27FC236}">
                  <a16:creationId xmlns:a16="http://schemas.microsoft.com/office/drawing/2014/main" id="{E2BF4458-B0F9-4CCC-2828-83147F8B1C3F}"/>
                </a:ext>
              </a:extLst>
            </p:cNvPr>
            <p:cNvGrpSpPr/>
            <p:nvPr/>
          </p:nvGrpSpPr>
          <p:grpSpPr>
            <a:xfrm>
              <a:off x="3102899" y="3009868"/>
              <a:ext cx="1640435" cy="1849496"/>
              <a:chOff x="3102899" y="3009868"/>
              <a:chExt cx="1640435" cy="1849496"/>
            </a:xfrm>
          </p:grpSpPr>
          <p:sp>
            <p:nvSpPr>
              <p:cNvPr id="47" name="TextBox 18">
                <a:extLst>
                  <a:ext uri="{FF2B5EF4-FFF2-40B4-BE49-F238E27FC236}">
                    <a16:creationId xmlns:a16="http://schemas.microsoft.com/office/drawing/2014/main" id="{39FD4ED6-079E-5747-05DB-5FA332EF7853}"/>
                  </a:ext>
                </a:extLst>
              </p:cNvPr>
              <p:cNvSpPr txBox="1"/>
              <p:nvPr/>
            </p:nvSpPr>
            <p:spPr>
              <a:xfrm>
                <a:off x="3102899" y="4379385"/>
                <a:ext cx="1640435"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PLANIFICATION</a:t>
                </a:r>
              </a:p>
            </p:txBody>
          </p:sp>
          <p:pic>
            <p:nvPicPr>
              <p:cNvPr id="52" name="Graphic 51">
                <a:extLst>
                  <a:ext uri="{FF2B5EF4-FFF2-40B4-BE49-F238E27FC236}">
                    <a16:creationId xmlns:a16="http://schemas.microsoft.com/office/drawing/2014/main" id="{BAAB8355-8125-8125-54F2-23A62AD4E11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23055" y="3009868"/>
                <a:ext cx="1000125" cy="1143000"/>
              </a:xfrm>
              <a:prstGeom prst="rect">
                <a:avLst/>
              </a:prstGeom>
            </p:spPr>
          </p:pic>
        </p:grpSp>
        <p:sp>
          <p:nvSpPr>
            <p:cNvPr id="56" name="Arrow: Chevron 55">
              <a:extLst>
                <a:ext uri="{FF2B5EF4-FFF2-40B4-BE49-F238E27FC236}">
                  <a16:creationId xmlns:a16="http://schemas.microsoft.com/office/drawing/2014/main" id="{83CBFA5C-3181-6593-5E87-7E8BED71CCF2}"/>
                </a:ext>
              </a:extLst>
            </p:cNvPr>
            <p:cNvSpPr/>
            <p:nvPr/>
          </p:nvSpPr>
          <p:spPr>
            <a:xfrm>
              <a:off x="2747641"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 name="Group 9">
            <a:extLst>
              <a:ext uri="{FF2B5EF4-FFF2-40B4-BE49-F238E27FC236}">
                <a16:creationId xmlns:a16="http://schemas.microsoft.com/office/drawing/2014/main" id="{32AD49EB-0DBB-1B6E-FAAC-72B0A4A31F62}"/>
              </a:ext>
            </a:extLst>
          </p:cNvPr>
          <p:cNvGrpSpPr/>
          <p:nvPr/>
        </p:nvGrpSpPr>
        <p:grpSpPr>
          <a:xfrm>
            <a:off x="4810174" y="2986056"/>
            <a:ext cx="2223853" cy="1873308"/>
            <a:chOff x="4810174" y="2986056"/>
            <a:chExt cx="2223853" cy="1873308"/>
          </a:xfrm>
        </p:grpSpPr>
        <p:grpSp>
          <p:nvGrpSpPr>
            <p:cNvPr id="4" name="Group 3">
              <a:extLst>
                <a:ext uri="{FF2B5EF4-FFF2-40B4-BE49-F238E27FC236}">
                  <a16:creationId xmlns:a16="http://schemas.microsoft.com/office/drawing/2014/main" id="{F0508256-239A-92FD-6523-064D9FB1CA8D}"/>
                </a:ext>
              </a:extLst>
            </p:cNvPr>
            <p:cNvGrpSpPr/>
            <p:nvPr/>
          </p:nvGrpSpPr>
          <p:grpSpPr>
            <a:xfrm>
              <a:off x="5309988" y="2986056"/>
              <a:ext cx="1724039" cy="1873308"/>
              <a:chOff x="5309988" y="2986056"/>
              <a:chExt cx="1724039" cy="1873308"/>
            </a:xfrm>
          </p:grpSpPr>
          <p:sp>
            <p:nvSpPr>
              <p:cNvPr id="48" name="TextBox 18">
                <a:extLst>
                  <a:ext uri="{FF2B5EF4-FFF2-40B4-BE49-F238E27FC236}">
                    <a16:creationId xmlns:a16="http://schemas.microsoft.com/office/drawing/2014/main" id="{C84D43CC-9676-024B-BF0A-F932133EB3B9}"/>
                  </a:ext>
                </a:extLst>
              </p:cNvPr>
              <p:cNvSpPr txBox="1"/>
              <p:nvPr/>
            </p:nvSpPr>
            <p:spPr>
              <a:xfrm>
                <a:off x="5309988" y="4379385"/>
                <a:ext cx="1724039"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EXÉCUTION</a:t>
                </a:r>
              </a:p>
            </p:txBody>
          </p:sp>
          <p:pic>
            <p:nvPicPr>
              <p:cNvPr id="53" name="Graphic 52">
                <a:extLst>
                  <a:ext uri="{FF2B5EF4-FFF2-40B4-BE49-F238E27FC236}">
                    <a16:creationId xmlns:a16="http://schemas.microsoft.com/office/drawing/2014/main" id="{9743D95D-F12E-2299-4F2B-03F31475C7A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538596" y="2986056"/>
                <a:ext cx="1266825" cy="1190625"/>
              </a:xfrm>
              <a:prstGeom prst="rect">
                <a:avLst/>
              </a:prstGeom>
            </p:spPr>
          </p:pic>
        </p:grpSp>
        <p:sp>
          <p:nvSpPr>
            <p:cNvPr id="57" name="Arrow: Chevron 56">
              <a:extLst>
                <a:ext uri="{FF2B5EF4-FFF2-40B4-BE49-F238E27FC236}">
                  <a16:creationId xmlns:a16="http://schemas.microsoft.com/office/drawing/2014/main" id="{C6BB64E9-5E1F-F61F-B7DC-EC379B17153C}"/>
                </a:ext>
              </a:extLst>
            </p:cNvPr>
            <p:cNvSpPr/>
            <p:nvPr/>
          </p:nvSpPr>
          <p:spPr>
            <a:xfrm>
              <a:off x="4810174"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Group 10">
            <a:extLst>
              <a:ext uri="{FF2B5EF4-FFF2-40B4-BE49-F238E27FC236}">
                <a16:creationId xmlns:a16="http://schemas.microsoft.com/office/drawing/2014/main" id="{5B7BDAE8-4851-01CD-6585-C08135DEDDC1}"/>
              </a:ext>
            </a:extLst>
          </p:cNvPr>
          <p:cNvGrpSpPr/>
          <p:nvPr/>
        </p:nvGrpSpPr>
        <p:grpSpPr>
          <a:xfrm>
            <a:off x="7192415" y="3052731"/>
            <a:ext cx="2431478" cy="2574598"/>
            <a:chOff x="7192415" y="3052731"/>
            <a:chExt cx="2431478" cy="2574598"/>
          </a:xfrm>
        </p:grpSpPr>
        <p:grpSp>
          <p:nvGrpSpPr>
            <p:cNvPr id="6" name="Group 5">
              <a:extLst>
                <a:ext uri="{FF2B5EF4-FFF2-40B4-BE49-F238E27FC236}">
                  <a16:creationId xmlns:a16="http://schemas.microsoft.com/office/drawing/2014/main" id="{BC55D40C-42C1-585A-AE64-700054E82A93}"/>
                </a:ext>
              </a:extLst>
            </p:cNvPr>
            <p:cNvGrpSpPr/>
            <p:nvPr/>
          </p:nvGrpSpPr>
          <p:grpSpPr>
            <a:xfrm>
              <a:off x="7347258" y="3052731"/>
              <a:ext cx="2276635" cy="2574598"/>
              <a:chOff x="7347258" y="3052731"/>
              <a:chExt cx="2276635" cy="2574598"/>
            </a:xfrm>
          </p:grpSpPr>
          <p:sp>
            <p:nvSpPr>
              <p:cNvPr id="49" name="TextBox 18">
                <a:extLst>
                  <a:ext uri="{FF2B5EF4-FFF2-40B4-BE49-F238E27FC236}">
                    <a16:creationId xmlns:a16="http://schemas.microsoft.com/office/drawing/2014/main" id="{5131F1F1-7F4A-08D7-32D0-9FBC06576B73}"/>
                  </a:ext>
                </a:extLst>
              </p:cNvPr>
              <p:cNvSpPr txBox="1"/>
              <p:nvPr/>
            </p:nvSpPr>
            <p:spPr>
              <a:xfrm>
                <a:off x="7347258" y="4379385"/>
                <a:ext cx="2276635" cy="1247944"/>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SURVEILLANCE, CONTRÔLE ET ÉVALUATION</a:t>
                </a:r>
              </a:p>
            </p:txBody>
          </p:sp>
          <p:pic>
            <p:nvPicPr>
              <p:cNvPr id="54" name="Graphic 53">
                <a:extLst>
                  <a:ext uri="{FF2B5EF4-FFF2-40B4-BE49-F238E27FC236}">
                    <a16:creationId xmlns:a16="http://schemas.microsoft.com/office/drawing/2014/main" id="{0DE48BFE-B722-615E-B086-19262861D0D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920837" y="3052731"/>
                <a:ext cx="1057275" cy="1057275"/>
              </a:xfrm>
              <a:prstGeom prst="rect">
                <a:avLst/>
              </a:prstGeom>
            </p:spPr>
          </p:pic>
        </p:grpSp>
        <p:sp>
          <p:nvSpPr>
            <p:cNvPr id="58" name="Arrow: Chevron 57">
              <a:extLst>
                <a:ext uri="{FF2B5EF4-FFF2-40B4-BE49-F238E27FC236}">
                  <a16:creationId xmlns:a16="http://schemas.microsoft.com/office/drawing/2014/main" id="{DDA4A609-EF93-2F98-7AE1-6A90DE9DBF87}"/>
                </a:ext>
              </a:extLst>
            </p:cNvPr>
            <p:cNvSpPr/>
            <p:nvPr/>
          </p:nvSpPr>
          <p:spPr>
            <a:xfrm>
              <a:off x="7192415"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Group 11">
            <a:extLst>
              <a:ext uri="{FF2B5EF4-FFF2-40B4-BE49-F238E27FC236}">
                <a16:creationId xmlns:a16="http://schemas.microsoft.com/office/drawing/2014/main" id="{1C4A734B-BF55-F72A-8912-271D277DBE44}"/>
              </a:ext>
            </a:extLst>
          </p:cNvPr>
          <p:cNvGrpSpPr/>
          <p:nvPr/>
        </p:nvGrpSpPr>
        <p:grpSpPr>
          <a:xfrm>
            <a:off x="9397469" y="3000343"/>
            <a:ext cx="1910887" cy="1859021"/>
            <a:chOff x="9397469" y="3000343"/>
            <a:chExt cx="1910887" cy="1859021"/>
          </a:xfrm>
        </p:grpSpPr>
        <p:grpSp>
          <p:nvGrpSpPr>
            <p:cNvPr id="8" name="Group 7">
              <a:extLst>
                <a:ext uri="{FF2B5EF4-FFF2-40B4-BE49-F238E27FC236}">
                  <a16:creationId xmlns:a16="http://schemas.microsoft.com/office/drawing/2014/main" id="{6F845BDC-D461-6030-BE0C-9FE15F65BCE2}"/>
                </a:ext>
              </a:extLst>
            </p:cNvPr>
            <p:cNvGrpSpPr/>
            <p:nvPr/>
          </p:nvGrpSpPr>
          <p:grpSpPr>
            <a:xfrm>
              <a:off x="9850249" y="3000343"/>
              <a:ext cx="1458107" cy="1859021"/>
              <a:chOff x="9850249" y="3000343"/>
              <a:chExt cx="1458107" cy="1859021"/>
            </a:xfrm>
          </p:grpSpPr>
          <p:sp>
            <p:nvSpPr>
              <p:cNvPr id="50" name="TextBox 18">
                <a:extLst>
                  <a:ext uri="{FF2B5EF4-FFF2-40B4-BE49-F238E27FC236}">
                    <a16:creationId xmlns:a16="http://schemas.microsoft.com/office/drawing/2014/main" id="{CC626B78-C8F2-9CFF-45A5-A0DC925176F3}"/>
                  </a:ext>
                </a:extLst>
              </p:cNvPr>
              <p:cNvSpPr txBox="1"/>
              <p:nvPr/>
            </p:nvSpPr>
            <p:spPr>
              <a:xfrm>
                <a:off x="9850249" y="4379385"/>
                <a:ext cx="1458107"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CLÔTURE</a:t>
                </a:r>
              </a:p>
            </p:txBody>
          </p:sp>
          <p:pic>
            <p:nvPicPr>
              <p:cNvPr id="55" name="Graphic 54">
                <a:extLst>
                  <a:ext uri="{FF2B5EF4-FFF2-40B4-BE49-F238E27FC236}">
                    <a16:creationId xmlns:a16="http://schemas.microsoft.com/office/drawing/2014/main" id="{5A221BFE-FBD9-2589-88AE-F0C26603FA6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093528" y="3000343"/>
                <a:ext cx="971550" cy="1162050"/>
              </a:xfrm>
              <a:prstGeom prst="rect">
                <a:avLst/>
              </a:prstGeom>
            </p:spPr>
          </p:pic>
        </p:grpSp>
        <p:sp>
          <p:nvSpPr>
            <p:cNvPr id="59" name="Arrow: Chevron 58">
              <a:extLst>
                <a:ext uri="{FF2B5EF4-FFF2-40B4-BE49-F238E27FC236}">
                  <a16:creationId xmlns:a16="http://schemas.microsoft.com/office/drawing/2014/main" id="{F781AB0C-B6B9-CF70-38CC-D73F9A271E2E}"/>
                </a:ext>
              </a:extLst>
            </p:cNvPr>
            <p:cNvSpPr/>
            <p:nvPr/>
          </p:nvSpPr>
          <p:spPr>
            <a:xfrm>
              <a:off x="9397469"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60" name="Picture 59" descr="Un groupe de personnes tenant des drapeaux&#10;&#10;Le contenu généré par l'IA peut être incorrect.">
            <a:extLst>
              <a:ext uri="{FF2B5EF4-FFF2-40B4-BE49-F238E27FC236}">
                <a16:creationId xmlns:a16="http://schemas.microsoft.com/office/drawing/2014/main" id="{7A70CEE6-E5F0-F5AF-19C4-8B6453CB5C6E}"/>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03106" y="124356"/>
            <a:ext cx="1173231" cy="1329396"/>
          </a:xfrm>
          <a:prstGeom prst="rect">
            <a:avLst/>
          </a:prstGeom>
        </p:spPr>
      </p:pic>
    </p:spTree>
    <p:extLst>
      <p:ext uri="{BB962C8B-B14F-4D97-AF65-F5344CB8AC3E}">
        <p14:creationId xmlns:p14="http://schemas.microsoft.com/office/powerpoint/2010/main" val="3391474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8">
            <a:extLst>
              <a:ext uri="{FF2B5EF4-FFF2-40B4-BE49-F238E27FC236}">
                <a16:creationId xmlns:a16="http://schemas.microsoft.com/office/drawing/2014/main" id="{67486749-592B-AC99-66C2-B68E48451C69}"/>
              </a:ext>
            </a:extLst>
          </p:cNvPr>
          <p:cNvSpPr txBox="1"/>
          <p:nvPr/>
        </p:nvSpPr>
        <p:spPr>
          <a:xfrm>
            <a:off x="2333783" y="788027"/>
            <a:ext cx="7524433" cy="707886"/>
          </a:xfrm>
          <a:prstGeom prst="rect">
            <a:avLst/>
          </a:prstGeom>
          <a:noFill/>
        </p:spPr>
        <p:txBody>
          <a:bodyPr wrap="square" rtlCol="0">
            <a:spAutoFit/>
          </a:bodyPr>
          <a:lstStyle/>
          <a:p>
            <a:r>
              <a:rPr lang="fr" sz="4000" b="1">
                <a:solidFill>
                  <a:srgbClr val="013B82"/>
                </a:solidFill>
                <a:latin typeface="Ubuntu"/>
              </a:rPr>
              <a:t>Profitez d'une pause de 15 minutes. </a:t>
            </a:r>
          </a:p>
        </p:txBody>
      </p:sp>
      <p:pic>
        <p:nvPicPr>
          <p:cNvPr id="18" name="Graphic 17">
            <a:extLst>
              <a:ext uri="{FF2B5EF4-FFF2-40B4-BE49-F238E27FC236}">
                <a16:creationId xmlns:a16="http://schemas.microsoft.com/office/drawing/2014/main" id="{5DC2E4E1-D3C2-DC49-060A-94FF6673B5E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97633" y="507996"/>
            <a:ext cx="1094345" cy="1234049"/>
          </a:xfrm>
          <a:prstGeom prst="rect">
            <a:avLst/>
          </a:prstGeom>
        </p:spPr>
      </p:pic>
    </p:spTree>
    <p:extLst>
      <p:ext uri="{BB962C8B-B14F-4D97-AF65-F5344CB8AC3E}">
        <p14:creationId xmlns:p14="http://schemas.microsoft.com/office/powerpoint/2010/main" val="1691815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20339-6113-50E6-58C2-A9E4826D4E96}"/>
            </a:ext>
          </a:extLst>
        </p:cNvPr>
        <p:cNvGrpSpPr/>
        <p:nvPr/>
      </p:nvGrpSpPr>
      <p:grpSpPr>
        <a:xfrm>
          <a:off x="0" y="0"/>
          <a:ext cx="0" cy="0"/>
          <a:chOff x="0" y="0"/>
          <a:chExt cx="0" cy="0"/>
        </a:xfrm>
      </p:grpSpPr>
      <p:sp>
        <p:nvSpPr>
          <p:cNvPr id="12" name="Oval 11">
            <a:extLst>
              <a:ext uri="{FF2B5EF4-FFF2-40B4-BE49-F238E27FC236}">
                <a16:creationId xmlns:a16="http://schemas.microsoft.com/office/drawing/2014/main" id="{D36EFAD9-1FCF-4DA6-0CE8-9E8695CD5207}"/>
              </a:ext>
            </a:extLst>
          </p:cNvPr>
          <p:cNvSpPr/>
          <p:nvPr/>
        </p:nvSpPr>
        <p:spPr>
          <a:xfrm>
            <a:off x="953056"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4EA7AED-89F4-E751-B70F-23489E05CCA9}"/>
              </a:ext>
            </a:extLst>
          </p:cNvPr>
          <p:cNvSpPr txBox="1"/>
          <p:nvPr/>
        </p:nvSpPr>
        <p:spPr>
          <a:xfrm>
            <a:off x="1979606" y="1906834"/>
            <a:ext cx="8232789" cy="646331"/>
          </a:xfrm>
          <a:prstGeom prst="rect">
            <a:avLst/>
          </a:prstGeom>
          <a:noFill/>
        </p:spPr>
        <p:txBody>
          <a:bodyPr wrap="square" rtlCol="0">
            <a:spAutoFit/>
          </a:bodyPr>
          <a:lstStyle/>
          <a:p>
            <a:pPr algn="ctr"/>
            <a:r>
              <a:rPr lang="fr" sz="3600" b="1">
                <a:solidFill>
                  <a:srgbClr val="F68D1E"/>
                </a:solidFill>
                <a:latin typeface="GT Walsheim Pro Condensed Black" panose="00000906000000000000" pitchFamily="2" charset="0"/>
              </a:rPr>
              <a:t>CINQ PHASES DE LA GESTION DE PROJET</a:t>
            </a:r>
          </a:p>
        </p:txBody>
      </p:sp>
      <p:pic>
        <p:nvPicPr>
          <p:cNvPr id="5" name="Picture 16">
            <a:extLst>
              <a:ext uri="{FF2B5EF4-FFF2-40B4-BE49-F238E27FC236}">
                <a16:creationId xmlns:a16="http://schemas.microsoft.com/office/drawing/2014/main" id="{DE17D592-9390-1625-F49A-CA5CEB37DC9D}"/>
              </a:ext>
            </a:extLst>
          </p:cNvPr>
          <p:cNvPicPr>
            <a:picLocks noChangeAspect="1"/>
          </p:cNvPicPr>
          <p:nvPr/>
        </p:nvPicPr>
        <p:blipFill>
          <a:blip r:embed="rId3"/>
          <a:stretch>
            <a:fillRect/>
          </a:stretch>
        </p:blipFill>
        <p:spPr>
          <a:xfrm>
            <a:off x="1584396" y="440288"/>
            <a:ext cx="2167000" cy="133582"/>
          </a:xfrm>
          <a:prstGeom prst="rect">
            <a:avLst/>
          </a:prstGeom>
        </p:spPr>
      </p:pic>
      <p:pic>
        <p:nvPicPr>
          <p:cNvPr id="7" name="Picture 17">
            <a:extLst>
              <a:ext uri="{FF2B5EF4-FFF2-40B4-BE49-F238E27FC236}">
                <a16:creationId xmlns:a16="http://schemas.microsoft.com/office/drawing/2014/main" id="{C7FEF86D-FF1E-3371-5AF3-838FF263BA1C}"/>
              </a:ext>
            </a:extLst>
          </p:cNvPr>
          <p:cNvPicPr>
            <a:picLocks noChangeAspect="1"/>
          </p:cNvPicPr>
          <p:nvPr/>
        </p:nvPicPr>
        <p:blipFill>
          <a:blip r:embed="rId4"/>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4B85DB63-6A37-1260-3BCF-3C1A9CD68865}"/>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9" name="TextBox 17">
            <a:extLst>
              <a:ext uri="{FF2B5EF4-FFF2-40B4-BE49-F238E27FC236}">
                <a16:creationId xmlns:a16="http://schemas.microsoft.com/office/drawing/2014/main" id="{92DD9F12-F80F-2572-9DC3-8B73EB2F44EC}"/>
              </a:ext>
            </a:extLst>
          </p:cNvPr>
          <p:cNvSpPr txBox="1"/>
          <p:nvPr/>
        </p:nvSpPr>
        <p:spPr>
          <a:xfrm>
            <a:off x="883644" y="4379385"/>
            <a:ext cx="1724039"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INITIATION</a:t>
            </a:r>
          </a:p>
        </p:txBody>
      </p:sp>
      <p:sp>
        <p:nvSpPr>
          <p:cNvPr id="18" name="TextBox 18">
            <a:extLst>
              <a:ext uri="{FF2B5EF4-FFF2-40B4-BE49-F238E27FC236}">
                <a16:creationId xmlns:a16="http://schemas.microsoft.com/office/drawing/2014/main" id="{EF2DFAD9-B77B-EC94-E88E-084949BAB6D4}"/>
              </a:ext>
            </a:extLst>
          </p:cNvPr>
          <p:cNvSpPr txBox="1"/>
          <p:nvPr/>
        </p:nvSpPr>
        <p:spPr>
          <a:xfrm>
            <a:off x="3102899" y="4379385"/>
            <a:ext cx="1640435" cy="479979"/>
          </a:xfrm>
          <a:prstGeom prst="rect">
            <a:avLst/>
          </a:prstGeom>
          <a:noFill/>
        </p:spPr>
        <p:txBody>
          <a:bodyPr wrap="square" rtlCol="0">
            <a:spAutoFit/>
          </a:bodyPr>
          <a:lstStyle/>
          <a:p>
            <a:pPr algn="ctr"/>
            <a:r>
              <a:rPr lang="fr" sz="2400" dirty="0">
                <a:solidFill>
                  <a:srgbClr val="185EA8"/>
                </a:solidFill>
                <a:latin typeface="GT Walsheim Pro Condensed Black" panose="00000906000000000000" pitchFamily="2" charset="0"/>
              </a:rPr>
              <a:t>PLANIFICATION</a:t>
            </a:r>
          </a:p>
        </p:txBody>
      </p:sp>
      <p:sp>
        <p:nvSpPr>
          <p:cNvPr id="32" name="TextBox 18">
            <a:extLst>
              <a:ext uri="{FF2B5EF4-FFF2-40B4-BE49-F238E27FC236}">
                <a16:creationId xmlns:a16="http://schemas.microsoft.com/office/drawing/2014/main" id="{6354E0FD-F4DE-DC44-B930-5126954AA3A8}"/>
              </a:ext>
            </a:extLst>
          </p:cNvPr>
          <p:cNvSpPr txBox="1"/>
          <p:nvPr/>
        </p:nvSpPr>
        <p:spPr>
          <a:xfrm>
            <a:off x="5309988" y="4379385"/>
            <a:ext cx="1724039"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EXÉCUTION</a:t>
            </a:r>
          </a:p>
        </p:txBody>
      </p:sp>
      <p:sp>
        <p:nvSpPr>
          <p:cNvPr id="33" name="TextBox 18">
            <a:extLst>
              <a:ext uri="{FF2B5EF4-FFF2-40B4-BE49-F238E27FC236}">
                <a16:creationId xmlns:a16="http://schemas.microsoft.com/office/drawing/2014/main" id="{11D611A7-906E-F330-DF10-550BDCA4EB91}"/>
              </a:ext>
            </a:extLst>
          </p:cNvPr>
          <p:cNvSpPr txBox="1"/>
          <p:nvPr/>
        </p:nvSpPr>
        <p:spPr>
          <a:xfrm>
            <a:off x="7347258" y="4379385"/>
            <a:ext cx="2276635" cy="1247944"/>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SURVEILLANCE, CONTRÔLE ET ÉVALUATION</a:t>
            </a:r>
          </a:p>
        </p:txBody>
      </p:sp>
      <p:sp>
        <p:nvSpPr>
          <p:cNvPr id="34" name="TextBox 18">
            <a:extLst>
              <a:ext uri="{FF2B5EF4-FFF2-40B4-BE49-F238E27FC236}">
                <a16:creationId xmlns:a16="http://schemas.microsoft.com/office/drawing/2014/main" id="{1894D235-6D65-6E6C-86F4-5775133CDB93}"/>
              </a:ext>
            </a:extLst>
          </p:cNvPr>
          <p:cNvSpPr txBox="1"/>
          <p:nvPr/>
        </p:nvSpPr>
        <p:spPr>
          <a:xfrm>
            <a:off x="9850249" y="4379385"/>
            <a:ext cx="1458107"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CLÔTURE</a:t>
            </a:r>
          </a:p>
        </p:txBody>
      </p:sp>
      <p:pic>
        <p:nvPicPr>
          <p:cNvPr id="15" name="Graphic 14">
            <a:extLst>
              <a:ext uri="{FF2B5EF4-FFF2-40B4-BE49-F238E27FC236}">
                <a16:creationId xmlns:a16="http://schemas.microsoft.com/office/drawing/2014/main" id="{B9E24A46-026E-AF3B-286A-03D7B823F56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83689" y="2897950"/>
            <a:ext cx="1123950" cy="1162050"/>
          </a:xfrm>
          <a:prstGeom prst="rect">
            <a:avLst/>
          </a:prstGeom>
        </p:spPr>
      </p:pic>
      <p:pic>
        <p:nvPicPr>
          <p:cNvPr id="17" name="Graphic 16">
            <a:extLst>
              <a:ext uri="{FF2B5EF4-FFF2-40B4-BE49-F238E27FC236}">
                <a16:creationId xmlns:a16="http://schemas.microsoft.com/office/drawing/2014/main" id="{8D12213A-C560-5EE0-7436-3EBBCE30C13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23055" y="3009868"/>
            <a:ext cx="1000125" cy="1143000"/>
          </a:xfrm>
          <a:prstGeom prst="rect">
            <a:avLst/>
          </a:prstGeom>
        </p:spPr>
      </p:pic>
      <p:pic>
        <p:nvPicPr>
          <p:cNvPr id="21" name="Graphic 20">
            <a:extLst>
              <a:ext uri="{FF2B5EF4-FFF2-40B4-BE49-F238E27FC236}">
                <a16:creationId xmlns:a16="http://schemas.microsoft.com/office/drawing/2014/main" id="{AE05E7F5-704A-3BDB-7BEF-A8C6381AF7C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538596" y="2986056"/>
            <a:ext cx="1266825" cy="1190625"/>
          </a:xfrm>
          <a:prstGeom prst="rect">
            <a:avLst/>
          </a:prstGeom>
        </p:spPr>
      </p:pic>
      <p:pic>
        <p:nvPicPr>
          <p:cNvPr id="27" name="Graphic 26">
            <a:extLst>
              <a:ext uri="{FF2B5EF4-FFF2-40B4-BE49-F238E27FC236}">
                <a16:creationId xmlns:a16="http://schemas.microsoft.com/office/drawing/2014/main" id="{620E1A1C-9F38-482E-BE70-8BAB9EA7282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920837" y="3052731"/>
            <a:ext cx="1057275" cy="1057275"/>
          </a:xfrm>
          <a:prstGeom prst="rect">
            <a:avLst/>
          </a:prstGeom>
        </p:spPr>
      </p:pic>
      <p:pic>
        <p:nvPicPr>
          <p:cNvPr id="29" name="Graphic 28">
            <a:extLst>
              <a:ext uri="{FF2B5EF4-FFF2-40B4-BE49-F238E27FC236}">
                <a16:creationId xmlns:a16="http://schemas.microsoft.com/office/drawing/2014/main" id="{4232803D-1626-4C2D-0F63-9F00F67124F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093528" y="3000343"/>
            <a:ext cx="971550" cy="1162050"/>
          </a:xfrm>
          <a:prstGeom prst="rect">
            <a:avLst/>
          </a:prstGeom>
        </p:spPr>
      </p:pic>
      <p:sp>
        <p:nvSpPr>
          <p:cNvPr id="38" name="Arrow: Chevron 37">
            <a:extLst>
              <a:ext uri="{FF2B5EF4-FFF2-40B4-BE49-F238E27FC236}">
                <a16:creationId xmlns:a16="http://schemas.microsoft.com/office/drawing/2014/main" id="{3D79D342-D9AA-87B3-7DE0-9CA120D9D6F1}"/>
              </a:ext>
            </a:extLst>
          </p:cNvPr>
          <p:cNvSpPr/>
          <p:nvPr/>
        </p:nvSpPr>
        <p:spPr>
          <a:xfrm>
            <a:off x="2747641"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Arrow: Chevron 38">
            <a:extLst>
              <a:ext uri="{FF2B5EF4-FFF2-40B4-BE49-F238E27FC236}">
                <a16:creationId xmlns:a16="http://schemas.microsoft.com/office/drawing/2014/main" id="{4A51DEF9-B267-B8B8-E503-01EB1FEC60D7}"/>
              </a:ext>
            </a:extLst>
          </p:cNvPr>
          <p:cNvSpPr/>
          <p:nvPr/>
        </p:nvSpPr>
        <p:spPr>
          <a:xfrm>
            <a:off x="4810174"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 name="Arrow: Chevron 39">
            <a:extLst>
              <a:ext uri="{FF2B5EF4-FFF2-40B4-BE49-F238E27FC236}">
                <a16:creationId xmlns:a16="http://schemas.microsoft.com/office/drawing/2014/main" id="{8C61FA13-F6D2-4ACB-AC07-F79619E51070}"/>
              </a:ext>
            </a:extLst>
          </p:cNvPr>
          <p:cNvSpPr/>
          <p:nvPr/>
        </p:nvSpPr>
        <p:spPr>
          <a:xfrm>
            <a:off x="7192415"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Arrow: Chevron 40">
            <a:extLst>
              <a:ext uri="{FF2B5EF4-FFF2-40B4-BE49-F238E27FC236}">
                <a16:creationId xmlns:a16="http://schemas.microsoft.com/office/drawing/2014/main" id="{DEFB0987-2C67-5944-A412-2C7CC24FB439}"/>
              </a:ext>
            </a:extLst>
          </p:cNvPr>
          <p:cNvSpPr/>
          <p:nvPr/>
        </p:nvSpPr>
        <p:spPr>
          <a:xfrm>
            <a:off x="9397469"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8">
            <a:extLst>
              <a:ext uri="{FF2B5EF4-FFF2-40B4-BE49-F238E27FC236}">
                <a16:creationId xmlns:a16="http://schemas.microsoft.com/office/drawing/2014/main" id="{B0622457-8616-C9DD-387E-8EC9E580EDB8}"/>
              </a:ext>
            </a:extLst>
          </p:cNvPr>
          <p:cNvSpPr txBox="1"/>
          <p:nvPr/>
        </p:nvSpPr>
        <p:spPr>
          <a:xfrm>
            <a:off x="12980393" y="2977120"/>
            <a:ext cx="6571261" cy="930191"/>
          </a:xfrm>
          <a:prstGeom prst="rect">
            <a:avLst/>
          </a:prstGeom>
          <a:noFill/>
        </p:spPr>
        <p:txBody>
          <a:bodyPr wrap="square" rtlCol="0">
            <a:spAutoFit/>
          </a:bodyPr>
          <a:lstStyle/>
          <a:p>
            <a:pPr marL="106362">
              <a:lnSpc>
                <a:spcPct val="120000"/>
              </a:lnSpc>
              <a:spcAft>
                <a:spcPts val="600"/>
              </a:spcAft>
            </a:pPr>
            <a:r>
              <a:rPr lang="fr" sz="2400" i="0" u="none" strike="noStrike" cap="none">
                <a:solidFill>
                  <a:srgbClr val="013B82"/>
                </a:solidFill>
                <a:latin typeface="Ubuntu Light" panose="020B0304030602030204" pitchFamily="34" charset="0"/>
                <a:ea typeface="Ubuntu"/>
                <a:cs typeface="Ubuntu"/>
                <a:sym typeface="Ubuntu"/>
              </a:rPr>
              <a:t>C'est là que nous </a:t>
            </a:r>
            <a:r>
              <a:rPr lang="fr" sz="2400" b="1" i="0" u="none" strike="noStrike" cap="none">
                <a:solidFill>
                  <a:srgbClr val="013B82"/>
                </a:solidFill>
                <a:latin typeface="Ubuntu Light" panose="020B0304030602030204" pitchFamily="34" charset="0"/>
                <a:ea typeface="Ubuntu"/>
                <a:cs typeface="Ubuntu"/>
                <a:sym typeface="Ubuntu"/>
              </a:rPr>
              <a:t>définissons</a:t>
            </a:r>
            <a:r>
              <a:rPr lang="fr" sz="2400" i="0" u="none" strike="noStrike" cap="none">
                <a:solidFill>
                  <a:srgbClr val="013B82"/>
                </a:solidFill>
                <a:latin typeface="Ubuntu Light" panose="020B0304030602030204" pitchFamily="34" charset="0"/>
                <a:ea typeface="Ubuntu"/>
                <a:cs typeface="Ubuntu"/>
                <a:sym typeface="Ubuntu"/>
              </a:rPr>
              <a:t> le projet, ses objectifs, et obtenons l'approbation pour avancer.</a:t>
            </a:r>
          </a:p>
        </p:txBody>
      </p:sp>
      <p:sp>
        <p:nvSpPr>
          <p:cNvPr id="14" name="Text Placeholder 4">
            <a:extLst>
              <a:ext uri="{FF2B5EF4-FFF2-40B4-BE49-F238E27FC236}">
                <a16:creationId xmlns:a16="http://schemas.microsoft.com/office/drawing/2014/main" id="{E6974D30-7A08-AB81-327F-9554CF5CA9F6}"/>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Initiation</a:t>
            </a:r>
          </a:p>
        </p:txBody>
      </p:sp>
      <p:pic>
        <p:nvPicPr>
          <p:cNvPr id="23" name="Graphic 22">
            <a:extLst>
              <a:ext uri="{FF2B5EF4-FFF2-40B4-BE49-F238E27FC236}">
                <a16:creationId xmlns:a16="http://schemas.microsoft.com/office/drawing/2014/main" id="{9CDF5A5B-B86C-C698-9AE1-F18DC826EBB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16200000">
            <a:off x="-136896" y="3263729"/>
            <a:ext cx="1295118" cy="530786"/>
          </a:xfrm>
          <a:prstGeom prst="rect">
            <a:avLst/>
          </a:prstGeom>
        </p:spPr>
      </p:pic>
    </p:spTree>
    <p:extLst>
      <p:ext uri="{BB962C8B-B14F-4D97-AF65-F5344CB8AC3E}">
        <p14:creationId xmlns:p14="http://schemas.microsoft.com/office/powerpoint/2010/main" val="7421465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48A16-39B4-5596-7E1B-A602E321282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1FFBAE7-3BFE-A061-C57C-FA8E035F0EC8}"/>
              </a:ext>
            </a:extLst>
          </p:cNvPr>
          <p:cNvSpPr/>
          <p:nvPr/>
        </p:nvSpPr>
        <p:spPr>
          <a:xfrm>
            <a:off x="2830418" y="2855625"/>
            <a:ext cx="7761076" cy="1523759"/>
          </a:xfrm>
          <a:prstGeom prst="rect">
            <a:avLst/>
          </a:prstGeom>
          <a:solidFill>
            <a:srgbClr val="DDF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8">
            <a:extLst>
              <a:ext uri="{FF2B5EF4-FFF2-40B4-BE49-F238E27FC236}">
                <a16:creationId xmlns:a16="http://schemas.microsoft.com/office/drawing/2014/main" id="{9B90D86C-A2FF-6470-FE22-2BCB30306803}"/>
              </a:ext>
            </a:extLst>
          </p:cNvPr>
          <p:cNvSpPr txBox="1"/>
          <p:nvPr/>
        </p:nvSpPr>
        <p:spPr>
          <a:xfrm>
            <a:off x="3607487" y="2977120"/>
            <a:ext cx="6571261" cy="930191"/>
          </a:xfrm>
          <a:prstGeom prst="rect">
            <a:avLst/>
          </a:prstGeom>
          <a:noFill/>
        </p:spPr>
        <p:txBody>
          <a:bodyPr wrap="square" rtlCol="0">
            <a:spAutoFit/>
          </a:bodyPr>
          <a:lstStyle/>
          <a:p>
            <a:pPr marL="106362">
              <a:lnSpc>
                <a:spcPct val="120000"/>
              </a:lnSpc>
              <a:spcAft>
                <a:spcPts val="600"/>
              </a:spcAft>
            </a:pPr>
            <a:r>
              <a:rPr lang="fr" sz="2400" i="0" u="none" strike="noStrike" cap="none" dirty="0">
                <a:solidFill>
                  <a:srgbClr val="013B82"/>
                </a:solidFill>
                <a:latin typeface="Ubuntu Light" panose="020B0304030602030204" pitchFamily="34" charset="0"/>
                <a:ea typeface="Ubuntu"/>
                <a:cs typeface="Ubuntu"/>
                <a:sym typeface="Ubuntu"/>
              </a:rPr>
              <a:t>C'est là que nous </a:t>
            </a:r>
            <a:r>
              <a:rPr lang="fr" sz="2400" b="1" i="0" u="none" strike="noStrike" cap="none" dirty="0">
                <a:solidFill>
                  <a:srgbClr val="013B82"/>
                </a:solidFill>
                <a:latin typeface="Ubuntu Light" panose="020B0304030602030204" pitchFamily="34" charset="0"/>
                <a:ea typeface="Ubuntu"/>
                <a:cs typeface="Ubuntu"/>
                <a:sym typeface="Ubuntu"/>
              </a:rPr>
              <a:t>définissons</a:t>
            </a:r>
            <a:r>
              <a:rPr lang="fr" sz="2400" i="0" u="none" strike="noStrike" cap="none" dirty="0">
                <a:solidFill>
                  <a:srgbClr val="013B82"/>
                </a:solidFill>
                <a:latin typeface="Ubuntu Light" panose="020B0304030602030204" pitchFamily="34" charset="0"/>
                <a:ea typeface="Ubuntu"/>
                <a:cs typeface="Ubuntu"/>
                <a:sym typeface="Ubuntu"/>
              </a:rPr>
              <a:t> le projet, ses objectifs, et obtenons l'approbation pour avancer.</a:t>
            </a:r>
          </a:p>
        </p:txBody>
      </p:sp>
      <p:sp>
        <p:nvSpPr>
          <p:cNvPr id="12" name="Oval 11">
            <a:extLst>
              <a:ext uri="{FF2B5EF4-FFF2-40B4-BE49-F238E27FC236}">
                <a16:creationId xmlns:a16="http://schemas.microsoft.com/office/drawing/2014/main" id="{EA3EF545-305B-799F-9F38-2FC0223460CA}"/>
              </a:ext>
            </a:extLst>
          </p:cNvPr>
          <p:cNvSpPr/>
          <p:nvPr/>
        </p:nvSpPr>
        <p:spPr>
          <a:xfrm>
            <a:off x="1568012"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6">
            <a:extLst>
              <a:ext uri="{FF2B5EF4-FFF2-40B4-BE49-F238E27FC236}">
                <a16:creationId xmlns:a16="http://schemas.microsoft.com/office/drawing/2014/main" id="{6D3961E8-9DE1-7205-C0C6-4BF1A50FD8B0}"/>
              </a:ext>
            </a:extLst>
          </p:cNvPr>
          <p:cNvPicPr>
            <a:picLocks noChangeAspect="1"/>
          </p:cNvPicPr>
          <p:nvPr/>
        </p:nvPicPr>
        <p:blipFill>
          <a:blip r:embed="rId3"/>
          <a:stretch>
            <a:fillRect/>
          </a:stretch>
        </p:blipFill>
        <p:spPr>
          <a:xfrm>
            <a:off x="1584396" y="440288"/>
            <a:ext cx="2167000" cy="133582"/>
          </a:xfrm>
          <a:prstGeom prst="rect">
            <a:avLst/>
          </a:prstGeom>
        </p:spPr>
      </p:pic>
      <p:pic>
        <p:nvPicPr>
          <p:cNvPr id="7" name="Picture 17">
            <a:extLst>
              <a:ext uri="{FF2B5EF4-FFF2-40B4-BE49-F238E27FC236}">
                <a16:creationId xmlns:a16="http://schemas.microsoft.com/office/drawing/2014/main" id="{906F776E-21C8-7F10-7CEC-94A0F5E151BF}"/>
              </a:ext>
            </a:extLst>
          </p:cNvPr>
          <p:cNvPicPr>
            <a:picLocks noChangeAspect="1"/>
          </p:cNvPicPr>
          <p:nvPr/>
        </p:nvPicPr>
        <p:blipFill>
          <a:blip r:embed="rId4"/>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00007C23-E3BB-561A-843E-D69BC615812E}"/>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9" name="TextBox 17">
            <a:extLst>
              <a:ext uri="{FF2B5EF4-FFF2-40B4-BE49-F238E27FC236}">
                <a16:creationId xmlns:a16="http://schemas.microsoft.com/office/drawing/2014/main" id="{4EF81D4D-AB41-66F3-E75A-AB9FCCD409F5}"/>
              </a:ext>
            </a:extLst>
          </p:cNvPr>
          <p:cNvSpPr txBox="1"/>
          <p:nvPr/>
        </p:nvSpPr>
        <p:spPr>
          <a:xfrm>
            <a:off x="1498600" y="4379385"/>
            <a:ext cx="1724039"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INITIATION</a:t>
            </a:r>
          </a:p>
        </p:txBody>
      </p:sp>
      <p:pic>
        <p:nvPicPr>
          <p:cNvPr id="15" name="Graphic 14">
            <a:extLst>
              <a:ext uri="{FF2B5EF4-FFF2-40B4-BE49-F238E27FC236}">
                <a16:creationId xmlns:a16="http://schemas.microsoft.com/office/drawing/2014/main" id="{53BE15B3-C610-D520-F6DD-067969E6E1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98645" y="2897950"/>
            <a:ext cx="1123950" cy="1162050"/>
          </a:xfrm>
          <a:prstGeom prst="rect">
            <a:avLst/>
          </a:prstGeom>
        </p:spPr>
      </p:pic>
      <p:sp>
        <p:nvSpPr>
          <p:cNvPr id="38" name="Arrow: Chevron 37">
            <a:extLst>
              <a:ext uri="{FF2B5EF4-FFF2-40B4-BE49-F238E27FC236}">
                <a16:creationId xmlns:a16="http://schemas.microsoft.com/office/drawing/2014/main" id="{18BAF066-5578-43C3-6650-F92F758B39B0}"/>
              </a:ext>
            </a:extLst>
          </p:cNvPr>
          <p:cNvSpPr/>
          <p:nvPr/>
        </p:nvSpPr>
        <p:spPr>
          <a:xfrm>
            <a:off x="3362597"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ext Placeholder 4">
            <a:extLst>
              <a:ext uri="{FF2B5EF4-FFF2-40B4-BE49-F238E27FC236}">
                <a16:creationId xmlns:a16="http://schemas.microsoft.com/office/drawing/2014/main" id="{573979CF-8CE3-AB01-3C8E-E442689A4EAA}"/>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Initiation</a:t>
            </a:r>
          </a:p>
        </p:txBody>
      </p:sp>
      <p:pic>
        <p:nvPicPr>
          <p:cNvPr id="4" name="Graphic 3">
            <a:extLst>
              <a:ext uri="{FF2B5EF4-FFF2-40B4-BE49-F238E27FC236}">
                <a16:creationId xmlns:a16="http://schemas.microsoft.com/office/drawing/2014/main" id="{2A58516D-F776-AD96-09A5-D312F35D224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6200000">
            <a:off x="497855" y="3263729"/>
            <a:ext cx="1295118" cy="530786"/>
          </a:xfrm>
          <a:prstGeom prst="rect">
            <a:avLst/>
          </a:prstGeom>
        </p:spPr>
      </p:pic>
    </p:spTree>
    <p:extLst>
      <p:ext uri="{BB962C8B-B14F-4D97-AF65-F5344CB8AC3E}">
        <p14:creationId xmlns:p14="http://schemas.microsoft.com/office/powerpoint/2010/main" val="42124820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p14="http://schemas.microsoft.com/office/powerpoint/2010/main" xmlns:asvg="http://schemas.microsoft.com/office/drawing/2016/SVG/main" xmlns:a16="http://schemas.microsoft.com/office/drawing/2014/main"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8DAAD-2BA0-A0F1-7E91-68D05F6307FF}"/>
            </a:ext>
          </a:extLst>
        </p:cNvPr>
        <p:cNvGrpSpPr/>
        <p:nvPr/>
      </p:nvGrpSpPr>
      <p:grpSpPr>
        <a:xfrm>
          <a:off x="0" y="0"/>
          <a:ext cx="0" cy="0"/>
          <a:chOff x="0" y="0"/>
          <a:chExt cx="0" cy="0"/>
        </a:xfrm>
      </p:grpSpPr>
      <p:sp>
        <p:nvSpPr>
          <p:cNvPr id="12" name="Oval 11">
            <a:extLst>
              <a:ext uri="{FF2B5EF4-FFF2-40B4-BE49-F238E27FC236}">
                <a16:creationId xmlns:a16="http://schemas.microsoft.com/office/drawing/2014/main" id="{360C0935-B775-3342-5418-4B20B8A01588}"/>
              </a:ext>
            </a:extLst>
          </p:cNvPr>
          <p:cNvSpPr/>
          <p:nvPr/>
        </p:nvSpPr>
        <p:spPr>
          <a:xfrm>
            <a:off x="1568012"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6">
            <a:extLst>
              <a:ext uri="{FF2B5EF4-FFF2-40B4-BE49-F238E27FC236}">
                <a16:creationId xmlns:a16="http://schemas.microsoft.com/office/drawing/2014/main" id="{EF748EC8-8B4F-CD96-F5DE-404A98832D38}"/>
              </a:ext>
            </a:extLst>
          </p:cNvPr>
          <p:cNvPicPr>
            <a:picLocks noChangeAspect="1"/>
          </p:cNvPicPr>
          <p:nvPr/>
        </p:nvPicPr>
        <p:blipFill>
          <a:blip r:embed="rId3"/>
          <a:stretch>
            <a:fillRect/>
          </a:stretch>
        </p:blipFill>
        <p:spPr>
          <a:xfrm>
            <a:off x="1584396" y="440288"/>
            <a:ext cx="2167000" cy="133582"/>
          </a:xfrm>
          <a:prstGeom prst="rect">
            <a:avLst/>
          </a:prstGeom>
        </p:spPr>
      </p:pic>
      <p:pic>
        <p:nvPicPr>
          <p:cNvPr id="7" name="Picture 17">
            <a:extLst>
              <a:ext uri="{FF2B5EF4-FFF2-40B4-BE49-F238E27FC236}">
                <a16:creationId xmlns:a16="http://schemas.microsoft.com/office/drawing/2014/main" id="{1D93A89E-B4F4-25DF-228F-158D023CEAE3}"/>
              </a:ext>
            </a:extLst>
          </p:cNvPr>
          <p:cNvPicPr>
            <a:picLocks noChangeAspect="1"/>
          </p:cNvPicPr>
          <p:nvPr/>
        </p:nvPicPr>
        <p:blipFill>
          <a:blip r:embed="rId4"/>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3ACBE1FD-1493-A9FB-8A4B-422C59C3759E}"/>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9" name="TextBox 17">
            <a:extLst>
              <a:ext uri="{FF2B5EF4-FFF2-40B4-BE49-F238E27FC236}">
                <a16:creationId xmlns:a16="http://schemas.microsoft.com/office/drawing/2014/main" id="{54E11506-230E-40CE-A34C-1ECCF5A01A9E}"/>
              </a:ext>
            </a:extLst>
          </p:cNvPr>
          <p:cNvSpPr txBox="1"/>
          <p:nvPr/>
        </p:nvSpPr>
        <p:spPr>
          <a:xfrm>
            <a:off x="1498600" y="4379385"/>
            <a:ext cx="1724039"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INITIATION</a:t>
            </a:r>
          </a:p>
        </p:txBody>
      </p:sp>
      <p:pic>
        <p:nvPicPr>
          <p:cNvPr id="15" name="Graphic 14">
            <a:extLst>
              <a:ext uri="{FF2B5EF4-FFF2-40B4-BE49-F238E27FC236}">
                <a16:creationId xmlns:a16="http://schemas.microsoft.com/office/drawing/2014/main" id="{1793EA80-B064-72B7-009B-CE17312D266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98645" y="2897950"/>
            <a:ext cx="1123950" cy="1162050"/>
          </a:xfrm>
          <a:prstGeom prst="rect">
            <a:avLst/>
          </a:prstGeom>
        </p:spPr>
      </p:pic>
      <p:sp>
        <p:nvSpPr>
          <p:cNvPr id="38" name="Arrow: Chevron 37">
            <a:extLst>
              <a:ext uri="{FF2B5EF4-FFF2-40B4-BE49-F238E27FC236}">
                <a16:creationId xmlns:a16="http://schemas.microsoft.com/office/drawing/2014/main" id="{67E9AE7D-DEDB-CBA4-090F-4D4F38D2BA92}"/>
              </a:ext>
            </a:extLst>
          </p:cNvPr>
          <p:cNvSpPr/>
          <p:nvPr/>
        </p:nvSpPr>
        <p:spPr>
          <a:xfrm>
            <a:off x="3362597"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extBox 8">
            <a:extLst>
              <a:ext uri="{FF2B5EF4-FFF2-40B4-BE49-F238E27FC236}">
                <a16:creationId xmlns:a16="http://schemas.microsoft.com/office/drawing/2014/main" id="{263AC051-D002-2FAA-6E89-0B9F970778CE}"/>
              </a:ext>
            </a:extLst>
          </p:cNvPr>
          <p:cNvSpPr txBox="1"/>
          <p:nvPr/>
        </p:nvSpPr>
        <p:spPr>
          <a:xfrm>
            <a:off x="3743241" y="1688642"/>
            <a:ext cx="7684835" cy="930191"/>
          </a:xfrm>
          <a:prstGeom prst="rect">
            <a:avLst/>
          </a:prstGeom>
          <a:noFill/>
        </p:spPr>
        <p:txBody>
          <a:bodyPr wrap="square" rtlCol="0">
            <a:spAutoFit/>
          </a:bodyPr>
          <a:lstStyle/>
          <a:p>
            <a:pPr marL="106362">
              <a:lnSpc>
                <a:spcPct val="120000"/>
              </a:lnSpc>
              <a:spcAft>
                <a:spcPts val="600"/>
              </a:spcAft>
            </a:pPr>
            <a:r>
              <a:rPr lang="fr" sz="2400" b="1" i="0" u="none" strike="noStrike" cap="none" dirty="0">
                <a:solidFill>
                  <a:srgbClr val="013B82"/>
                </a:solidFill>
                <a:latin typeface="Ubuntu Light" panose="020B0304030602030204" pitchFamily="34" charset="0"/>
                <a:ea typeface="Ubuntu"/>
                <a:cs typeface="Ubuntu"/>
                <a:sym typeface="Ubuntu"/>
              </a:rPr>
              <a:t>Lors de la </a:t>
            </a:r>
            <a:r>
              <a:rPr lang="fr" sz="2400" b="1" i="0" u="none" strike="noStrike" cap="none" dirty="0">
                <a:solidFill>
                  <a:srgbClr val="F68D1E"/>
                </a:solidFill>
                <a:latin typeface="Ubuntu Light" panose="020B0304030602030204" pitchFamily="34" charset="0"/>
                <a:ea typeface="Ubuntu"/>
                <a:cs typeface="Ubuntu"/>
                <a:sym typeface="Ubuntu"/>
              </a:rPr>
              <a:t>phase d'initiation </a:t>
            </a:r>
            <a:r>
              <a:rPr lang="fr" sz="2400" b="1" i="0" u="none" strike="noStrike" cap="none" dirty="0">
                <a:solidFill>
                  <a:srgbClr val="013B82"/>
                </a:solidFill>
                <a:latin typeface="Ubuntu Light" panose="020B0304030602030204" pitchFamily="34" charset="0"/>
                <a:ea typeface="Ubuntu"/>
                <a:cs typeface="Ubuntu"/>
                <a:sym typeface="Ubuntu"/>
              </a:rPr>
              <a:t>de la gestion de projet, vous devrez :</a:t>
            </a:r>
          </a:p>
        </p:txBody>
      </p:sp>
      <p:sp>
        <p:nvSpPr>
          <p:cNvPr id="10" name="TextBox 9">
            <a:extLst>
              <a:ext uri="{FF2B5EF4-FFF2-40B4-BE49-F238E27FC236}">
                <a16:creationId xmlns:a16="http://schemas.microsoft.com/office/drawing/2014/main" id="{24BE11CC-3BFC-DC88-86F4-72426322B0B6}"/>
              </a:ext>
            </a:extLst>
          </p:cNvPr>
          <p:cNvSpPr txBox="1"/>
          <p:nvPr/>
        </p:nvSpPr>
        <p:spPr>
          <a:xfrm>
            <a:off x="3743241" y="2866939"/>
            <a:ext cx="7602167" cy="1450333"/>
          </a:xfrm>
          <a:prstGeom prst="rect">
            <a:avLst/>
          </a:prstGeom>
          <a:noFill/>
        </p:spPr>
        <p:txBody>
          <a:bodyPr wrap="square" rtlCol="0">
            <a:spAutoFit/>
          </a:bodyPr>
          <a:lstStyle/>
          <a:p>
            <a:pPr marL="342900" indent="-342900">
              <a:lnSpc>
                <a:spcPct val="120000"/>
              </a:lnSpc>
              <a:spcAft>
                <a:spcPts val="600"/>
              </a:spcAft>
              <a:buBlip>
                <a:blip r:embed="rId6"/>
              </a:buBlip>
            </a:pPr>
            <a:r>
              <a:rPr lang="fr" sz="2400" dirty="0">
                <a:solidFill>
                  <a:schemeClr val="tx1">
                    <a:lumMod val="65000"/>
                    <a:lumOff val="35000"/>
                  </a:schemeClr>
                </a:solidFill>
                <a:latin typeface="Ubuntu Light"/>
                <a:ea typeface="Calibri"/>
                <a:cs typeface="Calibri"/>
                <a:sym typeface="Calibri"/>
              </a:rPr>
              <a:t>Déterminer le besoin que votre projet va répondre ou essayer de résoudre</a:t>
            </a:r>
          </a:p>
          <a:p>
            <a:pPr marL="342900" indent="-342900">
              <a:lnSpc>
                <a:spcPct val="120000"/>
              </a:lnSpc>
              <a:spcAft>
                <a:spcPts val="600"/>
              </a:spcAft>
              <a:buBlip>
                <a:blip r:embed="rId6"/>
              </a:buBlip>
            </a:pPr>
            <a:r>
              <a:rPr lang="fr" sz="2400" dirty="0">
                <a:solidFill>
                  <a:schemeClr val="tx1">
                    <a:lumMod val="65000"/>
                    <a:lumOff val="35000"/>
                  </a:schemeClr>
                </a:solidFill>
                <a:latin typeface="Ubuntu Light"/>
                <a:ea typeface="Calibri"/>
                <a:cs typeface="Calibri"/>
                <a:sym typeface="Calibri"/>
              </a:rPr>
              <a:t>Décider quel produit ou service vous souhaitez créer</a:t>
            </a:r>
          </a:p>
        </p:txBody>
      </p:sp>
      <p:sp>
        <p:nvSpPr>
          <p:cNvPr id="11" name="Text Placeholder 4">
            <a:extLst>
              <a:ext uri="{FF2B5EF4-FFF2-40B4-BE49-F238E27FC236}">
                <a16:creationId xmlns:a16="http://schemas.microsoft.com/office/drawing/2014/main" id="{45B58B88-5988-0D53-B92D-7EFBBCF73F81}"/>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dirty="0">
                <a:solidFill>
                  <a:schemeClr val="bg2">
                    <a:lumMod val="50000"/>
                  </a:schemeClr>
                </a:solidFill>
                <a:latin typeface="Ubuntu Light" panose="020B0304030602030204" pitchFamily="34" charset="0"/>
              </a:rPr>
              <a:t>Initiation</a:t>
            </a:r>
          </a:p>
        </p:txBody>
      </p:sp>
      <p:pic>
        <p:nvPicPr>
          <p:cNvPr id="2" name="Graphic 1">
            <a:extLst>
              <a:ext uri="{FF2B5EF4-FFF2-40B4-BE49-F238E27FC236}">
                <a16:creationId xmlns:a16="http://schemas.microsoft.com/office/drawing/2014/main" id="{BAB7633A-16C3-A701-33EC-1D0B5459815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6200000">
            <a:off x="497855" y="3263729"/>
            <a:ext cx="1295118" cy="530786"/>
          </a:xfrm>
          <a:prstGeom prst="rect">
            <a:avLst/>
          </a:prstGeom>
        </p:spPr>
      </p:pic>
    </p:spTree>
    <p:extLst>
      <p:ext uri="{BB962C8B-B14F-4D97-AF65-F5344CB8AC3E}">
        <p14:creationId xmlns:p14="http://schemas.microsoft.com/office/powerpoint/2010/main" val="4662602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p14="http://schemas.microsoft.com/office/powerpoint/2010/main" xmlns:asvg="http://schemas.microsoft.com/office/drawing/2016/SVG/main" xmlns:a16="http://schemas.microsoft.com/office/drawing/2014/main"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2D485-2022-DB54-ECB2-97EB8EC0C245}"/>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28D984AF-E9B8-5CA9-D7EB-46326C877B8D}"/>
              </a:ext>
            </a:extLst>
          </p:cNvPr>
          <p:cNvSpPr txBox="1">
            <a:spLocks/>
          </p:cNvSpPr>
          <p:nvPr/>
        </p:nvSpPr>
        <p:spPr>
          <a:xfrm>
            <a:off x="677916" y="2205696"/>
            <a:ext cx="7434117" cy="21330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 sz="6000" dirty="0">
                <a:solidFill>
                  <a:schemeClr val="bg1"/>
                </a:solidFill>
                <a:latin typeface="GT Walsheim Pro Condensed Black" panose="00000906000000000000" pitchFamily="2" charset="0"/>
              </a:rPr>
              <a:t>PARTIE 1 :</a:t>
            </a:r>
          </a:p>
          <a:p>
            <a:pPr marL="0" indent="0">
              <a:spcBef>
                <a:spcPts val="0"/>
              </a:spcBef>
              <a:buNone/>
            </a:pPr>
            <a:r>
              <a:rPr lang="fr" sz="4800" dirty="0">
                <a:solidFill>
                  <a:srgbClr val="985006"/>
                </a:solidFill>
                <a:latin typeface="GT Walsheim Pro Condensed Black" panose="00000906000000000000" pitchFamily="2" charset="0"/>
              </a:rPr>
              <a:t>BIENVENUE ET DÉVELOPPEMENT DE VOTRE IDÉE DE PROJET</a:t>
            </a:r>
          </a:p>
        </p:txBody>
      </p:sp>
    </p:spTree>
    <p:extLst>
      <p:ext uri="{BB962C8B-B14F-4D97-AF65-F5344CB8AC3E}">
        <p14:creationId xmlns:p14="http://schemas.microsoft.com/office/powerpoint/2010/main" val="1509716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arcador de texto 13">
            <a:extLst>
              <a:ext uri="{FF2B5EF4-FFF2-40B4-BE49-F238E27FC236}">
                <a16:creationId xmlns:a16="http://schemas.microsoft.com/office/drawing/2014/main" id="{1D68BED3-B4E7-AD95-3A2E-9E65DB4565F3}"/>
              </a:ext>
            </a:extLst>
          </p:cNvPr>
          <p:cNvSpPr>
            <a:spLocks noGrp="1"/>
          </p:cNvSpPr>
          <p:nvPr>
            <p:ph type="body" sz="quarter" idx="10"/>
          </p:nvPr>
        </p:nvSpPr>
        <p:spPr/>
        <p:txBody>
          <a:bodyPr/>
          <a:lstStyle/>
          <a:p>
            <a:r>
              <a:rPr lang="fr" dirty="0">
                <a:solidFill>
                  <a:schemeClr val="tx1">
                    <a:lumMod val="75000"/>
                    <a:lumOff val="25000"/>
                  </a:schemeClr>
                </a:solidFill>
              </a:rPr>
              <a:t>Idée de projet</a:t>
            </a:r>
            <a:endParaRPr lang="es-PA" dirty="0">
              <a:solidFill>
                <a:schemeClr val="tx1">
                  <a:lumMod val="75000"/>
                  <a:lumOff val="25000"/>
                </a:schemeClr>
              </a:solidFill>
            </a:endParaRPr>
          </a:p>
        </p:txBody>
      </p:sp>
      <p:pic>
        <p:nvPicPr>
          <p:cNvPr id="7" name="Graphic 6">
            <a:extLst>
              <a:ext uri="{FF2B5EF4-FFF2-40B4-BE49-F238E27FC236}">
                <a16:creationId xmlns:a16="http://schemas.microsoft.com/office/drawing/2014/main" id="{A5809D16-0191-ECAE-2904-25AC434F86E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0600" y="1683905"/>
            <a:ext cx="1403350" cy="1160887"/>
          </a:xfrm>
          <a:prstGeom prst="rect">
            <a:avLst/>
          </a:prstGeom>
        </p:spPr>
      </p:pic>
      <p:sp>
        <p:nvSpPr>
          <p:cNvPr id="8" name="TextBox 7">
            <a:extLst>
              <a:ext uri="{FF2B5EF4-FFF2-40B4-BE49-F238E27FC236}">
                <a16:creationId xmlns:a16="http://schemas.microsoft.com/office/drawing/2014/main" id="{6C28CD6B-C28F-C34B-95E8-5B2F23D19E99}"/>
              </a:ext>
            </a:extLst>
          </p:cNvPr>
          <p:cNvSpPr txBox="1"/>
          <p:nvPr/>
        </p:nvSpPr>
        <p:spPr>
          <a:xfrm>
            <a:off x="2958790" y="3092605"/>
            <a:ext cx="7582830" cy="3265041"/>
          </a:xfrm>
          <a:prstGeom prst="rect">
            <a:avLst/>
          </a:prstGeom>
          <a:noFill/>
        </p:spPr>
        <p:txBody>
          <a:bodyPr wrap="square" lIns="91440" tIns="45720" rIns="91440" bIns="45720" rtlCol="0" anchor="t">
            <a:spAutoFit/>
          </a:bodyPr>
          <a:lstStyle/>
          <a:p>
            <a:pPr marL="342900" indent="-342900">
              <a:lnSpc>
                <a:spcPct val="120000"/>
              </a:lnSpc>
              <a:buBlip>
                <a:blip r:embed="rId4"/>
              </a:buBlip>
            </a:pPr>
            <a:r>
              <a:rPr lang="fr" sz="2400" b="1" dirty="0">
                <a:solidFill>
                  <a:schemeClr val="tx1">
                    <a:lumMod val="65000"/>
                    <a:lumOff val="35000"/>
                  </a:schemeClr>
                </a:solidFill>
                <a:latin typeface="Ubuntu Light"/>
                <a:ea typeface="Calibri"/>
                <a:cs typeface="Calibri"/>
                <a:sym typeface="Calibri"/>
              </a:rPr>
              <a:t>Qu'est-ce qui vous passionne ? Soyez précis</a:t>
            </a:r>
          </a:p>
          <a:p>
            <a:pPr marL="355600">
              <a:lnSpc>
                <a:spcPct val="120000"/>
              </a:lnSpc>
              <a:spcAft>
                <a:spcPts val="600"/>
              </a:spcAft>
            </a:pPr>
            <a:r>
              <a:rPr lang="fr" sz="2400" dirty="0">
                <a:solidFill>
                  <a:srgbClr val="A5A5A5">
                    <a:lumMod val="50000"/>
                  </a:srgbClr>
                </a:solidFill>
                <a:latin typeface="Ubuntu Light" panose="020B0304030602030204" pitchFamily="34" charset="0"/>
                <a:ea typeface="Calibri"/>
                <a:cs typeface="Calibri"/>
                <a:sym typeface="Calibri"/>
              </a:rPr>
              <a:t>(Par exemple : aider les autres, l'éducation, le sport, l'environnement, l'inclusion à l'école, etc.) </a:t>
            </a:r>
            <a:endParaRPr lang="en-US" sz="2400" dirty="0">
              <a:solidFill>
                <a:schemeClr val="tx1">
                  <a:lumMod val="65000"/>
                  <a:lumOff val="35000"/>
                </a:schemeClr>
              </a:solidFill>
              <a:latin typeface="Ubuntu Light" panose="020B0304030602030204" pitchFamily="34" charset="0"/>
              <a:ea typeface="Calibri"/>
              <a:cs typeface="Calibri"/>
              <a:sym typeface="Calibri"/>
            </a:endParaRPr>
          </a:p>
          <a:p>
            <a:pPr marL="342900" indent="-342900">
              <a:lnSpc>
                <a:spcPct val="120000"/>
              </a:lnSpc>
              <a:buBlip>
                <a:blip r:embed="rId4"/>
              </a:buBlip>
            </a:pPr>
            <a:r>
              <a:rPr lang="fr" sz="2400" b="1" dirty="0">
                <a:solidFill>
                  <a:schemeClr val="tx1">
                    <a:lumMod val="65000"/>
                    <a:lumOff val="35000"/>
                  </a:schemeClr>
                </a:solidFill>
                <a:latin typeface="Ubuntu Light"/>
                <a:ea typeface="Calibri"/>
                <a:cs typeface="Calibri"/>
                <a:sym typeface="Calibri"/>
              </a:rPr>
              <a:t>Quelles compétences ou points forts avez-vous ? Soyez précis.</a:t>
            </a:r>
            <a:endParaRPr lang="en-US" sz="2400" b="1" dirty="0">
              <a:solidFill>
                <a:schemeClr val="tx1">
                  <a:lumMod val="65000"/>
                  <a:lumOff val="35000"/>
                </a:schemeClr>
              </a:solidFill>
              <a:latin typeface="Ubuntu Light"/>
              <a:ea typeface="Calibri"/>
              <a:cs typeface="Calibri"/>
            </a:endParaRPr>
          </a:p>
          <a:p>
            <a:pPr marL="355600">
              <a:lnSpc>
                <a:spcPct val="120000"/>
              </a:lnSpc>
              <a:spcAft>
                <a:spcPts val="600"/>
              </a:spcAft>
            </a:pPr>
            <a:r>
              <a:rPr lang="fr" sz="2400" dirty="0">
                <a:solidFill>
                  <a:srgbClr val="A5A5A5">
                    <a:lumMod val="50000"/>
                  </a:srgbClr>
                </a:solidFill>
                <a:latin typeface="Ubuntu Light" panose="020B0304030602030204" pitchFamily="34" charset="0"/>
                <a:ea typeface="Calibri"/>
                <a:cs typeface="Calibri"/>
                <a:sym typeface="Calibri"/>
              </a:rPr>
              <a:t>(Par exemple : résolution de problèmes, leadership, créativité, communication, travail d'équipe, etc.)</a:t>
            </a:r>
            <a:endParaRPr lang="en-US" sz="2400" dirty="0">
              <a:solidFill>
                <a:schemeClr val="tx1">
                  <a:lumMod val="65000"/>
                  <a:lumOff val="35000"/>
                </a:schemeClr>
              </a:solidFill>
              <a:latin typeface="Ubuntu Light" panose="020B0304030602030204" pitchFamily="34" charset="0"/>
              <a:ea typeface="Calibri"/>
              <a:cs typeface="Calibri"/>
              <a:sym typeface="Calibri"/>
            </a:endParaRPr>
          </a:p>
        </p:txBody>
      </p:sp>
      <p:graphicFrame>
        <p:nvGraphicFramePr>
          <p:cNvPr id="9" name="Table 8">
            <a:extLst>
              <a:ext uri="{FF2B5EF4-FFF2-40B4-BE49-F238E27FC236}">
                <a16:creationId xmlns:a16="http://schemas.microsoft.com/office/drawing/2014/main" id="{F6F45014-4251-78A6-AED4-C01B7ACA8E6B}"/>
              </a:ext>
            </a:extLst>
          </p:cNvPr>
          <p:cNvGraphicFramePr>
            <a:graphicFrameLocks noGrp="1"/>
          </p:cNvGraphicFramePr>
          <p:nvPr>
            <p:extLst>
              <p:ext uri="{D42A27DB-BD31-4B8C-83A1-F6EECF244321}">
                <p14:modId xmlns:p14="http://schemas.microsoft.com/office/powerpoint/2010/main" val="3560376856"/>
              </p:ext>
            </p:extLst>
          </p:nvPr>
        </p:nvGraphicFramePr>
        <p:xfrm>
          <a:off x="3107472" y="1362541"/>
          <a:ext cx="7292897" cy="1645920"/>
        </p:xfrm>
        <a:graphic>
          <a:graphicData uri="http://schemas.openxmlformats.org/drawingml/2006/table">
            <a:tbl>
              <a:tblPr bandRow="1">
                <a:tableStyleId>{5C22544A-7EE6-4342-B048-85BDC9FD1C3A}</a:tableStyleId>
              </a:tblPr>
              <a:tblGrid>
                <a:gridCol w="7292897">
                  <a:extLst>
                    <a:ext uri="{9D8B030D-6E8A-4147-A177-3AD203B41FA5}">
                      <a16:colId xmlns:a16="http://schemas.microsoft.com/office/drawing/2014/main" val="903389612"/>
                    </a:ext>
                  </a:extLst>
                </a:gridCol>
              </a:tblGrid>
              <a:tr h="516467">
                <a:tc>
                  <a:txBody>
                    <a:bodyPr/>
                    <a:lstStyle/>
                    <a:p>
                      <a:pPr marL="180000"/>
                      <a:r>
                        <a:rPr lang="fr" sz="3200" b="1" dirty="0">
                          <a:solidFill>
                            <a:srgbClr val="013B82"/>
                          </a:solidFill>
                          <a:latin typeface="Ubuntu" panose="020B0504030602030204" pitchFamily="34" charset="0"/>
                        </a:rPr>
                        <a:t>Étape 0</a:t>
                      </a:r>
                    </a:p>
                  </a:txBody>
                  <a:tcPr>
                    <a:lnL w="76200" cap="flat" cmpd="sng" algn="ctr">
                      <a:solidFill>
                        <a:srgbClr val="013B82"/>
                      </a:solidFill>
                      <a:prstDash val="solid"/>
                      <a:round/>
                      <a:headEnd type="none" w="med" len="med"/>
                      <a:tailEnd type="none" w="med" len="med"/>
                    </a:lnL>
                    <a:lnB w="76200" cap="flat" cmpd="sng" algn="ctr">
                      <a:solidFill>
                        <a:srgbClr val="DDF5FF"/>
                      </a:solidFill>
                      <a:prstDash val="solid"/>
                      <a:round/>
                      <a:headEnd type="none" w="med" len="med"/>
                      <a:tailEnd type="none" w="med" len="med"/>
                    </a:lnB>
                    <a:noFill/>
                  </a:tcPr>
                </a:tc>
                <a:extLst>
                  <a:ext uri="{0D108BD9-81ED-4DB2-BD59-A6C34878D82A}">
                    <a16:rowId xmlns:a16="http://schemas.microsoft.com/office/drawing/2014/main" val="2242704731"/>
                  </a:ext>
                </a:extLst>
              </a:tr>
              <a:tr h="516467">
                <a:tc>
                  <a:txBody>
                    <a:bodyPr/>
                    <a:lstStyle/>
                    <a:p>
                      <a:pPr marL="180000"/>
                      <a:r>
                        <a:rPr lang="fr" sz="3200" dirty="0">
                          <a:solidFill>
                            <a:srgbClr val="013B82"/>
                          </a:solidFill>
                          <a:latin typeface="Ubuntu" panose="020B0504030602030204" pitchFamily="34" charset="0"/>
                        </a:rPr>
                        <a:t>Connaissez vos forces et vos centres d'intérêt</a:t>
                      </a:r>
                    </a:p>
                  </a:txBody>
                  <a:tcPr>
                    <a:lnL w="76200" cap="flat" cmpd="sng" algn="ctr">
                      <a:solidFill>
                        <a:srgbClr val="013B82"/>
                      </a:solidFill>
                      <a:prstDash val="solid"/>
                      <a:round/>
                      <a:headEnd type="none" w="med" len="med"/>
                      <a:tailEnd type="none" w="med" len="med"/>
                    </a:lnL>
                    <a:lnT w="76200" cap="flat" cmpd="sng" algn="ctr">
                      <a:solidFill>
                        <a:srgbClr val="DDF5FF"/>
                      </a:solidFill>
                      <a:prstDash val="solid"/>
                      <a:round/>
                      <a:headEnd type="none" w="med" len="med"/>
                      <a:tailEnd type="none" w="med" len="med"/>
                    </a:lnT>
                    <a:noFill/>
                  </a:tcPr>
                </a:tc>
                <a:extLst>
                  <a:ext uri="{0D108BD9-81ED-4DB2-BD59-A6C34878D82A}">
                    <a16:rowId xmlns:a16="http://schemas.microsoft.com/office/drawing/2014/main" val="2081023645"/>
                  </a:ext>
                </a:extLst>
              </a:tr>
            </a:tbl>
          </a:graphicData>
        </a:graphic>
      </p:graphicFrame>
      <p:sp>
        <p:nvSpPr>
          <p:cNvPr id="10" name="Text Placeholder 4">
            <a:extLst>
              <a:ext uri="{FF2B5EF4-FFF2-40B4-BE49-F238E27FC236}">
                <a16:creationId xmlns:a16="http://schemas.microsoft.com/office/drawing/2014/main" id="{0FF59DD6-EDB3-A3F3-8C4A-38545BC16303}"/>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Initiation</a:t>
            </a:r>
          </a:p>
        </p:txBody>
      </p:sp>
      <p:grpSp>
        <p:nvGrpSpPr>
          <p:cNvPr id="2" name="Group 1">
            <a:extLst>
              <a:ext uri="{FF2B5EF4-FFF2-40B4-BE49-F238E27FC236}">
                <a16:creationId xmlns:a16="http://schemas.microsoft.com/office/drawing/2014/main" id="{73515543-330C-C678-DC45-FABDFA3B3961}"/>
              </a:ext>
            </a:extLst>
          </p:cNvPr>
          <p:cNvGrpSpPr/>
          <p:nvPr/>
        </p:nvGrpSpPr>
        <p:grpSpPr>
          <a:xfrm>
            <a:off x="10541620" y="5181601"/>
            <a:ext cx="1205988" cy="1315586"/>
            <a:chOff x="-2159000" y="3136801"/>
            <a:chExt cx="1724039" cy="1726568"/>
          </a:xfrm>
        </p:grpSpPr>
        <p:sp>
          <p:nvSpPr>
            <p:cNvPr id="3" name="Oval 2">
              <a:extLst>
                <a:ext uri="{FF2B5EF4-FFF2-40B4-BE49-F238E27FC236}">
                  <a16:creationId xmlns:a16="http://schemas.microsoft.com/office/drawing/2014/main" id="{0076002E-7F22-E14A-0EE2-D0AC3DB35795}"/>
                </a:ext>
              </a:extLst>
            </p:cNvPr>
            <p:cNvSpPr/>
            <p:nvPr/>
          </p:nvSpPr>
          <p:spPr>
            <a:xfrm>
              <a:off x="-1938950" y="3136801"/>
              <a:ext cx="1184651" cy="1184652"/>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AB86732-A4FC-18FB-1C9C-F5B14079FC46}"/>
                </a:ext>
              </a:extLst>
            </p:cNvPr>
            <p:cNvSpPr txBox="1"/>
            <p:nvPr/>
          </p:nvSpPr>
          <p:spPr>
            <a:xfrm>
              <a:off x="-2159000" y="4379384"/>
              <a:ext cx="1724039" cy="483985"/>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INITIATION</a:t>
              </a:r>
            </a:p>
          </p:txBody>
        </p:sp>
        <p:pic>
          <p:nvPicPr>
            <p:cNvPr id="5" name="Graphic 4">
              <a:extLst>
                <a:ext uri="{FF2B5EF4-FFF2-40B4-BE49-F238E27FC236}">
                  <a16:creationId xmlns:a16="http://schemas.microsoft.com/office/drawing/2014/main" id="{77F2F89D-75E6-4A93-D378-095DEF0246A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44629" y="3262664"/>
              <a:ext cx="839943" cy="868416"/>
            </a:xfrm>
            <a:prstGeom prst="rect">
              <a:avLst/>
            </a:prstGeom>
          </p:spPr>
        </p:pic>
      </p:grpSp>
    </p:spTree>
    <p:extLst>
      <p:ext uri="{BB962C8B-B14F-4D97-AF65-F5344CB8AC3E}">
        <p14:creationId xmlns:p14="http://schemas.microsoft.com/office/powerpoint/2010/main" val="28160196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8AA41-86DF-A0CE-88EB-53BE3A7C4D07}"/>
            </a:ext>
          </a:extLst>
        </p:cNvPr>
        <p:cNvGrpSpPr/>
        <p:nvPr/>
      </p:nvGrpSpPr>
      <p:grpSpPr>
        <a:xfrm>
          <a:off x="0" y="0"/>
          <a:ext cx="0" cy="0"/>
          <a:chOff x="0" y="0"/>
          <a:chExt cx="0" cy="0"/>
        </a:xfrm>
      </p:grpSpPr>
      <p:sp>
        <p:nvSpPr>
          <p:cNvPr id="14" name="Marcador de texto 13">
            <a:extLst>
              <a:ext uri="{FF2B5EF4-FFF2-40B4-BE49-F238E27FC236}">
                <a16:creationId xmlns:a16="http://schemas.microsoft.com/office/drawing/2014/main" id="{6241E6E9-DD2E-CD5E-BDD9-62691EC87287}"/>
              </a:ext>
            </a:extLst>
          </p:cNvPr>
          <p:cNvSpPr>
            <a:spLocks noGrp="1"/>
          </p:cNvSpPr>
          <p:nvPr>
            <p:ph type="body" sz="quarter" idx="10"/>
          </p:nvPr>
        </p:nvSpPr>
        <p:spPr>
          <a:xfrm>
            <a:off x="1498600" y="591272"/>
            <a:ext cx="7401560" cy="466685"/>
          </a:xfrm>
        </p:spPr>
        <p:txBody>
          <a:bodyPr/>
          <a:lstStyle/>
          <a:p>
            <a:r>
              <a:rPr lang="fr">
                <a:solidFill>
                  <a:schemeClr val="tx1">
                    <a:lumMod val="75000"/>
                    <a:lumOff val="25000"/>
                  </a:schemeClr>
                </a:solidFill>
              </a:rPr>
              <a:t>Idée de projet</a:t>
            </a:r>
            <a:endParaRPr lang="es-PA">
              <a:solidFill>
                <a:schemeClr val="tx1">
                  <a:lumMod val="75000"/>
                  <a:lumOff val="25000"/>
                </a:schemeClr>
              </a:solidFill>
            </a:endParaRPr>
          </a:p>
        </p:txBody>
      </p:sp>
      <p:sp>
        <p:nvSpPr>
          <p:cNvPr id="8" name="TextBox 7">
            <a:extLst>
              <a:ext uri="{FF2B5EF4-FFF2-40B4-BE49-F238E27FC236}">
                <a16:creationId xmlns:a16="http://schemas.microsoft.com/office/drawing/2014/main" id="{420B18F1-48FE-B98A-328B-80D9F938DCFF}"/>
              </a:ext>
            </a:extLst>
          </p:cNvPr>
          <p:cNvSpPr txBox="1"/>
          <p:nvPr/>
        </p:nvSpPr>
        <p:spPr>
          <a:xfrm>
            <a:off x="2545985" y="2756108"/>
            <a:ext cx="8234423" cy="3763338"/>
          </a:xfrm>
          <a:prstGeom prst="rect">
            <a:avLst/>
          </a:prstGeom>
          <a:noFill/>
        </p:spPr>
        <p:txBody>
          <a:bodyPr wrap="square" rtlCol="0">
            <a:spAutoFit/>
          </a:bodyPr>
          <a:lstStyle/>
          <a:p>
            <a:pPr marL="342900" indent="-342900">
              <a:lnSpc>
                <a:spcPct val="110000"/>
              </a:lnSpc>
              <a:buBlip>
                <a:blip r:embed="rId3"/>
              </a:buBlip>
            </a:pPr>
            <a:r>
              <a:rPr lang="fr" sz="2300" dirty="0">
                <a:solidFill>
                  <a:schemeClr val="tx1">
                    <a:lumMod val="65000"/>
                    <a:lumOff val="35000"/>
                  </a:schemeClr>
                </a:solidFill>
                <a:latin typeface="Ubuntu" panose="020B0504030602030204" pitchFamily="34" charset="0"/>
                <a:ea typeface="Calibri"/>
                <a:cs typeface="Calibri"/>
                <a:sym typeface="Calibri"/>
              </a:rPr>
              <a:t>Quel domaine avez-vous choisi d'étudier et d’améliorer ? </a:t>
            </a:r>
          </a:p>
          <a:p>
            <a:pPr marL="355600">
              <a:lnSpc>
                <a:spcPct val="110000"/>
              </a:lnSpc>
              <a:spcAft>
                <a:spcPts val="300"/>
              </a:spcAft>
              <a:buClr>
                <a:srgbClr val="ED1C24"/>
              </a:buClr>
            </a:pPr>
            <a:r>
              <a:rPr lang="fr" sz="2300" b="1" dirty="0">
                <a:solidFill>
                  <a:srgbClr val="ED1C24"/>
                </a:solidFill>
                <a:latin typeface="Ubuntu Light" panose="020B0304030602030204" pitchFamily="34" charset="0"/>
              </a:rPr>
              <a:t>«  </a:t>
            </a:r>
            <a:r>
              <a:rPr lang="fr" sz="2300" b="1" dirty="0">
                <a:solidFill>
                  <a:schemeClr val="tx1">
                    <a:lumMod val="65000"/>
                    <a:lumOff val="35000"/>
                  </a:schemeClr>
                </a:solidFill>
                <a:latin typeface="Ubuntu Light" panose="020B0304030602030204" pitchFamily="34" charset="0"/>
                <a:ea typeface="Calibri"/>
                <a:cs typeface="Calibri"/>
                <a:sym typeface="Calibri"/>
              </a:rPr>
              <a:t>Programme S</a:t>
            </a:r>
            <a:r>
              <a:rPr lang="fr" sz="2300" dirty="0">
                <a:solidFill>
                  <a:schemeClr val="tx1">
                    <a:lumMod val="65000"/>
                    <a:lumOff val="35000"/>
                  </a:schemeClr>
                </a:solidFill>
                <a:latin typeface="Ubuntu Light" panose="020B0304030602030204" pitchFamily="34" charset="0"/>
                <a:ea typeface="Calibri"/>
                <a:cs typeface="Calibri"/>
                <a:sym typeface="Calibri"/>
              </a:rPr>
              <a:t>pecial Olympics ? </a:t>
            </a:r>
            <a:r>
              <a:rPr lang="fr" sz="2300" b="1" dirty="0">
                <a:solidFill>
                  <a:srgbClr val="ED1C24"/>
                </a:solidFill>
                <a:latin typeface="Ubuntu Light" panose="020B0304030602030204" pitchFamily="34" charset="0"/>
              </a:rPr>
              <a:t> »  </a:t>
            </a:r>
            <a:r>
              <a:rPr lang="fr" sz="2300" dirty="0">
                <a:solidFill>
                  <a:schemeClr val="tx1">
                    <a:lumMod val="65000"/>
                    <a:lumOff val="35000"/>
                  </a:schemeClr>
                </a:solidFill>
                <a:latin typeface="Ubuntu Light" panose="020B0304030602030204" pitchFamily="34" charset="0"/>
                <a:ea typeface="Calibri"/>
                <a:cs typeface="Calibri"/>
                <a:sym typeface="Calibri"/>
              </a:rPr>
              <a:t>Communauté ? </a:t>
            </a:r>
          </a:p>
          <a:p>
            <a:pPr marL="342900" indent="-342900">
              <a:lnSpc>
                <a:spcPct val="110000"/>
              </a:lnSpc>
              <a:spcAft>
                <a:spcPts val="300"/>
              </a:spcAft>
              <a:buBlip>
                <a:blip r:embed="rId3"/>
              </a:buBlip>
            </a:pPr>
            <a:r>
              <a:rPr lang="fr" sz="2300" dirty="0">
                <a:solidFill>
                  <a:schemeClr val="tx1">
                    <a:lumMod val="65000"/>
                    <a:lumOff val="35000"/>
                  </a:schemeClr>
                </a:solidFill>
                <a:latin typeface="Ubuntu" panose="020B0504030602030204" pitchFamily="34" charset="0"/>
                <a:ea typeface="Calibri"/>
                <a:cs typeface="Calibri"/>
                <a:sym typeface="Calibri"/>
              </a:rPr>
              <a:t>Quelles choses positives avez-vous remarquées ? </a:t>
            </a:r>
          </a:p>
          <a:p>
            <a:pPr marL="342900" indent="-342900">
              <a:lnSpc>
                <a:spcPct val="110000"/>
              </a:lnSpc>
              <a:spcAft>
                <a:spcPts val="300"/>
              </a:spcAft>
              <a:buBlip>
                <a:blip r:embed="rId3"/>
              </a:buBlip>
            </a:pPr>
            <a:r>
              <a:rPr lang="fr" sz="2300" dirty="0">
                <a:solidFill>
                  <a:schemeClr val="tx1">
                    <a:lumMod val="65000"/>
                    <a:lumOff val="35000"/>
                  </a:schemeClr>
                </a:solidFill>
                <a:latin typeface="Ubuntu" panose="020B0504030602030204" pitchFamily="34" charset="0"/>
                <a:ea typeface="Calibri"/>
                <a:cs typeface="Calibri"/>
                <a:sym typeface="Calibri"/>
              </a:rPr>
              <a:t>Quels problèmes ou défis avez-vous constatés ? </a:t>
            </a:r>
          </a:p>
          <a:p>
            <a:pPr marL="342900" indent="-342900">
              <a:lnSpc>
                <a:spcPct val="110000"/>
              </a:lnSpc>
              <a:spcAft>
                <a:spcPts val="300"/>
              </a:spcAft>
              <a:buBlip>
                <a:blip r:embed="rId3"/>
              </a:buBlip>
            </a:pPr>
            <a:r>
              <a:rPr lang="fr-FR" sz="2400" dirty="0"/>
              <a:t>Comment ce que vous avez observé se relie-t-il aux forces, aux intérêts et aux compétences que vous avez notés à l’Étape 0 </a:t>
            </a:r>
            <a:r>
              <a:rPr lang="fr" sz="2300" dirty="0">
                <a:solidFill>
                  <a:schemeClr val="tx1">
                    <a:lumMod val="65000"/>
                    <a:lumOff val="35000"/>
                  </a:schemeClr>
                </a:solidFill>
                <a:latin typeface="Ubuntu" panose="020B0504030602030204" pitchFamily="34" charset="0"/>
                <a:ea typeface="Calibri"/>
                <a:cs typeface="Calibri"/>
                <a:sym typeface="Calibri"/>
              </a:rPr>
              <a:t>?</a:t>
            </a:r>
          </a:p>
          <a:p>
            <a:pPr marL="342900" indent="-342900">
              <a:lnSpc>
                <a:spcPct val="110000"/>
              </a:lnSpc>
              <a:spcAft>
                <a:spcPts val="300"/>
              </a:spcAft>
              <a:buBlip>
                <a:blip r:embed="rId3"/>
              </a:buBlip>
            </a:pPr>
            <a:r>
              <a:rPr lang="fr" sz="2300" dirty="0">
                <a:solidFill>
                  <a:schemeClr val="tx1">
                    <a:lumMod val="65000"/>
                    <a:lumOff val="35000"/>
                  </a:schemeClr>
                </a:solidFill>
                <a:latin typeface="Ubuntu" panose="020B0504030602030204" pitchFamily="34" charset="0"/>
                <a:ea typeface="Calibri"/>
                <a:cs typeface="Calibri"/>
                <a:sym typeface="Calibri"/>
              </a:rPr>
              <a:t>Qu'avez-vous vu ou vécu qui vous a fait penser qu’il s’agit d’un besoin ou d’un problème ?</a:t>
            </a:r>
          </a:p>
        </p:txBody>
      </p:sp>
      <p:graphicFrame>
        <p:nvGraphicFramePr>
          <p:cNvPr id="9" name="Table 8">
            <a:extLst>
              <a:ext uri="{FF2B5EF4-FFF2-40B4-BE49-F238E27FC236}">
                <a16:creationId xmlns:a16="http://schemas.microsoft.com/office/drawing/2014/main" id="{9F0FE9AD-1350-2C48-473F-13ECA2A9953B}"/>
              </a:ext>
            </a:extLst>
          </p:cNvPr>
          <p:cNvGraphicFramePr>
            <a:graphicFrameLocks noGrp="1"/>
          </p:cNvGraphicFramePr>
          <p:nvPr>
            <p:extLst>
              <p:ext uri="{D42A27DB-BD31-4B8C-83A1-F6EECF244321}">
                <p14:modId xmlns:p14="http://schemas.microsoft.com/office/powerpoint/2010/main" val="639889786"/>
              </p:ext>
            </p:extLst>
          </p:nvPr>
        </p:nvGraphicFramePr>
        <p:xfrm>
          <a:off x="2745524" y="1462831"/>
          <a:ext cx="5892954" cy="1158240"/>
        </p:xfrm>
        <a:graphic>
          <a:graphicData uri="http://schemas.openxmlformats.org/drawingml/2006/table">
            <a:tbl>
              <a:tblPr bandRow="1">
                <a:tableStyleId>{5C22544A-7EE6-4342-B048-85BDC9FD1C3A}</a:tableStyleId>
              </a:tblPr>
              <a:tblGrid>
                <a:gridCol w="5892954">
                  <a:extLst>
                    <a:ext uri="{9D8B030D-6E8A-4147-A177-3AD203B41FA5}">
                      <a16:colId xmlns:a16="http://schemas.microsoft.com/office/drawing/2014/main" val="903389612"/>
                    </a:ext>
                  </a:extLst>
                </a:gridCol>
              </a:tblGrid>
              <a:tr h="361404">
                <a:tc>
                  <a:txBody>
                    <a:bodyPr/>
                    <a:lstStyle/>
                    <a:p>
                      <a:pPr marL="180000"/>
                      <a:r>
                        <a:rPr lang="fr" sz="3200" b="1" dirty="0">
                          <a:solidFill>
                            <a:srgbClr val="013B82"/>
                          </a:solidFill>
                          <a:latin typeface="Ubuntu" panose="020B0504030602030204" pitchFamily="34" charset="0"/>
                        </a:rPr>
                        <a:t>Étape 1</a:t>
                      </a:r>
                    </a:p>
                  </a:txBody>
                  <a:tcPr>
                    <a:lnL w="76200" cap="flat" cmpd="sng" algn="ctr">
                      <a:solidFill>
                        <a:srgbClr val="013B82"/>
                      </a:solidFill>
                      <a:prstDash val="solid"/>
                      <a:round/>
                      <a:headEnd type="none" w="med" len="med"/>
                      <a:tailEnd type="none" w="med" len="med"/>
                    </a:lnL>
                    <a:lnB w="76200" cap="flat" cmpd="sng" algn="ctr">
                      <a:solidFill>
                        <a:srgbClr val="DDF5FF"/>
                      </a:solidFill>
                      <a:prstDash val="solid"/>
                      <a:round/>
                      <a:headEnd type="none" w="med" len="med"/>
                      <a:tailEnd type="none" w="med" len="med"/>
                    </a:lnB>
                    <a:noFill/>
                  </a:tcPr>
                </a:tc>
                <a:extLst>
                  <a:ext uri="{0D108BD9-81ED-4DB2-BD59-A6C34878D82A}">
                    <a16:rowId xmlns:a16="http://schemas.microsoft.com/office/drawing/2014/main" val="2242704731"/>
                  </a:ext>
                </a:extLst>
              </a:tr>
              <a:tr h="361404">
                <a:tc>
                  <a:txBody>
                    <a:bodyPr/>
                    <a:lstStyle/>
                    <a:p>
                      <a:pPr marL="180000"/>
                      <a:r>
                        <a:rPr lang="fr" sz="3200" dirty="0">
                          <a:solidFill>
                            <a:srgbClr val="013B82"/>
                          </a:solidFill>
                          <a:latin typeface="Ubuntu" panose="020B0504030602030204" pitchFamily="34" charset="0"/>
                        </a:rPr>
                        <a:t>Regardez votre communauté</a:t>
                      </a:r>
                    </a:p>
                  </a:txBody>
                  <a:tcPr>
                    <a:lnL w="76200" cap="flat" cmpd="sng" algn="ctr">
                      <a:solidFill>
                        <a:srgbClr val="013B82"/>
                      </a:solidFill>
                      <a:prstDash val="solid"/>
                      <a:round/>
                      <a:headEnd type="none" w="med" len="med"/>
                      <a:tailEnd type="none" w="med" len="med"/>
                    </a:lnL>
                    <a:lnT w="76200" cap="flat" cmpd="sng" algn="ctr">
                      <a:solidFill>
                        <a:srgbClr val="DDF5FF"/>
                      </a:solidFill>
                      <a:prstDash val="solid"/>
                      <a:round/>
                      <a:headEnd type="none" w="med" len="med"/>
                      <a:tailEnd type="none" w="med" len="med"/>
                    </a:lnT>
                    <a:noFill/>
                  </a:tcPr>
                </a:tc>
                <a:extLst>
                  <a:ext uri="{0D108BD9-81ED-4DB2-BD59-A6C34878D82A}">
                    <a16:rowId xmlns:a16="http://schemas.microsoft.com/office/drawing/2014/main" val="2081023645"/>
                  </a:ext>
                </a:extLst>
              </a:tr>
            </a:tbl>
          </a:graphicData>
        </a:graphic>
      </p:graphicFrame>
      <p:pic>
        <p:nvPicPr>
          <p:cNvPr id="3" name="Graphic 2">
            <a:extLst>
              <a:ext uri="{FF2B5EF4-FFF2-40B4-BE49-F238E27FC236}">
                <a16:creationId xmlns:a16="http://schemas.microsoft.com/office/drawing/2014/main" id="{75D4844F-DC3A-79DD-42B7-6114B187EC2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0600" y="1665653"/>
            <a:ext cx="1236395" cy="1162800"/>
          </a:xfrm>
          <a:prstGeom prst="rect">
            <a:avLst/>
          </a:prstGeom>
        </p:spPr>
      </p:pic>
      <p:sp>
        <p:nvSpPr>
          <p:cNvPr id="4" name="Text Placeholder 4">
            <a:extLst>
              <a:ext uri="{FF2B5EF4-FFF2-40B4-BE49-F238E27FC236}">
                <a16:creationId xmlns:a16="http://schemas.microsoft.com/office/drawing/2014/main" id="{990BC730-3171-F33C-F2D6-773A0A7BF6BD}"/>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Initiation</a:t>
            </a:r>
          </a:p>
        </p:txBody>
      </p:sp>
      <p:grpSp>
        <p:nvGrpSpPr>
          <p:cNvPr id="2" name="Group 1">
            <a:extLst>
              <a:ext uri="{FF2B5EF4-FFF2-40B4-BE49-F238E27FC236}">
                <a16:creationId xmlns:a16="http://schemas.microsoft.com/office/drawing/2014/main" id="{F7EDE94F-3EAC-D822-1AED-5BE3588CE765}"/>
              </a:ext>
            </a:extLst>
          </p:cNvPr>
          <p:cNvGrpSpPr/>
          <p:nvPr/>
        </p:nvGrpSpPr>
        <p:grpSpPr>
          <a:xfrm>
            <a:off x="10626480" y="5319165"/>
            <a:ext cx="1205988" cy="1207758"/>
            <a:chOff x="-2159000" y="3136801"/>
            <a:chExt cx="1724039" cy="1726568"/>
          </a:xfrm>
        </p:grpSpPr>
        <p:sp>
          <p:nvSpPr>
            <p:cNvPr id="5" name="Oval 4">
              <a:extLst>
                <a:ext uri="{FF2B5EF4-FFF2-40B4-BE49-F238E27FC236}">
                  <a16:creationId xmlns:a16="http://schemas.microsoft.com/office/drawing/2014/main" id="{7EF45D40-0164-2053-91A3-661DA682BF2E}"/>
                </a:ext>
              </a:extLst>
            </p:cNvPr>
            <p:cNvSpPr/>
            <p:nvPr/>
          </p:nvSpPr>
          <p:spPr>
            <a:xfrm>
              <a:off x="-1938950" y="3136801"/>
              <a:ext cx="1184651" cy="1184652"/>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82A50CB-3DA6-1238-B15A-2795B37593FD}"/>
                </a:ext>
              </a:extLst>
            </p:cNvPr>
            <p:cNvSpPr txBox="1"/>
            <p:nvPr/>
          </p:nvSpPr>
          <p:spPr>
            <a:xfrm>
              <a:off x="-2159000" y="4379384"/>
              <a:ext cx="1724039" cy="483985"/>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INITIATION</a:t>
              </a:r>
            </a:p>
          </p:txBody>
        </p:sp>
        <p:pic>
          <p:nvPicPr>
            <p:cNvPr id="7" name="Graphic 6">
              <a:extLst>
                <a:ext uri="{FF2B5EF4-FFF2-40B4-BE49-F238E27FC236}">
                  <a16:creationId xmlns:a16="http://schemas.microsoft.com/office/drawing/2014/main" id="{3F40F461-9B89-B023-AE8F-AC3A51485AB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44629" y="3262664"/>
              <a:ext cx="839943" cy="868416"/>
            </a:xfrm>
            <a:prstGeom prst="rect">
              <a:avLst/>
            </a:prstGeom>
          </p:spPr>
        </p:pic>
      </p:grpSp>
    </p:spTree>
    <p:extLst>
      <p:ext uri="{BB962C8B-B14F-4D97-AF65-F5344CB8AC3E}">
        <p14:creationId xmlns:p14="http://schemas.microsoft.com/office/powerpoint/2010/main" val="41993412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a 9">
            <a:extLst>
              <a:ext uri="{FF2B5EF4-FFF2-40B4-BE49-F238E27FC236}">
                <a16:creationId xmlns:a16="http://schemas.microsoft.com/office/drawing/2014/main" id="{B86C0A3A-5319-488E-FF78-E398A77680D9}"/>
              </a:ext>
            </a:extLst>
          </p:cNvPr>
          <p:cNvGraphicFramePr>
            <a:graphicFrameLocks noGrp="1"/>
          </p:cNvGraphicFramePr>
          <p:nvPr>
            <p:extLst>
              <p:ext uri="{D42A27DB-BD31-4B8C-83A1-F6EECF244321}">
                <p14:modId xmlns:p14="http://schemas.microsoft.com/office/powerpoint/2010/main" val="2531413385"/>
              </p:ext>
            </p:extLst>
          </p:nvPr>
        </p:nvGraphicFramePr>
        <p:xfrm>
          <a:off x="962526" y="1889213"/>
          <a:ext cx="9489574" cy="4232187"/>
        </p:xfrm>
        <a:graphic>
          <a:graphicData uri="http://schemas.openxmlformats.org/drawingml/2006/table">
            <a:tbl>
              <a:tblPr firstRow="1" bandRow="1">
                <a:tableStyleId>{5C22544A-7EE6-4342-B048-85BDC9FD1C3A}</a:tableStyleId>
              </a:tblPr>
              <a:tblGrid>
                <a:gridCol w="1691774">
                  <a:extLst>
                    <a:ext uri="{9D8B030D-6E8A-4147-A177-3AD203B41FA5}">
                      <a16:colId xmlns:a16="http://schemas.microsoft.com/office/drawing/2014/main" val="581591746"/>
                    </a:ext>
                  </a:extLst>
                </a:gridCol>
                <a:gridCol w="3314700">
                  <a:extLst>
                    <a:ext uri="{9D8B030D-6E8A-4147-A177-3AD203B41FA5}">
                      <a16:colId xmlns:a16="http://schemas.microsoft.com/office/drawing/2014/main" val="1180036344"/>
                    </a:ext>
                  </a:extLst>
                </a:gridCol>
                <a:gridCol w="4483100">
                  <a:extLst>
                    <a:ext uri="{9D8B030D-6E8A-4147-A177-3AD203B41FA5}">
                      <a16:colId xmlns:a16="http://schemas.microsoft.com/office/drawing/2014/main" val="1986791386"/>
                    </a:ext>
                  </a:extLst>
                </a:gridCol>
              </a:tblGrid>
              <a:tr h="1379305">
                <a:tc>
                  <a:txBody>
                    <a:bodyPr/>
                    <a:lstStyle/>
                    <a:p>
                      <a:pPr algn="r"/>
                      <a:endParaRPr lang="es-PA" sz="1700"/>
                    </a:p>
                  </a:txBody>
                  <a:tcPr marL="86396" marR="86396" marT="43198" marB="43198" anchor="ctr">
                    <a:lnR w="12700" cap="flat" cmpd="sng" algn="ctr">
                      <a:solidFill>
                        <a:srgbClr val="C5EEFF"/>
                      </a:solidFill>
                      <a:prstDash val="solid"/>
                      <a:round/>
                      <a:headEnd type="none" w="med" len="med"/>
                      <a:tailEnd type="none" w="med" len="med"/>
                    </a:lnR>
                    <a:solidFill>
                      <a:srgbClr val="C5EEFF"/>
                    </a:solidFill>
                  </a:tcPr>
                </a:tc>
                <a:tc>
                  <a:txBody>
                    <a:bodyPr/>
                    <a:lstStyle/>
                    <a:p>
                      <a:pPr marL="1828800" marR="0" lvl="4" indent="0" algn="ctr" defTabSz="914400" rtl="0" eaLnBrk="1" fontAlgn="auto" latinLnBrk="0" hangingPunct="1">
                        <a:lnSpc>
                          <a:spcPct val="100000"/>
                        </a:lnSpc>
                        <a:spcBef>
                          <a:spcPts val="0"/>
                        </a:spcBef>
                        <a:spcAft>
                          <a:spcPts val="0"/>
                        </a:spcAft>
                        <a:buClrTx/>
                        <a:buSzTx/>
                        <a:buFontTx/>
                        <a:buNone/>
                        <a:tabLst/>
                        <a:defRPr/>
                      </a:pP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Effets du</a:t>
                      </a:r>
                    </a:p>
                    <a:p>
                      <a:pPr marL="1828800" marR="0" lvl="4" indent="0" algn="ctr" defTabSz="914400" rtl="0" eaLnBrk="1" fontAlgn="auto" latinLnBrk="0" hangingPunct="1">
                        <a:lnSpc>
                          <a:spcPct val="100000"/>
                        </a:lnSpc>
                        <a:spcBef>
                          <a:spcPts val="0"/>
                        </a:spcBef>
                        <a:spcAft>
                          <a:spcPts val="0"/>
                        </a:spcAft>
                        <a:buClrTx/>
                        <a:buSzTx/>
                        <a:buFontTx/>
                        <a:buNone/>
                        <a:tabLst/>
                        <a:defRPr/>
                      </a:pP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 Problème</a:t>
                      </a:r>
                      <a:endParaRPr lang="es-PA" sz="2000" dirty="0"/>
                    </a:p>
                  </a:txBody>
                  <a:tcPr marL="86396" marR="86396" marT="43198" marB="43198" anchor="ctr">
                    <a:lnL w="12700" cap="flat" cmpd="sng" algn="ctr">
                      <a:solidFill>
                        <a:srgbClr val="C5EEFF"/>
                      </a:solidFill>
                      <a:prstDash val="solid"/>
                      <a:round/>
                      <a:headEnd type="none" w="med" len="med"/>
                      <a:tailEnd type="none" w="med" len="med"/>
                    </a:lnL>
                    <a:lnB w="28575" cap="flat" cmpd="sng" algn="ctr">
                      <a:solidFill>
                        <a:schemeClr val="bg1">
                          <a:lumMod val="50000"/>
                        </a:schemeClr>
                      </a:solidFill>
                      <a:prstDash val="sysDot"/>
                      <a:round/>
                      <a:headEnd type="none" w="med" len="med"/>
                      <a:tailEnd type="none" w="med" len="med"/>
                    </a:lnB>
                    <a:solidFill>
                      <a:srgbClr val="C5EEFF"/>
                    </a:solidFill>
                  </a:tcPr>
                </a:tc>
                <a:tc>
                  <a:txBody>
                    <a:bodyPr/>
                    <a:lstStyle/>
                    <a:p>
                      <a:pPr marL="88900" indent="0" algn="l"/>
                      <a:r>
                        <a:rPr lang="fr" sz="2000" b="0" kern="1200" dirty="0">
                          <a:solidFill>
                            <a:srgbClr val="A5A5A5">
                              <a:lumMod val="50000"/>
                            </a:srgbClr>
                          </a:solidFill>
                          <a:latin typeface="Ubuntu" panose="020B0504030602030204" pitchFamily="34" charset="0"/>
                          <a:ea typeface="Calibri"/>
                          <a:cs typeface="Calibri"/>
                        </a:rPr>
                        <a:t>Que se passe-t-il à cause du </a:t>
                      </a:r>
                      <a:br>
                        <a:rPr lang="en-US" sz="2000" b="0" kern="1200" dirty="0">
                          <a:solidFill>
                            <a:srgbClr val="A5A5A5">
                              <a:lumMod val="50000"/>
                            </a:srgbClr>
                          </a:solidFill>
                          <a:latin typeface="Ubuntu" panose="020B0504030602030204" pitchFamily="34" charset="0"/>
                          <a:ea typeface="Calibri"/>
                          <a:cs typeface="Calibri"/>
                        </a:rPr>
                      </a:br>
                      <a:r>
                        <a:rPr lang="fr" sz="2000" b="0" kern="1200" dirty="0">
                          <a:solidFill>
                            <a:srgbClr val="A5A5A5">
                              <a:lumMod val="50000"/>
                            </a:srgbClr>
                          </a:solidFill>
                          <a:latin typeface="Ubuntu" panose="020B0504030602030204" pitchFamily="34" charset="0"/>
                          <a:ea typeface="Calibri"/>
                          <a:cs typeface="Calibri"/>
                        </a:rPr>
                        <a:t>problème ? </a:t>
                      </a:r>
                    </a:p>
                  </a:txBody>
                  <a:tcPr marL="86396" marR="86396" marT="43198" marB="43198" anchor="ctr">
                    <a:lnB w="28575" cap="flat" cmpd="sng" algn="ctr">
                      <a:solidFill>
                        <a:schemeClr val="bg1">
                          <a:lumMod val="50000"/>
                        </a:schemeClr>
                      </a:solidFill>
                      <a:prstDash val="sysDot"/>
                      <a:round/>
                      <a:headEnd type="none" w="med" len="med"/>
                      <a:tailEnd type="none" w="med" len="med"/>
                    </a:lnB>
                    <a:noFill/>
                  </a:tcPr>
                </a:tc>
                <a:extLst>
                  <a:ext uri="{0D108BD9-81ED-4DB2-BD59-A6C34878D82A}">
                    <a16:rowId xmlns:a16="http://schemas.microsoft.com/office/drawing/2014/main" val="3231770131"/>
                  </a:ext>
                </a:extLst>
              </a:tr>
              <a:tr h="1379305">
                <a:tc>
                  <a:txBody>
                    <a:bodyPr/>
                    <a:lstStyle/>
                    <a:p>
                      <a:endParaRPr lang="es-PA" sz="1700"/>
                    </a:p>
                  </a:txBody>
                  <a:tcPr marL="86396" marR="86396" marT="43198" marB="43198">
                    <a:lnR w="12700" cap="flat" cmpd="sng" algn="ctr">
                      <a:solidFill>
                        <a:srgbClr val="E7F8FF"/>
                      </a:solidFill>
                      <a:prstDash val="solid"/>
                      <a:round/>
                      <a:headEnd type="none" w="med" len="med"/>
                      <a:tailEnd type="none" w="med" len="med"/>
                    </a:lnR>
                    <a:solidFill>
                      <a:srgbClr val="E7F8FF"/>
                    </a:solidFill>
                  </a:tcPr>
                </a:tc>
                <a:tc>
                  <a:txBody>
                    <a:bodyPr/>
                    <a:lstStyle/>
                    <a:p>
                      <a:pPr marL="1828800" marR="0" lvl="4" indent="0" algn="ctr" defTabSz="914400" rtl="0" eaLnBrk="1" fontAlgn="auto" latinLnBrk="0" hangingPunct="1">
                        <a:lnSpc>
                          <a:spcPct val="100000"/>
                        </a:lnSpc>
                        <a:spcBef>
                          <a:spcPts val="0"/>
                        </a:spcBef>
                        <a:spcAft>
                          <a:spcPts val="0"/>
                        </a:spcAft>
                        <a:buClrTx/>
                        <a:buSzTx/>
                        <a:buFontTx/>
                        <a:buNone/>
                        <a:tabLst/>
                        <a:defRPr/>
                      </a:pPr>
                      <a:r>
                        <a:rPr lang="fr" sz="2000" b="1">
                          <a:solidFill>
                            <a:srgbClr val="013B82"/>
                          </a:solidFill>
                          <a:effectLst/>
                          <a:latin typeface="Ubuntu Light" panose="020B0304030602030204" pitchFamily="34" charset="0"/>
                          <a:ea typeface="DengXian" panose="020B0503020204020204" pitchFamily="2" charset="-122"/>
                          <a:cs typeface="Arial" panose="020B0604020202020204" pitchFamily="34" charset="0"/>
                        </a:rPr>
                        <a:t>Problème</a:t>
                      </a:r>
                      <a:endParaRPr lang="es-PA" sz="2000"/>
                    </a:p>
                  </a:txBody>
                  <a:tcPr marL="86396" marR="86396" marT="43198" marB="43198" anchor="ctr">
                    <a:lnL w="12700" cap="flat" cmpd="sng" algn="ctr">
                      <a:solidFill>
                        <a:srgbClr val="E7F8FF"/>
                      </a:solidFill>
                      <a:prstDash val="solid"/>
                      <a:round/>
                      <a:headEnd type="none" w="med" len="med"/>
                      <a:tailEnd type="none" w="med" len="med"/>
                    </a:lnL>
                    <a:lnT w="28575" cap="flat" cmpd="sng" algn="ctr">
                      <a:solidFill>
                        <a:schemeClr val="bg1">
                          <a:lumMod val="50000"/>
                        </a:schemeClr>
                      </a:solidFill>
                      <a:prstDash val="sysDot"/>
                      <a:round/>
                      <a:headEnd type="none" w="med" len="med"/>
                      <a:tailEnd type="none" w="med" len="med"/>
                    </a:lnT>
                    <a:lnB w="28575" cap="flat" cmpd="sng" algn="ctr">
                      <a:solidFill>
                        <a:schemeClr val="bg1">
                          <a:lumMod val="50000"/>
                        </a:schemeClr>
                      </a:solidFill>
                      <a:prstDash val="sysDot"/>
                      <a:round/>
                      <a:headEnd type="none" w="med" len="med"/>
                      <a:tailEnd type="none" w="med" len="med"/>
                    </a:lnB>
                    <a:solidFill>
                      <a:srgbClr val="E7F8FF"/>
                    </a:solidFill>
                  </a:tcPr>
                </a:tc>
                <a:tc>
                  <a:txBody>
                    <a:bodyPr/>
                    <a:lstStyle/>
                    <a:p>
                      <a:pPr marL="88900" marR="0" lvl="0" indent="0" algn="l" defTabSz="457200" rtl="0" eaLnBrk="1" fontAlgn="auto" latinLnBrk="0" hangingPunct="1">
                        <a:lnSpc>
                          <a:spcPct val="100000"/>
                        </a:lnSpc>
                        <a:spcBef>
                          <a:spcPts val="0"/>
                        </a:spcBef>
                        <a:spcAft>
                          <a:spcPts val="0"/>
                        </a:spcAft>
                        <a:buClrTx/>
                        <a:buSzTx/>
                        <a:buFontTx/>
                        <a:buNone/>
                        <a:tabLst/>
                        <a:defRPr/>
                      </a:pPr>
                      <a:r>
                        <a:rPr lang="fr" sz="2000" b="0" kern="1200" noProof="0" dirty="0">
                          <a:solidFill>
                            <a:srgbClr val="A5A5A5">
                              <a:lumMod val="50000"/>
                            </a:srgbClr>
                          </a:solidFill>
                          <a:latin typeface="Ubuntu" panose="020B0504030602030204" pitchFamily="34" charset="0"/>
                          <a:ea typeface="Calibri"/>
                          <a:cs typeface="Calibri"/>
                        </a:rPr>
                        <a:t>Quel est le principal problème ?</a:t>
                      </a:r>
                    </a:p>
                  </a:txBody>
                  <a:tcPr marL="86396" marR="86396" marT="43198" marB="43198" anchor="ctr">
                    <a:lnT w="28575" cap="flat" cmpd="sng" algn="ctr">
                      <a:solidFill>
                        <a:schemeClr val="bg1">
                          <a:lumMod val="50000"/>
                        </a:schemeClr>
                      </a:solidFill>
                      <a:prstDash val="sysDot"/>
                      <a:round/>
                      <a:headEnd type="none" w="med" len="med"/>
                      <a:tailEnd type="none" w="med" len="med"/>
                    </a:lnT>
                    <a:lnB w="28575" cap="flat" cmpd="sng" algn="ctr">
                      <a:solidFill>
                        <a:schemeClr val="bg1">
                          <a:lumMod val="50000"/>
                        </a:schemeClr>
                      </a:solidFill>
                      <a:prstDash val="sysDot"/>
                      <a:round/>
                      <a:headEnd type="none" w="med" len="med"/>
                      <a:tailEnd type="none" w="med" len="med"/>
                    </a:lnB>
                    <a:noFill/>
                  </a:tcPr>
                </a:tc>
                <a:extLst>
                  <a:ext uri="{0D108BD9-81ED-4DB2-BD59-A6C34878D82A}">
                    <a16:rowId xmlns:a16="http://schemas.microsoft.com/office/drawing/2014/main" val="868628783"/>
                  </a:ext>
                </a:extLst>
              </a:tr>
              <a:tr h="1473577">
                <a:tc>
                  <a:txBody>
                    <a:bodyPr/>
                    <a:lstStyle/>
                    <a:p>
                      <a:endParaRPr lang="es-PA" sz="1700"/>
                    </a:p>
                  </a:txBody>
                  <a:tcPr marL="86396" marR="86396" marT="43198" marB="43198">
                    <a:lnR w="12700" cap="flat" cmpd="sng" algn="ctr">
                      <a:solidFill>
                        <a:srgbClr val="E7F8FF"/>
                      </a:solidFill>
                      <a:prstDash val="solid"/>
                      <a:round/>
                      <a:headEnd type="none" w="med" len="med"/>
                      <a:tailEnd type="none" w="med" len="med"/>
                    </a:lnR>
                    <a:solidFill>
                      <a:srgbClr val="DDF5FF"/>
                    </a:solidFill>
                  </a:tcPr>
                </a:tc>
                <a:tc>
                  <a:txBody>
                    <a:bodyPr/>
                    <a:lstStyle/>
                    <a:p>
                      <a:pPr lvl="4" algn="ct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Causes du</a:t>
                      </a:r>
                    </a:p>
                    <a:p>
                      <a:pPr lvl="4" algn="ct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Problème</a:t>
                      </a:r>
                      <a:endParaRPr lang="es-PA" sz="2000" dirty="0"/>
                    </a:p>
                  </a:txBody>
                  <a:tcPr marL="86396" marR="86396" marT="43198" marB="43198" anchor="ctr">
                    <a:lnL w="12700" cap="flat" cmpd="sng" algn="ctr">
                      <a:solidFill>
                        <a:srgbClr val="E7F8FF"/>
                      </a:solidFill>
                      <a:prstDash val="solid"/>
                      <a:round/>
                      <a:headEnd type="none" w="med" len="med"/>
                      <a:tailEnd type="none" w="med" len="med"/>
                    </a:lnL>
                    <a:lnT w="28575" cap="flat" cmpd="sng" algn="ctr">
                      <a:solidFill>
                        <a:schemeClr val="bg1">
                          <a:lumMod val="50000"/>
                        </a:schemeClr>
                      </a:solidFill>
                      <a:prstDash val="sysDot"/>
                      <a:round/>
                      <a:headEnd type="none" w="med" len="med"/>
                      <a:tailEnd type="none" w="med" len="med"/>
                    </a:lnT>
                    <a:solidFill>
                      <a:srgbClr val="DDF5FF"/>
                    </a:solidFill>
                  </a:tcPr>
                </a:tc>
                <a:tc>
                  <a:txBody>
                    <a:bodyPr/>
                    <a:lstStyle/>
                    <a:p>
                      <a:pPr marL="88900" marR="0" lvl="0" indent="0" algn="l" defTabSz="914400" rtl="0" eaLnBrk="1" fontAlgn="auto" latinLnBrk="0" hangingPunct="1">
                        <a:lnSpc>
                          <a:spcPct val="100000"/>
                        </a:lnSpc>
                        <a:spcBef>
                          <a:spcPts val="0"/>
                        </a:spcBef>
                        <a:spcAft>
                          <a:spcPts val="0"/>
                        </a:spcAft>
                        <a:buClrTx/>
                        <a:buSzTx/>
                        <a:buFontTx/>
                        <a:buNone/>
                        <a:tabLst/>
                        <a:defRPr/>
                      </a:pPr>
                      <a:r>
                        <a:rPr lang="fr" sz="2000" b="0" kern="1200" noProof="0" dirty="0">
                          <a:solidFill>
                            <a:srgbClr val="A5A5A5">
                              <a:lumMod val="50000"/>
                            </a:srgbClr>
                          </a:solidFill>
                          <a:latin typeface="Ubuntu" panose="020B0504030602030204" pitchFamily="34" charset="0"/>
                          <a:ea typeface="Calibri"/>
                          <a:cs typeface="Calibri"/>
                        </a:rPr>
                        <a:t>Pourquoi le problème existe-t-il ? </a:t>
                      </a:r>
                    </a:p>
                  </a:txBody>
                  <a:tcPr marL="86396" marR="86396" marT="43198" marB="43198" anchor="ctr">
                    <a:lnT w="28575" cap="flat" cmpd="sng" algn="ctr">
                      <a:solidFill>
                        <a:schemeClr val="bg1">
                          <a:lumMod val="50000"/>
                        </a:schemeClr>
                      </a:solidFill>
                      <a:prstDash val="sysDot"/>
                      <a:round/>
                      <a:headEnd type="none" w="med" len="med"/>
                      <a:tailEnd type="none" w="med" len="med"/>
                    </a:lnT>
                    <a:noFill/>
                  </a:tcPr>
                </a:tc>
                <a:extLst>
                  <a:ext uri="{0D108BD9-81ED-4DB2-BD59-A6C34878D82A}">
                    <a16:rowId xmlns:a16="http://schemas.microsoft.com/office/drawing/2014/main" val="3342651376"/>
                  </a:ext>
                </a:extLst>
              </a:tr>
            </a:tbl>
          </a:graphicData>
        </a:graphic>
      </p:graphicFrame>
      <p:pic>
        <p:nvPicPr>
          <p:cNvPr id="3" name="Graphic 1" descr="Illustration d'un arbre avec des numéros placés au sommet pour indiquer : 1 au centre pour le tronc. 2 en bas pour les racines. 3 en haut pour les branches et les feuilles.">
            <a:extLst>
              <a:ext uri="{FF2B5EF4-FFF2-40B4-BE49-F238E27FC236}">
                <a16:creationId xmlns:a16="http://schemas.microsoft.com/office/drawing/2014/main" id="{98485DE4-7C88-B6CA-1EF5-CE884C9D660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76826" y="2020492"/>
            <a:ext cx="3595138" cy="3875356"/>
          </a:xfrm>
          <a:prstGeom prst="rect">
            <a:avLst/>
          </a:prstGeom>
        </p:spPr>
      </p:pic>
      <p:sp>
        <p:nvSpPr>
          <p:cNvPr id="17" name="Text Placeholder 5">
            <a:extLst>
              <a:ext uri="{FF2B5EF4-FFF2-40B4-BE49-F238E27FC236}">
                <a16:creationId xmlns:a16="http://schemas.microsoft.com/office/drawing/2014/main" id="{2D45EE00-EE7C-C021-6DD8-18A18F2BCB2C}"/>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Idée de projet</a:t>
            </a:r>
          </a:p>
        </p:txBody>
      </p:sp>
      <p:grpSp>
        <p:nvGrpSpPr>
          <p:cNvPr id="21" name="Group 20">
            <a:extLst>
              <a:ext uri="{FF2B5EF4-FFF2-40B4-BE49-F238E27FC236}">
                <a16:creationId xmlns:a16="http://schemas.microsoft.com/office/drawing/2014/main" id="{484DA0F5-58B3-362F-5940-7A6AA12EA09D}"/>
              </a:ext>
            </a:extLst>
          </p:cNvPr>
          <p:cNvGrpSpPr/>
          <p:nvPr/>
        </p:nvGrpSpPr>
        <p:grpSpPr>
          <a:xfrm>
            <a:off x="10626480" y="5319165"/>
            <a:ext cx="1205988" cy="1207758"/>
            <a:chOff x="-2159000" y="3136801"/>
            <a:chExt cx="1724039" cy="1726568"/>
          </a:xfrm>
        </p:grpSpPr>
        <p:sp>
          <p:nvSpPr>
            <p:cNvPr id="16" name="Oval 15">
              <a:extLst>
                <a:ext uri="{FF2B5EF4-FFF2-40B4-BE49-F238E27FC236}">
                  <a16:creationId xmlns:a16="http://schemas.microsoft.com/office/drawing/2014/main" id="{AC02E9B8-D82E-8E5C-12BD-D745ACEBEF32}"/>
                </a:ext>
              </a:extLst>
            </p:cNvPr>
            <p:cNvSpPr/>
            <p:nvPr/>
          </p:nvSpPr>
          <p:spPr>
            <a:xfrm>
              <a:off x="-1938950" y="3136801"/>
              <a:ext cx="1184651" cy="1184652"/>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DACDBBA8-D8EC-5250-7444-ED35988CBE44}"/>
                </a:ext>
              </a:extLst>
            </p:cNvPr>
            <p:cNvSpPr txBox="1"/>
            <p:nvPr/>
          </p:nvSpPr>
          <p:spPr>
            <a:xfrm>
              <a:off x="-2159000" y="4379384"/>
              <a:ext cx="1724039" cy="483985"/>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INITIATION</a:t>
              </a:r>
            </a:p>
          </p:txBody>
        </p:sp>
        <p:pic>
          <p:nvPicPr>
            <p:cNvPr id="19" name="Graphic 18">
              <a:extLst>
                <a:ext uri="{FF2B5EF4-FFF2-40B4-BE49-F238E27FC236}">
                  <a16:creationId xmlns:a16="http://schemas.microsoft.com/office/drawing/2014/main" id="{A14917A8-7226-4A90-071A-3EB1A1E3B6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44629" y="3262664"/>
              <a:ext cx="839943" cy="868416"/>
            </a:xfrm>
            <a:prstGeom prst="rect">
              <a:avLst/>
            </a:prstGeom>
          </p:spPr>
        </p:pic>
      </p:grpSp>
      <p:sp>
        <p:nvSpPr>
          <p:cNvPr id="20" name="Text Placeholder 4">
            <a:extLst>
              <a:ext uri="{FF2B5EF4-FFF2-40B4-BE49-F238E27FC236}">
                <a16:creationId xmlns:a16="http://schemas.microsoft.com/office/drawing/2014/main" id="{33CC65EE-8675-2E1E-0B9C-BAC9E6F6B427}"/>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Initiation</a:t>
            </a:r>
          </a:p>
        </p:txBody>
      </p:sp>
    </p:spTree>
    <p:extLst>
      <p:ext uri="{BB962C8B-B14F-4D97-AF65-F5344CB8AC3E}">
        <p14:creationId xmlns:p14="http://schemas.microsoft.com/office/powerpoint/2010/main" val="14621571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8C261-5BDA-C060-F696-059690F43C8E}"/>
            </a:ext>
          </a:extLst>
        </p:cNvPr>
        <p:cNvGrpSpPr/>
        <p:nvPr/>
      </p:nvGrpSpPr>
      <p:grpSpPr>
        <a:xfrm>
          <a:off x="0" y="0"/>
          <a:ext cx="0" cy="0"/>
          <a:chOff x="0" y="0"/>
          <a:chExt cx="0" cy="0"/>
        </a:xfrm>
      </p:grpSpPr>
      <p:graphicFrame>
        <p:nvGraphicFramePr>
          <p:cNvPr id="10" name="Tabla 9">
            <a:extLst>
              <a:ext uri="{FF2B5EF4-FFF2-40B4-BE49-F238E27FC236}">
                <a16:creationId xmlns:a16="http://schemas.microsoft.com/office/drawing/2014/main" id="{BD670397-B5CB-E604-5CA2-AEB03FE2D39F}"/>
              </a:ext>
            </a:extLst>
          </p:cNvPr>
          <p:cNvGraphicFramePr>
            <a:graphicFrameLocks noGrp="1"/>
          </p:cNvGraphicFramePr>
          <p:nvPr>
            <p:extLst>
              <p:ext uri="{D42A27DB-BD31-4B8C-83A1-F6EECF244321}">
                <p14:modId xmlns:p14="http://schemas.microsoft.com/office/powerpoint/2010/main" val="1751411020"/>
              </p:ext>
            </p:extLst>
          </p:nvPr>
        </p:nvGraphicFramePr>
        <p:xfrm>
          <a:off x="962526" y="1889213"/>
          <a:ext cx="9489574" cy="4231010"/>
        </p:xfrm>
        <a:graphic>
          <a:graphicData uri="http://schemas.openxmlformats.org/drawingml/2006/table">
            <a:tbl>
              <a:tblPr firstRow="1" bandRow="1">
                <a:tableStyleId>{5C22544A-7EE6-4342-B048-85BDC9FD1C3A}</a:tableStyleId>
              </a:tblPr>
              <a:tblGrid>
                <a:gridCol w="1691774">
                  <a:extLst>
                    <a:ext uri="{9D8B030D-6E8A-4147-A177-3AD203B41FA5}">
                      <a16:colId xmlns:a16="http://schemas.microsoft.com/office/drawing/2014/main" val="581591746"/>
                    </a:ext>
                  </a:extLst>
                </a:gridCol>
                <a:gridCol w="3314700">
                  <a:extLst>
                    <a:ext uri="{9D8B030D-6E8A-4147-A177-3AD203B41FA5}">
                      <a16:colId xmlns:a16="http://schemas.microsoft.com/office/drawing/2014/main" val="1180036344"/>
                    </a:ext>
                  </a:extLst>
                </a:gridCol>
                <a:gridCol w="4483100">
                  <a:extLst>
                    <a:ext uri="{9D8B030D-6E8A-4147-A177-3AD203B41FA5}">
                      <a16:colId xmlns:a16="http://schemas.microsoft.com/office/drawing/2014/main" val="1986791386"/>
                    </a:ext>
                  </a:extLst>
                </a:gridCol>
              </a:tblGrid>
              <a:tr h="1379305">
                <a:tc>
                  <a:txBody>
                    <a:bodyPr/>
                    <a:lstStyle/>
                    <a:p>
                      <a:pPr algn="r"/>
                      <a:endParaRPr lang="es-PA" sz="1700"/>
                    </a:p>
                  </a:txBody>
                  <a:tcPr marL="86396" marR="86396" marT="43198" marB="43198" anchor="ctr">
                    <a:lnR w="12700" cap="flat" cmpd="sng" algn="ctr">
                      <a:solidFill>
                        <a:srgbClr val="C5EEFF"/>
                      </a:solidFill>
                      <a:prstDash val="solid"/>
                      <a:round/>
                      <a:headEnd type="none" w="med" len="med"/>
                      <a:tailEnd type="none" w="med" len="med"/>
                    </a:lnR>
                    <a:solidFill>
                      <a:srgbClr val="C5EEFF"/>
                    </a:solidFill>
                  </a:tcPr>
                </a:tc>
                <a:tc>
                  <a:txBody>
                    <a:bodyPr/>
                    <a:lstStyle/>
                    <a:p>
                      <a:pPr marL="1828800" marR="0" lvl="4" indent="0" algn="ctr" defTabSz="914400" rtl="0" eaLnBrk="1" fontAlgn="auto" latinLnBrk="0" hangingPunct="1">
                        <a:lnSpc>
                          <a:spcPct val="100000"/>
                        </a:lnSpc>
                        <a:spcBef>
                          <a:spcPts val="0"/>
                        </a:spcBef>
                        <a:spcAft>
                          <a:spcPts val="0"/>
                        </a:spcAft>
                        <a:buClrTx/>
                        <a:buSzTx/>
                        <a:buFontTx/>
                        <a:buNone/>
                        <a:tabLst/>
                        <a:defRPr/>
                      </a:pP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Effets du</a:t>
                      </a:r>
                    </a:p>
                    <a:p>
                      <a:pPr marL="1828800" marR="0" lvl="4" indent="0" algn="ctr" defTabSz="914400" rtl="0" eaLnBrk="1" fontAlgn="auto" latinLnBrk="0" hangingPunct="1">
                        <a:lnSpc>
                          <a:spcPct val="100000"/>
                        </a:lnSpc>
                        <a:spcBef>
                          <a:spcPts val="0"/>
                        </a:spcBef>
                        <a:spcAft>
                          <a:spcPts val="0"/>
                        </a:spcAft>
                        <a:buClrTx/>
                        <a:buSzTx/>
                        <a:buFontTx/>
                        <a:buNone/>
                        <a:tabLst/>
                        <a:defRPr/>
                      </a:pP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 Problème</a:t>
                      </a:r>
                      <a:endParaRPr lang="es-PA" sz="2000" dirty="0"/>
                    </a:p>
                  </a:txBody>
                  <a:tcPr marL="86396" marR="86396" marT="43198" marB="43198" anchor="ctr">
                    <a:lnL w="12700" cap="flat" cmpd="sng" algn="ctr">
                      <a:solidFill>
                        <a:srgbClr val="C5EEFF"/>
                      </a:solidFill>
                      <a:prstDash val="solid"/>
                      <a:round/>
                      <a:headEnd type="none" w="med" len="med"/>
                      <a:tailEnd type="none" w="med" len="med"/>
                    </a:lnL>
                    <a:lnB w="28575" cap="flat" cmpd="sng" algn="ctr">
                      <a:solidFill>
                        <a:schemeClr val="bg1">
                          <a:lumMod val="50000"/>
                        </a:schemeClr>
                      </a:solidFill>
                      <a:prstDash val="sysDot"/>
                      <a:round/>
                      <a:headEnd type="none" w="med" len="med"/>
                      <a:tailEnd type="none" w="med" len="med"/>
                    </a:lnB>
                    <a:solidFill>
                      <a:srgbClr val="C5EEFF"/>
                    </a:solidFill>
                  </a:tcPr>
                </a:tc>
                <a:tc>
                  <a:txBody>
                    <a:bodyPr/>
                    <a:lstStyle/>
                    <a:p>
                      <a:pPr marL="88900" indent="0" algn="l"/>
                      <a:endParaRPr lang="en-US" sz="1800" b="0" kern="1200">
                        <a:solidFill>
                          <a:srgbClr val="A5A5A5">
                            <a:lumMod val="50000"/>
                          </a:srgbClr>
                        </a:solidFill>
                        <a:latin typeface="Ubuntu Light" panose="020B0304030602030204" pitchFamily="34" charset="0"/>
                        <a:ea typeface="Calibri"/>
                        <a:cs typeface="Calibri"/>
                      </a:endParaRPr>
                    </a:p>
                  </a:txBody>
                  <a:tcPr marL="86396" marR="86396" marT="43198" marB="43198" anchor="ctr">
                    <a:lnB w="28575" cap="flat" cmpd="sng" algn="ctr">
                      <a:solidFill>
                        <a:schemeClr val="bg1">
                          <a:lumMod val="50000"/>
                        </a:schemeClr>
                      </a:solidFill>
                      <a:prstDash val="sysDot"/>
                      <a:round/>
                      <a:headEnd type="none" w="med" len="med"/>
                      <a:tailEnd type="none" w="med" len="med"/>
                    </a:lnB>
                    <a:noFill/>
                  </a:tcPr>
                </a:tc>
                <a:extLst>
                  <a:ext uri="{0D108BD9-81ED-4DB2-BD59-A6C34878D82A}">
                    <a16:rowId xmlns:a16="http://schemas.microsoft.com/office/drawing/2014/main" val="3231770131"/>
                  </a:ext>
                </a:extLst>
              </a:tr>
              <a:tr h="1379305">
                <a:tc>
                  <a:txBody>
                    <a:bodyPr/>
                    <a:lstStyle/>
                    <a:p>
                      <a:endParaRPr lang="es-PA" sz="1700"/>
                    </a:p>
                  </a:txBody>
                  <a:tcPr marL="86396" marR="86396" marT="43198" marB="43198">
                    <a:lnR w="12700" cap="flat" cmpd="sng" algn="ctr">
                      <a:solidFill>
                        <a:srgbClr val="E7F8FF"/>
                      </a:solidFill>
                      <a:prstDash val="solid"/>
                      <a:round/>
                      <a:headEnd type="none" w="med" len="med"/>
                      <a:tailEnd type="none" w="med" len="med"/>
                    </a:lnR>
                    <a:solidFill>
                      <a:srgbClr val="E7F8FF"/>
                    </a:solidFill>
                  </a:tcPr>
                </a:tc>
                <a:tc>
                  <a:txBody>
                    <a:bodyPr/>
                    <a:lstStyle/>
                    <a:p>
                      <a:pPr marL="1828800" marR="0" lvl="4" indent="0" algn="ctr" defTabSz="914400" rtl="0" eaLnBrk="1" fontAlgn="auto" latinLnBrk="0" hangingPunct="1">
                        <a:lnSpc>
                          <a:spcPct val="100000"/>
                        </a:lnSpc>
                        <a:spcBef>
                          <a:spcPts val="0"/>
                        </a:spcBef>
                        <a:spcAft>
                          <a:spcPts val="0"/>
                        </a:spcAft>
                        <a:buClrTx/>
                        <a:buSzTx/>
                        <a:buFontTx/>
                        <a:buNone/>
                        <a:tabLst/>
                        <a:defRPr/>
                      </a:pPr>
                      <a:r>
                        <a:rPr lang="fr" sz="2000" b="1">
                          <a:solidFill>
                            <a:srgbClr val="013B82"/>
                          </a:solidFill>
                          <a:effectLst/>
                          <a:latin typeface="Ubuntu Light" panose="020B0304030602030204" pitchFamily="34" charset="0"/>
                          <a:ea typeface="DengXian" panose="020B0503020204020204" pitchFamily="2" charset="-122"/>
                          <a:cs typeface="Arial" panose="020B0604020202020204" pitchFamily="34" charset="0"/>
                        </a:rPr>
                        <a:t>Problème</a:t>
                      </a:r>
                      <a:endParaRPr lang="es-PA" sz="2000"/>
                    </a:p>
                  </a:txBody>
                  <a:tcPr marL="86396" marR="86396" marT="43198" marB="43198" anchor="ctr">
                    <a:lnL w="12700" cap="flat" cmpd="sng" algn="ctr">
                      <a:solidFill>
                        <a:srgbClr val="E7F8FF"/>
                      </a:solidFill>
                      <a:prstDash val="solid"/>
                      <a:round/>
                      <a:headEnd type="none" w="med" len="med"/>
                      <a:tailEnd type="none" w="med" len="med"/>
                    </a:lnL>
                    <a:lnT w="28575" cap="flat" cmpd="sng" algn="ctr">
                      <a:solidFill>
                        <a:schemeClr val="bg1">
                          <a:lumMod val="50000"/>
                        </a:schemeClr>
                      </a:solidFill>
                      <a:prstDash val="sysDot"/>
                      <a:round/>
                      <a:headEnd type="none" w="med" len="med"/>
                      <a:tailEnd type="none" w="med" len="med"/>
                    </a:lnT>
                    <a:lnB w="28575" cap="flat" cmpd="sng" algn="ctr">
                      <a:solidFill>
                        <a:schemeClr val="bg1">
                          <a:lumMod val="50000"/>
                        </a:schemeClr>
                      </a:solidFill>
                      <a:prstDash val="sysDot"/>
                      <a:round/>
                      <a:headEnd type="none" w="med" len="med"/>
                      <a:tailEnd type="none" w="med" len="med"/>
                    </a:lnB>
                    <a:solidFill>
                      <a:srgbClr val="E7F8FF"/>
                    </a:solidFill>
                  </a:tcPr>
                </a:tc>
                <a:tc>
                  <a:txBody>
                    <a:bodyPr/>
                    <a:lstStyle/>
                    <a:p>
                      <a:pPr marL="88900" marR="0" lvl="0" indent="0" algn="l" defTabSz="457200" rtl="0" eaLnBrk="1" fontAlgn="auto" latinLnBrk="0" hangingPunct="1">
                        <a:lnSpc>
                          <a:spcPct val="100000"/>
                        </a:lnSpc>
                        <a:spcBef>
                          <a:spcPts val="0"/>
                        </a:spcBef>
                        <a:spcAft>
                          <a:spcPts val="0"/>
                        </a:spcAft>
                        <a:buClrTx/>
                        <a:buSzTx/>
                        <a:buFontTx/>
                        <a:buNone/>
                        <a:tabLst/>
                        <a:defRPr/>
                      </a:pPr>
                      <a:endParaRPr lang="en-US" sz="1800" b="0" kern="1200" noProof="0">
                        <a:solidFill>
                          <a:srgbClr val="A5A5A5">
                            <a:lumMod val="50000"/>
                          </a:srgbClr>
                        </a:solidFill>
                        <a:latin typeface="Ubuntu Light" panose="020B0304030602030204" pitchFamily="34" charset="0"/>
                        <a:ea typeface="Calibri"/>
                        <a:cs typeface="Calibri"/>
                      </a:endParaRPr>
                    </a:p>
                  </a:txBody>
                  <a:tcPr marL="86396" marR="86396" marT="43198" marB="43198" anchor="ctr">
                    <a:lnT w="28575" cap="flat" cmpd="sng" algn="ctr">
                      <a:solidFill>
                        <a:schemeClr val="bg1">
                          <a:lumMod val="50000"/>
                        </a:schemeClr>
                      </a:solidFill>
                      <a:prstDash val="sysDot"/>
                      <a:round/>
                      <a:headEnd type="none" w="med" len="med"/>
                      <a:tailEnd type="none" w="med" len="med"/>
                    </a:lnT>
                    <a:lnB w="28575" cap="flat" cmpd="sng" algn="ctr">
                      <a:solidFill>
                        <a:schemeClr val="bg1">
                          <a:lumMod val="50000"/>
                        </a:schemeClr>
                      </a:solidFill>
                      <a:prstDash val="sysDot"/>
                      <a:round/>
                      <a:headEnd type="none" w="med" len="med"/>
                      <a:tailEnd type="none" w="med" len="med"/>
                    </a:lnB>
                    <a:noFill/>
                  </a:tcPr>
                </a:tc>
                <a:extLst>
                  <a:ext uri="{0D108BD9-81ED-4DB2-BD59-A6C34878D82A}">
                    <a16:rowId xmlns:a16="http://schemas.microsoft.com/office/drawing/2014/main" val="868628783"/>
                  </a:ext>
                </a:extLst>
              </a:tr>
              <a:tr h="1472400">
                <a:tc>
                  <a:txBody>
                    <a:bodyPr/>
                    <a:lstStyle/>
                    <a:p>
                      <a:endParaRPr lang="es-PA" sz="1700"/>
                    </a:p>
                  </a:txBody>
                  <a:tcPr marL="86396" marR="86396" marT="43198" marB="43198">
                    <a:lnR w="12700" cap="flat" cmpd="sng" algn="ctr">
                      <a:solidFill>
                        <a:srgbClr val="E7F8FF"/>
                      </a:solidFill>
                      <a:prstDash val="solid"/>
                      <a:round/>
                      <a:headEnd type="none" w="med" len="med"/>
                      <a:tailEnd type="none" w="med" len="med"/>
                    </a:lnR>
                    <a:solidFill>
                      <a:srgbClr val="DDF5FF"/>
                    </a:solidFill>
                  </a:tcPr>
                </a:tc>
                <a:tc>
                  <a:txBody>
                    <a:bodyPr/>
                    <a:lstStyle/>
                    <a:p>
                      <a:pPr lvl="4" algn="ct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Causes du</a:t>
                      </a:r>
                    </a:p>
                    <a:p>
                      <a:pPr lvl="4" algn="ct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Problème</a:t>
                      </a:r>
                      <a:endParaRPr lang="es-PA" sz="2000" dirty="0"/>
                    </a:p>
                  </a:txBody>
                  <a:tcPr marL="86396" marR="86396" marT="43198" marB="43198" anchor="ctr">
                    <a:lnL w="12700" cap="flat" cmpd="sng" algn="ctr">
                      <a:solidFill>
                        <a:srgbClr val="E7F8FF"/>
                      </a:solidFill>
                      <a:prstDash val="solid"/>
                      <a:round/>
                      <a:headEnd type="none" w="med" len="med"/>
                      <a:tailEnd type="none" w="med" len="med"/>
                    </a:lnL>
                    <a:lnT w="28575" cap="flat" cmpd="sng" algn="ctr">
                      <a:solidFill>
                        <a:schemeClr val="bg1">
                          <a:lumMod val="50000"/>
                        </a:schemeClr>
                      </a:solidFill>
                      <a:prstDash val="sysDot"/>
                      <a:round/>
                      <a:headEnd type="none" w="med" len="med"/>
                      <a:tailEnd type="none" w="med" len="med"/>
                    </a:lnT>
                    <a:solidFill>
                      <a:srgbClr val="DDF5FF"/>
                    </a:solidFill>
                  </a:tcPr>
                </a:tc>
                <a:tc>
                  <a:txBody>
                    <a:bodyPr/>
                    <a:lstStyle/>
                    <a:p>
                      <a:pPr marL="88900" marR="0" lvl="0" indent="0" algn="l" defTabSz="914400" rtl="0" eaLnBrk="1" fontAlgn="auto" latinLnBrk="0" hangingPunct="1">
                        <a:lnSpc>
                          <a:spcPct val="100000"/>
                        </a:lnSpc>
                        <a:spcBef>
                          <a:spcPts val="0"/>
                        </a:spcBef>
                        <a:spcAft>
                          <a:spcPts val="0"/>
                        </a:spcAft>
                        <a:buClrTx/>
                        <a:buSzTx/>
                        <a:buFontTx/>
                        <a:buNone/>
                        <a:tabLst/>
                        <a:defRPr/>
                      </a:pPr>
                      <a:endParaRPr lang="en-US" sz="1800" b="0" kern="1200" noProof="0" dirty="0">
                        <a:solidFill>
                          <a:srgbClr val="A5A5A5">
                            <a:lumMod val="50000"/>
                          </a:srgbClr>
                        </a:solidFill>
                        <a:latin typeface="Ubuntu Light" panose="020B0304030602030204" pitchFamily="34" charset="0"/>
                        <a:ea typeface="Calibri"/>
                        <a:cs typeface="Calibri"/>
                      </a:endParaRPr>
                    </a:p>
                  </a:txBody>
                  <a:tcPr marL="86396" marR="86396" marT="43198" marB="43198" anchor="ctr">
                    <a:lnT w="28575" cap="flat" cmpd="sng" algn="ctr">
                      <a:solidFill>
                        <a:schemeClr val="bg1">
                          <a:lumMod val="50000"/>
                        </a:schemeClr>
                      </a:solidFill>
                      <a:prstDash val="sysDot"/>
                      <a:round/>
                      <a:headEnd type="none" w="med" len="med"/>
                      <a:tailEnd type="none" w="med" len="med"/>
                    </a:lnT>
                    <a:noFill/>
                  </a:tcPr>
                </a:tc>
                <a:extLst>
                  <a:ext uri="{0D108BD9-81ED-4DB2-BD59-A6C34878D82A}">
                    <a16:rowId xmlns:a16="http://schemas.microsoft.com/office/drawing/2014/main" val="3342651376"/>
                  </a:ext>
                </a:extLst>
              </a:tr>
            </a:tbl>
          </a:graphicData>
        </a:graphic>
      </p:graphicFrame>
      <p:pic>
        <p:nvPicPr>
          <p:cNvPr id="3" name="Graphic 1" descr="Illustration d'un arbre avec des numéros placés au sommet pour indiquer : 1 au centre pour le tronc. 2 en bas pour les racines. 3 en haut pour les branches et les feuilles.">
            <a:extLst>
              <a:ext uri="{FF2B5EF4-FFF2-40B4-BE49-F238E27FC236}">
                <a16:creationId xmlns:a16="http://schemas.microsoft.com/office/drawing/2014/main" id="{060CFD71-F867-AE1B-29D7-B70D9D5489A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76826" y="2020492"/>
            <a:ext cx="3595138" cy="3875356"/>
          </a:xfrm>
          <a:prstGeom prst="rect">
            <a:avLst/>
          </a:prstGeom>
        </p:spPr>
      </p:pic>
      <p:sp>
        <p:nvSpPr>
          <p:cNvPr id="17" name="Text Placeholder 5">
            <a:extLst>
              <a:ext uri="{FF2B5EF4-FFF2-40B4-BE49-F238E27FC236}">
                <a16:creationId xmlns:a16="http://schemas.microsoft.com/office/drawing/2014/main" id="{6579CB88-404E-692E-A932-6F76F88EF46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Idée de projet</a:t>
            </a:r>
          </a:p>
        </p:txBody>
      </p:sp>
      <p:grpSp>
        <p:nvGrpSpPr>
          <p:cNvPr id="21" name="Group 20">
            <a:extLst>
              <a:ext uri="{FF2B5EF4-FFF2-40B4-BE49-F238E27FC236}">
                <a16:creationId xmlns:a16="http://schemas.microsoft.com/office/drawing/2014/main" id="{693E0A25-57F9-AD32-2DA0-9137EE1DE741}"/>
              </a:ext>
            </a:extLst>
          </p:cNvPr>
          <p:cNvGrpSpPr/>
          <p:nvPr/>
        </p:nvGrpSpPr>
        <p:grpSpPr>
          <a:xfrm>
            <a:off x="10626480" y="5319165"/>
            <a:ext cx="1205988" cy="1207758"/>
            <a:chOff x="-2159000" y="3136801"/>
            <a:chExt cx="1724039" cy="1726568"/>
          </a:xfrm>
        </p:grpSpPr>
        <p:sp>
          <p:nvSpPr>
            <p:cNvPr id="16" name="Oval 15">
              <a:extLst>
                <a:ext uri="{FF2B5EF4-FFF2-40B4-BE49-F238E27FC236}">
                  <a16:creationId xmlns:a16="http://schemas.microsoft.com/office/drawing/2014/main" id="{3F351C6F-0A89-80A2-83D1-F47454EF1E95}"/>
                </a:ext>
              </a:extLst>
            </p:cNvPr>
            <p:cNvSpPr/>
            <p:nvPr/>
          </p:nvSpPr>
          <p:spPr>
            <a:xfrm>
              <a:off x="-1938950" y="3136801"/>
              <a:ext cx="1184651" cy="1184652"/>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A3A75854-BE1D-D8B6-D369-2E30B496F4D8}"/>
                </a:ext>
              </a:extLst>
            </p:cNvPr>
            <p:cNvSpPr txBox="1"/>
            <p:nvPr/>
          </p:nvSpPr>
          <p:spPr>
            <a:xfrm>
              <a:off x="-2159000" y="4379384"/>
              <a:ext cx="1724039" cy="483985"/>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INITIATION</a:t>
              </a:r>
            </a:p>
          </p:txBody>
        </p:sp>
        <p:pic>
          <p:nvPicPr>
            <p:cNvPr id="19" name="Graphic 18">
              <a:extLst>
                <a:ext uri="{FF2B5EF4-FFF2-40B4-BE49-F238E27FC236}">
                  <a16:creationId xmlns:a16="http://schemas.microsoft.com/office/drawing/2014/main" id="{234FC155-9943-74F5-B138-A3324EB64B3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44629" y="3262664"/>
              <a:ext cx="839943" cy="868416"/>
            </a:xfrm>
            <a:prstGeom prst="rect">
              <a:avLst/>
            </a:prstGeom>
          </p:spPr>
        </p:pic>
      </p:grpSp>
      <p:sp>
        <p:nvSpPr>
          <p:cNvPr id="20" name="Text Placeholder 4">
            <a:extLst>
              <a:ext uri="{FF2B5EF4-FFF2-40B4-BE49-F238E27FC236}">
                <a16:creationId xmlns:a16="http://schemas.microsoft.com/office/drawing/2014/main" id="{BEC30F72-02B7-CF13-38E3-4709EA4C9C04}"/>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Initiation</a:t>
            </a:r>
          </a:p>
        </p:txBody>
      </p:sp>
    </p:spTree>
    <p:extLst>
      <p:ext uri="{BB962C8B-B14F-4D97-AF65-F5344CB8AC3E}">
        <p14:creationId xmlns:p14="http://schemas.microsoft.com/office/powerpoint/2010/main" val="620444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C6BA0-9129-0E32-5D67-183E3F00C7B6}"/>
            </a:ext>
          </a:extLst>
        </p:cNvPr>
        <p:cNvGrpSpPr/>
        <p:nvPr/>
      </p:nvGrpSpPr>
      <p:grpSpPr>
        <a:xfrm>
          <a:off x="0" y="0"/>
          <a:ext cx="0" cy="0"/>
          <a:chOff x="0" y="0"/>
          <a:chExt cx="0" cy="0"/>
        </a:xfrm>
      </p:grpSpPr>
      <p:graphicFrame>
        <p:nvGraphicFramePr>
          <p:cNvPr id="10" name="Tabla 9">
            <a:extLst>
              <a:ext uri="{FF2B5EF4-FFF2-40B4-BE49-F238E27FC236}">
                <a16:creationId xmlns:a16="http://schemas.microsoft.com/office/drawing/2014/main" id="{D4300559-3DC3-2BB1-EF6C-0BC5B8820001}"/>
              </a:ext>
            </a:extLst>
          </p:cNvPr>
          <p:cNvGraphicFramePr>
            <a:graphicFrameLocks noGrp="1"/>
          </p:cNvGraphicFramePr>
          <p:nvPr>
            <p:extLst>
              <p:ext uri="{D42A27DB-BD31-4B8C-83A1-F6EECF244321}">
                <p14:modId xmlns:p14="http://schemas.microsoft.com/office/powerpoint/2010/main" val="3112539834"/>
              </p:ext>
            </p:extLst>
          </p:nvPr>
        </p:nvGraphicFramePr>
        <p:xfrm>
          <a:off x="962526" y="1889213"/>
          <a:ext cx="9489574" cy="4231010"/>
        </p:xfrm>
        <a:graphic>
          <a:graphicData uri="http://schemas.openxmlformats.org/drawingml/2006/table">
            <a:tbl>
              <a:tblPr firstRow="1" bandRow="1">
                <a:tableStyleId>{5C22544A-7EE6-4342-B048-85BDC9FD1C3A}</a:tableStyleId>
              </a:tblPr>
              <a:tblGrid>
                <a:gridCol w="1691774">
                  <a:extLst>
                    <a:ext uri="{9D8B030D-6E8A-4147-A177-3AD203B41FA5}">
                      <a16:colId xmlns:a16="http://schemas.microsoft.com/office/drawing/2014/main" val="581591746"/>
                    </a:ext>
                  </a:extLst>
                </a:gridCol>
                <a:gridCol w="3314700">
                  <a:extLst>
                    <a:ext uri="{9D8B030D-6E8A-4147-A177-3AD203B41FA5}">
                      <a16:colId xmlns:a16="http://schemas.microsoft.com/office/drawing/2014/main" val="1180036344"/>
                    </a:ext>
                  </a:extLst>
                </a:gridCol>
                <a:gridCol w="4483100">
                  <a:extLst>
                    <a:ext uri="{9D8B030D-6E8A-4147-A177-3AD203B41FA5}">
                      <a16:colId xmlns:a16="http://schemas.microsoft.com/office/drawing/2014/main" val="1986791386"/>
                    </a:ext>
                  </a:extLst>
                </a:gridCol>
              </a:tblGrid>
              <a:tr h="1379305">
                <a:tc>
                  <a:txBody>
                    <a:bodyPr/>
                    <a:lstStyle/>
                    <a:p>
                      <a:pPr algn="r"/>
                      <a:endParaRPr lang="es-PA" sz="1700"/>
                    </a:p>
                  </a:txBody>
                  <a:tcPr marL="86396" marR="86396" marT="43198" marB="43198" anchor="ctr">
                    <a:lnR w="12700" cap="flat" cmpd="sng" algn="ctr">
                      <a:solidFill>
                        <a:srgbClr val="C5EEFF"/>
                      </a:solidFill>
                      <a:prstDash val="solid"/>
                      <a:round/>
                      <a:headEnd type="none" w="med" len="med"/>
                      <a:tailEnd type="none" w="med" len="med"/>
                    </a:lnR>
                    <a:solidFill>
                      <a:srgbClr val="C5EEFF"/>
                    </a:solidFill>
                  </a:tcPr>
                </a:tc>
                <a:tc>
                  <a:txBody>
                    <a:bodyPr/>
                    <a:lstStyle/>
                    <a:p>
                      <a:pPr marL="1828800" marR="0" lvl="4" indent="0" algn="ctr" defTabSz="914400" rtl="0" eaLnBrk="1" fontAlgn="auto" latinLnBrk="0" hangingPunct="1">
                        <a:lnSpc>
                          <a:spcPct val="100000"/>
                        </a:lnSpc>
                        <a:spcBef>
                          <a:spcPts val="0"/>
                        </a:spcBef>
                        <a:spcAft>
                          <a:spcPts val="0"/>
                        </a:spcAft>
                        <a:buClrTx/>
                        <a:buSzTx/>
                        <a:buFontTx/>
                        <a:buNone/>
                        <a:tabLst/>
                        <a:defRPr/>
                      </a:pP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Effets du</a:t>
                      </a:r>
                    </a:p>
                    <a:p>
                      <a:pPr marL="1828800" marR="0" lvl="4" indent="0" algn="ctr" defTabSz="914400" rtl="0" eaLnBrk="1" fontAlgn="auto" latinLnBrk="0" hangingPunct="1">
                        <a:lnSpc>
                          <a:spcPct val="100000"/>
                        </a:lnSpc>
                        <a:spcBef>
                          <a:spcPts val="0"/>
                        </a:spcBef>
                        <a:spcAft>
                          <a:spcPts val="0"/>
                        </a:spcAft>
                        <a:buClrTx/>
                        <a:buSzTx/>
                        <a:buFontTx/>
                        <a:buNone/>
                        <a:tabLst/>
                        <a:defRPr/>
                      </a:pP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 Problème</a:t>
                      </a:r>
                      <a:endParaRPr lang="es-PA" sz="2000" dirty="0"/>
                    </a:p>
                  </a:txBody>
                  <a:tcPr marL="86396" marR="86396" marT="43198" marB="43198" anchor="ctr">
                    <a:lnL w="12700" cap="flat" cmpd="sng" algn="ctr">
                      <a:solidFill>
                        <a:srgbClr val="C5EEFF"/>
                      </a:solidFill>
                      <a:prstDash val="solid"/>
                      <a:round/>
                      <a:headEnd type="none" w="med" len="med"/>
                      <a:tailEnd type="none" w="med" len="med"/>
                    </a:lnL>
                    <a:lnB w="28575" cap="flat" cmpd="sng" algn="ctr">
                      <a:solidFill>
                        <a:schemeClr val="bg1">
                          <a:lumMod val="50000"/>
                        </a:schemeClr>
                      </a:solidFill>
                      <a:prstDash val="sysDot"/>
                      <a:round/>
                      <a:headEnd type="none" w="med" len="med"/>
                      <a:tailEnd type="none" w="med" len="med"/>
                    </a:lnB>
                    <a:solidFill>
                      <a:srgbClr val="C5EEFF"/>
                    </a:solidFill>
                  </a:tcPr>
                </a:tc>
                <a:tc>
                  <a:txBody>
                    <a:bodyPr/>
                    <a:lstStyle/>
                    <a:p>
                      <a:pPr marL="88900" indent="0" algn="l"/>
                      <a:endParaRPr lang="en-US" sz="1800" b="0" kern="1200">
                        <a:solidFill>
                          <a:srgbClr val="A5A5A5">
                            <a:lumMod val="50000"/>
                          </a:srgbClr>
                        </a:solidFill>
                        <a:latin typeface="Ubuntu Light" panose="020B0304030602030204" pitchFamily="34" charset="0"/>
                        <a:ea typeface="Calibri"/>
                        <a:cs typeface="Calibri"/>
                      </a:endParaRPr>
                    </a:p>
                  </a:txBody>
                  <a:tcPr marL="86396" marR="86396" marT="43198" marB="43198" anchor="ctr">
                    <a:lnB w="28575" cap="flat" cmpd="sng" algn="ctr">
                      <a:solidFill>
                        <a:schemeClr val="bg1">
                          <a:lumMod val="50000"/>
                        </a:schemeClr>
                      </a:solidFill>
                      <a:prstDash val="sysDot"/>
                      <a:round/>
                      <a:headEnd type="none" w="med" len="med"/>
                      <a:tailEnd type="none" w="med" len="med"/>
                    </a:lnB>
                    <a:noFill/>
                  </a:tcPr>
                </a:tc>
                <a:extLst>
                  <a:ext uri="{0D108BD9-81ED-4DB2-BD59-A6C34878D82A}">
                    <a16:rowId xmlns:a16="http://schemas.microsoft.com/office/drawing/2014/main" val="3231770131"/>
                  </a:ext>
                </a:extLst>
              </a:tr>
              <a:tr h="1379305">
                <a:tc>
                  <a:txBody>
                    <a:bodyPr/>
                    <a:lstStyle/>
                    <a:p>
                      <a:endParaRPr lang="es-PA" sz="1700"/>
                    </a:p>
                  </a:txBody>
                  <a:tcPr marL="86396" marR="86396" marT="43198" marB="43198">
                    <a:lnR w="12700" cap="flat" cmpd="sng" algn="ctr">
                      <a:solidFill>
                        <a:srgbClr val="E7F8FF"/>
                      </a:solidFill>
                      <a:prstDash val="solid"/>
                      <a:round/>
                      <a:headEnd type="none" w="med" len="med"/>
                      <a:tailEnd type="none" w="med" len="med"/>
                    </a:lnR>
                    <a:solidFill>
                      <a:srgbClr val="E7F8FF"/>
                    </a:solidFill>
                  </a:tcPr>
                </a:tc>
                <a:tc>
                  <a:txBody>
                    <a:bodyPr/>
                    <a:lstStyle/>
                    <a:p>
                      <a:pPr marL="1828800" marR="0" lvl="4" indent="0" algn="ctr" defTabSz="914400" rtl="0" eaLnBrk="1" fontAlgn="auto" latinLnBrk="0" hangingPunct="1">
                        <a:lnSpc>
                          <a:spcPct val="100000"/>
                        </a:lnSpc>
                        <a:spcBef>
                          <a:spcPts val="0"/>
                        </a:spcBef>
                        <a:spcAft>
                          <a:spcPts val="0"/>
                        </a:spcAft>
                        <a:buClrTx/>
                        <a:buSzTx/>
                        <a:buFontTx/>
                        <a:buNone/>
                        <a:tabLst/>
                        <a:defRPr/>
                      </a:pPr>
                      <a:r>
                        <a:rPr lang="fr" sz="2000" b="1">
                          <a:solidFill>
                            <a:srgbClr val="013B82"/>
                          </a:solidFill>
                          <a:effectLst/>
                          <a:latin typeface="Ubuntu Light" panose="020B0304030602030204" pitchFamily="34" charset="0"/>
                          <a:ea typeface="DengXian" panose="020B0503020204020204" pitchFamily="2" charset="-122"/>
                          <a:cs typeface="Arial" panose="020B0604020202020204" pitchFamily="34" charset="0"/>
                        </a:rPr>
                        <a:t>Problème</a:t>
                      </a:r>
                      <a:endParaRPr lang="es-PA" sz="2000"/>
                    </a:p>
                  </a:txBody>
                  <a:tcPr marL="86396" marR="86396" marT="43198" marB="43198" anchor="ctr">
                    <a:lnL w="12700" cap="flat" cmpd="sng" algn="ctr">
                      <a:solidFill>
                        <a:srgbClr val="E7F8FF"/>
                      </a:solidFill>
                      <a:prstDash val="solid"/>
                      <a:round/>
                      <a:headEnd type="none" w="med" len="med"/>
                      <a:tailEnd type="none" w="med" len="med"/>
                    </a:lnL>
                    <a:lnT w="28575" cap="flat" cmpd="sng" algn="ctr">
                      <a:solidFill>
                        <a:schemeClr val="bg1">
                          <a:lumMod val="50000"/>
                        </a:schemeClr>
                      </a:solidFill>
                      <a:prstDash val="sysDot"/>
                      <a:round/>
                      <a:headEnd type="none" w="med" len="med"/>
                      <a:tailEnd type="none" w="med" len="med"/>
                    </a:lnT>
                    <a:lnB w="28575" cap="flat" cmpd="sng" algn="ctr">
                      <a:solidFill>
                        <a:schemeClr val="bg1">
                          <a:lumMod val="50000"/>
                        </a:schemeClr>
                      </a:solidFill>
                      <a:prstDash val="sysDot"/>
                      <a:round/>
                      <a:headEnd type="none" w="med" len="med"/>
                      <a:tailEnd type="none" w="med" len="med"/>
                    </a:lnB>
                    <a:solidFill>
                      <a:srgbClr val="E7F8FF"/>
                    </a:solidFill>
                  </a:tcPr>
                </a:tc>
                <a:tc>
                  <a:txBody>
                    <a:bodyPr/>
                    <a:lstStyle/>
                    <a:p>
                      <a:pPr marL="88900" marR="0" lvl="0" indent="0" algn="l" defTabSz="457200" rtl="0" eaLnBrk="1" fontAlgn="auto" latinLnBrk="0" hangingPunct="1">
                        <a:lnSpc>
                          <a:spcPct val="100000"/>
                        </a:lnSpc>
                        <a:spcBef>
                          <a:spcPts val="0"/>
                        </a:spcBef>
                        <a:spcAft>
                          <a:spcPts val="0"/>
                        </a:spcAft>
                        <a:buClrTx/>
                        <a:buSzTx/>
                        <a:buFontTx/>
                        <a:buNone/>
                        <a:tabLst/>
                        <a:defRPr/>
                      </a:pPr>
                      <a:r>
                        <a:rPr lang="fr" sz="1800" b="0" kern="1200" noProof="0" dirty="0">
                          <a:solidFill>
                            <a:srgbClr val="A5A5A5">
                              <a:lumMod val="50000"/>
                            </a:srgbClr>
                          </a:solidFill>
                          <a:latin typeface="Ubuntu Light" panose="020B0304030602030204" pitchFamily="34" charset="0"/>
                          <a:ea typeface="Calibri"/>
                          <a:cs typeface="Calibri"/>
                        </a:rPr>
                        <a:t>Il n'y a pas d'activités Special Olympics dans les écoles près de chez moi ou dans ma région.</a:t>
                      </a:r>
                    </a:p>
                  </a:txBody>
                  <a:tcPr marL="86396" marR="86396" marT="43198" marB="43198" anchor="ctr">
                    <a:lnT w="28575" cap="flat" cmpd="sng" algn="ctr">
                      <a:solidFill>
                        <a:schemeClr val="bg1">
                          <a:lumMod val="50000"/>
                        </a:schemeClr>
                      </a:solidFill>
                      <a:prstDash val="sysDot"/>
                      <a:round/>
                      <a:headEnd type="none" w="med" len="med"/>
                      <a:tailEnd type="none" w="med" len="med"/>
                    </a:lnT>
                    <a:lnB w="28575" cap="flat" cmpd="sng" algn="ctr">
                      <a:solidFill>
                        <a:schemeClr val="bg1">
                          <a:lumMod val="50000"/>
                        </a:schemeClr>
                      </a:solidFill>
                      <a:prstDash val="sysDot"/>
                      <a:round/>
                      <a:headEnd type="none" w="med" len="med"/>
                      <a:tailEnd type="none" w="med" len="med"/>
                    </a:lnB>
                    <a:noFill/>
                  </a:tcPr>
                </a:tc>
                <a:extLst>
                  <a:ext uri="{0D108BD9-81ED-4DB2-BD59-A6C34878D82A}">
                    <a16:rowId xmlns:a16="http://schemas.microsoft.com/office/drawing/2014/main" val="868628783"/>
                  </a:ext>
                </a:extLst>
              </a:tr>
              <a:tr h="1472400">
                <a:tc>
                  <a:txBody>
                    <a:bodyPr/>
                    <a:lstStyle/>
                    <a:p>
                      <a:endParaRPr lang="es-PA" sz="1700"/>
                    </a:p>
                  </a:txBody>
                  <a:tcPr marL="86396" marR="86396" marT="43198" marB="43198">
                    <a:lnR w="12700" cap="flat" cmpd="sng" algn="ctr">
                      <a:solidFill>
                        <a:srgbClr val="E7F8FF"/>
                      </a:solidFill>
                      <a:prstDash val="solid"/>
                      <a:round/>
                      <a:headEnd type="none" w="med" len="med"/>
                      <a:tailEnd type="none" w="med" len="med"/>
                    </a:lnR>
                    <a:solidFill>
                      <a:srgbClr val="DDF5FF"/>
                    </a:solidFill>
                  </a:tcPr>
                </a:tc>
                <a:tc>
                  <a:txBody>
                    <a:bodyPr/>
                    <a:lstStyle/>
                    <a:p>
                      <a:pPr lvl="4" algn="ct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Causes du</a:t>
                      </a:r>
                    </a:p>
                    <a:p>
                      <a:pPr lvl="4" algn="ct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Problème</a:t>
                      </a:r>
                      <a:endParaRPr lang="es-PA" sz="2000" dirty="0"/>
                    </a:p>
                  </a:txBody>
                  <a:tcPr marL="86396" marR="86396" marT="43198" marB="43198" anchor="ctr">
                    <a:lnL w="12700" cap="flat" cmpd="sng" algn="ctr">
                      <a:solidFill>
                        <a:srgbClr val="E7F8FF"/>
                      </a:solidFill>
                      <a:prstDash val="solid"/>
                      <a:round/>
                      <a:headEnd type="none" w="med" len="med"/>
                      <a:tailEnd type="none" w="med" len="med"/>
                    </a:lnL>
                    <a:lnT w="28575" cap="flat" cmpd="sng" algn="ctr">
                      <a:solidFill>
                        <a:schemeClr val="bg1">
                          <a:lumMod val="50000"/>
                        </a:schemeClr>
                      </a:solidFill>
                      <a:prstDash val="sysDot"/>
                      <a:round/>
                      <a:headEnd type="none" w="med" len="med"/>
                      <a:tailEnd type="none" w="med" len="med"/>
                    </a:lnT>
                    <a:solidFill>
                      <a:srgbClr val="DDF5FF"/>
                    </a:solidFill>
                  </a:tcPr>
                </a:tc>
                <a:tc>
                  <a:txBody>
                    <a:bodyPr/>
                    <a:lstStyle/>
                    <a:p>
                      <a:pPr marL="88900" marR="0" lvl="0" indent="0" algn="l" defTabSz="914400" rtl="0" eaLnBrk="1" fontAlgn="auto" latinLnBrk="0" hangingPunct="1">
                        <a:lnSpc>
                          <a:spcPct val="100000"/>
                        </a:lnSpc>
                        <a:spcBef>
                          <a:spcPts val="0"/>
                        </a:spcBef>
                        <a:spcAft>
                          <a:spcPts val="0"/>
                        </a:spcAft>
                        <a:buClrTx/>
                        <a:buSzTx/>
                        <a:buFontTx/>
                        <a:buNone/>
                        <a:tabLst/>
                        <a:defRPr/>
                      </a:pPr>
                      <a:endParaRPr lang="en-US" sz="1800" b="0" kern="1200" noProof="0" dirty="0">
                        <a:solidFill>
                          <a:srgbClr val="A5A5A5">
                            <a:lumMod val="50000"/>
                          </a:srgbClr>
                        </a:solidFill>
                        <a:latin typeface="Ubuntu Light" panose="020B0304030602030204" pitchFamily="34" charset="0"/>
                        <a:ea typeface="Calibri"/>
                        <a:cs typeface="Calibri"/>
                      </a:endParaRPr>
                    </a:p>
                  </a:txBody>
                  <a:tcPr marL="86396" marR="86396" marT="43198" marB="43198" anchor="ctr">
                    <a:lnT w="28575" cap="flat" cmpd="sng" algn="ctr">
                      <a:solidFill>
                        <a:schemeClr val="bg1">
                          <a:lumMod val="50000"/>
                        </a:schemeClr>
                      </a:solidFill>
                      <a:prstDash val="sysDot"/>
                      <a:round/>
                      <a:headEnd type="none" w="med" len="med"/>
                      <a:tailEnd type="none" w="med" len="med"/>
                    </a:lnT>
                    <a:noFill/>
                  </a:tcPr>
                </a:tc>
                <a:extLst>
                  <a:ext uri="{0D108BD9-81ED-4DB2-BD59-A6C34878D82A}">
                    <a16:rowId xmlns:a16="http://schemas.microsoft.com/office/drawing/2014/main" val="3342651376"/>
                  </a:ext>
                </a:extLst>
              </a:tr>
            </a:tbl>
          </a:graphicData>
        </a:graphic>
      </p:graphicFrame>
      <p:pic>
        <p:nvPicPr>
          <p:cNvPr id="3" name="Graphic 1" descr="Illustration d'un arbre avec des numéros placés au sommet pour indiquer : 1 au centre pour le tronc. 2 en bas pour les racines. 3 en haut pour les branches et les feuilles.">
            <a:extLst>
              <a:ext uri="{FF2B5EF4-FFF2-40B4-BE49-F238E27FC236}">
                <a16:creationId xmlns:a16="http://schemas.microsoft.com/office/drawing/2014/main" id="{8101A527-95F8-6AEC-AA5A-128A159C792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76826" y="2020492"/>
            <a:ext cx="3595138" cy="3875356"/>
          </a:xfrm>
          <a:prstGeom prst="rect">
            <a:avLst/>
          </a:prstGeom>
        </p:spPr>
      </p:pic>
      <p:sp>
        <p:nvSpPr>
          <p:cNvPr id="17" name="Text Placeholder 5">
            <a:extLst>
              <a:ext uri="{FF2B5EF4-FFF2-40B4-BE49-F238E27FC236}">
                <a16:creationId xmlns:a16="http://schemas.microsoft.com/office/drawing/2014/main" id="{F512ECC8-7FF9-22D3-B6A0-9D74E513C98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Idée de projet</a:t>
            </a:r>
          </a:p>
        </p:txBody>
      </p:sp>
      <p:grpSp>
        <p:nvGrpSpPr>
          <p:cNvPr id="21" name="Group 20">
            <a:extLst>
              <a:ext uri="{FF2B5EF4-FFF2-40B4-BE49-F238E27FC236}">
                <a16:creationId xmlns:a16="http://schemas.microsoft.com/office/drawing/2014/main" id="{DE41310F-D5DE-6E13-915B-07AE1EE1D92C}"/>
              </a:ext>
            </a:extLst>
          </p:cNvPr>
          <p:cNvGrpSpPr/>
          <p:nvPr/>
        </p:nvGrpSpPr>
        <p:grpSpPr>
          <a:xfrm>
            <a:off x="10626480" y="5319165"/>
            <a:ext cx="1205988" cy="1207758"/>
            <a:chOff x="-2159000" y="3136801"/>
            <a:chExt cx="1724039" cy="1726568"/>
          </a:xfrm>
        </p:grpSpPr>
        <p:sp>
          <p:nvSpPr>
            <p:cNvPr id="16" name="Oval 15">
              <a:extLst>
                <a:ext uri="{FF2B5EF4-FFF2-40B4-BE49-F238E27FC236}">
                  <a16:creationId xmlns:a16="http://schemas.microsoft.com/office/drawing/2014/main" id="{C488DBD5-771F-5264-E4DE-2AE5EDBAF1E4}"/>
                </a:ext>
              </a:extLst>
            </p:cNvPr>
            <p:cNvSpPr/>
            <p:nvPr/>
          </p:nvSpPr>
          <p:spPr>
            <a:xfrm>
              <a:off x="-1938950" y="3136801"/>
              <a:ext cx="1184651" cy="1184652"/>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70B5B33-A733-02DC-BB53-16C61B32E9A8}"/>
                </a:ext>
              </a:extLst>
            </p:cNvPr>
            <p:cNvSpPr txBox="1"/>
            <p:nvPr/>
          </p:nvSpPr>
          <p:spPr>
            <a:xfrm>
              <a:off x="-2159000" y="4379384"/>
              <a:ext cx="1724039" cy="483985"/>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INITIATION</a:t>
              </a:r>
            </a:p>
          </p:txBody>
        </p:sp>
        <p:pic>
          <p:nvPicPr>
            <p:cNvPr id="19" name="Graphic 18">
              <a:extLst>
                <a:ext uri="{FF2B5EF4-FFF2-40B4-BE49-F238E27FC236}">
                  <a16:creationId xmlns:a16="http://schemas.microsoft.com/office/drawing/2014/main" id="{5703A001-8EE1-815E-4BBD-ECC70D732A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44629" y="3262664"/>
              <a:ext cx="839943" cy="868416"/>
            </a:xfrm>
            <a:prstGeom prst="rect">
              <a:avLst/>
            </a:prstGeom>
          </p:spPr>
        </p:pic>
      </p:grpSp>
      <p:sp>
        <p:nvSpPr>
          <p:cNvPr id="20" name="Text Placeholder 4">
            <a:extLst>
              <a:ext uri="{FF2B5EF4-FFF2-40B4-BE49-F238E27FC236}">
                <a16:creationId xmlns:a16="http://schemas.microsoft.com/office/drawing/2014/main" id="{642089C4-F8D3-CBC9-8BBA-560C82B3D481}"/>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Initiation</a:t>
            </a:r>
          </a:p>
        </p:txBody>
      </p:sp>
    </p:spTree>
    <p:extLst>
      <p:ext uri="{BB962C8B-B14F-4D97-AF65-F5344CB8AC3E}">
        <p14:creationId xmlns:p14="http://schemas.microsoft.com/office/powerpoint/2010/main" val="6247624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asvg="http://schemas.microsoft.com/office/drawing/2016/SVG/main" xmlns:p14="http://schemas.microsoft.com/office/powerpoint/2010/main" xmlns:a16="http://schemas.microsoft.com/office/drawing/2014/main"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EF1BF-F3B4-398C-08FA-E9874C83DD9C}"/>
            </a:ext>
          </a:extLst>
        </p:cNvPr>
        <p:cNvGrpSpPr/>
        <p:nvPr/>
      </p:nvGrpSpPr>
      <p:grpSpPr>
        <a:xfrm>
          <a:off x="0" y="0"/>
          <a:ext cx="0" cy="0"/>
          <a:chOff x="0" y="0"/>
          <a:chExt cx="0" cy="0"/>
        </a:xfrm>
      </p:grpSpPr>
      <p:graphicFrame>
        <p:nvGraphicFramePr>
          <p:cNvPr id="10" name="Tabla 9">
            <a:extLst>
              <a:ext uri="{FF2B5EF4-FFF2-40B4-BE49-F238E27FC236}">
                <a16:creationId xmlns:a16="http://schemas.microsoft.com/office/drawing/2014/main" id="{8311537E-1626-62EE-36D4-D706E0967168}"/>
              </a:ext>
            </a:extLst>
          </p:cNvPr>
          <p:cNvGraphicFramePr>
            <a:graphicFrameLocks noGrp="1"/>
          </p:cNvGraphicFramePr>
          <p:nvPr>
            <p:extLst>
              <p:ext uri="{D42A27DB-BD31-4B8C-83A1-F6EECF244321}">
                <p14:modId xmlns:p14="http://schemas.microsoft.com/office/powerpoint/2010/main" val="3193384001"/>
              </p:ext>
            </p:extLst>
          </p:nvPr>
        </p:nvGraphicFramePr>
        <p:xfrm>
          <a:off x="962526" y="1889213"/>
          <a:ext cx="9489574" cy="4490926"/>
        </p:xfrm>
        <a:graphic>
          <a:graphicData uri="http://schemas.openxmlformats.org/drawingml/2006/table">
            <a:tbl>
              <a:tblPr firstRow="1" bandRow="1">
                <a:tableStyleId>{5C22544A-7EE6-4342-B048-85BDC9FD1C3A}</a:tableStyleId>
              </a:tblPr>
              <a:tblGrid>
                <a:gridCol w="1691774">
                  <a:extLst>
                    <a:ext uri="{9D8B030D-6E8A-4147-A177-3AD203B41FA5}">
                      <a16:colId xmlns:a16="http://schemas.microsoft.com/office/drawing/2014/main" val="581591746"/>
                    </a:ext>
                  </a:extLst>
                </a:gridCol>
                <a:gridCol w="3314700">
                  <a:extLst>
                    <a:ext uri="{9D8B030D-6E8A-4147-A177-3AD203B41FA5}">
                      <a16:colId xmlns:a16="http://schemas.microsoft.com/office/drawing/2014/main" val="1180036344"/>
                    </a:ext>
                  </a:extLst>
                </a:gridCol>
                <a:gridCol w="4483100">
                  <a:extLst>
                    <a:ext uri="{9D8B030D-6E8A-4147-A177-3AD203B41FA5}">
                      <a16:colId xmlns:a16="http://schemas.microsoft.com/office/drawing/2014/main" val="1986791386"/>
                    </a:ext>
                  </a:extLst>
                </a:gridCol>
              </a:tblGrid>
              <a:tr h="1379305">
                <a:tc>
                  <a:txBody>
                    <a:bodyPr/>
                    <a:lstStyle/>
                    <a:p>
                      <a:pPr algn="r"/>
                      <a:endParaRPr lang="es-PA" sz="1700"/>
                    </a:p>
                  </a:txBody>
                  <a:tcPr marL="86396" marR="86396" marT="43198" marB="43198" anchor="ctr">
                    <a:lnR w="12700" cap="flat" cmpd="sng" algn="ctr">
                      <a:solidFill>
                        <a:srgbClr val="C5EEFF"/>
                      </a:solidFill>
                      <a:prstDash val="solid"/>
                      <a:round/>
                      <a:headEnd type="none" w="med" len="med"/>
                      <a:tailEnd type="none" w="med" len="med"/>
                    </a:lnR>
                    <a:solidFill>
                      <a:srgbClr val="C5EEFF"/>
                    </a:solidFill>
                  </a:tcPr>
                </a:tc>
                <a:tc>
                  <a:txBody>
                    <a:bodyPr/>
                    <a:lstStyle/>
                    <a:p>
                      <a:pPr marL="1828800" marR="0" lvl="4" indent="0" algn="ctr" defTabSz="914400" rtl="0" eaLnBrk="1" fontAlgn="auto" latinLnBrk="0" hangingPunct="1">
                        <a:lnSpc>
                          <a:spcPct val="100000"/>
                        </a:lnSpc>
                        <a:spcBef>
                          <a:spcPts val="0"/>
                        </a:spcBef>
                        <a:spcAft>
                          <a:spcPts val="0"/>
                        </a:spcAft>
                        <a:buClrTx/>
                        <a:buSzTx/>
                        <a:buFontTx/>
                        <a:buNone/>
                        <a:tabLst/>
                        <a:defRPr/>
                      </a:pP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Effets du</a:t>
                      </a:r>
                    </a:p>
                    <a:p>
                      <a:pPr marL="1828800" marR="0" lvl="4" indent="0" algn="ctr" defTabSz="914400" rtl="0" eaLnBrk="1" fontAlgn="auto" latinLnBrk="0" hangingPunct="1">
                        <a:lnSpc>
                          <a:spcPct val="100000"/>
                        </a:lnSpc>
                        <a:spcBef>
                          <a:spcPts val="0"/>
                        </a:spcBef>
                        <a:spcAft>
                          <a:spcPts val="0"/>
                        </a:spcAft>
                        <a:buClrTx/>
                        <a:buSzTx/>
                        <a:buFontTx/>
                        <a:buNone/>
                        <a:tabLst/>
                        <a:defRPr/>
                      </a:pP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 Problème</a:t>
                      </a:r>
                      <a:endParaRPr lang="es-PA" sz="2000" dirty="0"/>
                    </a:p>
                  </a:txBody>
                  <a:tcPr marL="86396" marR="86396" marT="43198" marB="43198" anchor="ctr">
                    <a:lnL w="12700" cap="flat" cmpd="sng" algn="ctr">
                      <a:solidFill>
                        <a:srgbClr val="C5EEFF"/>
                      </a:solidFill>
                      <a:prstDash val="solid"/>
                      <a:round/>
                      <a:headEnd type="none" w="med" len="med"/>
                      <a:tailEnd type="none" w="med" len="med"/>
                    </a:lnL>
                    <a:lnB w="28575" cap="flat" cmpd="sng" algn="ctr">
                      <a:solidFill>
                        <a:schemeClr val="bg1">
                          <a:lumMod val="50000"/>
                        </a:schemeClr>
                      </a:solidFill>
                      <a:prstDash val="sysDot"/>
                      <a:round/>
                      <a:headEnd type="none" w="med" len="med"/>
                      <a:tailEnd type="none" w="med" len="med"/>
                    </a:lnB>
                    <a:solidFill>
                      <a:srgbClr val="C5EEFF"/>
                    </a:solidFill>
                  </a:tcPr>
                </a:tc>
                <a:tc>
                  <a:txBody>
                    <a:bodyPr/>
                    <a:lstStyle/>
                    <a:p>
                      <a:pPr marL="88900" indent="0" algn="l"/>
                      <a:endParaRPr lang="en-US" sz="1800" b="0" kern="1200">
                        <a:solidFill>
                          <a:srgbClr val="A5A5A5">
                            <a:lumMod val="50000"/>
                          </a:srgbClr>
                        </a:solidFill>
                        <a:latin typeface="Ubuntu Light" panose="020B0304030602030204" pitchFamily="34" charset="0"/>
                        <a:ea typeface="Calibri"/>
                        <a:cs typeface="Calibri"/>
                      </a:endParaRPr>
                    </a:p>
                  </a:txBody>
                  <a:tcPr marL="86396" marR="86396" marT="43198" marB="43198" anchor="ctr">
                    <a:lnB w="28575" cap="flat" cmpd="sng" algn="ctr">
                      <a:solidFill>
                        <a:schemeClr val="bg1">
                          <a:lumMod val="50000"/>
                        </a:schemeClr>
                      </a:solidFill>
                      <a:prstDash val="sysDot"/>
                      <a:round/>
                      <a:headEnd type="none" w="med" len="med"/>
                      <a:tailEnd type="none" w="med" len="med"/>
                    </a:lnB>
                    <a:noFill/>
                  </a:tcPr>
                </a:tc>
                <a:extLst>
                  <a:ext uri="{0D108BD9-81ED-4DB2-BD59-A6C34878D82A}">
                    <a16:rowId xmlns:a16="http://schemas.microsoft.com/office/drawing/2014/main" val="3231770131"/>
                  </a:ext>
                </a:extLst>
              </a:tr>
              <a:tr h="1379305">
                <a:tc>
                  <a:txBody>
                    <a:bodyPr/>
                    <a:lstStyle/>
                    <a:p>
                      <a:endParaRPr lang="es-PA" sz="1700"/>
                    </a:p>
                  </a:txBody>
                  <a:tcPr marL="86396" marR="86396" marT="43198" marB="43198">
                    <a:lnR w="12700" cap="flat" cmpd="sng" algn="ctr">
                      <a:solidFill>
                        <a:srgbClr val="E7F8FF"/>
                      </a:solidFill>
                      <a:prstDash val="solid"/>
                      <a:round/>
                      <a:headEnd type="none" w="med" len="med"/>
                      <a:tailEnd type="none" w="med" len="med"/>
                    </a:lnR>
                    <a:solidFill>
                      <a:srgbClr val="E7F8FF"/>
                    </a:solidFill>
                  </a:tcPr>
                </a:tc>
                <a:tc>
                  <a:txBody>
                    <a:bodyPr/>
                    <a:lstStyle/>
                    <a:p>
                      <a:pPr marL="1828800" marR="0" lvl="4" indent="0" algn="ctr" defTabSz="914400" rtl="0" eaLnBrk="1" fontAlgn="auto" latinLnBrk="0" hangingPunct="1">
                        <a:lnSpc>
                          <a:spcPct val="100000"/>
                        </a:lnSpc>
                        <a:spcBef>
                          <a:spcPts val="0"/>
                        </a:spcBef>
                        <a:spcAft>
                          <a:spcPts val="0"/>
                        </a:spcAft>
                        <a:buClrTx/>
                        <a:buSzTx/>
                        <a:buFontTx/>
                        <a:buNone/>
                        <a:tabLst/>
                        <a:defRPr/>
                      </a:pPr>
                      <a:r>
                        <a:rPr lang="fr" sz="2000" b="1">
                          <a:solidFill>
                            <a:srgbClr val="013B82"/>
                          </a:solidFill>
                          <a:effectLst/>
                          <a:latin typeface="Ubuntu Light" panose="020B0304030602030204" pitchFamily="34" charset="0"/>
                          <a:ea typeface="DengXian" panose="020B0503020204020204" pitchFamily="2" charset="-122"/>
                          <a:cs typeface="Arial" panose="020B0604020202020204" pitchFamily="34" charset="0"/>
                        </a:rPr>
                        <a:t>Problème</a:t>
                      </a:r>
                      <a:endParaRPr lang="es-PA" sz="2000"/>
                    </a:p>
                  </a:txBody>
                  <a:tcPr marL="86396" marR="86396" marT="43198" marB="43198" anchor="ctr">
                    <a:lnL w="12700" cap="flat" cmpd="sng" algn="ctr">
                      <a:solidFill>
                        <a:srgbClr val="E7F8FF"/>
                      </a:solidFill>
                      <a:prstDash val="solid"/>
                      <a:round/>
                      <a:headEnd type="none" w="med" len="med"/>
                      <a:tailEnd type="none" w="med" len="med"/>
                    </a:lnL>
                    <a:lnT w="28575" cap="flat" cmpd="sng" algn="ctr">
                      <a:solidFill>
                        <a:schemeClr val="bg1">
                          <a:lumMod val="50000"/>
                        </a:schemeClr>
                      </a:solidFill>
                      <a:prstDash val="sysDot"/>
                      <a:round/>
                      <a:headEnd type="none" w="med" len="med"/>
                      <a:tailEnd type="none" w="med" len="med"/>
                    </a:lnT>
                    <a:lnB w="28575" cap="flat" cmpd="sng" algn="ctr">
                      <a:solidFill>
                        <a:schemeClr val="bg1">
                          <a:lumMod val="50000"/>
                        </a:schemeClr>
                      </a:solidFill>
                      <a:prstDash val="sysDot"/>
                      <a:round/>
                      <a:headEnd type="none" w="med" len="med"/>
                      <a:tailEnd type="none" w="med" len="med"/>
                    </a:lnB>
                    <a:solidFill>
                      <a:srgbClr val="E7F8FF"/>
                    </a:solidFill>
                  </a:tcPr>
                </a:tc>
                <a:tc>
                  <a:txBody>
                    <a:bodyPr/>
                    <a:lstStyle/>
                    <a:p>
                      <a:pPr marL="88900" marR="0" lvl="0" indent="0" algn="l" defTabSz="457200" rtl="0" eaLnBrk="1" fontAlgn="auto" latinLnBrk="0" hangingPunct="1">
                        <a:lnSpc>
                          <a:spcPct val="100000"/>
                        </a:lnSpc>
                        <a:spcBef>
                          <a:spcPts val="0"/>
                        </a:spcBef>
                        <a:spcAft>
                          <a:spcPts val="0"/>
                        </a:spcAft>
                        <a:buClrTx/>
                        <a:buSzTx/>
                        <a:buFontTx/>
                        <a:buNone/>
                        <a:tabLst/>
                        <a:defRPr/>
                      </a:pPr>
                      <a:r>
                        <a:rPr lang="fr" sz="1800" b="0" kern="1200" noProof="0" dirty="0">
                          <a:solidFill>
                            <a:srgbClr val="A5A5A5">
                              <a:lumMod val="50000"/>
                            </a:srgbClr>
                          </a:solidFill>
                          <a:latin typeface="Ubuntu Light" panose="020B0304030602030204" pitchFamily="34" charset="0"/>
                          <a:ea typeface="Calibri"/>
                          <a:cs typeface="Calibri"/>
                        </a:rPr>
                        <a:t>Il n'y a pas d'activités Special Olympics dans les écoles près de chez moi ou dans ma région.</a:t>
                      </a:r>
                    </a:p>
                  </a:txBody>
                  <a:tcPr marL="86396" marR="86396" marT="43198" marB="43198" anchor="ctr">
                    <a:lnT w="28575" cap="flat" cmpd="sng" algn="ctr">
                      <a:solidFill>
                        <a:schemeClr val="bg1">
                          <a:lumMod val="50000"/>
                        </a:schemeClr>
                      </a:solidFill>
                      <a:prstDash val="sysDot"/>
                      <a:round/>
                      <a:headEnd type="none" w="med" len="med"/>
                      <a:tailEnd type="none" w="med" len="med"/>
                    </a:lnT>
                    <a:lnB w="28575" cap="flat" cmpd="sng" algn="ctr">
                      <a:solidFill>
                        <a:schemeClr val="bg1">
                          <a:lumMod val="50000"/>
                        </a:schemeClr>
                      </a:solidFill>
                      <a:prstDash val="sysDot"/>
                      <a:round/>
                      <a:headEnd type="none" w="med" len="med"/>
                      <a:tailEnd type="none" w="med" len="med"/>
                    </a:lnB>
                    <a:noFill/>
                  </a:tcPr>
                </a:tc>
                <a:extLst>
                  <a:ext uri="{0D108BD9-81ED-4DB2-BD59-A6C34878D82A}">
                    <a16:rowId xmlns:a16="http://schemas.microsoft.com/office/drawing/2014/main" val="868628783"/>
                  </a:ext>
                </a:extLst>
              </a:tr>
              <a:tr h="1472400">
                <a:tc>
                  <a:txBody>
                    <a:bodyPr/>
                    <a:lstStyle/>
                    <a:p>
                      <a:endParaRPr lang="es-PA" sz="1700"/>
                    </a:p>
                  </a:txBody>
                  <a:tcPr marL="86396" marR="86396" marT="43198" marB="43198">
                    <a:lnR w="12700" cap="flat" cmpd="sng" algn="ctr">
                      <a:solidFill>
                        <a:srgbClr val="E7F8FF"/>
                      </a:solidFill>
                      <a:prstDash val="solid"/>
                      <a:round/>
                      <a:headEnd type="none" w="med" len="med"/>
                      <a:tailEnd type="none" w="med" len="med"/>
                    </a:lnR>
                    <a:solidFill>
                      <a:srgbClr val="DDF5FF"/>
                    </a:solidFill>
                  </a:tcPr>
                </a:tc>
                <a:tc>
                  <a:txBody>
                    <a:bodyPr/>
                    <a:lstStyle/>
                    <a:p>
                      <a:pPr lvl="4" algn="ct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Causes du</a:t>
                      </a:r>
                    </a:p>
                    <a:p>
                      <a:pPr lvl="4" algn="ct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Problème</a:t>
                      </a:r>
                      <a:endParaRPr lang="es-PA" sz="2000" dirty="0"/>
                    </a:p>
                  </a:txBody>
                  <a:tcPr marL="86396" marR="86396" marT="43198" marB="43198" anchor="ctr">
                    <a:lnL w="12700" cap="flat" cmpd="sng" algn="ctr">
                      <a:solidFill>
                        <a:srgbClr val="E7F8FF"/>
                      </a:solidFill>
                      <a:prstDash val="solid"/>
                      <a:round/>
                      <a:headEnd type="none" w="med" len="med"/>
                      <a:tailEnd type="none" w="med" len="med"/>
                    </a:lnL>
                    <a:lnT w="28575" cap="flat" cmpd="sng" algn="ctr">
                      <a:solidFill>
                        <a:schemeClr val="bg1">
                          <a:lumMod val="50000"/>
                        </a:schemeClr>
                      </a:solidFill>
                      <a:prstDash val="sysDot"/>
                      <a:round/>
                      <a:headEnd type="none" w="med" len="med"/>
                      <a:tailEnd type="none" w="med" len="med"/>
                    </a:lnT>
                    <a:solidFill>
                      <a:srgbClr val="DDF5FF"/>
                    </a:solidFill>
                  </a:tcPr>
                </a:tc>
                <a:tc>
                  <a:txBody>
                    <a:bodyPr/>
                    <a:lstStyle/>
                    <a:p>
                      <a:pPr marL="88900" marR="0" lvl="0" indent="0" algn="l" defTabSz="914400" rtl="0" eaLnBrk="1" fontAlgn="auto" latinLnBrk="0" hangingPunct="1">
                        <a:lnSpc>
                          <a:spcPct val="100000"/>
                        </a:lnSpc>
                        <a:spcBef>
                          <a:spcPts val="0"/>
                        </a:spcBef>
                        <a:spcAft>
                          <a:spcPts val="0"/>
                        </a:spcAft>
                        <a:buClrTx/>
                        <a:buSzTx/>
                        <a:buFontTx/>
                        <a:buNone/>
                        <a:tabLst/>
                        <a:defRPr/>
                      </a:pPr>
                      <a:r>
                        <a:rPr lang="fr" sz="1800" b="0" kern="1200" noProof="0" dirty="0">
                          <a:solidFill>
                            <a:srgbClr val="A5A5A5">
                              <a:lumMod val="50000"/>
                            </a:srgbClr>
                          </a:solidFill>
                          <a:latin typeface="Ubuntu Light" panose="020B0304030602030204" pitchFamily="34" charset="0"/>
                          <a:ea typeface="Calibri"/>
                          <a:cs typeface="Calibri"/>
                        </a:rPr>
                        <a:t>Les administrateurs scolaires ne comprennent pas les avantages des programmes Special Olympics. Les enseignants ont déjà beaucoup à gérer et n'ont pas le temps d'assumer un autre rôle.</a:t>
                      </a:r>
                    </a:p>
                  </a:txBody>
                  <a:tcPr marL="86396" marR="86396" marT="43198" marB="43198" anchor="ctr">
                    <a:lnT w="28575" cap="flat" cmpd="sng" algn="ctr">
                      <a:solidFill>
                        <a:schemeClr val="bg1">
                          <a:lumMod val="50000"/>
                        </a:schemeClr>
                      </a:solidFill>
                      <a:prstDash val="sysDot"/>
                      <a:round/>
                      <a:headEnd type="none" w="med" len="med"/>
                      <a:tailEnd type="none" w="med" len="med"/>
                    </a:lnT>
                    <a:noFill/>
                  </a:tcPr>
                </a:tc>
                <a:extLst>
                  <a:ext uri="{0D108BD9-81ED-4DB2-BD59-A6C34878D82A}">
                    <a16:rowId xmlns:a16="http://schemas.microsoft.com/office/drawing/2014/main" val="3342651376"/>
                  </a:ext>
                </a:extLst>
              </a:tr>
            </a:tbl>
          </a:graphicData>
        </a:graphic>
      </p:graphicFrame>
      <p:pic>
        <p:nvPicPr>
          <p:cNvPr id="3" name="Graphic 1" descr="Illustration d'un arbre avec des numéros placés au sommet pour indiquer : 1 au centre pour le tronc. 2 en bas pour les racines. 3 en haut pour les branches et les feuilles.">
            <a:extLst>
              <a:ext uri="{FF2B5EF4-FFF2-40B4-BE49-F238E27FC236}">
                <a16:creationId xmlns:a16="http://schemas.microsoft.com/office/drawing/2014/main" id="{EFEF97D1-D093-0A43-2A4E-CB3076A2AE7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76826" y="2020492"/>
            <a:ext cx="3595138" cy="3875356"/>
          </a:xfrm>
          <a:prstGeom prst="rect">
            <a:avLst/>
          </a:prstGeom>
        </p:spPr>
      </p:pic>
      <p:sp>
        <p:nvSpPr>
          <p:cNvPr id="17" name="Text Placeholder 5">
            <a:extLst>
              <a:ext uri="{FF2B5EF4-FFF2-40B4-BE49-F238E27FC236}">
                <a16:creationId xmlns:a16="http://schemas.microsoft.com/office/drawing/2014/main" id="{99846202-B049-AE11-6D28-F9050B0E6EF6}"/>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Idée de projet</a:t>
            </a:r>
          </a:p>
        </p:txBody>
      </p:sp>
      <p:grpSp>
        <p:nvGrpSpPr>
          <p:cNvPr id="21" name="Group 20">
            <a:extLst>
              <a:ext uri="{FF2B5EF4-FFF2-40B4-BE49-F238E27FC236}">
                <a16:creationId xmlns:a16="http://schemas.microsoft.com/office/drawing/2014/main" id="{326EADCD-5E62-EEF8-86D4-38EE70085A41}"/>
              </a:ext>
            </a:extLst>
          </p:cNvPr>
          <p:cNvGrpSpPr/>
          <p:nvPr/>
        </p:nvGrpSpPr>
        <p:grpSpPr>
          <a:xfrm>
            <a:off x="10626480" y="5319165"/>
            <a:ext cx="1205988" cy="1207758"/>
            <a:chOff x="-2159000" y="3136801"/>
            <a:chExt cx="1724039" cy="1726568"/>
          </a:xfrm>
        </p:grpSpPr>
        <p:sp>
          <p:nvSpPr>
            <p:cNvPr id="16" name="Oval 15">
              <a:extLst>
                <a:ext uri="{FF2B5EF4-FFF2-40B4-BE49-F238E27FC236}">
                  <a16:creationId xmlns:a16="http://schemas.microsoft.com/office/drawing/2014/main" id="{0B6F9F4A-6854-97F7-02B9-71849827DC10}"/>
                </a:ext>
              </a:extLst>
            </p:cNvPr>
            <p:cNvSpPr/>
            <p:nvPr/>
          </p:nvSpPr>
          <p:spPr>
            <a:xfrm>
              <a:off x="-1938950" y="3136801"/>
              <a:ext cx="1184651" cy="1184652"/>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DE519ED3-07B4-3F5F-29D6-3D5B614D07B0}"/>
                </a:ext>
              </a:extLst>
            </p:cNvPr>
            <p:cNvSpPr txBox="1"/>
            <p:nvPr/>
          </p:nvSpPr>
          <p:spPr>
            <a:xfrm>
              <a:off x="-2159000" y="4379384"/>
              <a:ext cx="1724039" cy="483985"/>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INITIATION</a:t>
              </a:r>
            </a:p>
          </p:txBody>
        </p:sp>
        <p:pic>
          <p:nvPicPr>
            <p:cNvPr id="19" name="Graphic 18">
              <a:extLst>
                <a:ext uri="{FF2B5EF4-FFF2-40B4-BE49-F238E27FC236}">
                  <a16:creationId xmlns:a16="http://schemas.microsoft.com/office/drawing/2014/main" id="{D5FBC01A-6E8E-3AE6-11C2-CEE0E91116E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44629" y="3262664"/>
              <a:ext cx="839943" cy="868416"/>
            </a:xfrm>
            <a:prstGeom prst="rect">
              <a:avLst/>
            </a:prstGeom>
          </p:spPr>
        </p:pic>
      </p:grpSp>
      <p:sp>
        <p:nvSpPr>
          <p:cNvPr id="20" name="Text Placeholder 4">
            <a:extLst>
              <a:ext uri="{FF2B5EF4-FFF2-40B4-BE49-F238E27FC236}">
                <a16:creationId xmlns:a16="http://schemas.microsoft.com/office/drawing/2014/main" id="{C4209B10-2E19-473D-6F43-F2DEDB17C496}"/>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Initiation</a:t>
            </a:r>
          </a:p>
        </p:txBody>
      </p:sp>
    </p:spTree>
    <p:extLst>
      <p:ext uri="{BB962C8B-B14F-4D97-AF65-F5344CB8AC3E}">
        <p14:creationId xmlns:p14="http://schemas.microsoft.com/office/powerpoint/2010/main" val="10677226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asvg="http://schemas.microsoft.com/office/drawing/2016/SVG/main" xmlns:p14="http://schemas.microsoft.com/office/powerpoint/2010/main" xmlns:a16="http://schemas.microsoft.com/office/drawing/2014/main"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DCA75-9F6C-42FE-2B1A-960ABC17A952}"/>
            </a:ext>
          </a:extLst>
        </p:cNvPr>
        <p:cNvGrpSpPr/>
        <p:nvPr/>
      </p:nvGrpSpPr>
      <p:grpSpPr>
        <a:xfrm>
          <a:off x="0" y="0"/>
          <a:ext cx="0" cy="0"/>
          <a:chOff x="0" y="0"/>
          <a:chExt cx="0" cy="0"/>
        </a:xfrm>
      </p:grpSpPr>
      <p:graphicFrame>
        <p:nvGraphicFramePr>
          <p:cNvPr id="10" name="Tabla 9">
            <a:extLst>
              <a:ext uri="{FF2B5EF4-FFF2-40B4-BE49-F238E27FC236}">
                <a16:creationId xmlns:a16="http://schemas.microsoft.com/office/drawing/2014/main" id="{BEA105FB-A5AA-1FEA-BB0E-FF56AA7D8745}"/>
              </a:ext>
            </a:extLst>
          </p:cNvPr>
          <p:cNvGraphicFramePr>
            <a:graphicFrameLocks noGrp="1"/>
          </p:cNvGraphicFramePr>
          <p:nvPr>
            <p:extLst>
              <p:ext uri="{D42A27DB-BD31-4B8C-83A1-F6EECF244321}">
                <p14:modId xmlns:p14="http://schemas.microsoft.com/office/powerpoint/2010/main" val="1678730913"/>
              </p:ext>
            </p:extLst>
          </p:nvPr>
        </p:nvGraphicFramePr>
        <p:xfrm>
          <a:off x="1222869" y="2020492"/>
          <a:ext cx="9489574" cy="4843937"/>
        </p:xfrm>
        <a:graphic>
          <a:graphicData uri="http://schemas.openxmlformats.org/drawingml/2006/table">
            <a:tbl>
              <a:tblPr firstRow="1" bandRow="1">
                <a:tableStyleId>{5C22544A-7EE6-4342-B048-85BDC9FD1C3A}</a:tableStyleId>
              </a:tblPr>
              <a:tblGrid>
                <a:gridCol w="1691774">
                  <a:extLst>
                    <a:ext uri="{9D8B030D-6E8A-4147-A177-3AD203B41FA5}">
                      <a16:colId xmlns:a16="http://schemas.microsoft.com/office/drawing/2014/main" val="581591746"/>
                    </a:ext>
                  </a:extLst>
                </a:gridCol>
                <a:gridCol w="3314700">
                  <a:extLst>
                    <a:ext uri="{9D8B030D-6E8A-4147-A177-3AD203B41FA5}">
                      <a16:colId xmlns:a16="http://schemas.microsoft.com/office/drawing/2014/main" val="1180036344"/>
                    </a:ext>
                  </a:extLst>
                </a:gridCol>
                <a:gridCol w="4483100">
                  <a:extLst>
                    <a:ext uri="{9D8B030D-6E8A-4147-A177-3AD203B41FA5}">
                      <a16:colId xmlns:a16="http://schemas.microsoft.com/office/drawing/2014/main" val="1986791386"/>
                    </a:ext>
                  </a:extLst>
                </a:gridCol>
              </a:tblGrid>
              <a:tr h="1379305">
                <a:tc>
                  <a:txBody>
                    <a:bodyPr/>
                    <a:lstStyle/>
                    <a:p>
                      <a:pPr algn="r"/>
                      <a:endParaRPr lang="es-PA" sz="1700"/>
                    </a:p>
                  </a:txBody>
                  <a:tcPr marL="86396" marR="86396" marT="43198" marB="43198" anchor="ctr">
                    <a:lnR w="12700" cap="flat" cmpd="sng" algn="ctr">
                      <a:solidFill>
                        <a:srgbClr val="C5EEFF"/>
                      </a:solidFill>
                      <a:prstDash val="solid"/>
                      <a:round/>
                      <a:headEnd type="none" w="med" len="med"/>
                      <a:tailEnd type="none" w="med" len="med"/>
                    </a:lnR>
                    <a:solidFill>
                      <a:srgbClr val="C5EEFF"/>
                    </a:solidFill>
                  </a:tcPr>
                </a:tc>
                <a:tc>
                  <a:txBody>
                    <a:bodyPr/>
                    <a:lstStyle/>
                    <a:p>
                      <a:pPr marL="1828800" marR="0" lvl="4" indent="0" algn="ctr" defTabSz="914400" rtl="0" eaLnBrk="1" fontAlgn="auto" latinLnBrk="0" hangingPunct="1">
                        <a:lnSpc>
                          <a:spcPct val="100000"/>
                        </a:lnSpc>
                        <a:spcBef>
                          <a:spcPts val="0"/>
                        </a:spcBef>
                        <a:spcAft>
                          <a:spcPts val="0"/>
                        </a:spcAft>
                        <a:buClrTx/>
                        <a:buSzTx/>
                        <a:buFontTx/>
                        <a:buNone/>
                        <a:tabLst/>
                        <a:defRPr/>
                      </a:pP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Effets du</a:t>
                      </a:r>
                    </a:p>
                    <a:p>
                      <a:pPr marL="1828800" marR="0" lvl="4" indent="0" algn="ctr" defTabSz="914400" rtl="0" eaLnBrk="1" fontAlgn="auto" latinLnBrk="0" hangingPunct="1">
                        <a:lnSpc>
                          <a:spcPct val="100000"/>
                        </a:lnSpc>
                        <a:spcBef>
                          <a:spcPts val="0"/>
                        </a:spcBef>
                        <a:spcAft>
                          <a:spcPts val="0"/>
                        </a:spcAft>
                        <a:buClrTx/>
                        <a:buSzTx/>
                        <a:buFontTx/>
                        <a:buNone/>
                        <a:tabLst/>
                        <a:defRPr/>
                      </a:pP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 Problème</a:t>
                      </a:r>
                      <a:endParaRPr lang="es-PA" sz="2000" dirty="0"/>
                    </a:p>
                  </a:txBody>
                  <a:tcPr marL="86396" marR="86396" marT="43198" marB="43198" anchor="ctr">
                    <a:lnL w="12700" cap="flat" cmpd="sng" algn="ctr">
                      <a:solidFill>
                        <a:srgbClr val="C5EEFF"/>
                      </a:solidFill>
                      <a:prstDash val="solid"/>
                      <a:round/>
                      <a:headEnd type="none" w="med" len="med"/>
                      <a:tailEnd type="none" w="med" len="med"/>
                    </a:lnL>
                    <a:lnB w="28575" cap="flat" cmpd="sng" algn="ctr">
                      <a:solidFill>
                        <a:schemeClr val="bg1">
                          <a:lumMod val="50000"/>
                        </a:schemeClr>
                      </a:solidFill>
                      <a:prstDash val="sysDot"/>
                      <a:round/>
                      <a:headEnd type="none" w="med" len="med"/>
                      <a:tailEnd type="none" w="med" len="med"/>
                    </a:lnB>
                    <a:solidFill>
                      <a:srgbClr val="C5EEFF"/>
                    </a:solidFill>
                  </a:tcPr>
                </a:tc>
                <a:tc>
                  <a:txBody>
                    <a:bodyPr/>
                    <a:lstStyle/>
                    <a:p>
                      <a:pPr marL="88900" indent="0" algn="l"/>
                      <a:r>
                        <a:rPr lang="fr" sz="1800" b="0" kern="1200" dirty="0">
                          <a:solidFill>
                            <a:srgbClr val="A5A5A5">
                              <a:lumMod val="50000"/>
                            </a:srgbClr>
                          </a:solidFill>
                          <a:latin typeface="Ubuntu Light" panose="020B0304030602030204" pitchFamily="34" charset="0"/>
                          <a:ea typeface="Calibri"/>
                          <a:cs typeface="Calibri"/>
                        </a:rPr>
                        <a:t>L'école n'est pas inclusive envers les personnes ayant DID. Les élèves avec DID dans cette école ont une expérience scolaire négative où les enseignants et les élèves sans DID ont de faibles attentes à leur égard.</a:t>
                      </a:r>
                    </a:p>
                  </a:txBody>
                  <a:tcPr marL="86396" marR="86396" marT="43198" marB="43198" anchor="ctr">
                    <a:lnB w="28575" cap="flat" cmpd="sng" algn="ctr">
                      <a:solidFill>
                        <a:schemeClr val="bg1">
                          <a:lumMod val="50000"/>
                        </a:schemeClr>
                      </a:solidFill>
                      <a:prstDash val="sysDot"/>
                      <a:round/>
                      <a:headEnd type="none" w="med" len="med"/>
                      <a:tailEnd type="none" w="med" len="med"/>
                    </a:lnB>
                    <a:noFill/>
                  </a:tcPr>
                </a:tc>
                <a:extLst>
                  <a:ext uri="{0D108BD9-81ED-4DB2-BD59-A6C34878D82A}">
                    <a16:rowId xmlns:a16="http://schemas.microsoft.com/office/drawing/2014/main" val="3231770131"/>
                  </a:ext>
                </a:extLst>
              </a:tr>
              <a:tr h="1379305">
                <a:tc>
                  <a:txBody>
                    <a:bodyPr/>
                    <a:lstStyle/>
                    <a:p>
                      <a:endParaRPr lang="es-PA" sz="1700"/>
                    </a:p>
                  </a:txBody>
                  <a:tcPr marL="86396" marR="86396" marT="43198" marB="43198">
                    <a:lnR w="12700" cap="flat" cmpd="sng" algn="ctr">
                      <a:solidFill>
                        <a:srgbClr val="E7F8FF"/>
                      </a:solidFill>
                      <a:prstDash val="solid"/>
                      <a:round/>
                      <a:headEnd type="none" w="med" len="med"/>
                      <a:tailEnd type="none" w="med" len="med"/>
                    </a:lnR>
                    <a:solidFill>
                      <a:srgbClr val="E7F8FF"/>
                    </a:solidFill>
                  </a:tcPr>
                </a:tc>
                <a:tc>
                  <a:txBody>
                    <a:bodyPr/>
                    <a:lstStyle/>
                    <a:p>
                      <a:pPr marL="1828800" marR="0" lvl="4" indent="0" algn="ctr" defTabSz="914400" rtl="0" eaLnBrk="1" fontAlgn="auto" latinLnBrk="0" hangingPunct="1">
                        <a:lnSpc>
                          <a:spcPct val="100000"/>
                        </a:lnSpc>
                        <a:spcBef>
                          <a:spcPts val="0"/>
                        </a:spcBef>
                        <a:spcAft>
                          <a:spcPts val="0"/>
                        </a:spcAft>
                        <a:buClrTx/>
                        <a:buSzTx/>
                        <a:buFontTx/>
                        <a:buNone/>
                        <a:tabLst/>
                        <a:defRPr/>
                      </a:pPr>
                      <a:r>
                        <a:rPr lang="fr" sz="2000" b="1">
                          <a:solidFill>
                            <a:srgbClr val="013B82"/>
                          </a:solidFill>
                          <a:effectLst/>
                          <a:latin typeface="Ubuntu Light" panose="020B0304030602030204" pitchFamily="34" charset="0"/>
                          <a:ea typeface="DengXian" panose="020B0503020204020204" pitchFamily="2" charset="-122"/>
                          <a:cs typeface="Arial" panose="020B0604020202020204" pitchFamily="34" charset="0"/>
                        </a:rPr>
                        <a:t>Problème</a:t>
                      </a:r>
                      <a:endParaRPr lang="es-PA" sz="2000"/>
                    </a:p>
                  </a:txBody>
                  <a:tcPr marL="86396" marR="86396" marT="43198" marB="43198" anchor="ctr">
                    <a:lnL w="12700" cap="flat" cmpd="sng" algn="ctr">
                      <a:solidFill>
                        <a:srgbClr val="E7F8FF"/>
                      </a:solidFill>
                      <a:prstDash val="solid"/>
                      <a:round/>
                      <a:headEnd type="none" w="med" len="med"/>
                      <a:tailEnd type="none" w="med" len="med"/>
                    </a:lnL>
                    <a:lnT w="28575" cap="flat" cmpd="sng" algn="ctr">
                      <a:solidFill>
                        <a:schemeClr val="bg1">
                          <a:lumMod val="50000"/>
                        </a:schemeClr>
                      </a:solidFill>
                      <a:prstDash val="sysDot"/>
                      <a:round/>
                      <a:headEnd type="none" w="med" len="med"/>
                      <a:tailEnd type="none" w="med" len="med"/>
                    </a:lnT>
                    <a:lnB w="28575" cap="flat" cmpd="sng" algn="ctr">
                      <a:solidFill>
                        <a:schemeClr val="bg1">
                          <a:lumMod val="50000"/>
                        </a:schemeClr>
                      </a:solidFill>
                      <a:prstDash val="sysDot"/>
                      <a:round/>
                      <a:headEnd type="none" w="med" len="med"/>
                      <a:tailEnd type="none" w="med" len="med"/>
                    </a:lnB>
                    <a:solidFill>
                      <a:srgbClr val="E7F8FF"/>
                    </a:solidFill>
                  </a:tcPr>
                </a:tc>
                <a:tc>
                  <a:txBody>
                    <a:bodyPr/>
                    <a:lstStyle/>
                    <a:p>
                      <a:pPr marL="88900" marR="0" lvl="0" indent="0" algn="l" defTabSz="457200" rtl="0" eaLnBrk="1" fontAlgn="auto" latinLnBrk="0" hangingPunct="1">
                        <a:lnSpc>
                          <a:spcPct val="100000"/>
                        </a:lnSpc>
                        <a:spcBef>
                          <a:spcPts val="0"/>
                        </a:spcBef>
                        <a:spcAft>
                          <a:spcPts val="0"/>
                        </a:spcAft>
                        <a:buClrTx/>
                        <a:buSzTx/>
                        <a:buFontTx/>
                        <a:buNone/>
                        <a:tabLst/>
                        <a:defRPr/>
                      </a:pPr>
                      <a:r>
                        <a:rPr lang="fr" sz="1800" b="0" kern="1200" noProof="0" dirty="0">
                          <a:solidFill>
                            <a:srgbClr val="A5A5A5">
                              <a:lumMod val="50000"/>
                            </a:srgbClr>
                          </a:solidFill>
                          <a:latin typeface="Ubuntu Light" panose="020B0304030602030204" pitchFamily="34" charset="0"/>
                          <a:ea typeface="Calibri"/>
                          <a:cs typeface="Calibri"/>
                        </a:rPr>
                        <a:t>Il n'y a pas d'activités Special Olympics dans les écoles près de chez moi ou dans ma région.</a:t>
                      </a:r>
                    </a:p>
                  </a:txBody>
                  <a:tcPr marL="86396" marR="86396" marT="43198" marB="43198" anchor="ctr">
                    <a:lnT w="28575" cap="flat" cmpd="sng" algn="ctr">
                      <a:solidFill>
                        <a:schemeClr val="bg1">
                          <a:lumMod val="50000"/>
                        </a:schemeClr>
                      </a:solidFill>
                      <a:prstDash val="sysDot"/>
                      <a:round/>
                      <a:headEnd type="none" w="med" len="med"/>
                      <a:tailEnd type="none" w="med" len="med"/>
                    </a:lnT>
                    <a:lnB w="28575" cap="flat" cmpd="sng" algn="ctr">
                      <a:solidFill>
                        <a:schemeClr val="bg1">
                          <a:lumMod val="50000"/>
                        </a:schemeClr>
                      </a:solidFill>
                      <a:prstDash val="sysDot"/>
                      <a:round/>
                      <a:headEnd type="none" w="med" len="med"/>
                      <a:tailEnd type="none" w="med" len="med"/>
                    </a:lnB>
                    <a:noFill/>
                  </a:tcPr>
                </a:tc>
                <a:extLst>
                  <a:ext uri="{0D108BD9-81ED-4DB2-BD59-A6C34878D82A}">
                    <a16:rowId xmlns:a16="http://schemas.microsoft.com/office/drawing/2014/main" val="868628783"/>
                  </a:ext>
                </a:extLst>
              </a:tr>
              <a:tr h="1472400">
                <a:tc>
                  <a:txBody>
                    <a:bodyPr/>
                    <a:lstStyle/>
                    <a:p>
                      <a:endParaRPr lang="es-PA" sz="1700"/>
                    </a:p>
                  </a:txBody>
                  <a:tcPr marL="86396" marR="86396" marT="43198" marB="43198">
                    <a:lnR w="12700" cap="flat" cmpd="sng" algn="ctr">
                      <a:solidFill>
                        <a:srgbClr val="E7F8FF"/>
                      </a:solidFill>
                      <a:prstDash val="solid"/>
                      <a:round/>
                      <a:headEnd type="none" w="med" len="med"/>
                      <a:tailEnd type="none" w="med" len="med"/>
                    </a:lnR>
                    <a:solidFill>
                      <a:srgbClr val="DDF5FF"/>
                    </a:solidFill>
                  </a:tcPr>
                </a:tc>
                <a:tc>
                  <a:txBody>
                    <a:bodyPr/>
                    <a:lstStyle/>
                    <a:p>
                      <a:pPr lvl="4" algn="ct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Causes du</a:t>
                      </a:r>
                    </a:p>
                    <a:p>
                      <a:pPr lvl="4" algn="ct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Problème</a:t>
                      </a:r>
                      <a:endParaRPr lang="es-PA" sz="2000" dirty="0"/>
                    </a:p>
                  </a:txBody>
                  <a:tcPr marL="86396" marR="86396" marT="43198" marB="43198" anchor="ctr">
                    <a:lnL w="12700" cap="flat" cmpd="sng" algn="ctr">
                      <a:solidFill>
                        <a:srgbClr val="E7F8FF"/>
                      </a:solidFill>
                      <a:prstDash val="solid"/>
                      <a:round/>
                      <a:headEnd type="none" w="med" len="med"/>
                      <a:tailEnd type="none" w="med" len="med"/>
                    </a:lnL>
                    <a:lnT w="28575" cap="flat" cmpd="sng" algn="ctr">
                      <a:solidFill>
                        <a:schemeClr val="bg1">
                          <a:lumMod val="50000"/>
                        </a:schemeClr>
                      </a:solidFill>
                      <a:prstDash val="sysDot"/>
                      <a:round/>
                      <a:headEnd type="none" w="med" len="med"/>
                      <a:tailEnd type="none" w="med" len="med"/>
                    </a:lnT>
                    <a:solidFill>
                      <a:srgbClr val="DDF5FF"/>
                    </a:solidFill>
                  </a:tcPr>
                </a:tc>
                <a:tc>
                  <a:txBody>
                    <a:bodyPr/>
                    <a:lstStyle/>
                    <a:p>
                      <a:pPr marL="88900" marR="0" lvl="0" indent="0" algn="l" defTabSz="914400" rtl="0" eaLnBrk="1" fontAlgn="auto" latinLnBrk="0" hangingPunct="1">
                        <a:lnSpc>
                          <a:spcPct val="100000"/>
                        </a:lnSpc>
                        <a:spcBef>
                          <a:spcPts val="0"/>
                        </a:spcBef>
                        <a:spcAft>
                          <a:spcPts val="0"/>
                        </a:spcAft>
                        <a:buClrTx/>
                        <a:buSzTx/>
                        <a:buFontTx/>
                        <a:buNone/>
                        <a:tabLst/>
                        <a:defRPr/>
                      </a:pPr>
                      <a:r>
                        <a:rPr lang="fr" sz="1800" b="0" kern="1200" noProof="0" dirty="0">
                          <a:solidFill>
                            <a:srgbClr val="A5A5A5">
                              <a:lumMod val="50000"/>
                            </a:srgbClr>
                          </a:solidFill>
                          <a:latin typeface="Ubuntu Light" panose="020B0304030602030204" pitchFamily="34" charset="0"/>
                          <a:ea typeface="Calibri"/>
                          <a:cs typeface="Calibri"/>
                        </a:rPr>
                        <a:t>Les administrateurs scolaires ne comprennent pas les avantages des programmes Special Olympics. Les enseignants ont déjà beaucoup à gérer et n'ont pas le temps d'assumer un autre rôle.</a:t>
                      </a:r>
                    </a:p>
                  </a:txBody>
                  <a:tcPr marL="86396" marR="86396" marT="43198" marB="43198" anchor="ctr">
                    <a:lnT w="28575" cap="flat" cmpd="sng" algn="ctr">
                      <a:solidFill>
                        <a:schemeClr val="bg1">
                          <a:lumMod val="50000"/>
                        </a:schemeClr>
                      </a:solidFill>
                      <a:prstDash val="sysDot"/>
                      <a:round/>
                      <a:headEnd type="none" w="med" len="med"/>
                      <a:tailEnd type="none" w="med" len="med"/>
                    </a:lnT>
                    <a:noFill/>
                  </a:tcPr>
                </a:tc>
                <a:extLst>
                  <a:ext uri="{0D108BD9-81ED-4DB2-BD59-A6C34878D82A}">
                    <a16:rowId xmlns:a16="http://schemas.microsoft.com/office/drawing/2014/main" val="3342651376"/>
                  </a:ext>
                </a:extLst>
              </a:tr>
            </a:tbl>
          </a:graphicData>
        </a:graphic>
      </p:graphicFrame>
      <p:pic>
        <p:nvPicPr>
          <p:cNvPr id="3" name="Graphic 1" descr="Illustration d'un arbre avec des numéros placés au sommet pour indiquer : 1 au centre pour le tronc. 2 en bas pour les racines. 3 en haut pour les branches et les feuilles.">
            <a:extLst>
              <a:ext uri="{FF2B5EF4-FFF2-40B4-BE49-F238E27FC236}">
                <a16:creationId xmlns:a16="http://schemas.microsoft.com/office/drawing/2014/main" id="{F3BCE02A-87CD-C7AF-E8D7-7D16148685B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76826" y="2020492"/>
            <a:ext cx="3595138" cy="3875356"/>
          </a:xfrm>
          <a:prstGeom prst="rect">
            <a:avLst/>
          </a:prstGeom>
        </p:spPr>
      </p:pic>
      <p:sp>
        <p:nvSpPr>
          <p:cNvPr id="17" name="Text Placeholder 5">
            <a:extLst>
              <a:ext uri="{FF2B5EF4-FFF2-40B4-BE49-F238E27FC236}">
                <a16:creationId xmlns:a16="http://schemas.microsoft.com/office/drawing/2014/main" id="{3408BF27-A6EE-51FF-B6B5-BA1679ACC20E}"/>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Idée de projet</a:t>
            </a:r>
          </a:p>
        </p:txBody>
      </p:sp>
      <p:grpSp>
        <p:nvGrpSpPr>
          <p:cNvPr id="21" name="Group 20">
            <a:extLst>
              <a:ext uri="{FF2B5EF4-FFF2-40B4-BE49-F238E27FC236}">
                <a16:creationId xmlns:a16="http://schemas.microsoft.com/office/drawing/2014/main" id="{F58DBB0E-7C2C-FBC9-4E64-2C7024997726}"/>
              </a:ext>
            </a:extLst>
          </p:cNvPr>
          <p:cNvGrpSpPr/>
          <p:nvPr/>
        </p:nvGrpSpPr>
        <p:grpSpPr>
          <a:xfrm>
            <a:off x="10626480" y="5319165"/>
            <a:ext cx="1205988" cy="1207758"/>
            <a:chOff x="-2159000" y="3136801"/>
            <a:chExt cx="1724039" cy="1726568"/>
          </a:xfrm>
        </p:grpSpPr>
        <p:sp>
          <p:nvSpPr>
            <p:cNvPr id="16" name="Oval 15">
              <a:extLst>
                <a:ext uri="{FF2B5EF4-FFF2-40B4-BE49-F238E27FC236}">
                  <a16:creationId xmlns:a16="http://schemas.microsoft.com/office/drawing/2014/main" id="{71C728A3-DBB6-FB75-3BDC-B498273F19A8}"/>
                </a:ext>
              </a:extLst>
            </p:cNvPr>
            <p:cNvSpPr/>
            <p:nvPr/>
          </p:nvSpPr>
          <p:spPr>
            <a:xfrm>
              <a:off x="-1938950" y="3136801"/>
              <a:ext cx="1184651" cy="1184652"/>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953C278-868D-E590-FABE-F997B7F881C3}"/>
                </a:ext>
              </a:extLst>
            </p:cNvPr>
            <p:cNvSpPr txBox="1"/>
            <p:nvPr/>
          </p:nvSpPr>
          <p:spPr>
            <a:xfrm>
              <a:off x="-2159000" y="4379384"/>
              <a:ext cx="1724039" cy="483985"/>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INITIATION</a:t>
              </a:r>
            </a:p>
          </p:txBody>
        </p:sp>
        <p:pic>
          <p:nvPicPr>
            <p:cNvPr id="19" name="Graphic 18">
              <a:extLst>
                <a:ext uri="{FF2B5EF4-FFF2-40B4-BE49-F238E27FC236}">
                  <a16:creationId xmlns:a16="http://schemas.microsoft.com/office/drawing/2014/main" id="{B5E00B96-017D-2F1A-5795-0126A9AB0CD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44629" y="3262664"/>
              <a:ext cx="839943" cy="868416"/>
            </a:xfrm>
            <a:prstGeom prst="rect">
              <a:avLst/>
            </a:prstGeom>
          </p:spPr>
        </p:pic>
      </p:grpSp>
      <p:sp>
        <p:nvSpPr>
          <p:cNvPr id="20" name="Text Placeholder 4">
            <a:extLst>
              <a:ext uri="{FF2B5EF4-FFF2-40B4-BE49-F238E27FC236}">
                <a16:creationId xmlns:a16="http://schemas.microsoft.com/office/drawing/2014/main" id="{B5671834-CB79-4697-087B-AA249E863358}"/>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Initiation</a:t>
            </a:r>
          </a:p>
        </p:txBody>
      </p:sp>
    </p:spTree>
    <p:extLst>
      <p:ext uri="{BB962C8B-B14F-4D97-AF65-F5344CB8AC3E}">
        <p14:creationId xmlns:p14="http://schemas.microsoft.com/office/powerpoint/2010/main" val="24361470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asvg="http://schemas.microsoft.com/office/drawing/2016/SVG/main" xmlns:p14="http://schemas.microsoft.com/office/powerpoint/2010/main" xmlns:a16="http://schemas.microsoft.com/office/drawing/2014/main"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2017AC7-542F-90F4-DEC9-6B99606E4A84}"/>
              </a:ext>
            </a:extLst>
          </p:cNvPr>
          <p:cNvSpPr txBox="1"/>
          <p:nvPr/>
        </p:nvSpPr>
        <p:spPr>
          <a:xfrm>
            <a:off x="650011" y="1586222"/>
            <a:ext cx="6727966" cy="584775"/>
          </a:xfrm>
          <a:prstGeom prst="rect">
            <a:avLst/>
          </a:prstGeom>
          <a:noFill/>
        </p:spPr>
        <p:txBody>
          <a:bodyPr wrap="square" rtlCol="0">
            <a:spAutoFit/>
          </a:bodyPr>
          <a:lstStyle/>
          <a:p>
            <a:r>
              <a:rPr lang="fr" sz="3200" b="1" dirty="0">
                <a:solidFill>
                  <a:srgbClr val="0095DA"/>
                </a:solidFill>
                <a:latin typeface="Ubuntu Light" panose="020B0304030602030204" pitchFamily="34" charset="0"/>
              </a:rPr>
              <a:t>Je développe mon idée de projet</a:t>
            </a:r>
          </a:p>
        </p:txBody>
      </p:sp>
      <p:pic>
        <p:nvPicPr>
          <p:cNvPr id="21" name="Picture 16">
            <a:extLst>
              <a:ext uri="{FF2B5EF4-FFF2-40B4-BE49-F238E27FC236}">
                <a16:creationId xmlns:a16="http://schemas.microsoft.com/office/drawing/2014/main" id="{0B612107-F374-BFE4-BEFC-41C77027B015}"/>
              </a:ext>
            </a:extLst>
          </p:cNvPr>
          <p:cNvPicPr>
            <a:picLocks noChangeAspect="1"/>
          </p:cNvPicPr>
          <p:nvPr/>
        </p:nvPicPr>
        <p:blipFill>
          <a:blip r:embed="rId3"/>
          <a:stretch>
            <a:fillRect/>
          </a:stretch>
        </p:blipFill>
        <p:spPr>
          <a:xfrm>
            <a:off x="1584396" y="440288"/>
            <a:ext cx="2167000" cy="133582"/>
          </a:xfrm>
          <a:prstGeom prst="rect">
            <a:avLst/>
          </a:prstGeom>
        </p:spPr>
      </p:pic>
      <p:pic>
        <p:nvPicPr>
          <p:cNvPr id="23" name="Picture 17">
            <a:extLst>
              <a:ext uri="{FF2B5EF4-FFF2-40B4-BE49-F238E27FC236}">
                <a16:creationId xmlns:a16="http://schemas.microsoft.com/office/drawing/2014/main" id="{6A26D2DD-9C8B-74F0-1A7C-AB0031038382}"/>
              </a:ext>
            </a:extLst>
          </p:cNvPr>
          <p:cNvPicPr>
            <a:picLocks noChangeAspect="1"/>
          </p:cNvPicPr>
          <p:nvPr/>
        </p:nvPicPr>
        <p:blipFill>
          <a:blip r:embed="rId4"/>
          <a:stretch>
            <a:fillRect/>
          </a:stretch>
        </p:blipFill>
        <p:spPr>
          <a:xfrm>
            <a:off x="10923534" y="282615"/>
            <a:ext cx="877942" cy="877942"/>
          </a:xfrm>
          <a:prstGeom prst="rect">
            <a:avLst/>
          </a:prstGeom>
        </p:spPr>
      </p:pic>
      <p:graphicFrame>
        <p:nvGraphicFramePr>
          <p:cNvPr id="3" name="Tabla 2">
            <a:extLst>
              <a:ext uri="{FF2B5EF4-FFF2-40B4-BE49-F238E27FC236}">
                <a16:creationId xmlns:a16="http://schemas.microsoft.com/office/drawing/2014/main" id="{C2EF6DB6-2405-B48A-A4D0-CFC7C4623CD2}"/>
              </a:ext>
            </a:extLst>
          </p:cNvPr>
          <p:cNvGraphicFramePr>
            <a:graphicFrameLocks noGrp="1"/>
          </p:cNvGraphicFramePr>
          <p:nvPr>
            <p:extLst>
              <p:ext uri="{D42A27DB-BD31-4B8C-83A1-F6EECF244321}">
                <p14:modId xmlns:p14="http://schemas.microsoft.com/office/powerpoint/2010/main" val="3081372950"/>
              </p:ext>
            </p:extLst>
          </p:nvPr>
        </p:nvGraphicFramePr>
        <p:xfrm>
          <a:off x="736080" y="2329771"/>
          <a:ext cx="7691907" cy="3215520"/>
        </p:xfrm>
        <a:graphic>
          <a:graphicData uri="http://schemas.openxmlformats.org/drawingml/2006/table">
            <a:tbl>
              <a:tblPr firstRow="1" bandRow="1">
                <a:tableStyleId>{5C22544A-7EE6-4342-B048-85BDC9FD1C3A}</a:tableStyleId>
              </a:tblPr>
              <a:tblGrid>
                <a:gridCol w="7691907">
                  <a:extLst>
                    <a:ext uri="{9D8B030D-6E8A-4147-A177-3AD203B41FA5}">
                      <a16:colId xmlns:a16="http://schemas.microsoft.com/office/drawing/2014/main" val="1588228557"/>
                    </a:ext>
                  </a:extLst>
                </a:gridCol>
              </a:tblGrid>
              <a:tr h="468000">
                <a:tc>
                  <a:txBody>
                    <a:bodyPr/>
                    <a:lstStyle/>
                    <a:p>
                      <a:pPr marL="0" algn="l" defTabSz="914400" rtl="0" eaLnBrk="1" latinLnBrk="0" hangingPunct="1"/>
                      <a:r>
                        <a:rPr lang="fr" sz="2400" b="1" kern="1200" dirty="0">
                          <a:solidFill>
                            <a:srgbClr val="F68D1E"/>
                          </a:solidFill>
                          <a:effectLst/>
                          <a:latin typeface="Ubuntu Light" panose="020B0304030602030204" pitchFamily="34" charset="0"/>
                          <a:ea typeface="DengXian" panose="020B0503020204020204" pitchFamily="2" charset="-122"/>
                          <a:cs typeface="Arial" panose="020B0604020202020204" pitchFamily="34" charset="0"/>
                        </a:rPr>
                        <a:t>› </a:t>
                      </a:r>
                      <a:r>
                        <a:rPr lang="fr" sz="2400" b="1" kern="1200"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Je veux... </a:t>
                      </a:r>
                      <a:r>
                        <a:rPr lang="fr" sz="2000" b="0" i="1" kern="12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rPr>
                        <a:t>(Qu'est-ce que tu veux faire ?)</a:t>
                      </a:r>
                      <a:endParaRPr lang="en-US" sz="2000" b="0" kern="1200" dirty="0">
                        <a:solidFill>
                          <a:srgbClr val="013B82"/>
                        </a:solidFill>
                        <a:effectLst/>
                        <a:latin typeface="Ubuntu" panose="020B0504030602030204" pitchFamily="34" charset="0"/>
                        <a:ea typeface="DengXian" panose="020B0503020204020204" pitchFamily="2" charset="-122"/>
                        <a:cs typeface="Arial" panose="020B0604020202020204" pitchFamily="34" charset="0"/>
                      </a:endParaRPr>
                    </a:p>
                  </a:txBody>
                  <a:tcPr anchor="ctr">
                    <a:lnL w="12700" cmpd="sng">
                      <a:noFill/>
                    </a:lnL>
                    <a:lnR w="12700" cmpd="sng">
                      <a:noFill/>
                    </a:lnR>
                    <a:lnT w="12700" cmpd="sng">
                      <a:noFill/>
                    </a:lnT>
                    <a:lnB w="9525"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297052"/>
                  </a:ext>
                </a:extLst>
              </a:tr>
              <a:tr h="324000">
                <a:tc>
                  <a:txBody>
                    <a:bodyPr/>
                    <a:lstStyle/>
                    <a:p>
                      <a:pPr algn="l"/>
                      <a:endParaRPr lang="es-PA" sz="1800" b="0" dirty="0"/>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9525" cap="flat" cmpd="sng" algn="ctr">
                      <a:noFill/>
                      <a:prstDash val="sysDot"/>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0440341"/>
                  </a:ext>
                </a:extLst>
              </a:tr>
              <a:tr h="216000">
                <a:tc>
                  <a:txBody>
                    <a:bodyPr/>
                    <a:lstStyle/>
                    <a:p>
                      <a:pPr algn="l"/>
                      <a:endParaRPr lang="es-PA" sz="800" b="0"/>
                    </a:p>
                  </a:txBody>
                  <a:tcPr anchor="b">
                    <a:lnL w="12700" cmpd="sng">
                      <a:noFill/>
                    </a:lnL>
                    <a:lnR w="12700" cmpd="sng">
                      <a:noFill/>
                    </a:lnR>
                    <a:lnT w="9525" cap="flat" cmpd="sng" algn="ctr">
                      <a:noFill/>
                      <a:prstDash val="sysDot"/>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5360189"/>
                  </a:ext>
                </a:extLst>
              </a:tr>
              <a:tr h="468000">
                <a:tc>
                  <a:txBody>
                    <a:bodyPr/>
                    <a:lstStyle/>
                    <a:p>
                      <a:pPr algn="l"/>
                      <a:r>
                        <a:rPr lang="fr" sz="2400" b="1" kern="1200" dirty="0">
                          <a:solidFill>
                            <a:srgbClr val="F68D1E"/>
                          </a:solidFill>
                          <a:effectLst/>
                          <a:latin typeface="Ubuntu Light" panose="020B0304030602030204" pitchFamily="34" charset="0"/>
                          <a:ea typeface="DengXian" panose="020B0503020204020204" pitchFamily="2" charset="-122"/>
                          <a:cs typeface="Arial" panose="020B0604020202020204" pitchFamily="34" charset="0"/>
                        </a:rPr>
                        <a:t>› </a:t>
                      </a:r>
                      <a:r>
                        <a:rPr lang="fr" sz="24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Parce que... </a:t>
                      </a:r>
                      <a:r>
                        <a:rPr lang="fr" sz="2000" b="0" i="1" kern="12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rPr>
                        <a:t>(Pourquoi est-ce important pour toi ?)</a:t>
                      </a:r>
                      <a:endParaRPr lang="es-PA" sz="2000" b="0" i="1" kern="12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endParaRPr>
                    </a:p>
                  </a:txBody>
                  <a:tcPr anchor="ctr">
                    <a:lnL w="12700" cmpd="sng">
                      <a:noFill/>
                    </a:lnL>
                    <a:lnR w="12700" cmpd="sng">
                      <a:noFill/>
                    </a:lnR>
                    <a:lnT w="76200" cap="flat" cmpd="sng" algn="ctr">
                      <a:noFill/>
                      <a:prstDash val="solid"/>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4960932"/>
                  </a:ext>
                </a:extLst>
              </a:tr>
              <a:tr h="324000">
                <a:tc>
                  <a:txBody>
                    <a:bodyPr/>
                    <a:lstStyle/>
                    <a:p>
                      <a:endParaRPr lang="es-PA" sz="1800" b="0"/>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9525" cap="flat" cmpd="sng" algn="ctr">
                      <a:noFill/>
                      <a:prstDash val="sysDot"/>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8174302"/>
                  </a:ext>
                </a:extLst>
              </a:tr>
              <a:tr h="216000">
                <a:tc>
                  <a:txBody>
                    <a:bodyPr/>
                    <a:lstStyle/>
                    <a:p>
                      <a:endParaRPr lang="es-PA" sz="800" b="0"/>
                    </a:p>
                  </a:txBody>
                  <a:tcPr anchor="b">
                    <a:lnL w="12700" cmpd="sng">
                      <a:noFill/>
                    </a:lnL>
                    <a:lnR w="12700" cmpd="sng">
                      <a:noFill/>
                    </a:lnR>
                    <a:lnT w="9525" cap="flat" cmpd="sng" algn="ctr">
                      <a:noFill/>
                      <a:prstDash val="sysDot"/>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54399719"/>
                  </a:ext>
                </a:extLst>
              </a:tr>
              <a:tr h="468000">
                <a:tc>
                  <a:txBody>
                    <a:bodyPr/>
                    <a:lstStyle/>
                    <a:p>
                      <a:r>
                        <a:rPr lang="fr" sz="2400" b="1" kern="1200" dirty="0">
                          <a:solidFill>
                            <a:srgbClr val="F68D1E"/>
                          </a:solidFill>
                          <a:effectLst/>
                          <a:latin typeface="Ubuntu Light" panose="020B0304030602030204" pitchFamily="34" charset="0"/>
                          <a:ea typeface="DengXian" panose="020B0503020204020204" pitchFamily="2" charset="-122"/>
                          <a:cs typeface="Arial" panose="020B0604020202020204" pitchFamily="34" charset="0"/>
                        </a:rPr>
                        <a:t>› </a:t>
                      </a:r>
                      <a:r>
                        <a:rPr lang="fr" sz="24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Je peux faire ça par... </a:t>
                      </a:r>
                      <a:r>
                        <a:rPr lang="fr" sz="2000" b="0" i="1" kern="12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rPr>
                        <a:t>(Comment vas-tu faire ?)</a:t>
                      </a:r>
                      <a:endParaRPr lang="es-PA" sz="2000" b="0" i="1" kern="12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endParaRPr>
                    </a:p>
                  </a:txBody>
                  <a:tcPr anchor="ctr">
                    <a:lnL w="12700" cmpd="sng">
                      <a:noFill/>
                    </a:lnL>
                    <a:lnR w="12700" cmpd="sng">
                      <a:noFill/>
                    </a:lnR>
                    <a:lnT w="76200" cap="flat" cmpd="sng" algn="ctr">
                      <a:noFill/>
                      <a:prstDash val="solid"/>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22837034"/>
                  </a:ext>
                </a:extLst>
              </a:tr>
              <a:tr h="648000">
                <a:tc>
                  <a:txBody>
                    <a:bodyPr/>
                    <a:lstStyle/>
                    <a:p>
                      <a:endParaRPr lang="es-PA" sz="1600" b="0" dirty="0"/>
                    </a:p>
                  </a:txBody>
                  <a:tcPr>
                    <a:lnL w="9525" cap="flat" cmpd="sng" algn="ctr">
                      <a:noFill/>
                      <a:prstDash val="sysDot"/>
                      <a:round/>
                      <a:headEnd type="none" w="med" len="med"/>
                      <a:tailEnd type="none" w="med" len="med"/>
                    </a:lnL>
                    <a:lnR w="9525" cap="flat" cmpd="sng" algn="ctr">
                      <a:noFill/>
                      <a:prstDash val="sysDot"/>
                      <a:round/>
                      <a:headEnd type="none" w="med" len="med"/>
                      <a:tailEnd type="none" w="med" len="med"/>
                    </a:lnR>
                    <a:lnT w="9525" cap="flat" cmpd="sng" algn="ctr">
                      <a:noFill/>
                      <a:prstDash val="sysDot"/>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1557620"/>
                  </a:ext>
                </a:extLst>
              </a:tr>
            </a:tbl>
          </a:graphicData>
        </a:graphic>
      </p:graphicFrame>
      <p:sp>
        <p:nvSpPr>
          <p:cNvPr id="2" name="Text Placeholder 5">
            <a:extLst>
              <a:ext uri="{FF2B5EF4-FFF2-40B4-BE49-F238E27FC236}">
                <a16:creationId xmlns:a16="http://schemas.microsoft.com/office/drawing/2014/main" id="{D50A4193-7970-AD51-E675-52EAD4E5C0A1}"/>
              </a:ext>
            </a:extLst>
          </p:cNvPr>
          <p:cNvSpPr txBox="1">
            <a:spLocks/>
          </p:cNvSpPr>
          <p:nvPr/>
        </p:nvSpPr>
        <p:spPr>
          <a:xfrm>
            <a:off x="1498600" y="732644"/>
            <a:ext cx="7823200" cy="87794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fr" sz="2400" dirty="0">
                <a:solidFill>
                  <a:schemeClr val="tx1">
                    <a:lumMod val="75000"/>
                    <a:lumOff val="25000"/>
                  </a:schemeClr>
                </a:solidFill>
              </a:rPr>
              <a:t>Pré-formation : Évaluation « Construire votre idée de projet »</a:t>
            </a:r>
          </a:p>
        </p:txBody>
      </p:sp>
      <p:grpSp>
        <p:nvGrpSpPr>
          <p:cNvPr id="5" name="Group 4">
            <a:extLst>
              <a:ext uri="{FF2B5EF4-FFF2-40B4-BE49-F238E27FC236}">
                <a16:creationId xmlns:a16="http://schemas.microsoft.com/office/drawing/2014/main" id="{182178F8-1627-14BB-C41D-DEAF99675268}"/>
              </a:ext>
            </a:extLst>
          </p:cNvPr>
          <p:cNvGrpSpPr/>
          <p:nvPr/>
        </p:nvGrpSpPr>
        <p:grpSpPr>
          <a:xfrm>
            <a:off x="10626480" y="5319165"/>
            <a:ext cx="1205988" cy="1207758"/>
            <a:chOff x="-2159000" y="3136801"/>
            <a:chExt cx="1724039" cy="1726568"/>
          </a:xfrm>
        </p:grpSpPr>
        <p:sp>
          <p:nvSpPr>
            <p:cNvPr id="7" name="Oval 6">
              <a:extLst>
                <a:ext uri="{FF2B5EF4-FFF2-40B4-BE49-F238E27FC236}">
                  <a16:creationId xmlns:a16="http://schemas.microsoft.com/office/drawing/2014/main" id="{CE058DEC-6B17-94CB-E68B-53122037FC50}"/>
                </a:ext>
              </a:extLst>
            </p:cNvPr>
            <p:cNvSpPr/>
            <p:nvPr/>
          </p:nvSpPr>
          <p:spPr>
            <a:xfrm>
              <a:off x="-1938950" y="3136801"/>
              <a:ext cx="1184651" cy="1184652"/>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2115408-EE2F-5F20-78D9-E2F6954D72A4}"/>
                </a:ext>
              </a:extLst>
            </p:cNvPr>
            <p:cNvSpPr txBox="1"/>
            <p:nvPr/>
          </p:nvSpPr>
          <p:spPr>
            <a:xfrm>
              <a:off x="-2159000" y="4379384"/>
              <a:ext cx="1724039" cy="483985"/>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INITIATION</a:t>
              </a:r>
            </a:p>
          </p:txBody>
        </p:sp>
        <p:pic>
          <p:nvPicPr>
            <p:cNvPr id="10" name="Graphic 9">
              <a:extLst>
                <a:ext uri="{FF2B5EF4-FFF2-40B4-BE49-F238E27FC236}">
                  <a16:creationId xmlns:a16="http://schemas.microsoft.com/office/drawing/2014/main" id="{58D3BB70-7C42-ED29-81FB-8C979EF0ED5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44629" y="3262664"/>
              <a:ext cx="839943" cy="868416"/>
            </a:xfrm>
            <a:prstGeom prst="rect">
              <a:avLst/>
            </a:prstGeom>
          </p:spPr>
        </p:pic>
      </p:grpSp>
      <p:pic>
        <p:nvPicPr>
          <p:cNvPr id="18" name="Graphic 17">
            <a:extLst>
              <a:ext uri="{FF2B5EF4-FFF2-40B4-BE49-F238E27FC236}">
                <a16:creationId xmlns:a16="http://schemas.microsoft.com/office/drawing/2014/main" id="{0A656907-BE19-AD14-E214-1D7EFE5931E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321800" y="2103161"/>
            <a:ext cx="1960908" cy="2709964"/>
          </a:xfrm>
          <a:prstGeom prst="rect">
            <a:avLst/>
          </a:prstGeom>
        </p:spPr>
      </p:pic>
    </p:spTree>
    <p:extLst>
      <p:ext uri="{BB962C8B-B14F-4D97-AF65-F5344CB8AC3E}">
        <p14:creationId xmlns:p14="http://schemas.microsoft.com/office/powerpoint/2010/main" val="36506611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48CD-40EB-B8E2-9A54-0086CA3361E9}"/>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AE07B88-4A9C-1CA3-1069-31CBE7E6787D}"/>
              </a:ext>
            </a:extLst>
          </p:cNvPr>
          <p:cNvSpPr txBox="1"/>
          <p:nvPr/>
        </p:nvSpPr>
        <p:spPr>
          <a:xfrm>
            <a:off x="650011" y="1586222"/>
            <a:ext cx="6727966" cy="584775"/>
          </a:xfrm>
          <a:prstGeom prst="rect">
            <a:avLst/>
          </a:prstGeom>
          <a:noFill/>
        </p:spPr>
        <p:txBody>
          <a:bodyPr wrap="square" rtlCol="0">
            <a:spAutoFit/>
          </a:bodyPr>
          <a:lstStyle/>
          <a:p>
            <a:r>
              <a:rPr lang="fr" sz="3200" b="1" dirty="0">
                <a:solidFill>
                  <a:srgbClr val="0095DA"/>
                </a:solidFill>
                <a:latin typeface="Ubuntu Light" panose="020B0304030602030204" pitchFamily="34" charset="0"/>
              </a:rPr>
              <a:t>Je développe mon idée de projet</a:t>
            </a:r>
          </a:p>
        </p:txBody>
      </p:sp>
      <p:pic>
        <p:nvPicPr>
          <p:cNvPr id="21" name="Picture 16">
            <a:extLst>
              <a:ext uri="{FF2B5EF4-FFF2-40B4-BE49-F238E27FC236}">
                <a16:creationId xmlns:a16="http://schemas.microsoft.com/office/drawing/2014/main" id="{98D0FC37-41F2-AFF2-4310-F4170A8232AE}"/>
              </a:ext>
            </a:extLst>
          </p:cNvPr>
          <p:cNvPicPr>
            <a:picLocks noChangeAspect="1"/>
          </p:cNvPicPr>
          <p:nvPr/>
        </p:nvPicPr>
        <p:blipFill>
          <a:blip r:embed="rId3"/>
          <a:stretch>
            <a:fillRect/>
          </a:stretch>
        </p:blipFill>
        <p:spPr>
          <a:xfrm>
            <a:off x="1584396" y="440288"/>
            <a:ext cx="2167000" cy="133582"/>
          </a:xfrm>
          <a:prstGeom prst="rect">
            <a:avLst/>
          </a:prstGeom>
        </p:spPr>
      </p:pic>
      <p:pic>
        <p:nvPicPr>
          <p:cNvPr id="23" name="Picture 17">
            <a:extLst>
              <a:ext uri="{FF2B5EF4-FFF2-40B4-BE49-F238E27FC236}">
                <a16:creationId xmlns:a16="http://schemas.microsoft.com/office/drawing/2014/main" id="{7D0A23BC-5570-6A99-7843-D0652F4F8130}"/>
              </a:ext>
            </a:extLst>
          </p:cNvPr>
          <p:cNvPicPr>
            <a:picLocks noChangeAspect="1"/>
          </p:cNvPicPr>
          <p:nvPr/>
        </p:nvPicPr>
        <p:blipFill>
          <a:blip r:embed="rId4"/>
          <a:stretch>
            <a:fillRect/>
          </a:stretch>
        </p:blipFill>
        <p:spPr>
          <a:xfrm>
            <a:off x="10923534" y="282615"/>
            <a:ext cx="877942" cy="877942"/>
          </a:xfrm>
          <a:prstGeom prst="rect">
            <a:avLst/>
          </a:prstGeom>
        </p:spPr>
      </p:pic>
      <p:graphicFrame>
        <p:nvGraphicFramePr>
          <p:cNvPr id="3" name="Tabla 2">
            <a:extLst>
              <a:ext uri="{FF2B5EF4-FFF2-40B4-BE49-F238E27FC236}">
                <a16:creationId xmlns:a16="http://schemas.microsoft.com/office/drawing/2014/main" id="{303BE4C0-2A60-FD65-C1DE-46C5E25D6AA6}"/>
              </a:ext>
            </a:extLst>
          </p:cNvPr>
          <p:cNvGraphicFramePr>
            <a:graphicFrameLocks noGrp="1"/>
          </p:cNvGraphicFramePr>
          <p:nvPr>
            <p:extLst>
              <p:ext uri="{D42A27DB-BD31-4B8C-83A1-F6EECF244321}">
                <p14:modId xmlns:p14="http://schemas.microsoft.com/office/powerpoint/2010/main" val="1220753800"/>
              </p:ext>
            </p:extLst>
          </p:nvPr>
        </p:nvGraphicFramePr>
        <p:xfrm>
          <a:off x="359532" y="2329771"/>
          <a:ext cx="8484217" cy="4065360"/>
        </p:xfrm>
        <a:graphic>
          <a:graphicData uri="http://schemas.openxmlformats.org/drawingml/2006/table">
            <a:tbl>
              <a:tblPr firstRow="1" bandRow="1">
                <a:tableStyleId>{5C22544A-7EE6-4342-B048-85BDC9FD1C3A}</a:tableStyleId>
              </a:tblPr>
              <a:tblGrid>
                <a:gridCol w="8484217">
                  <a:extLst>
                    <a:ext uri="{9D8B030D-6E8A-4147-A177-3AD203B41FA5}">
                      <a16:colId xmlns:a16="http://schemas.microsoft.com/office/drawing/2014/main" val="1588228557"/>
                    </a:ext>
                  </a:extLst>
                </a:gridCol>
              </a:tblGrid>
              <a:tr h="468000">
                <a:tc>
                  <a:txBody>
                    <a:bodyPr/>
                    <a:lstStyle/>
                    <a:p>
                      <a:pPr marL="0" algn="l" defTabSz="914400" rtl="0" eaLnBrk="1" latinLnBrk="0" hangingPunct="1"/>
                      <a:r>
                        <a:rPr lang="fr" sz="2400" b="1" kern="1200" dirty="0">
                          <a:solidFill>
                            <a:srgbClr val="F68D1E"/>
                          </a:solidFill>
                          <a:effectLst/>
                          <a:latin typeface="Ubuntu Light" panose="020B0304030602030204" pitchFamily="34" charset="0"/>
                          <a:ea typeface="DengXian" panose="020B0503020204020204" pitchFamily="2" charset="-122"/>
                          <a:cs typeface="Arial" panose="020B0604020202020204" pitchFamily="34" charset="0"/>
                        </a:rPr>
                        <a:t>› </a:t>
                      </a:r>
                      <a:r>
                        <a:rPr lang="fr" sz="2400" b="1" kern="1200"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Je veux... </a:t>
                      </a:r>
                      <a:r>
                        <a:rPr lang="fr" sz="2000" b="0" i="1" kern="12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rPr>
                        <a:t>(Qu'est-ce que tu veux faire ?)</a:t>
                      </a:r>
                      <a:endParaRPr lang="en-US" sz="2000" b="0" kern="1200" dirty="0">
                        <a:solidFill>
                          <a:srgbClr val="013B82"/>
                        </a:solidFill>
                        <a:effectLst/>
                        <a:latin typeface="Ubuntu" panose="020B0504030602030204" pitchFamily="34" charset="0"/>
                        <a:ea typeface="DengXian" panose="020B0503020204020204" pitchFamily="2" charset="-122"/>
                        <a:cs typeface="Arial" panose="020B0604020202020204" pitchFamily="34" charset="0"/>
                      </a:endParaRPr>
                    </a:p>
                  </a:txBody>
                  <a:tcPr anchor="ctr">
                    <a:lnL w="12700" cmpd="sng">
                      <a:noFill/>
                    </a:lnL>
                    <a:lnR w="12700" cmpd="sng">
                      <a:noFill/>
                    </a:lnR>
                    <a:lnT w="12700" cmpd="sng">
                      <a:noFill/>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297052"/>
                  </a:ext>
                </a:extLst>
              </a:tr>
              <a:tr h="64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0" dirty="0">
                        <a:solidFill>
                          <a:schemeClr val="tx1">
                            <a:lumMod val="75000"/>
                            <a:lumOff val="25000"/>
                          </a:schemeClr>
                        </a:solidFill>
                        <a:latin typeface="Ubuntu Light" panose="020B0304030602030204" pitchFamily="34" charset="0"/>
                        <a:cs typeface="Calibri Light" panose="020F0302020204030204" pitchFamily="34" charset="0"/>
                      </a:endParaRPr>
                    </a:p>
                  </a:txBody>
                  <a:tcPr>
                    <a:lnL w="9525" cap="flat" cmpd="sng" algn="ctr">
                      <a:solidFill>
                        <a:schemeClr val="tx1">
                          <a:lumMod val="65000"/>
                          <a:lumOff val="35000"/>
                        </a:schemeClr>
                      </a:solidFill>
                      <a:prstDash val="sysDot"/>
                      <a:round/>
                      <a:headEnd type="none" w="med" len="med"/>
                      <a:tailEnd type="none" w="med" len="med"/>
                    </a:lnL>
                    <a:lnR w="9525" cap="flat" cmpd="sng" algn="ctr">
                      <a:solidFill>
                        <a:schemeClr val="tx1">
                          <a:lumMod val="65000"/>
                          <a:lumOff val="35000"/>
                        </a:schemeClr>
                      </a:solid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0440341"/>
                  </a:ext>
                </a:extLst>
              </a:tr>
              <a:tr h="216000">
                <a:tc>
                  <a:txBody>
                    <a:bodyPr/>
                    <a:lstStyle/>
                    <a:p>
                      <a:pPr algn="l"/>
                      <a:endParaRPr lang="es-PA" sz="800" b="0"/>
                    </a:p>
                  </a:txBody>
                  <a:tcPr anchor="b">
                    <a:lnL w="12700" cmpd="sng">
                      <a:noFill/>
                    </a:lnL>
                    <a:lnR w="12700" cmpd="sng">
                      <a:noFill/>
                    </a:lnR>
                    <a:lnT w="9525" cap="flat" cmpd="sng" algn="ctr">
                      <a:solidFill>
                        <a:schemeClr val="tx1">
                          <a:lumMod val="65000"/>
                          <a:lumOff val="35000"/>
                        </a:schemeClr>
                      </a:solidFill>
                      <a:prstDash val="sysDot"/>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5360189"/>
                  </a:ext>
                </a:extLst>
              </a:tr>
              <a:tr h="468000">
                <a:tc>
                  <a:txBody>
                    <a:bodyPr/>
                    <a:lstStyle/>
                    <a:p>
                      <a:pPr algn="l"/>
                      <a:r>
                        <a:rPr lang="fr" sz="2400" b="1" kern="1200" dirty="0">
                          <a:solidFill>
                            <a:srgbClr val="F68D1E"/>
                          </a:solidFill>
                          <a:effectLst/>
                          <a:latin typeface="Ubuntu Light" panose="020B0304030602030204" pitchFamily="34" charset="0"/>
                          <a:ea typeface="DengXian" panose="020B0503020204020204" pitchFamily="2" charset="-122"/>
                          <a:cs typeface="Arial" panose="020B0604020202020204" pitchFamily="34" charset="0"/>
                        </a:rPr>
                        <a:t>› </a:t>
                      </a:r>
                      <a:r>
                        <a:rPr lang="fr" sz="24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Parce que... </a:t>
                      </a:r>
                      <a:r>
                        <a:rPr lang="fr" sz="2000" b="0" i="1" kern="12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rPr>
                        <a:t>(Pourquoi est-ce important pour toi ?)</a:t>
                      </a:r>
                      <a:endParaRPr lang="es-PA" sz="2000" b="0" i="1" kern="12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endParaRPr>
                    </a:p>
                  </a:txBody>
                  <a:tcPr anchor="ctr">
                    <a:lnL w="12700" cmpd="sng">
                      <a:noFill/>
                    </a:lnL>
                    <a:lnR w="12700" cmpd="sng">
                      <a:noFill/>
                    </a:lnR>
                    <a:lnT w="76200" cap="flat" cmpd="sng" algn="ctr">
                      <a:noFill/>
                      <a:prstDash val="solid"/>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4960932"/>
                  </a:ext>
                </a:extLst>
              </a:tr>
              <a:tr h="93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i="0" kern="0" dirty="0">
                        <a:solidFill>
                          <a:schemeClr val="tx1">
                            <a:lumMod val="75000"/>
                            <a:lumOff val="25000"/>
                          </a:schemeClr>
                        </a:solidFill>
                        <a:latin typeface="Ubuntu Light" panose="020B0304030602030204" pitchFamily="34" charset="0"/>
                        <a:cs typeface="Calibri Light" panose="020F0302020204030204" pitchFamily="34" charset="0"/>
                      </a:endParaRPr>
                    </a:p>
                  </a:txBody>
                  <a:tcPr>
                    <a:lnL w="9525" cap="flat" cmpd="sng" algn="ctr">
                      <a:solidFill>
                        <a:schemeClr val="tx1">
                          <a:lumMod val="65000"/>
                          <a:lumOff val="35000"/>
                        </a:schemeClr>
                      </a:solidFill>
                      <a:prstDash val="sysDot"/>
                      <a:round/>
                      <a:headEnd type="none" w="med" len="med"/>
                      <a:tailEnd type="none" w="med" len="med"/>
                    </a:lnL>
                    <a:lnR w="9525" cap="flat" cmpd="sng" algn="ctr">
                      <a:solidFill>
                        <a:schemeClr val="tx1">
                          <a:lumMod val="65000"/>
                          <a:lumOff val="35000"/>
                        </a:schemeClr>
                      </a:solid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8174302"/>
                  </a:ext>
                </a:extLst>
              </a:tr>
              <a:tr h="190170">
                <a:tc>
                  <a:txBody>
                    <a:bodyPr/>
                    <a:lstStyle/>
                    <a:p>
                      <a:endParaRPr lang="es-PA" sz="800" b="0"/>
                    </a:p>
                  </a:txBody>
                  <a:tcPr anchor="b">
                    <a:lnL w="12700" cmpd="sng">
                      <a:noFill/>
                    </a:lnL>
                    <a:lnR w="12700" cmpd="sng">
                      <a:noFill/>
                    </a:lnR>
                    <a:lnT w="9525" cap="flat" cmpd="sng" algn="ctr">
                      <a:solidFill>
                        <a:schemeClr val="tx1">
                          <a:lumMod val="65000"/>
                          <a:lumOff val="35000"/>
                        </a:schemeClr>
                      </a:solidFill>
                      <a:prstDash val="sysDot"/>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54399719"/>
                  </a:ext>
                </a:extLst>
              </a:tr>
              <a:tr h="468000">
                <a:tc>
                  <a:txBody>
                    <a:bodyPr/>
                    <a:lstStyle/>
                    <a:p>
                      <a:r>
                        <a:rPr lang="fr" sz="2400" b="1" kern="1200" dirty="0">
                          <a:solidFill>
                            <a:srgbClr val="F68D1E"/>
                          </a:solidFill>
                          <a:effectLst/>
                          <a:latin typeface="Ubuntu Light" panose="020B0304030602030204" pitchFamily="34" charset="0"/>
                          <a:ea typeface="DengXian" panose="020B0503020204020204" pitchFamily="2" charset="-122"/>
                          <a:cs typeface="Arial" panose="020B0604020202020204" pitchFamily="34" charset="0"/>
                        </a:rPr>
                        <a:t>› </a:t>
                      </a:r>
                      <a:r>
                        <a:rPr lang="fr" sz="24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Je peux faire ça par... </a:t>
                      </a:r>
                      <a:r>
                        <a:rPr lang="fr" sz="2000" b="0" i="1" kern="12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rPr>
                        <a:t>(Comment vas-tu faire ?)</a:t>
                      </a:r>
                      <a:endParaRPr lang="es-PA" sz="2000" b="0" i="1" kern="12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endParaRPr>
                    </a:p>
                  </a:txBody>
                  <a:tcPr anchor="ctr">
                    <a:lnL w="12700" cmpd="sng">
                      <a:noFill/>
                    </a:lnL>
                    <a:lnR w="12700" cmpd="sng">
                      <a:noFill/>
                    </a:lnR>
                    <a:lnT w="76200" cap="flat" cmpd="sng" algn="ctr">
                      <a:noFill/>
                      <a:prstDash val="solid"/>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22837034"/>
                  </a:ext>
                </a:extLst>
              </a:tr>
              <a:tr h="64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PA" sz="1800" b="0" i="0" dirty="0">
                        <a:solidFill>
                          <a:schemeClr val="tx1">
                            <a:lumMod val="75000"/>
                            <a:lumOff val="25000"/>
                          </a:schemeClr>
                        </a:solidFill>
                        <a:latin typeface="Ubuntu Light" panose="020B0304030602030204" pitchFamily="34" charset="0"/>
                      </a:endParaRPr>
                    </a:p>
                  </a:txBody>
                  <a:tcPr>
                    <a:lnL w="9525" cap="flat" cmpd="sng" algn="ctr">
                      <a:solidFill>
                        <a:schemeClr val="tx1">
                          <a:lumMod val="65000"/>
                          <a:lumOff val="35000"/>
                        </a:schemeClr>
                      </a:solidFill>
                      <a:prstDash val="sysDot"/>
                      <a:round/>
                      <a:headEnd type="none" w="med" len="med"/>
                      <a:tailEnd type="none" w="med" len="med"/>
                    </a:lnL>
                    <a:lnR w="9525" cap="flat" cmpd="sng" algn="ctr">
                      <a:solidFill>
                        <a:schemeClr val="tx1">
                          <a:lumMod val="65000"/>
                          <a:lumOff val="35000"/>
                        </a:schemeClr>
                      </a:solid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1557620"/>
                  </a:ext>
                </a:extLst>
              </a:tr>
            </a:tbl>
          </a:graphicData>
        </a:graphic>
      </p:graphicFrame>
      <p:sp>
        <p:nvSpPr>
          <p:cNvPr id="2" name="Text Placeholder 5">
            <a:extLst>
              <a:ext uri="{FF2B5EF4-FFF2-40B4-BE49-F238E27FC236}">
                <a16:creationId xmlns:a16="http://schemas.microsoft.com/office/drawing/2014/main" id="{B5C11CF2-1B7A-95B9-58B6-2455CD28AFD8}"/>
              </a:ext>
            </a:extLst>
          </p:cNvPr>
          <p:cNvSpPr txBox="1">
            <a:spLocks/>
          </p:cNvSpPr>
          <p:nvPr/>
        </p:nvSpPr>
        <p:spPr>
          <a:xfrm>
            <a:off x="1498600" y="732644"/>
            <a:ext cx="7823200" cy="87794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fr" sz="2400" dirty="0">
                <a:solidFill>
                  <a:schemeClr val="tx1">
                    <a:lumMod val="75000"/>
                    <a:lumOff val="25000"/>
                  </a:schemeClr>
                </a:solidFill>
              </a:rPr>
              <a:t>Pré-formation : Évaluation « Construire votre idée de projet »</a:t>
            </a:r>
          </a:p>
        </p:txBody>
      </p:sp>
      <p:grpSp>
        <p:nvGrpSpPr>
          <p:cNvPr id="5" name="Group 4">
            <a:extLst>
              <a:ext uri="{FF2B5EF4-FFF2-40B4-BE49-F238E27FC236}">
                <a16:creationId xmlns:a16="http://schemas.microsoft.com/office/drawing/2014/main" id="{3E7E7301-EFCA-73FE-D3F0-64FF741E99D4}"/>
              </a:ext>
            </a:extLst>
          </p:cNvPr>
          <p:cNvGrpSpPr/>
          <p:nvPr/>
        </p:nvGrpSpPr>
        <p:grpSpPr>
          <a:xfrm>
            <a:off x="10626480" y="5319165"/>
            <a:ext cx="1205988" cy="1207758"/>
            <a:chOff x="-2159000" y="3136801"/>
            <a:chExt cx="1724039" cy="1726568"/>
          </a:xfrm>
        </p:grpSpPr>
        <p:sp>
          <p:nvSpPr>
            <p:cNvPr id="7" name="Oval 6">
              <a:extLst>
                <a:ext uri="{FF2B5EF4-FFF2-40B4-BE49-F238E27FC236}">
                  <a16:creationId xmlns:a16="http://schemas.microsoft.com/office/drawing/2014/main" id="{C00CCFE1-79D5-E89D-D00F-8E8D77240201}"/>
                </a:ext>
              </a:extLst>
            </p:cNvPr>
            <p:cNvSpPr/>
            <p:nvPr/>
          </p:nvSpPr>
          <p:spPr>
            <a:xfrm>
              <a:off x="-1938950" y="3136801"/>
              <a:ext cx="1184651" cy="1184652"/>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9139062-C954-2C6E-AC31-353E94AC2940}"/>
                </a:ext>
              </a:extLst>
            </p:cNvPr>
            <p:cNvSpPr txBox="1"/>
            <p:nvPr/>
          </p:nvSpPr>
          <p:spPr>
            <a:xfrm>
              <a:off x="-2159000" y="4379384"/>
              <a:ext cx="1724039" cy="483985"/>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INITIATION</a:t>
              </a:r>
            </a:p>
          </p:txBody>
        </p:sp>
        <p:pic>
          <p:nvPicPr>
            <p:cNvPr id="10" name="Graphic 9">
              <a:extLst>
                <a:ext uri="{FF2B5EF4-FFF2-40B4-BE49-F238E27FC236}">
                  <a16:creationId xmlns:a16="http://schemas.microsoft.com/office/drawing/2014/main" id="{E12C3402-A571-9427-0C08-F59B17D539A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44629" y="3262664"/>
              <a:ext cx="839943" cy="868416"/>
            </a:xfrm>
            <a:prstGeom prst="rect">
              <a:avLst/>
            </a:prstGeom>
          </p:spPr>
        </p:pic>
      </p:grpSp>
      <p:pic>
        <p:nvPicPr>
          <p:cNvPr id="20" name="Graphic 19">
            <a:extLst>
              <a:ext uri="{FF2B5EF4-FFF2-40B4-BE49-F238E27FC236}">
                <a16:creationId xmlns:a16="http://schemas.microsoft.com/office/drawing/2014/main" id="{905CBAFE-E847-FD51-5005-2F3A8F164C4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048414" y="2468183"/>
            <a:ext cx="2753062" cy="2466616"/>
          </a:xfrm>
          <a:prstGeom prst="rect">
            <a:avLst/>
          </a:prstGeom>
        </p:spPr>
      </p:pic>
      <p:sp>
        <p:nvSpPr>
          <p:cNvPr id="4" name="Rectangle 3">
            <a:extLst>
              <a:ext uri="{FF2B5EF4-FFF2-40B4-BE49-F238E27FC236}">
                <a16:creationId xmlns:a16="http://schemas.microsoft.com/office/drawing/2014/main" id="{4018DC72-DB8E-D03C-C1B6-4C155A384367}"/>
              </a:ext>
            </a:extLst>
          </p:cNvPr>
          <p:cNvSpPr/>
          <p:nvPr/>
        </p:nvSpPr>
        <p:spPr>
          <a:xfrm>
            <a:off x="416689" y="4143884"/>
            <a:ext cx="8194876" cy="8912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fr" dirty="0">
                <a:solidFill>
                  <a:schemeClr val="tx1">
                    <a:lumMod val="75000"/>
                    <a:lumOff val="25000"/>
                  </a:schemeClr>
                </a:solidFill>
                <a:latin typeface="Ubuntu Light" panose="020B0304030602030204" pitchFamily="34" charset="0"/>
              </a:rPr>
              <a:t>Actuellement, seulement 35 % de nos athlètes ont moins de 25 ans. C'est un problème car je sais à quel point Special Olympics comptait pour moi quand j'étais plus jeune et je veux que la prochaine génération découvre la joie de Special Olympics dès un jeune âge.</a:t>
            </a:r>
            <a:endParaRPr lang="en-US" kern="0" dirty="0">
              <a:solidFill>
                <a:schemeClr val="tx1">
                  <a:lumMod val="75000"/>
                  <a:lumOff val="25000"/>
                </a:schemeClr>
              </a:solidFill>
              <a:latin typeface="Ubuntu Light" panose="020B0304030602030204" pitchFamily="34" charset="0"/>
              <a:cs typeface="Calibri Light" panose="020F0302020204030204" pitchFamily="34" charset="0"/>
            </a:endParaRPr>
          </a:p>
        </p:txBody>
      </p:sp>
      <p:sp>
        <p:nvSpPr>
          <p:cNvPr id="8" name="Rectangle 7">
            <a:extLst>
              <a:ext uri="{FF2B5EF4-FFF2-40B4-BE49-F238E27FC236}">
                <a16:creationId xmlns:a16="http://schemas.microsoft.com/office/drawing/2014/main" id="{E3B00162-E238-93DB-DBD7-79F2792F5495}"/>
              </a:ext>
            </a:extLst>
          </p:cNvPr>
          <p:cNvSpPr/>
          <p:nvPr/>
        </p:nvSpPr>
        <p:spPr>
          <a:xfrm>
            <a:off x="359532" y="5779805"/>
            <a:ext cx="8379354" cy="57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fr" dirty="0">
                <a:solidFill>
                  <a:schemeClr val="tx1">
                    <a:lumMod val="75000"/>
                    <a:lumOff val="25000"/>
                  </a:schemeClr>
                </a:solidFill>
                <a:latin typeface="Ubuntu Light" panose="020B0304030602030204" pitchFamily="34" charset="0"/>
              </a:rPr>
              <a:t>Je recruterai de jeunes athlètes en collaborant avec des écoles, des centres communautaires et d'autres programmes sportifs. </a:t>
            </a:r>
            <a:endParaRPr lang="es-PA" dirty="0">
              <a:solidFill>
                <a:schemeClr val="tx1">
                  <a:lumMod val="75000"/>
                  <a:lumOff val="25000"/>
                </a:schemeClr>
              </a:solidFill>
              <a:latin typeface="Ubuntu Light" panose="020B0304030602030204" pitchFamily="34" charset="0"/>
            </a:endParaRPr>
          </a:p>
        </p:txBody>
      </p:sp>
      <p:sp>
        <p:nvSpPr>
          <p:cNvPr id="11" name="Rectangle 10">
            <a:extLst>
              <a:ext uri="{FF2B5EF4-FFF2-40B4-BE49-F238E27FC236}">
                <a16:creationId xmlns:a16="http://schemas.microsoft.com/office/drawing/2014/main" id="{43926CC1-D760-62DC-8FE4-FEACAAA267D7}"/>
              </a:ext>
            </a:extLst>
          </p:cNvPr>
          <p:cNvSpPr/>
          <p:nvPr/>
        </p:nvSpPr>
        <p:spPr>
          <a:xfrm>
            <a:off x="390523" y="2825254"/>
            <a:ext cx="8379353" cy="57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 kern="0" dirty="0">
                <a:solidFill>
                  <a:schemeClr val="tx1">
                    <a:lumMod val="75000"/>
                    <a:lumOff val="25000"/>
                  </a:schemeClr>
                </a:solidFill>
                <a:latin typeface="Ubuntu Light"/>
                <a:cs typeface="Calibri Light"/>
              </a:rPr>
              <a:t>Je veux augmenter le nombre d'athlètes de Special Olympics de moins de 25 ans.</a:t>
            </a:r>
            <a:endParaRPr lang="en-US" kern="0" dirty="0">
              <a:solidFill>
                <a:schemeClr val="tx1">
                  <a:lumMod val="75000"/>
                  <a:lumOff val="25000"/>
                </a:schemeClr>
              </a:solidFill>
              <a:latin typeface="Ubuntu Light" panose="020B0304030602030204" pitchFamily="34" charset="0"/>
              <a:cs typeface="Calibri Light" panose="020F0302020204030204" pitchFamily="34" charset="0"/>
            </a:endParaRPr>
          </a:p>
          <a:p>
            <a:endParaRPr lang="en-US" dirty="0"/>
          </a:p>
        </p:txBody>
      </p:sp>
    </p:spTree>
    <p:extLst>
      <p:ext uri="{BB962C8B-B14F-4D97-AF65-F5344CB8AC3E}">
        <p14:creationId xmlns:p14="http://schemas.microsoft.com/office/powerpoint/2010/main" val="1313923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AB117-41DC-3094-A14E-69FC4A706FB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9E332A7-1247-9E46-35DB-03D21C340927}"/>
              </a:ext>
            </a:extLst>
          </p:cNvPr>
          <p:cNvSpPr txBox="1"/>
          <p:nvPr/>
        </p:nvSpPr>
        <p:spPr>
          <a:xfrm>
            <a:off x="655941" y="1586222"/>
            <a:ext cx="6727966" cy="584775"/>
          </a:xfrm>
          <a:prstGeom prst="rect">
            <a:avLst/>
          </a:prstGeom>
          <a:noFill/>
        </p:spPr>
        <p:txBody>
          <a:bodyPr wrap="square" rtlCol="0">
            <a:spAutoFit/>
          </a:bodyPr>
          <a:lstStyle/>
          <a:p>
            <a:r>
              <a:rPr lang="fr" sz="3200" b="1" dirty="0">
                <a:solidFill>
                  <a:srgbClr val="0095DA"/>
                </a:solidFill>
                <a:latin typeface="Ubuntu Light" panose="020B0304030602030204" pitchFamily="34" charset="0"/>
              </a:rPr>
              <a:t>Je développe mon idée de projet</a:t>
            </a:r>
          </a:p>
        </p:txBody>
      </p:sp>
      <p:pic>
        <p:nvPicPr>
          <p:cNvPr id="21" name="Picture 16">
            <a:extLst>
              <a:ext uri="{FF2B5EF4-FFF2-40B4-BE49-F238E27FC236}">
                <a16:creationId xmlns:a16="http://schemas.microsoft.com/office/drawing/2014/main" id="{FAF7B573-08C9-621E-EA1E-F020F8DCD68D}"/>
              </a:ext>
            </a:extLst>
          </p:cNvPr>
          <p:cNvPicPr>
            <a:picLocks noChangeAspect="1"/>
          </p:cNvPicPr>
          <p:nvPr/>
        </p:nvPicPr>
        <p:blipFill>
          <a:blip r:embed="rId3"/>
          <a:stretch>
            <a:fillRect/>
          </a:stretch>
        </p:blipFill>
        <p:spPr>
          <a:xfrm>
            <a:off x="1584396" y="440288"/>
            <a:ext cx="2167000" cy="133582"/>
          </a:xfrm>
          <a:prstGeom prst="rect">
            <a:avLst/>
          </a:prstGeom>
        </p:spPr>
      </p:pic>
      <p:pic>
        <p:nvPicPr>
          <p:cNvPr id="23" name="Picture 17">
            <a:extLst>
              <a:ext uri="{FF2B5EF4-FFF2-40B4-BE49-F238E27FC236}">
                <a16:creationId xmlns:a16="http://schemas.microsoft.com/office/drawing/2014/main" id="{3A44B84E-ADCD-70A0-AC7D-A4585786C125}"/>
              </a:ext>
            </a:extLst>
          </p:cNvPr>
          <p:cNvPicPr>
            <a:picLocks noChangeAspect="1"/>
          </p:cNvPicPr>
          <p:nvPr/>
        </p:nvPicPr>
        <p:blipFill>
          <a:blip r:embed="rId4"/>
          <a:stretch>
            <a:fillRect/>
          </a:stretch>
        </p:blipFill>
        <p:spPr>
          <a:xfrm>
            <a:off x="10923534" y="282615"/>
            <a:ext cx="877942" cy="877942"/>
          </a:xfrm>
          <a:prstGeom prst="rect">
            <a:avLst/>
          </a:prstGeom>
        </p:spPr>
      </p:pic>
      <p:graphicFrame>
        <p:nvGraphicFramePr>
          <p:cNvPr id="3" name="Tabla 2">
            <a:extLst>
              <a:ext uri="{FF2B5EF4-FFF2-40B4-BE49-F238E27FC236}">
                <a16:creationId xmlns:a16="http://schemas.microsoft.com/office/drawing/2014/main" id="{A2A6035E-EFE1-6FAB-2875-184C3CDC1115}"/>
              </a:ext>
            </a:extLst>
          </p:cNvPr>
          <p:cNvGraphicFramePr>
            <a:graphicFrameLocks noGrp="1"/>
          </p:cNvGraphicFramePr>
          <p:nvPr>
            <p:extLst>
              <p:ext uri="{D42A27DB-BD31-4B8C-83A1-F6EECF244321}">
                <p14:modId xmlns:p14="http://schemas.microsoft.com/office/powerpoint/2010/main" val="2333621582"/>
              </p:ext>
            </p:extLst>
          </p:nvPr>
        </p:nvGraphicFramePr>
        <p:xfrm>
          <a:off x="742010" y="2329771"/>
          <a:ext cx="7563790" cy="3780000"/>
        </p:xfrm>
        <a:graphic>
          <a:graphicData uri="http://schemas.openxmlformats.org/drawingml/2006/table">
            <a:tbl>
              <a:tblPr firstRow="1" bandRow="1">
                <a:tableStyleId>{5C22544A-7EE6-4342-B048-85BDC9FD1C3A}</a:tableStyleId>
              </a:tblPr>
              <a:tblGrid>
                <a:gridCol w="7563790">
                  <a:extLst>
                    <a:ext uri="{9D8B030D-6E8A-4147-A177-3AD203B41FA5}">
                      <a16:colId xmlns:a16="http://schemas.microsoft.com/office/drawing/2014/main" val="1588228557"/>
                    </a:ext>
                  </a:extLst>
                </a:gridCol>
              </a:tblGrid>
              <a:tr h="468000">
                <a:tc>
                  <a:txBody>
                    <a:bodyPr/>
                    <a:lstStyle/>
                    <a:p>
                      <a:pPr marL="0" algn="l" defTabSz="914400" rtl="0" eaLnBrk="1" latinLnBrk="0" hangingPunct="1"/>
                      <a:r>
                        <a:rPr lang="fr" sz="2400" b="1" kern="1200" dirty="0">
                          <a:solidFill>
                            <a:srgbClr val="F68D1E"/>
                          </a:solidFill>
                          <a:effectLst/>
                          <a:latin typeface="Ubuntu Light" panose="020B0304030602030204" pitchFamily="34" charset="0"/>
                          <a:ea typeface="DengXian" panose="020B0503020204020204" pitchFamily="2" charset="-122"/>
                          <a:cs typeface="Arial" panose="020B0604020202020204" pitchFamily="34" charset="0"/>
                        </a:rPr>
                        <a:t>› </a:t>
                      </a:r>
                      <a:r>
                        <a:rPr lang="fr" sz="2400" b="1" kern="1200"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Je veux... </a:t>
                      </a:r>
                      <a:r>
                        <a:rPr lang="fr" sz="2000" b="0" i="1" kern="12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rPr>
                        <a:t>(Qu'est-ce que tu veux faire ?)</a:t>
                      </a:r>
                      <a:endParaRPr lang="en-US" sz="2000" b="0" kern="1200" dirty="0">
                        <a:solidFill>
                          <a:srgbClr val="013B82"/>
                        </a:solidFill>
                        <a:effectLst/>
                        <a:latin typeface="Ubuntu" panose="020B0504030602030204" pitchFamily="34" charset="0"/>
                        <a:ea typeface="DengXian" panose="020B0503020204020204" pitchFamily="2" charset="-122"/>
                        <a:cs typeface="Arial" panose="020B0604020202020204" pitchFamily="34" charset="0"/>
                      </a:endParaRPr>
                    </a:p>
                  </a:txBody>
                  <a:tcPr anchor="ctr">
                    <a:lnL w="12700" cmpd="sng">
                      <a:noFill/>
                    </a:lnL>
                    <a:lnR w="12700" cmpd="sng">
                      <a:noFill/>
                    </a:lnR>
                    <a:lnT w="12700" cmpd="sng">
                      <a:noFill/>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297052"/>
                  </a:ext>
                </a:extLst>
              </a:tr>
              <a:tr h="64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0">
                        <a:solidFill>
                          <a:schemeClr val="tx1">
                            <a:lumMod val="75000"/>
                            <a:lumOff val="25000"/>
                          </a:schemeClr>
                        </a:solidFill>
                        <a:latin typeface="Ubuntu Light" panose="020B0304030602030204" pitchFamily="34" charset="0"/>
                        <a:cs typeface="Calibri Light" panose="020F0302020204030204" pitchFamily="34" charset="0"/>
                      </a:endParaRPr>
                    </a:p>
                  </a:txBody>
                  <a:tcPr>
                    <a:lnL w="9525" cap="flat" cmpd="sng" algn="ctr">
                      <a:solidFill>
                        <a:schemeClr val="tx1">
                          <a:lumMod val="65000"/>
                          <a:lumOff val="35000"/>
                        </a:schemeClr>
                      </a:solidFill>
                      <a:prstDash val="sysDot"/>
                      <a:round/>
                      <a:headEnd type="none" w="med" len="med"/>
                      <a:tailEnd type="none" w="med" len="med"/>
                    </a:lnL>
                    <a:lnR w="9525" cap="flat" cmpd="sng" algn="ctr">
                      <a:solidFill>
                        <a:schemeClr val="tx1">
                          <a:lumMod val="65000"/>
                          <a:lumOff val="35000"/>
                        </a:schemeClr>
                      </a:solid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0440341"/>
                  </a:ext>
                </a:extLst>
              </a:tr>
              <a:tr h="216000">
                <a:tc>
                  <a:txBody>
                    <a:bodyPr/>
                    <a:lstStyle/>
                    <a:p>
                      <a:pPr algn="l"/>
                      <a:endParaRPr lang="es-PA" sz="800" b="0"/>
                    </a:p>
                  </a:txBody>
                  <a:tcPr anchor="b">
                    <a:lnL w="12700" cmpd="sng">
                      <a:noFill/>
                    </a:lnL>
                    <a:lnR w="12700" cmpd="sng">
                      <a:noFill/>
                    </a:lnR>
                    <a:lnT w="9525" cap="flat" cmpd="sng" algn="ctr">
                      <a:solidFill>
                        <a:schemeClr val="tx1">
                          <a:lumMod val="65000"/>
                          <a:lumOff val="35000"/>
                        </a:schemeClr>
                      </a:solidFill>
                      <a:prstDash val="sysDot"/>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5360189"/>
                  </a:ext>
                </a:extLst>
              </a:tr>
              <a:tr h="468000">
                <a:tc>
                  <a:txBody>
                    <a:bodyPr/>
                    <a:lstStyle/>
                    <a:p>
                      <a:pPr algn="l"/>
                      <a:r>
                        <a:rPr lang="fr" sz="2400" b="1" kern="1200">
                          <a:solidFill>
                            <a:srgbClr val="F68D1E"/>
                          </a:solidFill>
                          <a:effectLst/>
                          <a:latin typeface="Ubuntu Light" panose="020B0304030602030204" pitchFamily="34" charset="0"/>
                          <a:ea typeface="DengXian" panose="020B0503020204020204" pitchFamily="2" charset="-122"/>
                          <a:cs typeface="Arial" panose="020B0604020202020204" pitchFamily="34" charset="0"/>
                        </a:rPr>
                        <a:t>› </a:t>
                      </a:r>
                      <a:r>
                        <a:rPr lang="fr" sz="2400" b="1">
                          <a:solidFill>
                            <a:srgbClr val="013B82"/>
                          </a:solidFill>
                          <a:effectLst/>
                          <a:latin typeface="Ubuntu Light" panose="020B0304030602030204" pitchFamily="34" charset="0"/>
                          <a:ea typeface="DengXian" panose="020B0503020204020204" pitchFamily="2" charset="-122"/>
                          <a:cs typeface="Arial" panose="020B0604020202020204" pitchFamily="34" charset="0"/>
                        </a:rPr>
                        <a:t>Parce que... </a:t>
                      </a:r>
                      <a:r>
                        <a:rPr lang="fr" sz="2000" b="0" i="1" kern="1200">
                          <a:solidFill>
                            <a:srgbClr val="595959"/>
                          </a:solidFill>
                          <a:effectLst/>
                          <a:latin typeface="Ubuntu Light" panose="020B0304030602030204" pitchFamily="34" charset="0"/>
                          <a:ea typeface="DengXian" panose="020B0503020204020204" pitchFamily="2" charset="-122"/>
                          <a:cs typeface="Arial" panose="020B0604020202020204" pitchFamily="34" charset="0"/>
                        </a:rPr>
                        <a:t>(Pourquoi est-ce important pour toi ?)</a:t>
                      </a:r>
                      <a:endParaRPr lang="es-PA" sz="2000" b="0" i="1" kern="1200">
                        <a:solidFill>
                          <a:srgbClr val="595959"/>
                        </a:solidFill>
                        <a:effectLst/>
                        <a:latin typeface="Ubuntu Light" panose="020B0304030602030204" pitchFamily="34" charset="0"/>
                        <a:ea typeface="DengXian" panose="020B0503020204020204" pitchFamily="2" charset="-122"/>
                        <a:cs typeface="Arial" panose="020B0604020202020204" pitchFamily="34" charset="0"/>
                      </a:endParaRPr>
                    </a:p>
                  </a:txBody>
                  <a:tcPr anchor="ctr">
                    <a:lnL w="12700" cmpd="sng">
                      <a:noFill/>
                    </a:lnL>
                    <a:lnR w="12700" cmpd="sng">
                      <a:noFill/>
                    </a:lnR>
                    <a:lnT w="76200" cap="flat" cmpd="sng" algn="ctr">
                      <a:noFill/>
                      <a:prstDash val="solid"/>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4960932"/>
                  </a:ext>
                </a:extLst>
              </a:tr>
              <a:tr h="64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i="0" kern="0">
                        <a:solidFill>
                          <a:schemeClr val="tx1">
                            <a:lumMod val="75000"/>
                            <a:lumOff val="25000"/>
                          </a:schemeClr>
                        </a:solidFill>
                        <a:latin typeface="Ubuntu Light" panose="020B0304030602030204" pitchFamily="34" charset="0"/>
                        <a:cs typeface="Calibri Light" panose="020F0302020204030204" pitchFamily="34" charset="0"/>
                      </a:endParaRPr>
                    </a:p>
                  </a:txBody>
                  <a:tcPr>
                    <a:lnL w="9525" cap="flat" cmpd="sng" algn="ctr">
                      <a:solidFill>
                        <a:schemeClr val="tx1">
                          <a:lumMod val="65000"/>
                          <a:lumOff val="35000"/>
                        </a:schemeClr>
                      </a:solidFill>
                      <a:prstDash val="sysDot"/>
                      <a:round/>
                      <a:headEnd type="none" w="med" len="med"/>
                      <a:tailEnd type="none" w="med" len="med"/>
                    </a:lnL>
                    <a:lnR w="9525" cap="flat" cmpd="sng" algn="ctr">
                      <a:solidFill>
                        <a:schemeClr val="tx1">
                          <a:lumMod val="65000"/>
                          <a:lumOff val="35000"/>
                        </a:schemeClr>
                      </a:solid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8174302"/>
                  </a:ext>
                </a:extLst>
              </a:tr>
              <a:tr h="216000">
                <a:tc>
                  <a:txBody>
                    <a:bodyPr/>
                    <a:lstStyle/>
                    <a:p>
                      <a:endParaRPr lang="es-PA" sz="800" b="0"/>
                    </a:p>
                  </a:txBody>
                  <a:tcPr anchor="b">
                    <a:lnL w="12700" cmpd="sng">
                      <a:noFill/>
                    </a:lnL>
                    <a:lnR w="12700" cmpd="sng">
                      <a:noFill/>
                    </a:lnR>
                    <a:lnT w="9525" cap="flat" cmpd="sng" algn="ctr">
                      <a:solidFill>
                        <a:schemeClr val="tx1">
                          <a:lumMod val="65000"/>
                          <a:lumOff val="35000"/>
                        </a:schemeClr>
                      </a:solidFill>
                      <a:prstDash val="sysDot"/>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54399719"/>
                  </a:ext>
                </a:extLst>
              </a:tr>
              <a:tr h="468000">
                <a:tc>
                  <a:txBody>
                    <a:bodyPr/>
                    <a:lstStyle/>
                    <a:p>
                      <a:r>
                        <a:rPr lang="fr" sz="2400" b="1" kern="1200" dirty="0">
                          <a:solidFill>
                            <a:srgbClr val="F68D1E"/>
                          </a:solidFill>
                          <a:effectLst/>
                          <a:latin typeface="Ubuntu Light" panose="020B0304030602030204" pitchFamily="34" charset="0"/>
                          <a:ea typeface="DengXian" panose="020B0503020204020204" pitchFamily="2" charset="-122"/>
                          <a:cs typeface="Arial" panose="020B0604020202020204" pitchFamily="34" charset="0"/>
                        </a:rPr>
                        <a:t>› </a:t>
                      </a:r>
                      <a:r>
                        <a:rPr lang="fr" sz="24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Je peux faire ça par... </a:t>
                      </a:r>
                      <a:r>
                        <a:rPr lang="fr" sz="2000" b="0" i="1" kern="12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rPr>
                        <a:t>(Comment vas-tu faire ?)</a:t>
                      </a:r>
                      <a:endParaRPr lang="es-PA" sz="2000" b="0" i="1" kern="12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endParaRPr>
                    </a:p>
                  </a:txBody>
                  <a:tcPr anchor="ctr">
                    <a:lnL w="12700" cmpd="sng">
                      <a:noFill/>
                    </a:lnL>
                    <a:lnR w="12700" cmpd="sng">
                      <a:noFill/>
                    </a:lnR>
                    <a:lnT w="76200" cap="flat" cmpd="sng" algn="ctr">
                      <a:noFill/>
                      <a:prstDash val="solid"/>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22837034"/>
                  </a:ext>
                </a:extLst>
              </a:tr>
              <a:tr h="64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PA" sz="1800" b="0" i="0" dirty="0">
                        <a:solidFill>
                          <a:schemeClr val="tx1">
                            <a:lumMod val="75000"/>
                            <a:lumOff val="25000"/>
                          </a:schemeClr>
                        </a:solidFill>
                        <a:latin typeface="Ubuntu Light" panose="020B0304030602030204" pitchFamily="34" charset="0"/>
                      </a:endParaRPr>
                    </a:p>
                  </a:txBody>
                  <a:tcPr>
                    <a:lnL w="9525" cap="flat" cmpd="sng" algn="ctr">
                      <a:solidFill>
                        <a:schemeClr val="tx1">
                          <a:lumMod val="65000"/>
                          <a:lumOff val="35000"/>
                        </a:schemeClr>
                      </a:solidFill>
                      <a:prstDash val="sysDot"/>
                      <a:round/>
                      <a:headEnd type="none" w="med" len="med"/>
                      <a:tailEnd type="none" w="med" len="med"/>
                    </a:lnL>
                    <a:lnR w="9525" cap="flat" cmpd="sng" algn="ctr">
                      <a:solidFill>
                        <a:schemeClr val="tx1">
                          <a:lumMod val="65000"/>
                          <a:lumOff val="35000"/>
                        </a:schemeClr>
                      </a:solid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1557620"/>
                  </a:ext>
                </a:extLst>
              </a:tr>
            </a:tbl>
          </a:graphicData>
        </a:graphic>
      </p:graphicFrame>
      <p:sp>
        <p:nvSpPr>
          <p:cNvPr id="2" name="Text Placeholder 5">
            <a:extLst>
              <a:ext uri="{FF2B5EF4-FFF2-40B4-BE49-F238E27FC236}">
                <a16:creationId xmlns:a16="http://schemas.microsoft.com/office/drawing/2014/main" id="{1B680A55-2BA5-C9CD-CA41-E3C580B26264}"/>
              </a:ext>
            </a:extLst>
          </p:cNvPr>
          <p:cNvSpPr txBox="1">
            <a:spLocks/>
          </p:cNvSpPr>
          <p:nvPr/>
        </p:nvSpPr>
        <p:spPr>
          <a:xfrm>
            <a:off x="1498600" y="732644"/>
            <a:ext cx="7243956" cy="87794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fr" sz="2400" dirty="0">
                <a:solidFill>
                  <a:schemeClr val="tx1">
                    <a:lumMod val="75000"/>
                    <a:lumOff val="25000"/>
                  </a:schemeClr>
                </a:solidFill>
              </a:rPr>
              <a:t>Pré-formation : Évaluation « Construire votre idée de projet »</a:t>
            </a:r>
          </a:p>
        </p:txBody>
      </p:sp>
      <p:grpSp>
        <p:nvGrpSpPr>
          <p:cNvPr id="5" name="Group 4">
            <a:extLst>
              <a:ext uri="{FF2B5EF4-FFF2-40B4-BE49-F238E27FC236}">
                <a16:creationId xmlns:a16="http://schemas.microsoft.com/office/drawing/2014/main" id="{F8A8CF7D-4C15-A83A-7D43-A3EC9B148E22}"/>
              </a:ext>
            </a:extLst>
          </p:cNvPr>
          <p:cNvGrpSpPr/>
          <p:nvPr/>
        </p:nvGrpSpPr>
        <p:grpSpPr>
          <a:xfrm>
            <a:off x="10626480" y="5319165"/>
            <a:ext cx="1205988" cy="1207758"/>
            <a:chOff x="-2159000" y="3136801"/>
            <a:chExt cx="1724039" cy="1726568"/>
          </a:xfrm>
        </p:grpSpPr>
        <p:sp>
          <p:nvSpPr>
            <p:cNvPr id="7" name="Oval 6">
              <a:extLst>
                <a:ext uri="{FF2B5EF4-FFF2-40B4-BE49-F238E27FC236}">
                  <a16:creationId xmlns:a16="http://schemas.microsoft.com/office/drawing/2014/main" id="{BD85E394-D697-65C1-4958-9B7DFDF74C9A}"/>
                </a:ext>
              </a:extLst>
            </p:cNvPr>
            <p:cNvSpPr/>
            <p:nvPr/>
          </p:nvSpPr>
          <p:spPr>
            <a:xfrm>
              <a:off x="-1938950" y="3136801"/>
              <a:ext cx="1184651" cy="1184652"/>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F4F21AD-D74B-6F71-715E-0F39906DEB8A}"/>
                </a:ext>
              </a:extLst>
            </p:cNvPr>
            <p:cNvSpPr txBox="1"/>
            <p:nvPr/>
          </p:nvSpPr>
          <p:spPr>
            <a:xfrm>
              <a:off x="-2159000" y="4379384"/>
              <a:ext cx="1724039" cy="483985"/>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INITIATION</a:t>
              </a:r>
            </a:p>
          </p:txBody>
        </p:sp>
        <p:pic>
          <p:nvPicPr>
            <p:cNvPr id="10" name="Graphic 9">
              <a:extLst>
                <a:ext uri="{FF2B5EF4-FFF2-40B4-BE49-F238E27FC236}">
                  <a16:creationId xmlns:a16="http://schemas.microsoft.com/office/drawing/2014/main" id="{C3F718CC-A150-8A8D-6B30-5AD2C24C3B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44629" y="3262664"/>
              <a:ext cx="839943" cy="868416"/>
            </a:xfrm>
            <a:prstGeom prst="rect">
              <a:avLst/>
            </a:prstGeom>
          </p:spPr>
        </p:pic>
      </p:grpSp>
      <p:sp>
        <p:nvSpPr>
          <p:cNvPr id="12" name="Rectangle: Rounded Corners 11">
            <a:extLst>
              <a:ext uri="{FF2B5EF4-FFF2-40B4-BE49-F238E27FC236}">
                <a16:creationId xmlns:a16="http://schemas.microsoft.com/office/drawing/2014/main" id="{BBAC5258-9B56-F82B-60E1-A89349984BF0}"/>
              </a:ext>
            </a:extLst>
          </p:cNvPr>
          <p:cNvSpPr/>
          <p:nvPr/>
        </p:nvSpPr>
        <p:spPr>
          <a:xfrm>
            <a:off x="8824260" y="2717800"/>
            <a:ext cx="3263662" cy="711200"/>
          </a:xfrm>
          <a:prstGeom prst="roundRect">
            <a:avLst>
              <a:gd name="adj" fmla="val 22024"/>
            </a:avLst>
          </a:prstGeom>
          <a:solidFill>
            <a:srgbClr val="00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23900"/>
            <a:r>
              <a:rPr lang="fr" b="1" dirty="0">
                <a:latin typeface="Ubuntu" panose="020B0504030602030204" pitchFamily="34" charset="0"/>
              </a:rPr>
              <a:t>Activité du cahier d'exercices</a:t>
            </a:r>
          </a:p>
        </p:txBody>
      </p:sp>
      <p:sp>
        <p:nvSpPr>
          <p:cNvPr id="13" name="Rectangle: Rounded Corners 12">
            <a:extLst>
              <a:ext uri="{FF2B5EF4-FFF2-40B4-BE49-F238E27FC236}">
                <a16:creationId xmlns:a16="http://schemas.microsoft.com/office/drawing/2014/main" id="{F9DD1E44-836E-FF50-468F-204CEE4D8B60}"/>
              </a:ext>
            </a:extLst>
          </p:cNvPr>
          <p:cNvSpPr/>
          <p:nvPr/>
        </p:nvSpPr>
        <p:spPr>
          <a:xfrm>
            <a:off x="8824260" y="3823557"/>
            <a:ext cx="3263662" cy="711200"/>
          </a:xfrm>
          <a:prstGeom prst="roundRect">
            <a:avLst>
              <a:gd name="adj" fmla="val 22024"/>
            </a:avLst>
          </a:prstGeom>
          <a:solidFill>
            <a:srgbClr val="00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23900"/>
            <a:r>
              <a:rPr lang="fr" b="1" dirty="0">
                <a:latin typeface="Ubuntu" panose="020B0504030602030204" pitchFamily="34" charset="0"/>
              </a:rPr>
              <a:t>15 minutes</a:t>
            </a:r>
          </a:p>
        </p:txBody>
      </p:sp>
      <p:pic>
        <p:nvPicPr>
          <p:cNvPr id="14" name="Graphic 13">
            <a:extLst>
              <a:ext uri="{FF2B5EF4-FFF2-40B4-BE49-F238E27FC236}">
                <a16:creationId xmlns:a16="http://schemas.microsoft.com/office/drawing/2014/main" id="{272F6866-F061-76DE-7987-FBD3287A617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591625" y="3613150"/>
            <a:ext cx="895350" cy="1009650"/>
          </a:xfrm>
          <a:prstGeom prst="rect">
            <a:avLst/>
          </a:prstGeom>
        </p:spPr>
      </p:pic>
      <p:pic>
        <p:nvPicPr>
          <p:cNvPr id="16" name="Graphic 15">
            <a:extLst>
              <a:ext uri="{FF2B5EF4-FFF2-40B4-BE49-F238E27FC236}">
                <a16:creationId xmlns:a16="http://schemas.microsoft.com/office/drawing/2014/main" id="{40088199-BFB9-FFDD-0DAB-F48255063CB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591624" y="2642825"/>
            <a:ext cx="895350" cy="895350"/>
          </a:xfrm>
          <a:prstGeom prst="rect">
            <a:avLst/>
          </a:prstGeom>
        </p:spPr>
      </p:pic>
    </p:spTree>
    <p:extLst>
      <p:ext uri="{BB962C8B-B14F-4D97-AF65-F5344CB8AC3E}">
        <p14:creationId xmlns:p14="http://schemas.microsoft.com/office/powerpoint/2010/main" val="3381528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6">
            <a:extLst>
              <a:ext uri="{FF2B5EF4-FFF2-40B4-BE49-F238E27FC236}">
                <a16:creationId xmlns:a16="http://schemas.microsoft.com/office/drawing/2014/main" id="{E673BECF-9FAC-25CE-AE3D-C1ED9803676D}"/>
              </a:ext>
            </a:extLst>
          </p:cNvPr>
          <p:cNvSpPr>
            <a:spLocks noGrp="1"/>
          </p:cNvSpPr>
          <p:nvPr>
            <p:ph type="body" sz="quarter" idx="10"/>
          </p:nvPr>
        </p:nvSpPr>
        <p:spPr>
          <a:xfrm>
            <a:off x="628650" y="621371"/>
            <a:ext cx="9610725" cy="633743"/>
          </a:xfrm>
        </p:spPr>
        <p:txBody>
          <a:bodyPr/>
          <a:lstStyle/>
          <a:p>
            <a:r>
              <a:rPr lang="fr" sz="3600" b="1">
                <a:solidFill>
                  <a:srgbClr val="013B82"/>
                </a:solidFill>
                <a:latin typeface="Ubuntu" panose="020B0504030602030204" pitchFamily="34" charset="0"/>
              </a:rPr>
              <a:t>Objectifs et buts de la formation</a:t>
            </a:r>
          </a:p>
        </p:txBody>
      </p:sp>
      <p:sp>
        <p:nvSpPr>
          <p:cNvPr id="14" name="Text Placeholder 7">
            <a:extLst>
              <a:ext uri="{FF2B5EF4-FFF2-40B4-BE49-F238E27FC236}">
                <a16:creationId xmlns:a16="http://schemas.microsoft.com/office/drawing/2014/main" id="{3F894CDD-FC22-0E5D-6116-8707B0FBA497}"/>
              </a:ext>
            </a:extLst>
          </p:cNvPr>
          <p:cNvSpPr>
            <a:spLocks noGrp="1"/>
          </p:cNvSpPr>
          <p:nvPr>
            <p:ph type="body" sz="quarter" idx="11"/>
          </p:nvPr>
        </p:nvSpPr>
        <p:spPr>
          <a:xfrm>
            <a:off x="3868045" y="1613468"/>
            <a:ext cx="7871460" cy="529367"/>
          </a:xfrm>
        </p:spPr>
        <p:txBody>
          <a:bodyPr>
            <a:noAutofit/>
          </a:bodyPr>
          <a:lstStyle/>
          <a:p>
            <a:r>
              <a:rPr lang="fr" dirty="0">
                <a:solidFill>
                  <a:schemeClr val="tx1">
                    <a:lumMod val="75000"/>
                    <a:lumOff val="25000"/>
                  </a:schemeClr>
                </a:solidFill>
                <a:latin typeface="Ubuntu Light" panose="020B0304030602030204" pitchFamily="34" charset="0"/>
              </a:rPr>
              <a:t>Les objectifs de cette formation sont :</a:t>
            </a:r>
          </a:p>
        </p:txBody>
      </p:sp>
      <p:sp>
        <p:nvSpPr>
          <p:cNvPr id="2" name="TextBox 1">
            <a:extLst>
              <a:ext uri="{FF2B5EF4-FFF2-40B4-BE49-F238E27FC236}">
                <a16:creationId xmlns:a16="http://schemas.microsoft.com/office/drawing/2014/main" id="{DEE0D71B-2213-0276-28BB-88C244459B6C}"/>
              </a:ext>
            </a:extLst>
          </p:cNvPr>
          <p:cNvSpPr txBox="1"/>
          <p:nvPr/>
        </p:nvSpPr>
        <p:spPr>
          <a:xfrm>
            <a:off x="4044199" y="2142835"/>
            <a:ext cx="7988675" cy="4235647"/>
          </a:xfrm>
          <a:prstGeom prst="rect">
            <a:avLst/>
          </a:prstGeom>
          <a:noFill/>
        </p:spPr>
        <p:txBody>
          <a:bodyPr wrap="square" lIns="91440" tIns="45720" rIns="91440" bIns="45720" rtlCol="0" anchor="t">
            <a:spAutoFit/>
          </a:bodyPr>
          <a:lstStyle/>
          <a:p>
            <a:pPr marL="342900" indent="-342900">
              <a:lnSpc>
                <a:spcPct val="120000"/>
              </a:lnSpc>
              <a:spcAft>
                <a:spcPts val="600"/>
              </a:spcAft>
              <a:buBlip>
                <a:blip r:embed="rId2"/>
              </a:buBlip>
            </a:pPr>
            <a:r>
              <a:rPr lang="fr" sz="2100" dirty="0">
                <a:solidFill>
                  <a:schemeClr val="tx1">
                    <a:lumMod val="75000"/>
                    <a:lumOff val="25000"/>
                  </a:schemeClr>
                </a:solidFill>
                <a:latin typeface="Ubuntu Light"/>
                <a:ea typeface="Calibri"/>
                <a:cs typeface="Calibri"/>
                <a:sym typeface="Calibri"/>
              </a:rPr>
              <a:t>Apprendre à </a:t>
            </a:r>
            <a:r>
              <a:rPr lang="fr" sz="2100" b="1" dirty="0">
                <a:solidFill>
                  <a:schemeClr val="tx1">
                    <a:lumMod val="75000"/>
                    <a:lumOff val="25000"/>
                  </a:schemeClr>
                </a:solidFill>
                <a:latin typeface="Ubuntu Light"/>
                <a:ea typeface="Calibri"/>
                <a:cs typeface="Calibri"/>
                <a:sym typeface="Calibri"/>
              </a:rPr>
              <a:t>identifier un problème ou une </a:t>
            </a:r>
            <a:r>
              <a:rPr lang="fr" sz="2100" dirty="0">
                <a:solidFill>
                  <a:schemeClr val="tx1">
                    <a:lumMod val="75000"/>
                    <a:lumOff val="25000"/>
                  </a:schemeClr>
                </a:solidFill>
                <a:latin typeface="Ubuntu Light"/>
                <a:ea typeface="Calibri"/>
                <a:cs typeface="Calibri"/>
                <a:sym typeface="Calibri"/>
              </a:rPr>
              <a:t>lacune dans votre Programme ou votre communauté et </a:t>
            </a:r>
            <a:r>
              <a:rPr lang="fr" sz="2100" b="1" dirty="0">
                <a:solidFill>
                  <a:schemeClr val="tx1">
                    <a:lumMod val="75000"/>
                    <a:lumOff val="25000"/>
                  </a:schemeClr>
                </a:solidFill>
                <a:latin typeface="Ubuntu Light"/>
                <a:ea typeface="Calibri"/>
                <a:cs typeface="Calibri"/>
                <a:sym typeface="Calibri"/>
              </a:rPr>
              <a:t>concevoir un projet</a:t>
            </a:r>
            <a:r>
              <a:rPr lang="fr" sz="2100" dirty="0">
                <a:solidFill>
                  <a:schemeClr val="tx1">
                    <a:lumMod val="75000"/>
                    <a:lumOff val="25000"/>
                  </a:schemeClr>
                </a:solidFill>
                <a:latin typeface="Ubuntu Light"/>
                <a:ea typeface="Calibri"/>
                <a:cs typeface="Calibri"/>
                <a:sym typeface="Calibri"/>
              </a:rPr>
              <a:t> pour l’aborder.</a:t>
            </a:r>
          </a:p>
          <a:p>
            <a:pPr marL="342900" indent="-342900">
              <a:lnSpc>
                <a:spcPct val="120000"/>
              </a:lnSpc>
              <a:spcAft>
                <a:spcPts val="600"/>
              </a:spcAft>
              <a:buBlip>
                <a:blip r:embed="rId2"/>
              </a:buBlip>
            </a:pPr>
            <a:r>
              <a:rPr lang="fr" sz="2100" dirty="0">
                <a:solidFill>
                  <a:schemeClr val="tx1">
                    <a:lumMod val="75000"/>
                    <a:lumOff val="25000"/>
                  </a:schemeClr>
                </a:solidFill>
                <a:latin typeface="Ubuntu Light"/>
                <a:ea typeface="Calibri"/>
                <a:cs typeface="Calibri"/>
                <a:sym typeface="Calibri"/>
              </a:rPr>
              <a:t>Examiner </a:t>
            </a:r>
            <a:r>
              <a:rPr lang="fr" sz="2100" b="1" dirty="0">
                <a:solidFill>
                  <a:schemeClr val="tx1">
                    <a:lumMod val="75000"/>
                    <a:lumOff val="25000"/>
                  </a:schemeClr>
                </a:solidFill>
                <a:latin typeface="Ubuntu Light"/>
                <a:ea typeface="Calibri"/>
                <a:cs typeface="Calibri"/>
                <a:sym typeface="Calibri"/>
              </a:rPr>
              <a:t>les mots-clés</a:t>
            </a:r>
            <a:r>
              <a:rPr lang="fr" sz="2100" dirty="0">
                <a:solidFill>
                  <a:schemeClr val="tx1">
                    <a:lumMod val="75000"/>
                    <a:lumOff val="25000"/>
                  </a:schemeClr>
                </a:solidFill>
                <a:latin typeface="Ubuntu Light"/>
                <a:ea typeface="Calibri"/>
                <a:cs typeface="Calibri"/>
                <a:sym typeface="Calibri"/>
              </a:rPr>
              <a:t> de la gestion de projet.</a:t>
            </a:r>
            <a:endParaRPr lang="en-US" sz="2100" dirty="0">
              <a:solidFill>
                <a:schemeClr val="tx1">
                  <a:lumMod val="75000"/>
                  <a:lumOff val="25000"/>
                </a:schemeClr>
              </a:solidFill>
              <a:latin typeface="Ubuntu Light"/>
              <a:ea typeface="Calibri"/>
              <a:cs typeface="Calibri"/>
            </a:endParaRPr>
          </a:p>
          <a:p>
            <a:pPr marL="342900" indent="-342900">
              <a:lnSpc>
                <a:spcPct val="120000"/>
              </a:lnSpc>
              <a:spcAft>
                <a:spcPts val="600"/>
              </a:spcAft>
              <a:buBlip>
                <a:blip r:embed="rId2"/>
              </a:buBlip>
            </a:pPr>
            <a:r>
              <a:rPr lang="fr" sz="2100" dirty="0">
                <a:solidFill>
                  <a:schemeClr val="tx1">
                    <a:lumMod val="75000"/>
                    <a:lumOff val="25000"/>
                  </a:schemeClr>
                </a:solidFill>
                <a:latin typeface="Ubuntu Light"/>
                <a:ea typeface="Calibri"/>
                <a:cs typeface="Calibri"/>
                <a:sym typeface="Calibri"/>
              </a:rPr>
              <a:t>Apprendre et comprendre les </a:t>
            </a:r>
            <a:r>
              <a:rPr lang="fr" sz="2100" b="1" dirty="0">
                <a:solidFill>
                  <a:schemeClr val="tx1">
                    <a:lumMod val="75000"/>
                    <a:lumOff val="25000"/>
                  </a:schemeClr>
                </a:solidFill>
                <a:latin typeface="Ubuntu Light"/>
                <a:ea typeface="Calibri"/>
                <a:cs typeface="Calibri"/>
                <a:sym typeface="Calibri"/>
              </a:rPr>
              <a:t>cinq phases de la gestion de projet</a:t>
            </a:r>
            <a:r>
              <a:rPr lang="fr" sz="2100" dirty="0">
                <a:solidFill>
                  <a:schemeClr val="tx1">
                    <a:lumMod val="75000"/>
                    <a:lumOff val="25000"/>
                  </a:schemeClr>
                </a:solidFill>
                <a:latin typeface="Ubuntu Light"/>
                <a:ea typeface="Calibri"/>
                <a:cs typeface="Calibri"/>
                <a:sym typeface="Calibri"/>
              </a:rPr>
              <a:t>.</a:t>
            </a:r>
            <a:endParaRPr lang="en-US" sz="2100" dirty="0">
              <a:solidFill>
                <a:schemeClr val="tx1">
                  <a:lumMod val="75000"/>
                  <a:lumOff val="25000"/>
                </a:schemeClr>
              </a:solidFill>
              <a:latin typeface="Ubuntu Light"/>
              <a:ea typeface="Calibri"/>
              <a:cs typeface="Calibri"/>
            </a:endParaRPr>
          </a:p>
          <a:p>
            <a:pPr marL="342900" indent="-342900">
              <a:lnSpc>
                <a:spcPct val="120000"/>
              </a:lnSpc>
              <a:spcAft>
                <a:spcPts val="600"/>
              </a:spcAft>
              <a:buBlip>
                <a:blip r:embed="rId2"/>
              </a:buBlip>
            </a:pPr>
            <a:r>
              <a:rPr lang="fr" sz="2100" dirty="0">
                <a:solidFill>
                  <a:schemeClr val="tx1">
                    <a:lumMod val="75000"/>
                    <a:lumOff val="25000"/>
                  </a:schemeClr>
                </a:solidFill>
                <a:latin typeface="Ubuntu Light"/>
                <a:ea typeface="Calibri"/>
                <a:cs typeface="Calibri"/>
                <a:sym typeface="Calibri"/>
              </a:rPr>
              <a:t>Explorer </a:t>
            </a:r>
            <a:r>
              <a:rPr lang="fr" sz="2100" b="1" dirty="0">
                <a:solidFill>
                  <a:schemeClr val="tx1">
                    <a:lumMod val="75000"/>
                    <a:lumOff val="25000"/>
                  </a:schemeClr>
                </a:solidFill>
                <a:latin typeface="Ubuntu Light"/>
                <a:ea typeface="Calibri"/>
                <a:cs typeface="Calibri"/>
                <a:sym typeface="Calibri"/>
              </a:rPr>
              <a:t>les outils </a:t>
            </a:r>
            <a:r>
              <a:rPr lang="fr" sz="2100" dirty="0">
                <a:solidFill>
                  <a:schemeClr val="tx1">
                    <a:lumMod val="75000"/>
                    <a:lumOff val="25000"/>
                  </a:schemeClr>
                </a:solidFill>
                <a:latin typeface="Ubuntu Light"/>
                <a:ea typeface="Calibri"/>
                <a:cs typeface="Calibri"/>
                <a:sym typeface="Calibri"/>
              </a:rPr>
              <a:t>à utiliser à chaque étape de la gestion de projet.</a:t>
            </a:r>
            <a:endParaRPr lang="en-US" sz="2100" dirty="0">
              <a:solidFill>
                <a:schemeClr val="tx1">
                  <a:lumMod val="75000"/>
                  <a:lumOff val="25000"/>
                </a:schemeClr>
              </a:solidFill>
              <a:latin typeface="Ubuntu Light"/>
              <a:ea typeface="Calibri"/>
              <a:cs typeface="Calibri"/>
            </a:endParaRPr>
          </a:p>
          <a:p>
            <a:pPr marL="342900" indent="-342900">
              <a:lnSpc>
                <a:spcPct val="120000"/>
              </a:lnSpc>
              <a:spcAft>
                <a:spcPts val="600"/>
              </a:spcAft>
              <a:buBlip>
                <a:blip r:embed="rId2"/>
              </a:buBlip>
            </a:pPr>
            <a:r>
              <a:rPr lang="fr" sz="2100" dirty="0">
                <a:solidFill>
                  <a:schemeClr val="tx1">
                    <a:lumMod val="75000"/>
                    <a:lumOff val="25000"/>
                  </a:schemeClr>
                </a:solidFill>
                <a:latin typeface="Ubuntu Light"/>
                <a:ea typeface="Calibri"/>
                <a:cs typeface="Calibri"/>
                <a:sym typeface="Calibri"/>
              </a:rPr>
              <a:t>Élaborer un </a:t>
            </a:r>
            <a:r>
              <a:rPr lang="fr" sz="2100" b="1" dirty="0">
                <a:solidFill>
                  <a:schemeClr val="tx1">
                    <a:lumMod val="75000"/>
                    <a:lumOff val="25000"/>
                  </a:schemeClr>
                </a:solidFill>
                <a:latin typeface="Ubuntu Light"/>
                <a:ea typeface="Calibri"/>
                <a:cs typeface="Calibri"/>
                <a:sym typeface="Calibri"/>
              </a:rPr>
              <a:t>plan de projet</a:t>
            </a:r>
            <a:r>
              <a:rPr lang="fr" sz="2100" dirty="0">
                <a:solidFill>
                  <a:schemeClr val="tx1">
                    <a:lumMod val="75000"/>
                    <a:lumOff val="25000"/>
                  </a:schemeClr>
                </a:solidFill>
                <a:latin typeface="Ubuntu Light"/>
                <a:ea typeface="Calibri"/>
                <a:cs typeface="Calibri"/>
                <a:sym typeface="Calibri"/>
              </a:rPr>
              <a:t> qui définit des étapes, des ressources et des délais clairs pour concrétiser votre idée.</a:t>
            </a:r>
            <a:endParaRPr lang="en-US" sz="2100" dirty="0">
              <a:solidFill>
                <a:schemeClr val="tx1">
                  <a:lumMod val="75000"/>
                  <a:lumOff val="25000"/>
                </a:schemeClr>
              </a:solidFill>
              <a:latin typeface="Ubuntu Light"/>
              <a:ea typeface="Calibri"/>
              <a:cs typeface="Calibri"/>
            </a:endParaRPr>
          </a:p>
        </p:txBody>
      </p:sp>
      <p:pic>
        <p:nvPicPr>
          <p:cNvPr id="7" name="Picture 6" descr="Un groupe de personnes tenant des drapeaux&#10;&#10;Le contenu généré par l'IA peut être incorrect.">
            <a:extLst>
              <a:ext uri="{FF2B5EF4-FFF2-40B4-BE49-F238E27FC236}">
                <a16:creationId xmlns:a16="http://schemas.microsoft.com/office/drawing/2014/main" id="{9BD31811-D19D-7132-E773-5AC4C6888AC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97989" y="1576337"/>
            <a:ext cx="3270056" cy="3705325"/>
          </a:xfrm>
          <a:prstGeom prst="rect">
            <a:avLst/>
          </a:prstGeom>
        </p:spPr>
      </p:pic>
    </p:spTree>
    <p:extLst>
      <p:ext uri="{BB962C8B-B14F-4D97-AF65-F5344CB8AC3E}">
        <p14:creationId xmlns:p14="http://schemas.microsoft.com/office/powerpoint/2010/main" val="26390385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DF7B2FD1-0CD3-ABAF-A1EF-B9D0C636F83A}"/>
              </a:ext>
            </a:extLst>
          </p:cNvPr>
          <p:cNvGrpSpPr/>
          <p:nvPr/>
        </p:nvGrpSpPr>
        <p:grpSpPr>
          <a:xfrm>
            <a:off x="-138602" y="1577940"/>
            <a:ext cx="4778829" cy="4778829"/>
            <a:chOff x="-165099" y="1638300"/>
            <a:chExt cx="4892788" cy="4892788"/>
          </a:xfrm>
          <a:solidFill>
            <a:srgbClr val="0095DA"/>
          </a:solidFill>
        </p:grpSpPr>
        <p:sp>
          <p:nvSpPr>
            <p:cNvPr id="16" name="Rectangle 15">
              <a:extLst>
                <a:ext uri="{FF2B5EF4-FFF2-40B4-BE49-F238E27FC236}">
                  <a16:creationId xmlns:a16="http://schemas.microsoft.com/office/drawing/2014/main" id="{84B3258A-9D6E-0885-EECC-186722591E59}"/>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17" name="Oval 16">
              <a:extLst>
                <a:ext uri="{FF2B5EF4-FFF2-40B4-BE49-F238E27FC236}">
                  <a16:creationId xmlns:a16="http://schemas.microsoft.com/office/drawing/2014/main" id="{4CB6EE8E-8843-BB78-734E-6CB0D2FC7DB1}"/>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18" name="TextBox 8">
            <a:extLst>
              <a:ext uri="{FF2B5EF4-FFF2-40B4-BE49-F238E27FC236}">
                <a16:creationId xmlns:a16="http://schemas.microsoft.com/office/drawing/2014/main" id="{2EBA0433-8D90-2135-4CA2-5ECAFB8EDA3B}"/>
              </a:ext>
            </a:extLst>
          </p:cNvPr>
          <p:cNvSpPr txBox="1"/>
          <p:nvPr/>
        </p:nvSpPr>
        <p:spPr>
          <a:xfrm>
            <a:off x="750849" y="2991703"/>
            <a:ext cx="3554452" cy="2062103"/>
          </a:xfrm>
          <a:prstGeom prst="rect">
            <a:avLst/>
          </a:prstGeom>
          <a:noFill/>
        </p:spPr>
        <p:txBody>
          <a:bodyPr wrap="square" rtlCol="0">
            <a:spAutoFit/>
          </a:bodyPr>
          <a:lstStyle/>
          <a:p>
            <a:r>
              <a:rPr lang="fr" sz="3200" b="1" dirty="0">
                <a:solidFill>
                  <a:srgbClr val="013B82"/>
                </a:solidFill>
                <a:latin typeface="Ubuntu"/>
              </a:rPr>
              <a:t>Questions sur l'idée de projet « Êtes-vous sûr(e) </a:t>
            </a:r>
            <a:r>
              <a:rPr lang="fr" sz="3200" b="1" dirty="0">
                <a:solidFill>
                  <a:schemeClr val="bg1"/>
                </a:solidFill>
                <a:latin typeface="Ubuntu"/>
              </a:rPr>
              <a:t>» : </a:t>
            </a:r>
          </a:p>
        </p:txBody>
      </p:sp>
      <p:sp>
        <p:nvSpPr>
          <p:cNvPr id="19" name="TextBox 18">
            <a:extLst>
              <a:ext uri="{FF2B5EF4-FFF2-40B4-BE49-F238E27FC236}">
                <a16:creationId xmlns:a16="http://schemas.microsoft.com/office/drawing/2014/main" id="{B4E6F0CE-FCEC-4725-B568-AF631A19AEE7}"/>
              </a:ext>
            </a:extLst>
          </p:cNvPr>
          <p:cNvSpPr txBox="1"/>
          <p:nvPr/>
        </p:nvSpPr>
        <p:spPr>
          <a:xfrm>
            <a:off x="4544706" y="1110321"/>
            <a:ext cx="6266434" cy="5714065"/>
          </a:xfrm>
          <a:prstGeom prst="rect">
            <a:avLst/>
          </a:prstGeom>
          <a:noFill/>
        </p:spPr>
        <p:txBody>
          <a:bodyPr wrap="square" rtlCol="0">
            <a:spAutoFit/>
          </a:bodyPr>
          <a:lstStyle/>
          <a:p>
            <a:pPr marL="342900" indent="-342900">
              <a:lnSpc>
                <a:spcPct val="120000"/>
              </a:lnSpc>
              <a:spcAft>
                <a:spcPts val="600"/>
              </a:spcAft>
              <a:buBlip>
                <a:blip r:embed="rId2"/>
              </a:buBlip>
            </a:pPr>
            <a:r>
              <a:rPr lang="fr" sz="2200" dirty="0">
                <a:solidFill>
                  <a:schemeClr val="tx1">
                    <a:lumMod val="65000"/>
                    <a:lumOff val="35000"/>
                  </a:schemeClr>
                </a:solidFill>
                <a:latin typeface="Ubuntu Light"/>
                <a:ea typeface="Calibri"/>
                <a:cs typeface="Calibri"/>
                <a:sym typeface="Calibri"/>
              </a:rPr>
              <a:t>Avez-vous les </a:t>
            </a:r>
            <a:r>
              <a:rPr lang="fr" sz="2200" b="1" dirty="0">
                <a:solidFill>
                  <a:srgbClr val="013B82"/>
                </a:solidFill>
                <a:latin typeface="Ubuntu Light"/>
                <a:ea typeface="Calibri"/>
                <a:cs typeface="Calibri"/>
                <a:sym typeface="Calibri"/>
              </a:rPr>
              <a:t>ressources, les compétences et les </a:t>
            </a:r>
            <a:r>
              <a:rPr lang="fr" sz="2200" dirty="0">
                <a:solidFill>
                  <a:srgbClr val="013B82"/>
                </a:solidFill>
                <a:latin typeface="Ubuntu Light"/>
                <a:ea typeface="Calibri"/>
                <a:cs typeface="Calibri"/>
                <a:sym typeface="Calibri"/>
              </a:rPr>
              <a:t> connaissances </a:t>
            </a:r>
            <a:r>
              <a:rPr lang="fr" sz="2200" dirty="0">
                <a:solidFill>
                  <a:schemeClr val="tx1">
                    <a:lumMod val="65000"/>
                    <a:lumOff val="35000"/>
                  </a:schemeClr>
                </a:solidFill>
                <a:latin typeface="Ubuntu Light"/>
                <a:ea typeface="Calibri"/>
                <a:cs typeface="Calibri"/>
                <a:sym typeface="Calibri"/>
              </a:rPr>
              <a:t>nécessaires pour gérer ce projet ? </a:t>
            </a:r>
          </a:p>
          <a:p>
            <a:pPr marL="342900" indent="-342900">
              <a:lnSpc>
                <a:spcPct val="120000"/>
              </a:lnSpc>
              <a:spcAft>
                <a:spcPts val="600"/>
              </a:spcAft>
              <a:buBlip>
                <a:blip r:embed="rId2"/>
              </a:buBlip>
            </a:pPr>
            <a:r>
              <a:rPr lang="fr" sz="2200" dirty="0">
                <a:solidFill>
                  <a:schemeClr val="tx1">
                    <a:lumMod val="65000"/>
                    <a:lumOff val="35000"/>
                  </a:schemeClr>
                </a:solidFill>
                <a:latin typeface="Ubuntu Light"/>
                <a:ea typeface="Calibri"/>
                <a:cs typeface="Calibri"/>
                <a:sym typeface="Calibri"/>
              </a:rPr>
              <a:t>Pensez-vous que ce projet serait </a:t>
            </a:r>
            <a:r>
              <a:rPr lang="fr" sz="2200" b="1" dirty="0">
                <a:solidFill>
                  <a:srgbClr val="013B82"/>
                </a:solidFill>
                <a:latin typeface="Ubuntu Light"/>
                <a:ea typeface="Calibri"/>
                <a:cs typeface="Calibri"/>
                <a:sym typeface="Calibri"/>
              </a:rPr>
              <a:t>facile à suivre et à mesurer</a:t>
            </a:r>
            <a:r>
              <a:rPr lang="fr" sz="2200" dirty="0">
                <a:solidFill>
                  <a:schemeClr val="tx1">
                    <a:lumMod val="65000"/>
                    <a:lumOff val="35000"/>
                  </a:schemeClr>
                </a:solidFill>
                <a:latin typeface="Ubuntu Light"/>
                <a:ea typeface="Calibri"/>
                <a:cs typeface="Calibri"/>
                <a:sym typeface="Calibri"/>
              </a:rPr>
              <a:t> ?</a:t>
            </a:r>
          </a:p>
          <a:p>
            <a:pPr marL="342900" indent="-342900">
              <a:lnSpc>
                <a:spcPct val="120000"/>
              </a:lnSpc>
              <a:spcAft>
                <a:spcPts val="600"/>
              </a:spcAft>
              <a:buBlip>
                <a:blip r:embed="rId2"/>
              </a:buBlip>
            </a:pPr>
            <a:r>
              <a:rPr lang="fr" sz="2200" dirty="0">
                <a:solidFill>
                  <a:schemeClr val="tx1">
                    <a:lumMod val="65000"/>
                    <a:lumOff val="35000"/>
                  </a:schemeClr>
                </a:solidFill>
                <a:latin typeface="Ubuntu Light"/>
                <a:ea typeface="Calibri"/>
                <a:cs typeface="Calibri"/>
                <a:sym typeface="Calibri"/>
              </a:rPr>
              <a:t>Êtes-vous </a:t>
            </a:r>
            <a:r>
              <a:rPr lang="fr" sz="2200" b="1" dirty="0">
                <a:solidFill>
                  <a:srgbClr val="013B82"/>
                </a:solidFill>
                <a:latin typeface="Ubuntu Light"/>
                <a:ea typeface="Calibri"/>
                <a:cs typeface="Calibri"/>
                <a:sym typeface="Calibri"/>
              </a:rPr>
              <a:t>confiant </a:t>
            </a:r>
            <a:r>
              <a:rPr lang="fr" sz="2200" dirty="0">
                <a:solidFill>
                  <a:schemeClr val="tx1">
                    <a:lumMod val="65000"/>
                    <a:lumOff val="35000"/>
                  </a:schemeClr>
                </a:solidFill>
                <a:latin typeface="Ubuntu Light"/>
                <a:ea typeface="Calibri"/>
                <a:cs typeface="Calibri"/>
                <a:sym typeface="Calibri"/>
              </a:rPr>
              <a:t>de pouvoir relever ce projet et aider </a:t>
            </a:r>
            <a:r>
              <a:rPr lang="fr" sz="2200" b="1" dirty="0">
                <a:solidFill>
                  <a:srgbClr val="013B82"/>
                </a:solidFill>
                <a:latin typeface="Ubuntu Light"/>
                <a:ea typeface="Calibri"/>
                <a:cs typeface="Calibri"/>
                <a:sym typeface="Calibri"/>
              </a:rPr>
              <a:t>à répondre à un besoin de la communauté</a:t>
            </a:r>
            <a:r>
              <a:rPr lang="fr" sz="2200" dirty="0">
                <a:solidFill>
                  <a:schemeClr val="tx1">
                    <a:lumMod val="65000"/>
                    <a:lumOff val="35000"/>
                  </a:schemeClr>
                </a:solidFill>
                <a:latin typeface="Ubuntu Light"/>
                <a:ea typeface="Calibri"/>
                <a:cs typeface="Calibri"/>
                <a:sym typeface="Calibri"/>
              </a:rPr>
              <a:t> ?</a:t>
            </a:r>
          </a:p>
          <a:p>
            <a:pPr marL="342900" indent="-342900">
              <a:lnSpc>
                <a:spcPct val="120000"/>
              </a:lnSpc>
              <a:spcAft>
                <a:spcPts val="600"/>
              </a:spcAft>
              <a:buBlip>
                <a:blip r:embed="rId2"/>
              </a:buBlip>
            </a:pPr>
            <a:r>
              <a:rPr lang="fr" sz="2200" dirty="0">
                <a:solidFill>
                  <a:schemeClr val="tx1">
                    <a:lumMod val="65000"/>
                    <a:lumOff val="35000"/>
                  </a:schemeClr>
                </a:solidFill>
                <a:latin typeface="Ubuntu Light"/>
                <a:ea typeface="Calibri"/>
                <a:cs typeface="Calibri"/>
                <a:sym typeface="Calibri"/>
              </a:rPr>
              <a:t>Pouvez-vous </a:t>
            </a:r>
            <a:r>
              <a:rPr lang="fr" sz="2200" b="1" dirty="0">
                <a:solidFill>
                  <a:srgbClr val="013B82"/>
                </a:solidFill>
                <a:latin typeface="Ubuntu Light"/>
                <a:ea typeface="Calibri"/>
                <a:cs typeface="Calibri"/>
                <a:sym typeface="Calibri"/>
              </a:rPr>
              <a:t>facilement expliquer</a:t>
            </a:r>
            <a:r>
              <a:rPr lang="fr" sz="2200" dirty="0">
                <a:solidFill>
                  <a:schemeClr val="tx1">
                    <a:lumMod val="65000"/>
                    <a:lumOff val="35000"/>
                  </a:schemeClr>
                </a:solidFill>
                <a:latin typeface="Ubuntu Light"/>
                <a:ea typeface="Calibri"/>
                <a:cs typeface="Calibri"/>
                <a:sym typeface="Calibri"/>
              </a:rPr>
              <a:t> ce besoin et ce projet aux autres ?</a:t>
            </a:r>
          </a:p>
          <a:p>
            <a:pPr marL="342900" indent="-342900">
              <a:lnSpc>
                <a:spcPct val="120000"/>
              </a:lnSpc>
              <a:spcAft>
                <a:spcPts val="600"/>
              </a:spcAft>
              <a:buBlip>
                <a:blip r:embed="rId2"/>
              </a:buBlip>
            </a:pPr>
            <a:r>
              <a:rPr lang="fr" sz="2200" dirty="0">
                <a:solidFill>
                  <a:schemeClr val="tx1">
                    <a:lumMod val="65000"/>
                    <a:lumOff val="35000"/>
                  </a:schemeClr>
                </a:solidFill>
                <a:latin typeface="Ubuntu Light"/>
                <a:ea typeface="Calibri"/>
                <a:cs typeface="Calibri"/>
                <a:sym typeface="Calibri"/>
              </a:rPr>
              <a:t>Ce besoin a-t-il vraiment </a:t>
            </a:r>
            <a:r>
              <a:rPr lang="fr" sz="2200" b="1" dirty="0">
                <a:solidFill>
                  <a:srgbClr val="013B82"/>
                </a:solidFill>
                <a:latin typeface="Ubuntu Light"/>
                <a:ea typeface="Calibri"/>
                <a:cs typeface="Calibri"/>
                <a:sym typeface="Calibri"/>
              </a:rPr>
              <a:t>de l'importance pour votre communauté</a:t>
            </a:r>
            <a:r>
              <a:rPr lang="fr" sz="2200" dirty="0">
                <a:solidFill>
                  <a:schemeClr val="tx1">
                    <a:lumMod val="65000"/>
                    <a:lumOff val="35000"/>
                  </a:schemeClr>
                </a:solidFill>
                <a:latin typeface="Ubuntu Light"/>
                <a:ea typeface="Calibri"/>
                <a:cs typeface="Calibri"/>
                <a:sym typeface="Calibri"/>
              </a:rPr>
              <a:t> ?</a:t>
            </a:r>
          </a:p>
          <a:p>
            <a:pPr marL="342900" indent="-342900">
              <a:lnSpc>
                <a:spcPct val="120000"/>
              </a:lnSpc>
              <a:spcAft>
                <a:spcPts val="600"/>
              </a:spcAft>
              <a:buBlip>
                <a:blip r:embed="rId2"/>
              </a:buBlip>
            </a:pPr>
            <a:r>
              <a:rPr lang="fr" sz="2200" dirty="0">
                <a:solidFill>
                  <a:schemeClr val="tx1">
                    <a:lumMod val="65000"/>
                    <a:lumOff val="35000"/>
                  </a:schemeClr>
                </a:solidFill>
                <a:latin typeface="Ubuntu Light"/>
                <a:ea typeface="Calibri"/>
                <a:cs typeface="Calibri"/>
                <a:sym typeface="Calibri"/>
              </a:rPr>
              <a:t>Est-ce que ce projet est </a:t>
            </a:r>
            <a:r>
              <a:rPr lang="fr" sz="2200" b="1" dirty="0">
                <a:solidFill>
                  <a:srgbClr val="013B82"/>
                </a:solidFill>
                <a:latin typeface="Ubuntu Light"/>
                <a:ea typeface="Calibri"/>
                <a:cs typeface="Calibri"/>
                <a:sym typeface="Calibri"/>
              </a:rPr>
              <a:t>réaliste pour vous </a:t>
            </a:r>
            <a:r>
              <a:rPr lang="fr" sz="2200" dirty="0">
                <a:solidFill>
                  <a:schemeClr val="tx1">
                    <a:lumMod val="65000"/>
                    <a:lumOff val="35000"/>
                  </a:schemeClr>
                </a:solidFill>
                <a:latin typeface="Ubuntu Light"/>
                <a:ea typeface="Calibri"/>
                <a:cs typeface="Calibri"/>
                <a:sym typeface="Calibri"/>
              </a:rPr>
              <a:t>?</a:t>
            </a:r>
          </a:p>
        </p:txBody>
      </p:sp>
      <p:grpSp>
        <p:nvGrpSpPr>
          <p:cNvPr id="22" name="Group 21">
            <a:extLst>
              <a:ext uri="{FF2B5EF4-FFF2-40B4-BE49-F238E27FC236}">
                <a16:creationId xmlns:a16="http://schemas.microsoft.com/office/drawing/2014/main" id="{03848793-1BA4-8233-5D07-48994BA6DE21}"/>
              </a:ext>
            </a:extLst>
          </p:cNvPr>
          <p:cNvGrpSpPr/>
          <p:nvPr/>
        </p:nvGrpSpPr>
        <p:grpSpPr>
          <a:xfrm>
            <a:off x="10626480" y="5319165"/>
            <a:ext cx="1205988" cy="1207758"/>
            <a:chOff x="-2159000" y="3136801"/>
            <a:chExt cx="1724039" cy="1726568"/>
          </a:xfrm>
        </p:grpSpPr>
        <p:sp>
          <p:nvSpPr>
            <p:cNvPr id="23" name="Oval 22">
              <a:extLst>
                <a:ext uri="{FF2B5EF4-FFF2-40B4-BE49-F238E27FC236}">
                  <a16:creationId xmlns:a16="http://schemas.microsoft.com/office/drawing/2014/main" id="{A2A42AE1-B2A8-73CB-4485-DB35E4BA4C5B}"/>
                </a:ext>
              </a:extLst>
            </p:cNvPr>
            <p:cNvSpPr/>
            <p:nvPr/>
          </p:nvSpPr>
          <p:spPr>
            <a:xfrm>
              <a:off x="-1938950" y="3136801"/>
              <a:ext cx="1184651" cy="1184652"/>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75E32E88-EEC9-0A78-942F-AC7EF4208E02}"/>
                </a:ext>
              </a:extLst>
            </p:cNvPr>
            <p:cNvSpPr txBox="1"/>
            <p:nvPr/>
          </p:nvSpPr>
          <p:spPr>
            <a:xfrm>
              <a:off x="-2159000" y="4379384"/>
              <a:ext cx="1724039" cy="483985"/>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INITIATION</a:t>
              </a:r>
            </a:p>
          </p:txBody>
        </p:sp>
        <p:pic>
          <p:nvPicPr>
            <p:cNvPr id="25" name="Graphic 24">
              <a:extLst>
                <a:ext uri="{FF2B5EF4-FFF2-40B4-BE49-F238E27FC236}">
                  <a16:creationId xmlns:a16="http://schemas.microsoft.com/office/drawing/2014/main" id="{4FC32F1E-635C-8B7E-9F38-9B862B56D21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44629" y="3262664"/>
              <a:ext cx="839943" cy="868416"/>
            </a:xfrm>
            <a:prstGeom prst="rect">
              <a:avLst/>
            </a:prstGeom>
          </p:spPr>
        </p:pic>
      </p:grpSp>
      <p:sp>
        <p:nvSpPr>
          <p:cNvPr id="28" name="Text Placeholder 5">
            <a:extLst>
              <a:ext uri="{FF2B5EF4-FFF2-40B4-BE49-F238E27FC236}">
                <a16:creationId xmlns:a16="http://schemas.microsoft.com/office/drawing/2014/main" id="{4E58833F-7EC2-F181-6780-656DD6229D63}"/>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Questions sur les idées de projet</a:t>
            </a:r>
          </a:p>
        </p:txBody>
      </p:sp>
      <p:sp>
        <p:nvSpPr>
          <p:cNvPr id="29" name="Text Placeholder 4">
            <a:extLst>
              <a:ext uri="{FF2B5EF4-FFF2-40B4-BE49-F238E27FC236}">
                <a16:creationId xmlns:a16="http://schemas.microsoft.com/office/drawing/2014/main" id="{F5F8B598-ECBB-2467-84E5-B667D0361421}"/>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2400" dirty="0">
                <a:solidFill>
                  <a:schemeClr val="bg2">
                    <a:lumMod val="50000"/>
                  </a:schemeClr>
                </a:solidFill>
                <a:latin typeface="Ubuntu Light" panose="020B0304030602030204" pitchFamily="34" charset="0"/>
              </a:rPr>
              <a:t>Ê</a:t>
            </a:r>
            <a:r>
              <a:rPr lang="fr" sz="2400" dirty="0">
                <a:solidFill>
                  <a:schemeClr val="bg2">
                    <a:lumMod val="50000"/>
                  </a:schemeClr>
                </a:solidFill>
                <a:latin typeface="Ubuntu Light" panose="020B0304030602030204" pitchFamily="34" charset="0"/>
              </a:rPr>
              <a:t>tes vous sûr(e) ?</a:t>
            </a:r>
          </a:p>
        </p:txBody>
      </p:sp>
    </p:spTree>
    <p:extLst>
      <p:ext uri="{BB962C8B-B14F-4D97-AF65-F5344CB8AC3E}">
        <p14:creationId xmlns:p14="http://schemas.microsoft.com/office/powerpoint/2010/main" val="20914484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6235298-0C9D-945E-AD71-3B1339C1E9D9}"/>
              </a:ext>
            </a:extLst>
          </p:cNvPr>
          <p:cNvSpPr/>
          <p:nvPr/>
        </p:nvSpPr>
        <p:spPr>
          <a:xfrm>
            <a:off x="8900160" y="1707914"/>
            <a:ext cx="3621740" cy="711200"/>
          </a:xfrm>
          <a:prstGeom prst="roundRect">
            <a:avLst>
              <a:gd name="adj" fmla="val 22024"/>
            </a:avLst>
          </a:prstGeom>
          <a:solidFill>
            <a:srgbClr val="00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23900"/>
            <a:r>
              <a:rPr lang="fr" b="1" dirty="0">
                <a:latin typeface="Ubuntu" panose="020B0504030602030204" pitchFamily="34" charset="0"/>
              </a:rPr>
              <a:t>Activité du cahier d'exercices</a:t>
            </a:r>
          </a:p>
        </p:txBody>
      </p:sp>
      <p:sp>
        <p:nvSpPr>
          <p:cNvPr id="6" name="Rectangle: Rounded Corners 5">
            <a:extLst>
              <a:ext uri="{FF2B5EF4-FFF2-40B4-BE49-F238E27FC236}">
                <a16:creationId xmlns:a16="http://schemas.microsoft.com/office/drawing/2014/main" id="{3A8DCF2E-94E1-0A7C-174D-538D1C27621E}"/>
              </a:ext>
            </a:extLst>
          </p:cNvPr>
          <p:cNvSpPr/>
          <p:nvPr/>
        </p:nvSpPr>
        <p:spPr>
          <a:xfrm>
            <a:off x="8900160" y="2813671"/>
            <a:ext cx="3621740" cy="711200"/>
          </a:xfrm>
          <a:prstGeom prst="roundRect">
            <a:avLst>
              <a:gd name="adj" fmla="val 22024"/>
            </a:avLst>
          </a:prstGeom>
          <a:solidFill>
            <a:srgbClr val="00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23900"/>
            <a:r>
              <a:rPr lang="fr" b="1">
                <a:latin typeface="Ubuntu" panose="020B0504030602030204" pitchFamily="34" charset="0"/>
              </a:rPr>
              <a:t>15 minutes</a:t>
            </a:r>
          </a:p>
        </p:txBody>
      </p:sp>
      <p:pic>
        <p:nvPicPr>
          <p:cNvPr id="7" name="Graphic 6">
            <a:extLst>
              <a:ext uri="{FF2B5EF4-FFF2-40B4-BE49-F238E27FC236}">
                <a16:creationId xmlns:a16="http://schemas.microsoft.com/office/drawing/2014/main" id="{A8F7B6FD-0614-C941-7AF5-558D24BCA1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667525" y="2603264"/>
            <a:ext cx="895350" cy="1009650"/>
          </a:xfrm>
          <a:prstGeom prst="rect">
            <a:avLst/>
          </a:prstGeom>
        </p:spPr>
      </p:pic>
      <p:pic>
        <p:nvPicPr>
          <p:cNvPr id="8" name="Graphic 7">
            <a:extLst>
              <a:ext uri="{FF2B5EF4-FFF2-40B4-BE49-F238E27FC236}">
                <a16:creationId xmlns:a16="http://schemas.microsoft.com/office/drawing/2014/main" id="{654D3D10-83F9-9E2B-05B4-E72D1E8D1F3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67524" y="1632939"/>
            <a:ext cx="895350" cy="895350"/>
          </a:xfrm>
          <a:prstGeom prst="rect">
            <a:avLst/>
          </a:prstGeom>
        </p:spPr>
      </p:pic>
      <p:sp>
        <p:nvSpPr>
          <p:cNvPr id="11" name="Text Placeholder 5">
            <a:extLst>
              <a:ext uri="{FF2B5EF4-FFF2-40B4-BE49-F238E27FC236}">
                <a16:creationId xmlns:a16="http://schemas.microsoft.com/office/drawing/2014/main" id="{09AF34FE-F6BB-C394-5AFA-709B643540D6}"/>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Questions sur les idées de projet</a:t>
            </a:r>
          </a:p>
        </p:txBody>
      </p:sp>
      <p:sp>
        <p:nvSpPr>
          <p:cNvPr id="12" name="Text Placeholder 4">
            <a:extLst>
              <a:ext uri="{FF2B5EF4-FFF2-40B4-BE49-F238E27FC236}">
                <a16:creationId xmlns:a16="http://schemas.microsoft.com/office/drawing/2014/main" id="{3E7D9D0A-E587-A89C-1B4A-509C4BF6D9C0}"/>
              </a:ext>
            </a:extLst>
          </p:cNvPr>
          <p:cNvSpPr txBox="1">
            <a:spLocks/>
          </p:cNvSpPr>
          <p:nvPr/>
        </p:nvSpPr>
        <p:spPr>
          <a:xfrm>
            <a:off x="1498600" y="1068117"/>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2400" dirty="0">
                <a:solidFill>
                  <a:schemeClr val="bg2">
                    <a:lumMod val="50000"/>
                  </a:schemeClr>
                </a:solidFill>
                <a:latin typeface="Ubuntu Light" panose="020B0304030602030204" pitchFamily="34" charset="0"/>
              </a:rPr>
              <a:t>Ê</a:t>
            </a:r>
            <a:r>
              <a:rPr lang="fr" sz="2400" dirty="0">
                <a:solidFill>
                  <a:schemeClr val="bg2">
                    <a:lumMod val="50000"/>
                  </a:schemeClr>
                </a:solidFill>
                <a:latin typeface="Ubuntu Light" panose="020B0304030602030204" pitchFamily="34" charset="0"/>
              </a:rPr>
              <a:t>tes vous sûr(e) ?</a:t>
            </a:r>
          </a:p>
        </p:txBody>
      </p:sp>
      <p:sp>
        <p:nvSpPr>
          <p:cNvPr id="13" name="TextBox 5">
            <a:extLst>
              <a:ext uri="{FF2B5EF4-FFF2-40B4-BE49-F238E27FC236}">
                <a16:creationId xmlns:a16="http://schemas.microsoft.com/office/drawing/2014/main" id="{D0F2BF65-CAE8-8818-0659-5E34AFCBFEDF}"/>
              </a:ext>
            </a:extLst>
          </p:cNvPr>
          <p:cNvSpPr txBox="1"/>
          <p:nvPr/>
        </p:nvSpPr>
        <p:spPr>
          <a:xfrm>
            <a:off x="609484" y="1534802"/>
            <a:ext cx="7774789" cy="461665"/>
          </a:xfrm>
          <a:prstGeom prst="rect">
            <a:avLst/>
          </a:prstGeom>
          <a:noFill/>
        </p:spPr>
        <p:txBody>
          <a:bodyPr wrap="square" rtlCol="0">
            <a:spAutoFit/>
          </a:bodyPr>
          <a:lstStyle/>
          <a:p>
            <a:r>
              <a:rPr lang="fr" sz="2000" b="1" dirty="0">
                <a:solidFill>
                  <a:srgbClr val="013B82"/>
                </a:solidFill>
                <a:latin typeface="Ubuntu Light" panose="020B0304030602030204" pitchFamily="34" charset="0"/>
              </a:rPr>
              <a:t>Écrivez votre projet communautaire ici : </a:t>
            </a:r>
            <a:r>
              <a:rPr lang="fr" sz="2400" dirty="0">
                <a:solidFill>
                  <a:schemeClr val="bg2">
                    <a:lumMod val="75000"/>
                  </a:schemeClr>
                </a:solidFill>
                <a:latin typeface="Ubuntu"/>
              </a:rPr>
              <a:t>_ _ _ _ _ _ _ _ _</a:t>
            </a:r>
          </a:p>
        </p:txBody>
      </p:sp>
      <p:graphicFrame>
        <p:nvGraphicFramePr>
          <p:cNvPr id="14" name="Table 13">
            <a:extLst>
              <a:ext uri="{FF2B5EF4-FFF2-40B4-BE49-F238E27FC236}">
                <a16:creationId xmlns:a16="http://schemas.microsoft.com/office/drawing/2014/main" id="{2DE3D0D0-EED2-13D6-399E-B06F969E9E5D}"/>
              </a:ext>
            </a:extLst>
          </p:cNvPr>
          <p:cNvGraphicFramePr>
            <a:graphicFrameLocks noGrp="1"/>
          </p:cNvGraphicFramePr>
          <p:nvPr>
            <p:extLst>
              <p:ext uri="{D42A27DB-BD31-4B8C-83A1-F6EECF244321}">
                <p14:modId xmlns:p14="http://schemas.microsoft.com/office/powerpoint/2010/main" val="3861370428"/>
              </p:ext>
            </p:extLst>
          </p:nvPr>
        </p:nvGraphicFramePr>
        <p:xfrm>
          <a:off x="787537" y="2080614"/>
          <a:ext cx="7774789" cy="4707360"/>
        </p:xfrm>
        <a:graphic>
          <a:graphicData uri="http://schemas.openxmlformats.org/drawingml/2006/table">
            <a:tbl>
              <a:tblPr firstRow="1" bandRow="1">
                <a:tableStyleId>{5C22544A-7EE6-4342-B048-85BDC9FD1C3A}</a:tableStyleId>
              </a:tblPr>
              <a:tblGrid>
                <a:gridCol w="4986425">
                  <a:extLst>
                    <a:ext uri="{9D8B030D-6E8A-4147-A177-3AD203B41FA5}">
                      <a16:colId xmlns:a16="http://schemas.microsoft.com/office/drawing/2014/main" val="582598505"/>
                    </a:ext>
                  </a:extLst>
                </a:gridCol>
                <a:gridCol w="213850">
                  <a:extLst>
                    <a:ext uri="{9D8B030D-6E8A-4147-A177-3AD203B41FA5}">
                      <a16:colId xmlns:a16="http://schemas.microsoft.com/office/drawing/2014/main" val="242400315"/>
                    </a:ext>
                  </a:extLst>
                </a:gridCol>
                <a:gridCol w="2574514">
                  <a:extLst>
                    <a:ext uri="{9D8B030D-6E8A-4147-A177-3AD203B41FA5}">
                      <a16:colId xmlns:a16="http://schemas.microsoft.com/office/drawing/2014/main" val="3689522901"/>
                    </a:ext>
                  </a:extLst>
                </a:gridCol>
              </a:tblGrid>
              <a:tr h="684000">
                <a:tc>
                  <a:txBody>
                    <a:bodyPr/>
                    <a:lstStyle/>
                    <a:p>
                      <a:r>
                        <a:rPr lang="fr" dirty="0">
                          <a:latin typeface="Ubuntu Light" panose="020B0304030602030204" pitchFamily="34" charset="0"/>
                        </a:rPr>
                        <a:t>Questions sur les idées de projet « Êtes-vous sûr(e) »</a:t>
                      </a:r>
                    </a:p>
                  </a:txBody>
                  <a:tcPr anchor="ctr">
                    <a:solidFill>
                      <a:srgbClr val="013B82"/>
                    </a:solidFill>
                  </a:tcPr>
                </a:tc>
                <a:tc>
                  <a:txBody>
                    <a:bodyPr/>
                    <a:lstStyle/>
                    <a:p>
                      <a:endParaRPr lang="en-US">
                        <a:latin typeface="Ubuntu Light" panose="020B0304030602030204" pitchFamily="34" charset="0"/>
                      </a:endParaRPr>
                    </a:p>
                  </a:txBody>
                  <a:tcPr anchor="ctr">
                    <a:noFill/>
                  </a:tcPr>
                </a:tc>
                <a:tc>
                  <a:txBody>
                    <a:bodyPr/>
                    <a:lstStyle/>
                    <a:p>
                      <a:r>
                        <a:rPr lang="fr">
                          <a:latin typeface="Ubuntu Light" panose="020B0304030602030204" pitchFamily="34" charset="0"/>
                        </a:rPr>
                        <a:t>Oui ou non ?</a:t>
                      </a:r>
                    </a:p>
                  </a:txBody>
                  <a:tcPr anchor="ctr">
                    <a:lnB w="9525" cap="flat" cmpd="sng" algn="ctr">
                      <a:solidFill>
                        <a:schemeClr val="tx1">
                          <a:lumMod val="65000"/>
                          <a:lumOff val="35000"/>
                        </a:schemeClr>
                      </a:solidFill>
                      <a:prstDash val="sysDot"/>
                      <a:round/>
                      <a:headEnd type="none" w="med" len="med"/>
                      <a:tailEnd type="none" w="med" len="med"/>
                    </a:lnB>
                    <a:solidFill>
                      <a:srgbClr val="013B82"/>
                    </a:solidFill>
                  </a:tcPr>
                </a:tc>
                <a:extLst>
                  <a:ext uri="{0D108BD9-81ED-4DB2-BD59-A6C34878D82A}">
                    <a16:rowId xmlns:a16="http://schemas.microsoft.com/office/drawing/2014/main" val="3315048033"/>
                  </a:ext>
                </a:extLst>
              </a:tr>
              <a:tr h="488021">
                <a:tc>
                  <a:txBody>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lang="fr" sz="1800" b="1" kern="100" dirty="0">
                          <a:solidFill>
                            <a:schemeClr val="tx1"/>
                          </a:solidFill>
                          <a:effectLst/>
                          <a:latin typeface="Ubuntu" panose="020B0504030602030204" pitchFamily="34" charset="0"/>
                          <a:ea typeface="DengXian" panose="020B0503020204020204" pitchFamily="2" charset="-122"/>
                          <a:cs typeface="Ubuntu" panose="020B0504030602030204" pitchFamily="34" charset="0"/>
                        </a:rPr>
                        <a:t>1. </a:t>
                      </a:r>
                      <a:r>
                        <a:rPr lang="fr" sz="1800" kern="100" dirty="0">
                          <a:solidFill>
                            <a:schemeClr val="tx1"/>
                          </a:solidFill>
                          <a:effectLst/>
                          <a:latin typeface="Ubuntu Light" panose="020B0304030602030204" pitchFamily="34" charset="0"/>
                          <a:ea typeface="DengXian" panose="020B0503020204020204" pitchFamily="2" charset="-122"/>
                          <a:cs typeface="Ubuntu" panose="020B0504030602030204" pitchFamily="34" charset="0"/>
                        </a:rPr>
                        <a:t>Disposez-vous des ressources, des compétences et des connaissances nécessaires pour gérer ce projet ? </a:t>
                      </a:r>
                    </a:p>
                  </a:txBody>
                  <a:tcPr>
                    <a:noFill/>
                  </a:tcPr>
                </a:tc>
                <a:tc>
                  <a:txBody>
                    <a:bodyPr/>
                    <a:lstStyle/>
                    <a:p>
                      <a:endParaRPr lang="en-US">
                        <a:latin typeface="Ubuntu Light" panose="020B0304030602030204" pitchFamily="34" charset="0"/>
                      </a:endParaRPr>
                    </a:p>
                  </a:txBody>
                  <a:tcPr>
                    <a:lnR w="9525" cap="flat" cmpd="sng" algn="ctr">
                      <a:solidFill>
                        <a:schemeClr val="tx1">
                          <a:lumMod val="65000"/>
                          <a:lumOff val="35000"/>
                        </a:schemeClr>
                      </a:solidFill>
                      <a:prstDash val="sysDot"/>
                      <a:round/>
                      <a:headEnd type="none" w="med" len="med"/>
                      <a:tailEnd type="none" w="med" len="med"/>
                    </a:lnR>
                    <a:noFill/>
                  </a:tcPr>
                </a:tc>
                <a:tc>
                  <a:txBody>
                    <a:bodyPr/>
                    <a:lstStyle/>
                    <a:p>
                      <a:endParaRPr lang="en-US">
                        <a:latin typeface="Ubuntu Light" panose="020B0304030602030204" pitchFamily="34" charset="0"/>
                      </a:endParaRPr>
                    </a:p>
                  </a:txBody>
                  <a:tcPr>
                    <a:lnL w="9525" cap="flat" cmpd="sng" algn="ctr">
                      <a:solidFill>
                        <a:schemeClr val="tx1">
                          <a:lumMod val="65000"/>
                          <a:lumOff val="35000"/>
                        </a:schemeClr>
                      </a:solidFill>
                      <a:prstDash val="sysDot"/>
                      <a:round/>
                      <a:headEnd type="none" w="med" len="med"/>
                      <a:tailEnd type="none" w="med" len="med"/>
                    </a:lnL>
                    <a:lnR w="9525" cap="flat" cmpd="sng" algn="ctr">
                      <a:solidFill>
                        <a:schemeClr val="tx1">
                          <a:lumMod val="65000"/>
                          <a:lumOff val="35000"/>
                        </a:schemeClr>
                      </a:solid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8815378"/>
                  </a:ext>
                </a:extLst>
              </a:tr>
              <a:tr h="488021">
                <a:tc>
                  <a:txBody>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lang="fr" sz="1800" b="1" kern="100" dirty="0">
                          <a:solidFill>
                            <a:schemeClr val="tx1"/>
                          </a:solidFill>
                          <a:effectLst/>
                          <a:latin typeface="Ubuntu" panose="020B0504030602030204" pitchFamily="34" charset="0"/>
                          <a:ea typeface="DengXian" panose="020B0503020204020204" pitchFamily="2" charset="-122"/>
                          <a:cs typeface="Ubuntu" panose="020B0504030602030204" pitchFamily="34" charset="0"/>
                        </a:rPr>
                        <a:t>2. </a:t>
                      </a:r>
                      <a:r>
                        <a:rPr lang="fr" sz="1800" kern="100" dirty="0">
                          <a:solidFill>
                            <a:schemeClr val="tx1"/>
                          </a:solidFill>
                          <a:effectLst/>
                          <a:latin typeface="Ubuntu Light" panose="020B0304030602030204" pitchFamily="34" charset="0"/>
                          <a:ea typeface="DengXian" panose="020B0503020204020204" pitchFamily="2" charset="-122"/>
                          <a:cs typeface="Ubuntu" panose="020B0504030602030204" pitchFamily="34" charset="0"/>
                        </a:rPr>
                        <a:t>Pensez-vous que ce projet serait facile à suivre et à mesurer ?</a:t>
                      </a:r>
                    </a:p>
                  </a:txBody>
                  <a:tcPr>
                    <a:noFill/>
                  </a:tcPr>
                </a:tc>
                <a:tc>
                  <a:txBody>
                    <a:bodyPr/>
                    <a:lstStyle/>
                    <a:p>
                      <a:endParaRPr lang="en-US">
                        <a:latin typeface="Ubuntu Light" panose="020B0304030602030204" pitchFamily="34" charset="0"/>
                      </a:endParaRPr>
                    </a:p>
                  </a:txBody>
                  <a:tcPr>
                    <a:lnR w="9525" cap="flat" cmpd="sng" algn="ctr">
                      <a:solidFill>
                        <a:schemeClr val="tx1">
                          <a:lumMod val="65000"/>
                          <a:lumOff val="35000"/>
                        </a:schemeClr>
                      </a:solidFill>
                      <a:prstDash val="sysDot"/>
                      <a:round/>
                      <a:headEnd type="none" w="med" len="med"/>
                      <a:tailEnd type="none" w="med" len="med"/>
                    </a:lnR>
                    <a:noFill/>
                  </a:tcPr>
                </a:tc>
                <a:tc>
                  <a:txBody>
                    <a:bodyPr/>
                    <a:lstStyle/>
                    <a:p>
                      <a:endParaRPr lang="en-US">
                        <a:latin typeface="Ubuntu Light" panose="020B0304030602030204" pitchFamily="34" charset="0"/>
                      </a:endParaRPr>
                    </a:p>
                  </a:txBody>
                  <a:tcPr>
                    <a:lnL w="9525" cap="flat" cmpd="sng" algn="ctr">
                      <a:solidFill>
                        <a:schemeClr val="tx1">
                          <a:lumMod val="65000"/>
                          <a:lumOff val="35000"/>
                        </a:schemeClr>
                      </a:solidFill>
                      <a:prstDash val="sysDot"/>
                      <a:round/>
                      <a:headEnd type="none" w="med" len="med"/>
                      <a:tailEnd type="none" w="med" len="med"/>
                    </a:lnL>
                    <a:lnR w="9525" cap="flat" cmpd="sng" algn="ctr">
                      <a:solidFill>
                        <a:schemeClr val="tx1">
                          <a:lumMod val="65000"/>
                          <a:lumOff val="35000"/>
                        </a:schemeClr>
                      </a:solid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1495556"/>
                  </a:ext>
                </a:extLst>
              </a:tr>
              <a:tr h="488021">
                <a:tc>
                  <a:txBody>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lang="fr" sz="1800" b="1" kern="100" dirty="0">
                          <a:solidFill>
                            <a:schemeClr val="tx1"/>
                          </a:solidFill>
                          <a:effectLst/>
                          <a:latin typeface="Ubuntu" panose="020B0504030602030204" pitchFamily="34" charset="0"/>
                          <a:ea typeface="DengXian" panose="020B0503020204020204" pitchFamily="2" charset="-122"/>
                          <a:cs typeface="Ubuntu" panose="020B0504030602030204" pitchFamily="34" charset="0"/>
                        </a:rPr>
                        <a:t>3. </a:t>
                      </a:r>
                      <a:r>
                        <a:rPr lang="fr" sz="1800" kern="100" noProof="0" dirty="0">
                          <a:solidFill>
                            <a:schemeClr val="tx1"/>
                          </a:solidFill>
                          <a:effectLst/>
                          <a:latin typeface="Ubuntu Light" panose="020B0304030602030204" pitchFamily="34" charset="0"/>
                          <a:ea typeface="DengXian" panose="020B0503020204020204" pitchFamily="2" charset="-122"/>
                          <a:cs typeface="+mn-cs"/>
                          <a:sym typeface="Ubuntu" panose="020B0504030602030204" pitchFamily="34" charset="0"/>
                        </a:rPr>
                        <a:t>Êtes-vous confiant de pouvoir mener ce projet et aider à répondre à un besoin de la communauté ?</a:t>
                      </a:r>
                    </a:p>
                  </a:txBody>
                  <a:tcPr>
                    <a:noFill/>
                  </a:tcPr>
                </a:tc>
                <a:tc>
                  <a:txBody>
                    <a:bodyPr/>
                    <a:lstStyle/>
                    <a:p>
                      <a:endParaRPr lang="en-US">
                        <a:latin typeface="Ubuntu Light" panose="020B0304030602030204" pitchFamily="34" charset="0"/>
                      </a:endParaRPr>
                    </a:p>
                  </a:txBody>
                  <a:tcPr>
                    <a:lnR w="9525" cap="flat" cmpd="sng" algn="ctr">
                      <a:solidFill>
                        <a:schemeClr val="tx1">
                          <a:lumMod val="65000"/>
                          <a:lumOff val="35000"/>
                        </a:schemeClr>
                      </a:solidFill>
                      <a:prstDash val="sysDot"/>
                      <a:round/>
                      <a:headEnd type="none" w="med" len="med"/>
                      <a:tailEnd type="none" w="med" len="med"/>
                    </a:lnR>
                    <a:noFill/>
                  </a:tcPr>
                </a:tc>
                <a:tc>
                  <a:txBody>
                    <a:bodyPr/>
                    <a:lstStyle/>
                    <a:p>
                      <a:endParaRPr lang="en-US">
                        <a:latin typeface="Ubuntu Light" panose="020B0304030602030204" pitchFamily="34" charset="0"/>
                      </a:endParaRPr>
                    </a:p>
                  </a:txBody>
                  <a:tcPr>
                    <a:lnL w="9525" cap="flat" cmpd="sng" algn="ctr">
                      <a:solidFill>
                        <a:schemeClr val="tx1">
                          <a:lumMod val="65000"/>
                          <a:lumOff val="35000"/>
                        </a:schemeClr>
                      </a:solidFill>
                      <a:prstDash val="sysDot"/>
                      <a:round/>
                      <a:headEnd type="none" w="med" len="med"/>
                      <a:tailEnd type="none" w="med" len="med"/>
                    </a:lnL>
                    <a:lnR w="9525" cap="flat" cmpd="sng" algn="ctr">
                      <a:solidFill>
                        <a:schemeClr val="tx1">
                          <a:lumMod val="65000"/>
                          <a:lumOff val="35000"/>
                        </a:schemeClr>
                      </a:solid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6729499"/>
                  </a:ext>
                </a:extLst>
              </a:tr>
              <a:tr h="488021">
                <a:tc>
                  <a:txBody>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lang="fr" sz="1800" b="1" kern="100" dirty="0">
                          <a:solidFill>
                            <a:schemeClr val="tx1"/>
                          </a:solidFill>
                          <a:effectLst/>
                          <a:latin typeface="Ubuntu" panose="020B0504030602030204" pitchFamily="34" charset="0"/>
                          <a:ea typeface="DengXian" panose="020B0503020204020204" pitchFamily="2" charset="-122"/>
                          <a:cs typeface="Ubuntu" panose="020B0504030602030204" pitchFamily="34" charset="0"/>
                        </a:rPr>
                        <a:t>4. </a:t>
                      </a:r>
                      <a:r>
                        <a:rPr lang="fr" sz="1800" kern="100" noProof="0" dirty="0">
                          <a:solidFill>
                            <a:schemeClr val="tx1"/>
                          </a:solidFill>
                          <a:effectLst/>
                          <a:latin typeface="Ubuntu Light" panose="020B0304030602030204" pitchFamily="34" charset="0"/>
                          <a:ea typeface="DengXian" panose="020B0503020204020204" pitchFamily="2" charset="-122"/>
                          <a:cs typeface="+mn-cs"/>
                          <a:sym typeface="Ubuntu" panose="020B0504030602030204" pitchFamily="34" charset="0"/>
                        </a:rPr>
                        <a:t>Pouvez-vous facilement expliquer ce besoin et ce projet aux autres ?</a:t>
                      </a:r>
                    </a:p>
                  </a:txBody>
                  <a:tcPr>
                    <a:noFill/>
                  </a:tcPr>
                </a:tc>
                <a:tc>
                  <a:txBody>
                    <a:bodyPr/>
                    <a:lstStyle/>
                    <a:p>
                      <a:endParaRPr lang="en-US">
                        <a:latin typeface="Ubuntu Light" panose="020B0304030602030204" pitchFamily="34" charset="0"/>
                      </a:endParaRPr>
                    </a:p>
                  </a:txBody>
                  <a:tcPr>
                    <a:lnR w="9525" cap="flat" cmpd="sng" algn="ctr">
                      <a:solidFill>
                        <a:schemeClr val="tx1">
                          <a:lumMod val="65000"/>
                          <a:lumOff val="35000"/>
                        </a:schemeClr>
                      </a:solidFill>
                      <a:prstDash val="sysDot"/>
                      <a:round/>
                      <a:headEnd type="none" w="med" len="med"/>
                      <a:tailEnd type="none" w="med" len="med"/>
                    </a:lnR>
                    <a:noFill/>
                  </a:tcPr>
                </a:tc>
                <a:tc>
                  <a:txBody>
                    <a:bodyPr/>
                    <a:lstStyle/>
                    <a:p>
                      <a:endParaRPr lang="en-US">
                        <a:latin typeface="Ubuntu Light" panose="020B0304030602030204" pitchFamily="34" charset="0"/>
                      </a:endParaRPr>
                    </a:p>
                  </a:txBody>
                  <a:tcPr>
                    <a:lnL w="9525" cap="flat" cmpd="sng" algn="ctr">
                      <a:solidFill>
                        <a:schemeClr val="tx1">
                          <a:lumMod val="65000"/>
                          <a:lumOff val="35000"/>
                        </a:schemeClr>
                      </a:solidFill>
                      <a:prstDash val="sysDot"/>
                      <a:round/>
                      <a:headEnd type="none" w="med" len="med"/>
                      <a:tailEnd type="none" w="med" len="med"/>
                    </a:lnL>
                    <a:lnR w="9525" cap="flat" cmpd="sng" algn="ctr">
                      <a:solidFill>
                        <a:schemeClr val="tx1">
                          <a:lumMod val="65000"/>
                          <a:lumOff val="35000"/>
                        </a:schemeClr>
                      </a:solid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5185486"/>
                  </a:ext>
                </a:extLst>
              </a:tr>
              <a:tr h="0">
                <a:tc>
                  <a:txBody>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lang="fr" sz="1800" b="1" kern="100" dirty="0">
                          <a:solidFill>
                            <a:schemeClr val="tx1"/>
                          </a:solidFill>
                          <a:effectLst/>
                          <a:latin typeface="Ubuntu" panose="020B0504030602030204" pitchFamily="34" charset="0"/>
                          <a:ea typeface="DengXian" panose="020B0503020204020204" pitchFamily="2" charset="-122"/>
                          <a:cs typeface="Ubuntu" panose="020B0504030602030204" pitchFamily="34" charset="0"/>
                        </a:rPr>
                        <a:t>5. </a:t>
                      </a:r>
                      <a:r>
                        <a:rPr lang="fr" sz="1800" kern="100" noProof="0" dirty="0">
                          <a:solidFill>
                            <a:schemeClr val="tx1"/>
                          </a:solidFill>
                          <a:effectLst/>
                          <a:latin typeface="Ubuntu Light" panose="020B0304030602030204" pitchFamily="34" charset="0"/>
                          <a:ea typeface="DengXian" panose="020B0503020204020204" pitchFamily="2" charset="-122"/>
                          <a:cs typeface="+mn-cs"/>
                          <a:sym typeface="Ubuntu" panose="020B0504030602030204" pitchFamily="34" charset="0"/>
                        </a:rPr>
                        <a:t>Ce besoin est-il vraiment important pour votre communauté ?</a:t>
                      </a:r>
                    </a:p>
                    <a:p>
                      <a:pPr marL="266700" marR="0" lvl="0" indent="-266700" algn="l" defTabSz="914400" rtl="0" eaLnBrk="1" fontAlgn="auto" latinLnBrk="0" hangingPunct="1">
                        <a:lnSpc>
                          <a:spcPct val="100000"/>
                        </a:lnSpc>
                        <a:spcBef>
                          <a:spcPts val="0"/>
                        </a:spcBef>
                        <a:spcAft>
                          <a:spcPts val="0"/>
                        </a:spcAft>
                        <a:buClrTx/>
                        <a:buSzTx/>
                        <a:buFontTx/>
                        <a:buNone/>
                        <a:tabLst/>
                        <a:defRPr/>
                      </a:pPr>
                      <a:r>
                        <a:rPr lang="fr" sz="1800" b="1" kern="100" noProof="0" dirty="0">
                          <a:solidFill>
                            <a:schemeClr val="tx1"/>
                          </a:solidFill>
                          <a:effectLst/>
                          <a:latin typeface="Ubuntu Light" panose="020B0304030602030204" pitchFamily="34" charset="0"/>
                          <a:ea typeface="DengXian" panose="020B0503020204020204" pitchFamily="2" charset="-122"/>
                          <a:cs typeface="+mn-cs"/>
                          <a:sym typeface="Ubuntu" panose="020B0504030602030204" pitchFamily="34" charset="0"/>
                        </a:rPr>
                        <a:t>6.</a:t>
                      </a:r>
                      <a:r>
                        <a:rPr lang="fr" sz="1800" kern="100" noProof="0" dirty="0">
                          <a:solidFill>
                            <a:schemeClr val="tx1"/>
                          </a:solidFill>
                          <a:effectLst/>
                          <a:latin typeface="Ubuntu Light" panose="020B0304030602030204" pitchFamily="34" charset="0"/>
                          <a:ea typeface="DengXian" panose="020B0503020204020204" pitchFamily="2" charset="-122"/>
                          <a:cs typeface="+mn-cs"/>
                          <a:sym typeface="Ubuntu" panose="020B0504030602030204" pitchFamily="34" charset="0"/>
                        </a:rPr>
                        <a:t> Ce projet est-il réaliste pour vous ?</a:t>
                      </a:r>
                      <a:endParaRPr lang="en-US" dirty="0">
                        <a:solidFill>
                          <a:schemeClr val="tx1"/>
                        </a:solidFill>
                        <a:latin typeface="Ubuntu Light" panose="020B0304030602030204" pitchFamily="34" charset="0"/>
                      </a:endParaRPr>
                    </a:p>
                  </a:txBody>
                  <a:tcPr>
                    <a:noFill/>
                  </a:tcPr>
                </a:tc>
                <a:tc>
                  <a:txBody>
                    <a:bodyPr/>
                    <a:lstStyle/>
                    <a:p>
                      <a:endParaRPr lang="en-US">
                        <a:latin typeface="Ubuntu Light" panose="020B0304030602030204" pitchFamily="34" charset="0"/>
                      </a:endParaRPr>
                    </a:p>
                  </a:txBody>
                  <a:tcPr>
                    <a:lnR w="9525" cap="flat" cmpd="sng" algn="ctr">
                      <a:solidFill>
                        <a:schemeClr val="tx1">
                          <a:lumMod val="65000"/>
                          <a:lumOff val="35000"/>
                        </a:schemeClr>
                      </a:solidFill>
                      <a:prstDash val="sysDot"/>
                      <a:round/>
                      <a:headEnd type="none" w="med" len="med"/>
                      <a:tailEnd type="none" w="med" len="med"/>
                    </a:lnR>
                    <a:noFill/>
                  </a:tcPr>
                </a:tc>
                <a:tc>
                  <a:txBody>
                    <a:bodyPr/>
                    <a:lstStyle/>
                    <a:p>
                      <a:endParaRPr lang="en-US" dirty="0">
                        <a:latin typeface="Ubuntu Light" panose="020B0304030602030204" pitchFamily="34" charset="0"/>
                      </a:endParaRPr>
                    </a:p>
                  </a:txBody>
                  <a:tcPr>
                    <a:lnL w="9525" cap="flat" cmpd="sng" algn="ctr">
                      <a:solidFill>
                        <a:schemeClr val="tx1">
                          <a:lumMod val="65000"/>
                          <a:lumOff val="35000"/>
                        </a:schemeClr>
                      </a:solidFill>
                      <a:prstDash val="sysDot"/>
                      <a:round/>
                      <a:headEnd type="none" w="med" len="med"/>
                      <a:tailEnd type="none" w="med" len="med"/>
                    </a:lnL>
                    <a:lnR w="9525" cap="flat" cmpd="sng" algn="ctr">
                      <a:solidFill>
                        <a:schemeClr val="tx1">
                          <a:lumMod val="65000"/>
                          <a:lumOff val="35000"/>
                        </a:schemeClr>
                      </a:solid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2195335"/>
                  </a:ext>
                </a:extLst>
              </a:tr>
            </a:tbl>
          </a:graphicData>
        </a:graphic>
      </p:graphicFrame>
      <p:grpSp>
        <p:nvGrpSpPr>
          <p:cNvPr id="2" name="Group 1">
            <a:extLst>
              <a:ext uri="{FF2B5EF4-FFF2-40B4-BE49-F238E27FC236}">
                <a16:creationId xmlns:a16="http://schemas.microsoft.com/office/drawing/2014/main" id="{FB26AEF4-C08D-5766-54F5-3930B650E38B}"/>
              </a:ext>
            </a:extLst>
          </p:cNvPr>
          <p:cNvGrpSpPr/>
          <p:nvPr/>
        </p:nvGrpSpPr>
        <p:grpSpPr>
          <a:xfrm>
            <a:off x="10626480" y="5319165"/>
            <a:ext cx="1205988" cy="1207758"/>
            <a:chOff x="-2159000" y="3136801"/>
            <a:chExt cx="1724039" cy="1726568"/>
          </a:xfrm>
        </p:grpSpPr>
        <p:sp>
          <p:nvSpPr>
            <p:cNvPr id="3" name="Oval 2">
              <a:extLst>
                <a:ext uri="{FF2B5EF4-FFF2-40B4-BE49-F238E27FC236}">
                  <a16:creationId xmlns:a16="http://schemas.microsoft.com/office/drawing/2014/main" id="{090628F8-D3D5-4FC7-A380-035518E50020}"/>
                </a:ext>
              </a:extLst>
            </p:cNvPr>
            <p:cNvSpPr/>
            <p:nvPr/>
          </p:nvSpPr>
          <p:spPr>
            <a:xfrm>
              <a:off x="-1938950" y="3136801"/>
              <a:ext cx="1184651" cy="1184652"/>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B6DED01-525B-09F5-EB91-8F33C01A1BEC}"/>
                </a:ext>
              </a:extLst>
            </p:cNvPr>
            <p:cNvSpPr txBox="1"/>
            <p:nvPr/>
          </p:nvSpPr>
          <p:spPr>
            <a:xfrm>
              <a:off x="-2159000" y="4379384"/>
              <a:ext cx="1724039" cy="483985"/>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INITIATION</a:t>
              </a:r>
            </a:p>
          </p:txBody>
        </p:sp>
        <p:pic>
          <p:nvPicPr>
            <p:cNvPr id="9" name="Graphic 8">
              <a:extLst>
                <a:ext uri="{FF2B5EF4-FFF2-40B4-BE49-F238E27FC236}">
                  <a16:creationId xmlns:a16="http://schemas.microsoft.com/office/drawing/2014/main" id="{DFBBD5F1-67A3-583F-D87E-3690986CD5D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4629" y="3262664"/>
              <a:ext cx="839943" cy="868416"/>
            </a:xfrm>
            <a:prstGeom prst="rect">
              <a:avLst/>
            </a:prstGeom>
          </p:spPr>
        </p:pic>
      </p:grpSp>
    </p:spTree>
    <p:extLst>
      <p:ext uri="{BB962C8B-B14F-4D97-AF65-F5344CB8AC3E}">
        <p14:creationId xmlns:p14="http://schemas.microsoft.com/office/powerpoint/2010/main" val="3811537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ACAE20EC-5AD2-D07A-B51E-05E6D6234D78}"/>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Présentation des idées de projets</a:t>
            </a:r>
          </a:p>
        </p:txBody>
      </p:sp>
      <p:grpSp>
        <p:nvGrpSpPr>
          <p:cNvPr id="2" name="Group 1">
            <a:extLst>
              <a:ext uri="{FF2B5EF4-FFF2-40B4-BE49-F238E27FC236}">
                <a16:creationId xmlns:a16="http://schemas.microsoft.com/office/drawing/2014/main" id="{2C7937D2-BD11-0603-26DA-CA482F8BB604}"/>
              </a:ext>
            </a:extLst>
          </p:cNvPr>
          <p:cNvGrpSpPr/>
          <p:nvPr/>
        </p:nvGrpSpPr>
        <p:grpSpPr>
          <a:xfrm>
            <a:off x="10626480" y="5319165"/>
            <a:ext cx="1205988" cy="1207758"/>
            <a:chOff x="-2159000" y="3136801"/>
            <a:chExt cx="1724039" cy="1726568"/>
          </a:xfrm>
        </p:grpSpPr>
        <p:sp>
          <p:nvSpPr>
            <p:cNvPr id="3" name="Oval 2">
              <a:extLst>
                <a:ext uri="{FF2B5EF4-FFF2-40B4-BE49-F238E27FC236}">
                  <a16:creationId xmlns:a16="http://schemas.microsoft.com/office/drawing/2014/main" id="{29FF4498-8913-827C-3EE4-E748AE3F935E}"/>
                </a:ext>
              </a:extLst>
            </p:cNvPr>
            <p:cNvSpPr/>
            <p:nvPr/>
          </p:nvSpPr>
          <p:spPr>
            <a:xfrm>
              <a:off x="-1938950" y="3136801"/>
              <a:ext cx="1184651" cy="1184652"/>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1CF17A1-CDF6-FBC2-C97C-C43BA5A2B812}"/>
                </a:ext>
              </a:extLst>
            </p:cNvPr>
            <p:cNvSpPr txBox="1"/>
            <p:nvPr/>
          </p:nvSpPr>
          <p:spPr>
            <a:xfrm>
              <a:off x="-2159000" y="4379384"/>
              <a:ext cx="1724039" cy="483985"/>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INITIATION</a:t>
              </a:r>
            </a:p>
          </p:txBody>
        </p:sp>
        <p:pic>
          <p:nvPicPr>
            <p:cNvPr id="10" name="Graphic 9">
              <a:extLst>
                <a:ext uri="{FF2B5EF4-FFF2-40B4-BE49-F238E27FC236}">
                  <a16:creationId xmlns:a16="http://schemas.microsoft.com/office/drawing/2014/main" id="{EB3689E5-63CC-5706-994D-01163FB2777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44629" y="3262664"/>
              <a:ext cx="839943" cy="868416"/>
            </a:xfrm>
            <a:prstGeom prst="rect">
              <a:avLst/>
            </a:prstGeom>
          </p:spPr>
        </p:pic>
      </p:grpSp>
      <p:sp>
        <p:nvSpPr>
          <p:cNvPr id="12" name="TextBox 11">
            <a:extLst>
              <a:ext uri="{FF2B5EF4-FFF2-40B4-BE49-F238E27FC236}">
                <a16:creationId xmlns:a16="http://schemas.microsoft.com/office/drawing/2014/main" id="{38E13656-D9B2-2F36-2584-9B3455E134B9}"/>
              </a:ext>
            </a:extLst>
          </p:cNvPr>
          <p:cNvSpPr txBox="1"/>
          <p:nvPr/>
        </p:nvSpPr>
        <p:spPr>
          <a:xfrm>
            <a:off x="2105430" y="4634541"/>
            <a:ext cx="3205952" cy="1754326"/>
          </a:xfrm>
          <a:prstGeom prst="rect">
            <a:avLst/>
          </a:prstGeom>
          <a:noFill/>
        </p:spPr>
        <p:txBody>
          <a:bodyPr wrap="square" rtlCol="0">
            <a:spAutoFit/>
          </a:bodyPr>
          <a:lstStyle/>
          <a:p>
            <a:pPr algn="ctr"/>
            <a:r>
              <a:rPr lang="fr" sz="3600" b="1" dirty="0">
                <a:solidFill>
                  <a:srgbClr val="F68D1E"/>
                </a:solidFill>
                <a:latin typeface="Ubuntu Light" panose="020B0304030602030204" pitchFamily="34" charset="0"/>
              </a:rPr>
              <a:t>Partagez vos idées de projet</a:t>
            </a:r>
          </a:p>
        </p:txBody>
      </p:sp>
      <p:grpSp>
        <p:nvGrpSpPr>
          <p:cNvPr id="13" name="Group 12">
            <a:extLst>
              <a:ext uri="{FF2B5EF4-FFF2-40B4-BE49-F238E27FC236}">
                <a16:creationId xmlns:a16="http://schemas.microsoft.com/office/drawing/2014/main" id="{BCB93DB0-2AB7-EB0A-6125-E42D0D2D712A}"/>
              </a:ext>
            </a:extLst>
          </p:cNvPr>
          <p:cNvGrpSpPr/>
          <p:nvPr/>
        </p:nvGrpSpPr>
        <p:grpSpPr>
          <a:xfrm>
            <a:off x="1952626" y="2170795"/>
            <a:ext cx="3511560" cy="2325005"/>
            <a:chOff x="1659796" y="2170795"/>
            <a:chExt cx="3511560" cy="2325005"/>
          </a:xfrm>
        </p:grpSpPr>
        <p:grpSp>
          <p:nvGrpSpPr>
            <p:cNvPr id="15" name="Grupo 6">
              <a:extLst>
                <a:ext uri="{FF2B5EF4-FFF2-40B4-BE49-F238E27FC236}">
                  <a16:creationId xmlns:a16="http://schemas.microsoft.com/office/drawing/2014/main" id="{A75651EE-05E6-DC4E-B49C-2B5F83A7AB49}"/>
                </a:ext>
              </a:extLst>
            </p:cNvPr>
            <p:cNvGrpSpPr/>
            <p:nvPr/>
          </p:nvGrpSpPr>
          <p:grpSpPr>
            <a:xfrm>
              <a:off x="1659796" y="2170795"/>
              <a:ext cx="3511560" cy="2325005"/>
              <a:chOff x="994571" y="3363583"/>
              <a:chExt cx="2814939" cy="1863772"/>
            </a:xfrm>
          </p:grpSpPr>
          <p:sp>
            <p:nvSpPr>
              <p:cNvPr id="18" name="Forma libre: forma 7">
                <a:extLst>
                  <a:ext uri="{FF2B5EF4-FFF2-40B4-BE49-F238E27FC236}">
                    <a16:creationId xmlns:a16="http://schemas.microsoft.com/office/drawing/2014/main" id="{34A4ECA7-6FC6-CEE6-9117-C03D38112814}"/>
                  </a:ext>
                </a:extLst>
              </p:cNvPr>
              <p:cNvSpPr/>
              <p:nvPr/>
            </p:nvSpPr>
            <p:spPr>
              <a:xfrm>
                <a:off x="1495862" y="3363583"/>
                <a:ext cx="2313648" cy="1606700"/>
              </a:xfrm>
              <a:custGeom>
                <a:avLst/>
                <a:gdLst>
                  <a:gd name="connsiteX0" fmla="*/ 2185113 w 2313648"/>
                  <a:gd name="connsiteY0" fmla="*/ 0 h 1606700"/>
                  <a:gd name="connsiteX1" fmla="*/ 128536 w 2313648"/>
                  <a:gd name="connsiteY1" fmla="*/ 0 h 1606700"/>
                  <a:gd name="connsiteX2" fmla="*/ 0 w 2313648"/>
                  <a:gd name="connsiteY2" fmla="*/ 128536 h 1606700"/>
                  <a:gd name="connsiteX3" fmla="*/ 0 w 2313648"/>
                  <a:gd name="connsiteY3" fmla="*/ 594479 h 1606700"/>
                  <a:gd name="connsiteX4" fmla="*/ 115682 w 2313648"/>
                  <a:gd name="connsiteY4" fmla="*/ 578412 h 1606700"/>
                  <a:gd name="connsiteX5" fmla="*/ 192804 w 2313648"/>
                  <a:gd name="connsiteY5" fmla="*/ 584839 h 1606700"/>
                  <a:gd name="connsiteX6" fmla="*/ 192804 w 2313648"/>
                  <a:gd name="connsiteY6" fmla="*/ 192804 h 1606700"/>
                  <a:gd name="connsiteX7" fmla="*/ 2120845 w 2313648"/>
                  <a:gd name="connsiteY7" fmla="*/ 192804 h 1606700"/>
                  <a:gd name="connsiteX8" fmla="*/ 2120845 w 2313648"/>
                  <a:gd name="connsiteY8" fmla="*/ 1413897 h 1606700"/>
                  <a:gd name="connsiteX9" fmla="*/ 1031502 w 2313648"/>
                  <a:gd name="connsiteY9" fmla="*/ 1413897 h 1606700"/>
                  <a:gd name="connsiteX10" fmla="*/ 848338 w 2313648"/>
                  <a:gd name="connsiteY10" fmla="*/ 1606701 h 1606700"/>
                  <a:gd name="connsiteX11" fmla="*/ 2185113 w 2313648"/>
                  <a:gd name="connsiteY11" fmla="*/ 1606701 h 1606700"/>
                  <a:gd name="connsiteX12" fmla="*/ 2313649 w 2313648"/>
                  <a:gd name="connsiteY12" fmla="*/ 1478165 h 1606700"/>
                  <a:gd name="connsiteX13" fmla="*/ 2313649 w 2313648"/>
                  <a:gd name="connsiteY13" fmla="*/ 128536 h 1606700"/>
                  <a:gd name="connsiteX14" fmla="*/ 2185113 w 2313648"/>
                  <a:gd name="connsiteY14" fmla="*/ 0 h 160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13648" h="1606700">
                    <a:moveTo>
                      <a:pt x="2185113" y="0"/>
                    </a:moveTo>
                    <a:lnTo>
                      <a:pt x="128536" y="0"/>
                    </a:lnTo>
                    <a:cubicBezTo>
                      <a:pt x="57841" y="0"/>
                      <a:pt x="0" y="57841"/>
                      <a:pt x="0" y="128536"/>
                    </a:cubicBezTo>
                    <a:lnTo>
                      <a:pt x="0" y="594479"/>
                    </a:lnTo>
                    <a:cubicBezTo>
                      <a:pt x="35347" y="584839"/>
                      <a:pt x="77122" y="578412"/>
                      <a:pt x="115682" y="578412"/>
                    </a:cubicBezTo>
                    <a:cubicBezTo>
                      <a:pt x="141390" y="578412"/>
                      <a:pt x="167097" y="581626"/>
                      <a:pt x="192804" y="584839"/>
                    </a:cubicBezTo>
                    <a:lnTo>
                      <a:pt x="192804" y="192804"/>
                    </a:lnTo>
                    <a:lnTo>
                      <a:pt x="2120845" y="192804"/>
                    </a:lnTo>
                    <a:lnTo>
                      <a:pt x="2120845" y="1413897"/>
                    </a:lnTo>
                    <a:lnTo>
                      <a:pt x="1031502" y="1413897"/>
                    </a:lnTo>
                    <a:lnTo>
                      <a:pt x="848338" y="1606701"/>
                    </a:lnTo>
                    <a:lnTo>
                      <a:pt x="2185113" y="1606701"/>
                    </a:lnTo>
                    <a:cubicBezTo>
                      <a:pt x="2255808" y="1606701"/>
                      <a:pt x="2313649" y="1548859"/>
                      <a:pt x="2313649" y="1478165"/>
                    </a:cubicBezTo>
                    <a:lnTo>
                      <a:pt x="2313649" y="128536"/>
                    </a:lnTo>
                    <a:cubicBezTo>
                      <a:pt x="2313649" y="57841"/>
                      <a:pt x="2255808" y="0"/>
                      <a:pt x="2185113" y="0"/>
                    </a:cubicBezTo>
                  </a:path>
                </a:pathLst>
              </a:custGeom>
              <a:solidFill>
                <a:srgbClr val="0095DA"/>
              </a:solidFill>
              <a:ln w="32048" cap="flat">
                <a:noFill/>
                <a:prstDash val="solid"/>
                <a:miter/>
              </a:ln>
            </p:spPr>
            <p:txBody>
              <a:bodyPr rtlCol="0" anchor="ctr"/>
              <a:lstStyle/>
              <a:p>
                <a:endParaRPr lang="es-PA"/>
              </a:p>
            </p:txBody>
          </p:sp>
          <p:sp>
            <p:nvSpPr>
              <p:cNvPr id="19" name="Forma libre: forma 8">
                <a:extLst>
                  <a:ext uri="{FF2B5EF4-FFF2-40B4-BE49-F238E27FC236}">
                    <a16:creationId xmlns:a16="http://schemas.microsoft.com/office/drawing/2014/main" id="{7DA40D50-C549-B009-222B-D2E1E64BF77C}"/>
                  </a:ext>
                </a:extLst>
              </p:cNvPr>
              <p:cNvSpPr/>
              <p:nvPr/>
            </p:nvSpPr>
            <p:spPr>
              <a:xfrm>
                <a:off x="1341558" y="4070531"/>
                <a:ext cx="546338" cy="546278"/>
              </a:xfrm>
              <a:custGeom>
                <a:avLst/>
                <a:gdLst>
                  <a:gd name="connsiteX0" fmla="*/ 273200 w 546338"/>
                  <a:gd name="connsiteY0" fmla="*/ 546278 h 546278"/>
                  <a:gd name="connsiteX1" fmla="*/ 546339 w 546338"/>
                  <a:gd name="connsiteY1" fmla="*/ 273139 h 546278"/>
                  <a:gd name="connsiteX2" fmla="*/ 273200 w 546338"/>
                  <a:gd name="connsiteY2" fmla="*/ 0 h 546278"/>
                  <a:gd name="connsiteX3" fmla="*/ 60 w 546338"/>
                  <a:gd name="connsiteY3" fmla="*/ 273139 h 546278"/>
                  <a:gd name="connsiteX4" fmla="*/ 273200 w 546338"/>
                  <a:gd name="connsiteY4" fmla="*/ 546278 h 546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338" h="546278">
                    <a:moveTo>
                      <a:pt x="273200" y="546278"/>
                    </a:moveTo>
                    <a:cubicBezTo>
                      <a:pt x="424229" y="546278"/>
                      <a:pt x="546339" y="424169"/>
                      <a:pt x="546339" y="273139"/>
                    </a:cubicBezTo>
                    <a:cubicBezTo>
                      <a:pt x="546339" y="122109"/>
                      <a:pt x="424229" y="0"/>
                      <a:pt x="273200" y="0"/>
                    </a:cubicBezTo>
                    <a:cubicBezTo>
                      <a:pt x="122170" y="0"/>
                      <a:pt x="60" y="122109"/>
                      <a:pt x="60" y="273139"/>
                    </a:cubicBezTo>
                    <a:cubicBezTo>
                      <a:pt x="-3153" y="424169"/>
                      <a:pt x="122170" y="546278"/>
                      <a:pt x="273200" y="546278"/>
                    </a:cubicBezTo>
                  </a:path>
                </a:pathLst>
              </a:custGeom>
              <a:solidFill>
                <a:srgbClr val="013B82"/>
              </a:solidFill>
              <a:ln w="32048" cap="flat">
                <a:noFill/>
                <a:prstDash val="solid"/>
                <a:miter/>
              </a:ln>
            </p:spPr>
            <p:txBody>
              <a:bodyPr rtlCol="0" anchor="ctr"/>
              <a:lstStyle/>
              <a:p>
                <a:endParaRPr lang="es-PA"/>
              </a:p>
            </p:txBody>
          </p:sp>
          <p:sp>
            <p:nvSpPr>
              <p:cNvPr id="20" name="Forma libre: forma 13">
                <a:extLst>
                  <a:ext uri="{FF2B5EF4-FFF2-40B4-BE49-F238E27FC236}">
                    <a16:creationId xmlns:a16="http://schemas.microsoft.com/office/drawing/2014/main" id="{A2AC61F6-A00A-0CAF-E562-1B3CFB866401}"/>
                  </a:ext>
                </a:extLst>
              </p:cNvPr>
              <p:cNvSpPr/>
              <p:nvPr/>
            </p:nvSpPr>
            <p:spPr>
              <a:xfrm>
                <a:off x="994571" y="4236202"/>
                <a:ext cx="1691691" cy="991153"/>
              </a:xfrm>
              <a:custGeom>
                <a:avLst/>
                <a:gdLst>
                  <a:gd name="connsiteX0" fmla="*/ 1670969 w 1691691"/>
                  <a:gd name="connsiteY0" fmla="*/ 62480 h 991153"/>
                  <a:gd name="connsiteX1" fmla="*/ 1481378 w 1691691"/>
                  <a:gd name="connsiteY1" fmla="*/ 20706 h 991153"/>
                  <a:gd name="connsiteX2" fmla="*/ 1455671 w 1691691"/>
                  <a:gd name="connsiteY2" fmla="*/ 46413 h 991153"/>
                  <a:gd name="connsiteX3" fmla="*/ 986514 w 1691691"/>
                  <a:gd name="connsiteY3" fmla="*/ 534851 h 991153"/>
                  <a:gd name="connsiteX4" fmla="*/ 845125 w 1691691"/>
                  <a:gd name="connsiteY4" fmla="*/ 477009 h 991153"/>
                  <a:gd name="connsiteX5" fmla="*/ 620186 w 1691691"/>
                  <a:gd name="connsiteY5" fmla="*/ 448089 h 991153"/>
                  <a:gd name="connsiteX6" fmla="*/ 395248 w 1691691"/>
                  <a:gd name="connsiteY6" fmla="*/ 483436 h 991153"/>
                  <a:gd name="connsiteX7" fmla="*/ 109256 w 1691691"/>
                  <a:gd name="connsiteY7" fmla="*/ 634466 h 991153"/>
                  <a:gd name="connsiteX8" fmla="*/ 67481 w 1691691"/>
                  <a:gd name="connsiteY8" fmla="*/ 708374 h 991153"/>
                  <a:gd name="connsiteX9" fmla="*/ 0 w 1691691"/>
                  <a:gd name="connsiteY9" fmla="*/ 991153 h 991153"/>
                  <a:gd name="connsiteX10" fmla="*/ 960807 w 1691691"/>
                  <a:gd name="connsiteY10" fmla="*/ 991153 h 991153"/>
                  <a:gd name="connsiteX11" fmla="*/ 960807 w 1691691"/>
                  <a:gd name="connsiteY11" fmla="*/ 987940 h 991153"/>
                  <a:gd name="connsiteX12" fmla="*/ 1233946 w 1691691"/>
                  <a:gd name="connsiteY12" fmla="*/ 669813 h 991153"/>
                  <a:gd name="connsiteX13" fmla="*/ 1654902 w 1691691"/>
                  <a:gd name="connsiteY13" fmla="*/ 226364 h 991153"/>
                  <a:gd name="connsiteX14" fmla="*/ 1670969 w 1691691"/>
                  <a:gd name="connsiteY14" fmla="*/ 62480 h 99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1691" h="991153">
                    <a:moveTo>
                      <a:pt x="1670969" y="62480"/>
                    </a:moveTo>
                    <a:cubicBezTo>
                      <a:pt x="1629194" y="-1788"/>
                      <a:pt x="1545646" y="-17855"/>
                      <a:pt x="1481378" y="20706"/>
                    </a:cubicBezTo>
                    <a:cubicBezTo>
                      <a:pt x="1468524" y="27133"/>
                      <a:pt x="1462098" y="39987"/>
                      <a:pt x="1455671" y="46413"/>
                    </a:cubicBezTo>
                    <a:lnTo>
                      <a:pt x="986514" y="534851"/>
                    </a:lnTo>
                    <a:cubicBezTo>
                      <a:pt x="941527" y="512357"/>
                      <a:pt x="893326" y="493076"/>
                      <a:pt x="845125" y="477009"/>
                    </a:cubicBezTo>
                    <a:cubicBezTo>
                      <a:pt x="771216" y="464156"/>
                      <a:pt x="694095" y="448089"/>
                      <a:pt x="620186" y="448089"/>
                    </a:cubicBezTo>
                    <a:cubicBezTo>
                      <a:pt x="546278" y="448089"/>
                      <a:pt x="469157" y="460942"/>
                      <a:pt x="395248" y="483436"/>
                    </a:cubicBezTo>
                    <a:cubicBezTo>
                      <a:pt x="285993" y="512357"/>
                      <a:pt x="189591" y="566985"/>
                      <a:pt x="109256" y="634466"/>
                    </a:cubicBezTo>
                    <a:cubicBezTo>
                      <a:pt x="89975" y="653746"/>
                      <a:pt x="73908" y="682667"/>
                      <a:pt x="67481" y="708374"/>
                    </a:cubicBezTo>
                    <a:lnTo>
                      <a:pt x="0" y="991153"/>
                    </a:lnTo>
                    <a:lnTo>
                      <a:pt x="960807" y="991153"/>
                    </a:lnTo>
                    <a:lnTo>
                      <a:pt x="960807" y="987940"/>
                    </a:lnTo>
                    <a:lnTo>
                      <a:pt x="1233946" y="669813"/>
                    </a:lnTo>
                    <a:lnTo>
                      <a:pt x="1654902" y="226364"/>
                    </a:lnTo>
                    <a:cubicBezTo>
                      <a:pt x="1693462" y="187803"/>
                      <a:pt x="1706316" y="113895"/>
                      <a:pt x="1670969" y="62480"/>
                    </a:cubicBezTo>
                  </a:path>
                </a:pathLst>
              </a:custGeom>
              <a:solidFill>
                <a:srgbClr val="013B82"/>
              </a:solidFill>
              <a:ln w="32048" cap="flat">
                <a:noFill/>
                <a:prstDash val="solid"/>
                <a:miter/>
              </a:ln>
            </p:spPr>
            <p:txBody>
              <a:bodyPr rtlCol="0" anchor="ctr"/>
              <a:lstStyle/>
              <a:p>
                <a:endParaRPr lang="es-PA"/>
              </a:p>
            </p:txBody>
          </p:sp>
        </p:grpSp>
        <p:pic>
          <p:nvPicPr>
            <p:cNvPr id="17" name="Graphic 16">
              <a:extLst>
                <a:ext uri="{FF2B5EF4-FFF2-40B4-BE49-F238E27FC236}">
                  <a16:creationId xmlns:a16="http://schemas.microsoft.com/office/drawing/2014/main" id="{EF0C8CA1-C954-3D89-8A59-8F0EC7B2715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3600000">
              <a:off x="3444795" y="2900463"/>
              <a:ext cx="1124724" cy="460952"/>
            </a:xfrm>
            <a:prstGeom prst="rect">
              <a:avLst/>
            </a:prstGeom>
          </p:spPr>
        </p:pic>
      </p:grpSp>
      <p:sp>
        <p:nvSpPr>
          <p:cNvPr id="21" name="TextBox 20">
            <a:extLst>
              <a:ext uri="{FF2B5EF4-FFF2-40B4-BE49-F238E27FC236}">
                <a16:creationId xmlns:a16="http://schemas.microsoft.com/office/drawing/2014/main" id="{766D9C11-114D-85E4-BD5C-0E0F1082DA36}"/>
              </a:ext>
            </a:extLst>
          </p:cNvPr>
          <p:cNvSpPr txBox="1"/>
          <p:nvPr/>
        </p:nvSpPr>
        <p:spPr>
          <a:xfrm>
            <a:off x="6855261" y="4634541"/>
            <a:ext cx="2919663" cy="1200329"/>
          </a:xfrm>
          <a:prstGeom prst="rect">
            <a:avLst/>
          </a:prstGeom>
          <a:noFill/>
        </p:spPr>
        <p:txBody>
          <a:bodyPr wrap="square" rtlCol="0">
            <a:spAutoFit/>
          </a:bodyPr>
          <a:lstStyle/>
          <a:p>
            <a:pPr algn="ctr"/>
            <a:r>
              <a:rPr lang="fr" sz="3600" b="1" dirty="0">
                <a:solidFill>
                  <a:srgbClr val="F68D1E"/>
                </a:solidFill>
                <a:latin typeface="Ubuntu Light" panose="020B0304030602030204" pitchFamily="34" charset="0"/>
              </a:rPr>
              <a:t>Obtenez des retours</a:t>
            </a:r>
          </a:p>
        </p:txBody>
      </p:sp>
      <p:pic>
        <p:nvPicPr>
          <p:cNvPr id="22" name="Graphic 21">
            <a:extLst>
              <a:ext uri="{FF2B5EF4-FFF2-40B4-BE49-F238E27FC236}">
                <a16:creationId xmlns:a16="http://schemas.microsoft.com/office/drawing/2014/main" id="{62D70811-78F7-BC8A-5051-52F80F216FD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76868" y="1828730"/>
            <a:ext cx="2076450" cy="2447925"/>
          </a:xfrm>
          <a:prstGeom prst="rect">
            <a:avLst/>
          </a:prstGeom>
        </p:spPr>
      </p:pic>
    </p:spTree>
    <p:extLst>
      <p:ext uri="{BB962C8B-B14F-4D97-AF65-F5344CB8AC3E}">
        <p14:creationId xmlns:p14="http://schemas.microsoft.com/office/powerpoint/2010/main" val="40549222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AC40FE7-C2C6-8D32-327A-675A3E4041A3}"/>
              </a:ext>
            </a:extLst>
          </p:cNvPr>
          <p:cNvSpPr/>
          <p:nvPr/>
        </p:nvSpPr>
        <p:spPr>
          <a:xfrm>
            <a:off x="762000" y="1696152"/>
            <a:ext cx="2225685" cy="4446115"/>
          </a:xfrm>
          <a:prstGeom prst="rect">
            <a:avLst/>
          </a:prstGeom>
          <a:solidFill>
            <a:srgbClr val="DDF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0C7AAC74-00E3-62E0-FD79-16F1C7741F13}"/>
              </a:ext>
            </a:extLst>
          </p:cNvPr>
          <p:cNvSpPr/>
          <p:nvPr/>
        </p:nvSpPr>
        <p:spPr>
          <a:xfrm>
            <a:off x="762000" y="3116382"/>
            <a:ext cx="2225685" cy="3025885"/>
          </a:xfrm>
          <a:prstGeom prst="rect">
            <a:avLst/>
          </a:prstGeom>
          <a:solidFill>
            <a:srgbClr val="00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44A3BA9-A7F4-6BBA-8E1A-C6C19D4B83C4}"/>
              </a:ext>
            </a:extLst>
          </p:cNvPr>
          <p:cNvSpPr txBox="1"/>
          <p:nvPr/>
        </p:nvSpPr>
        <p:spPr>
          <a:xfrm>
            <a:off x="936308" y="4852429"/>
            <a:ext cx="1903265" cy="707886"/>
          </a:xfrm>
          <a:prstGeom prst="rect">
            <a:avLst/>
          </a:prstGeom>
          <a:noFill/>
        </p:spPr>
        <p:txBody>
          <a:bodyPr wrap="square" rtlCol="0">
            <a:spAutoFit/>
          </a:bodyPr>
          <a:lstStyle/>
          <a:p>
            <a:pPr algn="ctr"/>
            <a:r>
              <a:rPr lang="fr" sz="2000" b="1">
                <a:solidFill>
                  <a:srgbClr val="013B82"/>
                </a:solidFill>
                <a:latin typeface="Ubuntu" panose="020B0504030602030204" pitchFamily="34" charset="0"/>
              </a:rPr>
              <a:t>Nous nous réunirons à nouveau sur :</a:t>
            </a:r>
          </a:p>
        </p:txBody>
      </p:sp>
      <p:sp>
        <p:nvSpPr>
          <p:cNvPr id="6" name="TextBox 5">
            <a:extLst>
              <a:ext uri="{FF2B5EF4-FFF2-40B4-BE49-F238E27FC236}">
                <a16:creationId xmlns:a16="http://schemas.microsoft.com/office/drawing/2014/main" id="{B615D782-EDE0-38DF-6A4A-8EDBBAC3FD21}"/>
              </a:ext>
            </a:extLst>
          </p:cNvPr>
          <p:cNvSpPr txBox="1"/>
          <p:nvPr/>
        </p:nvSpPr>
        <p:spPr>
          <a:xfrm>
            <a:off x="983851" y="5508944"/>
            <a:ext cx="1808178" cy="461665"/>
          </a:xfrm>
          <a:prstGeom prst="rect">
            <a:avLst/>
          </a:prstGeom>
          <a:noFill/>
        </p:spPr>
        <p:txBody>
          <a:bodyPr wrap="square" rtlCol="0">
            <a:spAutoFit/>
          </a:bodyPr>
          <a:lstStyle/>
          <a:p>
            <a:pPr algn="ctr"/>
            <a:r>
              <a:rPr lang="fr" sz="2400" b="1" dirty="0">
                <a:solidFill>
                  <a:srgbClr val="013B82"/>
                </a:solidFill>
                <a:highlight>
                  <a:srgbClr val="FFFF00"/>
                </a:highlight>
                <a:latin typeface="Ubuntu" panose="020B0504030602030204" pitchFamily="34" charset="0"/>
              </a:rPr>
              <a:t>(date)</a:t>
            </a:r>
          </a:p>
        </p:txBody>
      </p:sp>
      <p:sp>
        <p:nvSpPr>
          <p:cNvPr id="44" name="TextBox 43">
            <a:extLst>
              <a:ext uri="{FF2B5EF4-FFF2-40B4-BE49-F238E27FC236}">
                <a16:creationId xmlns:a16="http://schemas.microsoft.com/office/drawing/2014/main" id="{596EF80D-C240-106D-DCB8-AD4A3C776666}"/>
              </a:ext>
            </a:extLst>
          </p:cNvPr>
          <p:cNvSpPr txBox="1"/>
          <p:nvPr/>
        </p:nvSpPr>
        <p:spPr>
          <a:xfrm>
            <a:off x="3208276" y="1621059"/>
            <a:ext cx="8047416" cy="4968604"/>
          </a:xfrm>
          <a:prstGeom prst="rect">
            <a:avLst/>
          </a:prstGeom>
          <a:noFill/>
        </p:spPr>
        <p:txBody>
          <a:bodyPr wrap="square" rtlCol="0">
            <a:spAutoFit/>
          </a:bodyPr>
          <a:lstStyle/>
          <a:p>
            <a:pPr marL="342900" indent="-342900">
              <a:lnSpc>
                <a:spcPct val="120000"/>
              </a:lnSpc>
              <a:spcAft>
                <a:spcPts val="300"/>
              </a:spcAft>
              <a:buBlip>
                <a:blip r:embed="rId2"/>
              </a:buBlip>
            </a:pPr>
            <a:r>
              <a:rPr lang="fr" sz="2000" dirty="0">
                <a:solidFill>
                  <a:schemeClr val="tx1">
                    <a:lumMod val="75000"/>
                    <a:lumOff val="25000"/>
                  </a:schemeClr>
                </a:solidFill>
                <a:latin typeface="Ubuntu Light"/>
                <a:ea typeface="Calibri"/>
                <a:cs typeface="Calibri"/>
                <a:sym typeface="Calibri"/>
              </a:rPr>
              <a:t>Les étapes 2 à 3 de l'« Évaluation de l'idée de projet » vous demandent d'interviewer des personnes de votre Programme ou de votre communauté, de partager votre idée de projet avec elles et de leur demander des retours.</a:t>
            </a:r>
          </a:p>
          <a:p>
            <a:pPr marL="358775">
              <a:lnSpc>
                <a:spcPct val="120000"/>
              </a:lnSpc>
              <a:spcAft>
                <a:spcPts val="300"/>
              </a:spcAft>
            </a:pPr>
            <a:r>
              <a:rPr lang="fr" sz="2000" b="1" dirty="0">
                <a:solidFill>
                  <a:schemeClr val="tx1">
                    <a:lumMod val="75000"/>
                    <a:lumOff val="25000"/>
                  </a:schemeClr>
                </a:solidFill>
                <a:latin typeface="Ubuntu Light"/>
                <a:ea typeface="Calibri"/>
                <a:cs typeface="Calibri"/>
                <a:sym typeface="Calibri"/>
              </a:rPr>
              <a:t>Terminez ces deux étapes maintenant, entre la Partie 1 et la Partie 2 de cette formation. </a:t>
            </a:r>
            <a:r>
              <a:rPr lang="fr" sz="2000" dirty="0">
                <a:solidFill>
                  <a:schemeClr val="tx1">
                    <a:lumMod val="75000"/>
                    <a:lumOff val="25000"/>
                  </a:schemeClr>
                </a:solidFill>
                <a:latin typeface="Ubuntu Light"/>
                <a:ea typeface="Calibri"/>
                <a:cs typeface="Calibri"/>
                <a:sym typeface="Calibri"/>
              </a:rPr>
              <a:t>Cela devrait être ta première priorité. </a:t>
            </a:r>
          </a:p>
          <a:p>
            <a:pPr marL="342900" indent="-342900">
              <a:lnSpc>
                <a:spcPct val="120000"/>
              </a:lnSpc>
              <a:spcAft>
                <a:spcPts val="300"/>
              </a:spcAft>
              <a:buBlip>
                <a:blip r:embed="rId2"/>
              </a:buBlip>
            </a:pPr>
            <a:r>
              <a:rPr lang="fr" sz="2000" dirty="0">
                <a:solidFill>
                  <a:schemeClr val="tx1">
                    <a:lumMod val="75000"/>
                    <a:lumOff val="25000"/>
                  </a:schemeClr>
                </a:solidFill>
                <a:latin typeface="Ubuntu Light"/>
                <a:ea typeface="Calibri"/>
                <a:cs typeface="Calibri"/>
                <a:sym typeface="Calibri"/>
              </a:rPr>
              <a:t>Résumez votre idée de projet en répondant à une série de questions dans la section « Finaliser mon idée de projet » à la page précédente du cahier.</a:t>
            </a:r>
          </a:p>
          <a:p>
            <a:pPr marL="342900" indent="-342900">
              <a:lnSpc>
                <a:spcPct val="120000"/>
              </a:lnSpc>
              <a:spcAft>
                <a:spcPts val="300"/>
              </a:spcAft>
              <a:buBlip>
                <a:blip r:embed="rId2"/>
              </a:buBlip>
            </a:pPr>
            <a:r>
              <a:rPr lang="fr" sz="2000" dirty="0">
                <a:solidFill>
                  <a:schemeClr val="tx1">
                    <a:lumMod val="75000"/>
                    <a:lumOff val="25000"/>
                  </a:schemeClr>
                </a:solidFill>
                <a:latin typeface="Ubuntu Light"/>
                <a:ea typeface="Calibri"/>
                <a:cs typeface="Calibri"/>
                <a:sym typeface="Calibri"/>
              </a:rPr>
              <a:t>Venez à la Partie 2 de la formation prêt à partager votre idée de projet, ainsi que toutes les mises à jour et réflexions que vous avez apprises pendant la pause. Préparez-vous à recevoir des retours et des suggestions de la part de vos collègues leaders athlètes.</a:t>
            </a:r>
          </a:p>
        </p:txBody>
      </p:sp>
      <p:pic>
        <p:nvPicPr>
          <p:cNvPr id="46" name="Graphic 45">
            <a:extLst>
              <a:ext uri="{FF2B5EF4-FFF2-40B4-BE49-F238E27FC236}">
                <a16:creationId xmlns:a16="http://schemas.microsoft.com/office/drawing/2014/main" id="{3ACE968E-3279-FBE7-EC77-A8112B72D35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06064" y="1999580"/>
            <a:ext cx="937556" cy="918024"/>
          </a:xfrm>
          <a:prstGeom prst="rect">
            <a:avLst/>
          </a:prstGeom>
        </p:spPr>
      </p:pic>
      <p:sp>
        <p:nvSpPr>
          <p:cNvPr id="52" name="Rectangle 51">
            <a:extLst>
              <a:ext uri="{FF2B5EF4-FFF2-40B4-BE49-F238E27FC236}">
                <a16:creationId xmlns:a16="http://schemas.microsoft.com/office/drawing/2014/main" id="{0AF74BCE-CB11-20E5-1016-92758D99F487}"/>
              </a:ext>
            </a:extLst>
          </p:cNvPr>
          <p:cNvSpPr/>
          <p:nvPr/>
        </p:nvSpPr>
        <p:spPr>
          <a:xfrm>
            <a:off x="762000" y="1686502"/>
            <a:ext cx="2225685" cy="114300"/>
          </a:xfrm>
          <a:prstGeom prst="rect">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804A8A78-8EEA-C0A8-650F-D41DEA785F80}"/>
              </a:ext>
            </a:extLst>
          </p:cNvPr>
          <p:cNvSpPr/>
          <p:nvPr/>
        </p:nvSpPr>
        <p:spPr>
          <a:xfrm>
            <a:off x="762000" y="6142268"/>
            <a:ext cx="2225685" cy="114300"/>
          </a:xfrm>
          <a:prstGeom prst="rect">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 Placeholder 5">
            <a:extLst>
              <a:ext uri="{FF2B5EF4-FFF2-40B4-BE49-F238E27FC236}">
                <a16:creationId xmlns:a16="http://schemas.microsoft.com/office/drawing/2014/main" id="{56B7BAD9-B085-B077-CB4D-B8DDFBD9D56F}"/>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Devoirs entre la Partie 1 et la Partie 2</a:t>
            </a:r>
          </a:p>
        </p:txBody>
      </p:sp>
      <p:pic>
        <p:nvPicPr>
          <p:cNvPr id="63" name="Graphic 62">
            <a:extLst>
              <a:ext uri="{FF2B5EF4-FFF2-40B4-BE49-F238E27FC236}">
                <a16:creationId xmlns:a16="http://schemas.microsoft.com/office/drawing/2014/main" id="{7A08B8D8-7FF7-8A66-020B-9CEFF6AADF3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61183" y="3490999"/>
            <a:ext cx="1514475" cy="1228725"/>
          </a:xfrm>
          <a:prstGeom prst="rect">
            <a:avLst/>
          </a:prstGeom>
        </p:spPr>
      </p:pic>
      <p:sp>
        <p:nvSpPr>
          <p:cNvPr id="65" name="Rectangle 64">
            <a:extLst>
              <a:ext uri="{FF2B5EF4-FFF2-40B4-BE49-F238E27FC236}">
                <a16:creationId xmlns:a16="http://schemas.microsoft.com/office/drawing/2014/main" id="{98E74D7B-5959-099E-C3DB-029BDE42B700}"/>
              </a:ext>
            </a:extLst>
          </p:cNvPr>
          <p:cNvSpPr/>
          <p:nvPr/>
        </p:nvSpPr>
        <p:spPr>
          <a:xfrm>
            <a:off x="761999" y="3107095"/>
            <a:ext cx="2225685" cy="114300"/>
          </a:xfrm>
          <a:prstGeom prst="rect">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6A97AF06-F745-1279-DCBC-B5BBAE1B48AD}"/>
              </a:ext>
            </a:extLst>
          </p:cNvPr>
          <p:cNvGrpSpPr/>
          <p:nvPr/>
        </p:nvGrpSpPr>
        <p:grpSpPr>
          <a:xfrm>
            <a:off x="11053200" y="5240206"/>
            <a:ext cx="1205988" cy="1207758"/>
            <a:chOff x="-2159000" y="3136801"/>
            <a:chExt cx="1724039" cy="1726568"/>
          </a:xfrm>
        </p:grpSpPr>
        <p:sp>
          <p:nvSpPr>
            <p:cNvPr id="3" name="Oval 2">
              <a:extLst>
                <a:ext uri="{FF2B5EF4-FFF2-40B4-BE49-F238E27FC236}">
                  <a16:creationId xmlns:a16="http://schemas.microsoft.com/office/drawing/2014/main" id="{74374E38-0FB3-8965-302E-D4FF92A0029A}"/>
                </a:ext>
              </a:extLst>
            </p:cNvPr>
            <p:cNvSpPr/>
            <p:nvPr/>
          </p:nvSpPr>
          <p:spPr>
            <a:xfrm>
              <a:off x="-1938950" y="3136801"/>
              <a:ext cx="1184651" cy="1184652"/>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E6D36AA-89A6-075B-54F2-51646D94EF05}"/>
                </a:ext>
              </a:extLst>
            </p:cNvPr>
            <p:cNvSpPr txBox="1"/>
            <p:nvPr/>
          </p:nvSpPr>
          <p:spPr>
            <a:xfrm>
              <a:off x="-2159000" y="4379384"/>
              <a:ext cx="1724039" cy="483985"/>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INITIATION</a:t>
              </a:r>
            </a:p>
          </p:txBody>
        </p:sp>
        <p:pic>
          <p:nvPicPr>
            <p:cNvPr id="7" name="Graphic 6">
              <a:extLst>
                <a:ext uri="{FF2B5EF4-FFF2-40B4-BE49-F238E27FC236}">
                  <a16:creationId xmlns:a16="http://schemas.microsoft.com/office/drawing/2014/main" id="{16533AFD-284C-3925-EC6C-F8119D6B8EA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44629" y="3262664"/>
              <a:ext cx="839943" cy="868416"/>
            </a:xfrm>
            <a:prstGeom prst="rect">
              <a:avLst/>
            </a:prstGeom>
          </p:spPr>
        </p:pic>
      </p:grpSp>
    </p:spTree>
    <p:extLst>
      <p:ext uri="{BB962C8B-B14F-4D97-AF65-F5344CB8AC3E}">
        <p14:creationId xmlns:p14="http://schemas.microsoft.com/office/powerpoint/2010/main" val="5488693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2D485-2022-DB54-ECB2-97EB8EC0C245}"/>
            </a:ext>
          </a:extLst>
        </p:cNvPr>
        <p:cNvGrpSpPr/>
        <p:nvPr/>
      </p:nvGrpSpPr>
      <p:grpSpPr>
        <a:xfrm>
          <a:off x="0" y="0"/>
          <a:ext cx="0" cy="0"/>
          <a:chOff x="0" y="0"/>
          <a:chExt cx="0" cy="0"/>
        </a:xfrm>
      </p:grpSpPr>
      <p:sp>
        <p:nvSpPr>
          <p:cNvPr id="4" name="Text Placeholder 6">
            <a:extLst>
              <a:ext uri="{FF2B5EF4-FFF2-40B4-BE49-F238E27FC236}">
                <a16:creationId xmlns:a16="http://schemas.microsoft.com/office/drawing/2014/main" id="{5EAEB317-5EA8-2F3E-A318-10D7579D7FEE}"/>
              </a:ext>
            </a:extLst>
          </p:cNvPr>
          <p:cNvSpPr txBox="1">
            <a:spLocks/>
          </p:cNvSpPr>
          <p:nvPr/>
        </p:nvSpPr>
        <p:spPr>
          <a:xfrm>
            <a:off x="677916" y="2205696"/>
            <a:ext cx="7323083" cy="213309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4400" b="1" kern="1200">
                <a:solidFill>
                  <a:schemeClr val="bg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fr" sz="6000" dirty="0">
                <a:solidFill>
                  <a:schemeClr val="accent5">
                    <a:lumMod val="20000"/>
                    <a:lumOff val="80000"/>
                  </a:schemeClr>
                </a:solidFill>
                <a:latin typeface="GT Walsheim Pro Condensed Black" panose="00000906000000000000" pitchFamily="2" charset="0"/>
              </a:rPr>
              <a:t>PARTIE 2 :</a:t>
            </a:r>
          </a:p>
          <a:p>
            <a:pPr>
              <a:spcBef>
                <a:spcPts val="0"/>
              </a:spcBef>
            </a:pPr>
            <a:r>
              <a:rPr lang="fr" sz="4800" dirty="0">
                <a:latin typeface="GT Walsheim Pro Condensed Black" panose="00000906000000000000" pitchFamily="2" charset="0"/>
              </a:rPr>
              <a:t>PLANIFICATION ET GESTION DE VOTRE PROJET</a:t>
            </a:r>
          </a:p>
        </p:txBody>
      </p:sp>
    </p:spTree>
    <p:extLst>
      <p:ext uri="{BB962C8B-B14F-4D97-AF65-F5344CB8AC3E}">
        <p14:creationId xmlns:p14="http://schemas.microsoft.com/office/powerpoint/2010/main" val="41124347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75C21-5989-D8CC-A8A6-15421D58A3EF}"/>
            </a:ext>
          </a:extLst>
        </p:cNvPr>
        <p:cNvGrpSpPr/>
        <p:nvPr/>
      </p:nvGrpSpPr>
      <p:grpSpPr>
        <a:xfrm>
          <a:off x="0" y="0"/>
          <a:ext cx="0" cy="0"/>
          <a:chOff x="0" y="0"/>
          <a:chExt cx="0" cy="0"/>
        </a:xfrm>
      </p:grpSpPr>
      <p:sp>
        <p:nvSpPr>
          <p:cNvPr id="14" name="Marcador de texto 13">
            <a:extLst>
              <a:ext uri="{FF2B5EF4-FFF2-40B4-BE49-F238E27FC236}">
                <a16:creationId xmlns:a16="http://schemas.microsoft.com/office/drawing/2014/main" id="{77634512-2CB4-35F1-C86D-2BE71B420E94}"/>
              </a:ext>
            </a:extLst>
          </p:cNvPr>
          <p:cNvSpPr>
            <a:spLocks noGrp="1"/>
          </p:cNvSpPr>
          <p:nvPr>
            <p:ph type="body" sz="quarter" idx="10"/>
          </p:nvPr>
        </p:nvSpPr>
        <p:spPr>
          <a:xfrm>
            <a:off x="1498600" y="591272"/>
            <a:ext cx="7401560" cy="466685"/>
          </a:xfrm>
        </p:spPr>
        <p:txBody>
          <a:bodyPr/>
          <a:lstStyle/>
          <a:p>
            <a:r>
              <a:rPr lang="fr">
                <a:solidFill>
                  <a:schemeClr val="tx1">
                    <a:lumMod val="75000"/>
                    <a:lumOff val="25000"/>
                  </a:schemeClr>
                </a:solidFill>
              </a:rPr>
              <a:t>Idée de projet</a:t>
            </a:r>
            <a:endParaRPr lang="es-PA">
              <a:solidFill>
                <a:schemeClr val="tx1">
                  <a:lumMod val="75000"/>
                  <a:lumOff val="25000"/>
                </a:schemeClr>
              </a:solidFill>
            </a:endParaRPr>
          </a:p>
        </p:txBody>
      </p:sp>
      <p:sp>
        <p:nvSpPr>
          <p:cNvPr id="8" name="TextBox 7">
            <a:extLst>
              <a:ext uri="{FF2B5EF4-FFF2-40B4-BE49-F238E27FC236}">
                <a16:creationId xmlns:a16="http://schemas.microsoft.com/office/drawing/2014/main" id="{F9E253D2-5089-233A-AD48-42D93B1D840C}"/>
              </a:ext>
            </a:extLst>
          </p:cNvPr>
          <p:cNvSpPr txBox="1"/>
          <p:nvPr/>
        </p:nvSpPr>
        <p:spPr>
          <a:xfrm>
            <a:off x="2921001" y="3091858"/>
            <a:ext cx="7861299" cy="1970476"/>
          </a:xfrm>
          <a:prstGeom prst="rect">
            <a:avLst/>
          </a:prstGeom>
          <a:noFill/>
        </p:spPr>
        <p:txBody>
          <a:bodyPr wrap="square" rtlCol="0">
            <a:spAutoFit/>
          </a:bodyPr>
          <a:lstStyle/>
          <a:p>
            <a:pPr marL="342900" indent="-342900">
              <a:lnSpc>
                <a:spcPct val="120000"/>
              </a:lnSpc>
              <a:spcAft>
                <a:spcPts val="600"/>
              </a:spcAft>
              <a:buBlip>
                <a:blip r:embed="rId3"/>
              </a:buBlip>
            </a:pPr>
            <a:r>
              <a:rPr lang="fr" sz="2400" dirty="0">
                <a:solidFill>
                  <a:schemeClr val="tx1">
                    <a:lumMod val="65000"/>
                    <a:lumOff val="35000"/>
                  </a:schemeClr>
                </a:solidFill>
                <a:latin typeface="Ubuntu Light" panose="020B0304030602030204" pitchFamily="34" charset="0"/>
                <a:ea typeface="Calibri"/>
                <a:cs typeface="Calibri"/>
                <a:sym typeface="Calibri"/>
              </a:rPr>
              <a:t>À qui avez-vous parlé ? </a:t>
            </a:r>
          </a:p>
          <a:p>
            <a:pPr marL="342900" indent="-342900">
              <a:lnSpc>
                <a:spcPct val="120000"/>
              </a:lnSpc>
              <a:spcAft>
                <a:spcPts val="600"/>
              </a:spcAft>
              <a:buBlip>
                <a:blip r:embed="rId3"/>
              </a:buBlip>
            </a:pPr>
            <a:r>
              <a:rPr lang="fr" sz="2400" dirty="0">
                <a:solidFill>
                  <a:schemeClr val="tx1">
                    <a:lumMod val="65000"/>
                    <a:lumOff val="35000"/>
                  </a:schemeClr>
                </a:solidFill>
                <a:latin typeface="Ubuntu Light" panose="020B0304030602030204" pitchFamily="34" charset="0"/>
                <a:ea typeface="Calibri"/>
                <a:cs typeface="Calibri"/>
                <a:sym typeface="Calibri"/>
              </a:rPr>
              <a:t>Quels défis ont-ils mentionnés ? </a:t>
            </a:r>
          </a:p>
          <a:p>
            <a:pPr marL="342900" indent="-342900">
              <a:lnSpc>
                <a:spcPct val="120000"/>
              </a:lnSpc>
              <a:spcAft>
                <a:spcPts val="600"/>
              </a:spcAft>
              <a:buBlip>
                <a:blip r:embed="rId3"/>
              </a:buBlip>
            </a:pPr>
            <a:r>
              <a:rPr lang="fr" sz="2400" dirty="0">
                <a:solidFill>
                  <a:schemeClr val="tx1">
                    <a:lumMod val="65000"/>
                    <a:lumOff val="35000"/>
                  </a:schemeClr>
                </a:solidFill>
                <a:latin typeface="Ubuntu Light" panose="020B0304030602030204" pitchFamily="34" charset="0"/>
                <a:ea typeface="Calibri"/>
                <a:cs typeface="Calibri"/>
                <a:sym typeface="Calibri"/>
              </a:rPr>
              <a:t>Ont-ils partagé des solutions ou des expériences passées ?</a:t>
            </a:r>
          </a:p>
        </p:txBody>
      </p:sp>
      <p:graphicFrame>
        <p:nvGraphicFramePr>
          <p:cNvPr id="9" name="Table 8">
            <a:extLst>
              <a:ext uri="{FF2B5EF4-FFF2-40B4-BE49-F238E27FC236}">
                <a16:creationId xmlns:a16="http://schemas.microsoft.com/office/drawing/2014/main" id="{ABBD0BAF-B6AF-1DFA-E88B-D18268F96EC9}"/>
              </a:ext>
            </a:extLst>
          </p:cNvPr>
          <p:cNvGraphicFramePr>
            <a:graphicFrameLocks noGrp="1"/>
          </p:cNvGraphicFramePr>
          <p:nvPr>
            <p:extLst>
              <p:ext uri="{D42A27DB-BD31-4B8C-83A1-F6EECF244321}">
                <p14:modId xmlns:p14="http://schemas.microsoft.com/office/powerpoint/2010/main" val="3368162932"/>
              </p:ext>
            </p:extLst>
          </p:nvPr>
        </p:nvGraphicFramePr>
        <p:xfrm>
          <a:off x="2686050" y="1711953"/>
          <a:ext cx="6946899" cy="1158240"/>
        </p:xfrm>
        <a:graphic>
          <a:graphicData uri="http://schemas.openxmlformats.org/drawingml/2006/table">
            <a:tbl>
              <a:tblPr bandRow="1">
                <a:tableStyleId>{5C22544A-7EE6-4342-B048-85BDC9FD1C3A}</a:tableStyleId>
              </a:tblPr>
              <a:tblGrid>
                <a:gridCol w="6946899">
                  <a:extLst>
                    <a:ext uri="{9D8B030D-6E8A-4147-A177-3AD203B41FA5}">
                      <a16:colId xmlns:a16="http://schemas.microsoft.com/office/drawing/2014/main" val="903389612"/>
                    </a:ext>
                  </a:extLst>
                </a:gridCol>
              </a:tblGrid>
              <a:tr h="516467">
                <a:tc>
                  <a:txBody>
                    <a:bodyPr/>
                    <a:lstStyle/>
                    <a:p>
                      <a:pPr marL="180000"/>
                      <a:r>
                        <a:rPr lang="fr" sz="3200" b="1">
                          <a:solidFill>
                            <a:srgbClr val="013B82"/>
                          </a:solidFill>
                          <a:latin typeface="Ubuntu" panose="020B0504030602030204" pitchFamily="34" charset="0"/>
                        </a:rPr>
                        <a:t>Étape 2</a:t>
                      </a:r>
                    </a:p>
                  </a:txBody>
                  <a:tcPr>
                    <a:lnL w="76200" cap="flat" cmpd="sng" algn="ctr">
                      <a:solidFill>
                        <a:srgbClr val="013B82"/>
                      </a:solidFill>
                      <a:prstDash val="solid"/>
                      <a:round/>
                      <a:headEnd type="none" w="med" len="med"/>
                      <a:tailEnd type="none" w="med" len="med"/>
                    </a:lnL>
                    <a:lnB w="76200" cap="flat" cmpd="sng" algn="ctr">
                      <a:solidFill>
                        <a:srgbClr val="DDF5FF"/>
                      </a:solidFill>
                      <a:prstDash val="solid"/>
                      <a:round/>
                      <a:headEnd type="none" w="med" len="med"/>
                      <a:tailEnd type="none" w="med" len="med"/>
                    </a:lnB>
                    <a:noFill/>
                  </a:tcPr>
                </a:tc>
                <a:extLst>
                  <a:ext uri="{0D108BD9-81ED-4DB2-BD59-A6C34878D82A}">
                    <a16:rowId xmlns:a16="http://schemas.microsoft.com/office/drawing/2014/main" val="2242704731"/>
                  </a:ext>
                </a:extLst>
              </a:tr>
              <a:tr h="516467">
                <a:tc>
                  <a:txBody>
                    <a:bodyPr/>
                    <a:lstStyle/>
                    <a:p>
                      <a:pPr marL="180000"/>
                      <a:r>
                        <a:rPr lang="fr" sz="3200" dirty="0">
                          <a:solidFill>
                            <a:srgbClr val="013B82"/>
                          </a:solidFill>
                          <a:latin typeface="Ubuntu" panose="020B0504030602030204" pitchFamily="34" charset="0"/>
                        </a:rPr>
                        <a:t>Renseignez-vous</a:t>
                      </a:r>
                    </a:p>
                  </a:txBody>
                  <a:tcPr>
                    <a:lnL w="76200" cap="flat" cmpd="sng" algn="ctr">
                      <a:solidFill>
                        <a:srgbClr val="013B82"/>
                      </a:solidFill>
                      <a:prstDash val="solid"/>
                      <a:round/>
                      <a:headEnd type="none" w="med" len="med"/>
                      <a:tailEnd type="none" w="med" len="med"/>
                    </a:lnL>
                    <a:lnT w="76200" cap="flat" cmpd="sng" algn="ctr">
                      <a:solidFill>
                        <a:srgbClr val="DDF5FF"/>
                      </a:solidFill>
                      <a:prstDash val="solid"/>
                      <a:round/>
                      <a:headEnd type="none" w="med" len="med"/>
                      <a:tailEnd type="none" w="med" len="med"/>
                    </a:lnT>
                    <a:noFill/>
                  </a:tcPr>
                </a:tc>
                <a:extLst>
                  <a:ext uri="{0D108BD9-81ED-4DB2-BD59-A6C34878D82A}">
                    <a16:rowId xmlns:a16="http://schemas.microsoft.com/office/drawing/2014/main" val="2081023645"/>
                  </a:ext>
                </a:extLst>
              </a:tr>
            </a:tbl>
          </a:graphicData>
        </a:graphic>
      </p:graphicFrame>
      <p:sp>
        <p:nvSpPr>
          <p:cNvPr id="4" name="Text Placeholder 4">
            <a:extLst>
              <a:ext uri="{FF2B5EF4-FFF2-40B4-BE49-F238E27FC236}">
                <a16:creationId xmlns:a16="http://schemas.microsoft.com/office/drawing/2014/main" id="{7C7C9F27-A500-C06A-B2D4-861F4A0700DF}"/>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Initiation</a:t>
            </a:r>
          </a:p>
        </p:txBody>
      </p:sp>
      <p:pic>
        <p:nvPicPr>
          <p:cNvPr id="5" name="Graphic 4">
            <a:extLst>
              <a:ext uri="{FF2B5EF4-FFF2-40B4-BE49-F238E27FC236}">
                <a16:creationId xmlns:a16="http://schemas.microsoft.com/office/drawing/2014/main" id="{B49BED0E-C068-D2B5-B08B-8B6261BA057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27212" y="1711953"/>
            <a:ext cx="1171145" cy="1142228"/>
          </a:xfrm>
          <a:prstGeom prst="rect">
            <a:avLst/>
          </a:prstGeom>
        </p:spPr>
      </p:pic>
      <p:grpSp>
        <p:nvGrpSpPr>
          <p:cNvPr id="2" name="Group 1">
            <a:extLst>
              <a:ext uri="{FF2B5EF4-FFF2-40B4-BE49-F238E27FC236}">
                <a16:creationId xmlns:a16="http://schemas.microsoft.com/office/drawing/2014/main" id="{0C34EA89-577E-A0DD-BD2D-98C08A0BFF9C}"/>
              </a:ext>
            </a:extLst>
          </p:cNvPr>
          <p:cNvGrpSpPr/>
          <p:nvPr/>
        </p:nvGrpSpPr>
        <p:grpSpPr>
          <a:xfrm>
            <a:off x="10626480" y="5319165"/>
            <a:ext cx="1205988" cy="1207758"/>
            <a:chOff x="-2159000" y="3136801"/>
            <a:chExt cx="1724039" cy="1726568"/>
          </a:xfrm>
        </p:grpSpPr>
        <p:sp>
          <p:nvSpPr>
            <p:cNvPr id="3" name="Oval 2">
              <a:extLst>
                <a:ext uri="{FF2B5EF4-FFF2-40B4-BE49-F238E27FC236}">
                  <a16:creationId xmlns:a16="http://schemas.microsoft.com/office/drawing/2014/main" id="{8422AC5F-9E38-C699-A230-148C172E500A}"/>
                </a:ext>
              </a:extLst>
            </p:cNvPr>
            <p:cNvSpPr/>
            <p:nvPr/>
          </p:nvSpPr>
          <p:spPr>
            <a:xfrm>
              <a:off x="-1938950" y="3136801"/>
              <a:ext cx="1184651" cy="1184652"/>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30FC703-7F09-FB5C-35D3-4D90F99CEB23}"/>
                </a:ext>
              </a:extLst>
            </p:cNvPr>
            <p:cNvSpPr txBox="1"/>
            <p:nvPr/>
          </p:nvSpPr>
          <p:spPr>
            <a:xfrm>
              <a:off x="-2159000" y="4379384"/>
              <a:ext cx="1724039" cy="483985"/>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INITIATION</a:t>
              </a:r>
            </a:p>
          </p:txBody>
        </p:sp>
        <p:pic>
          <p:nvPicPr>
            <p:cNvPr id="7" name="Graphic 6">
              <a:extLst>
                <a:ext uri="{FF2B5EF4-FFF2-40B4-BE49-F238E27FC236}">
                  <a16:creationId xmlns:a16="http://schemas.microsoft.com/office/drawing/2014/main" id="{982F0256-8516-7440-83E0-CB8F3963775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44629" y="3262664"/>
              <a:ext cx="839943" cy="868416"/>
            </a:xfrm>
            <a:prstGeom prst="rect">
              <a:avLst/>
            </a:prstGeom>
          </p:spPr>
        </p:pic>
      </p:grpSp>
    </p:spTree>
    <p:extLst>
      <p:ext uri="{BB962C8B-B14F-4D97-AF65-F5344CB8AC3E}">
        <p14:creationId xmlns:p14="http://schemas.microsoft.com/office/powerpoint/2010/main" val="25773503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E1032-D405-FEA6-4EE5-0D3D3A86E715}"/>
            </a:ext>
          </a:extLst>
        </p:cNvPr>
        <p:cNvGrpSpPr/>
        <p:nvPr/>
      </p:nvGrpSpPr>
      <p:grpSpPr>
        <a:xfrm>
          <a:off x="0" y="0"/>
          <a:ext cx="0" cy="0"/>
          <a:chOff x="0" y="0"/>
          <a:chExt cx="0" cy="0"/>
        </a:xfrm>
      </p:grpSpPr>
      <p:sp>
        <p:nvSpPr>
          <p:cNvPr id="14" name="Marcador de texto 13">
            <a:extLst>
              <a:ext uri="{FF2B5EF4-FFF2-40B4-BE49-F238E27FC236}">
                <a16:creationId xmlns:a16="http://schemas.microsoft.com/office/drawing/2014/main" id="{CFA57FE6-9C47-D8BF-F0B6-890BA0926876}"/>
              </a:ext>
            </a:extLst>
          </p:cNvPr>
          <p:cNvSpPr>
            <a:spLocks noGrp="1"/>
          </p:cNvSpPr>
          <p:nvPr>
            <p:ph type="body" sz="quarter" idx="10"/>
          </p:nvPr>
        </p:nvSpPr>
        <p:spPr>
          <a:xfrm>
            <a:off x="1498600" y="591272"/>
            <a:ext cx="7401560" cy="466685"/>
          </a:xfrm>
        </p:spPr>
        <p:txBody>
          <a:bodyPr/>
          <a:lstStyle/>
          <a:p>
            <a:r>
              <a:rPr lang="fr">
                <a:solidFill>
                  <a:schemeClr val="tx1">
                    <a:lumMod val="75000"/>
                    <a:lumOff val="25000"/>
                  </a:schemeClr>
                </a:solidFill>
              </a:rPr>
              <a:t>Idée de projet</a:t>
            </a:r>
            <a:endParaRPr lang="es-PA">
              <a:solidFill>
                <a:schemeClr val="tx1">
                  <a:lumMod val="75000"/>
                  <a:lumOff val="25000"/>
                </a:schemeClr>
              </a:solidFill>
            </a:endParaRPr>
          </a:p>
        </p:txBody>
      </p:sp>
      <p:sp>
        <p:nvSpPr>
          <p:cNvPr id="8" name="TextBox 7">
            <a:extLst>
              <a:ext uri="{FF2B5EF4-FFF2-40B4-BE49-F238E27FC236}">
                <a16:creationId xmlns:a16="http://schemas.microsoft.com/office/drawing/2014/main" id="{3F098733-4667-5E8C-18A6-68E0B8ED75F9}"/>
              </a:ext>
            </a:extLst>
          </p:cNvPr>
          <p:cNvSpPr txBox="1"/>
          <p:nvPr/>
        </p:nvSpPr>
        <p:spPr>
          <a:xfrm>
            <a:off x="2921001" y="3091858"/>
            <a:ext cx="8143239" cy="2856872"/>
          </a:xfrm>
          <a:prstGeom prst="rect">
            <a:avLst/>
          </a:prstGeom>
          <a:noFill/>
        </p:spPr>
        <p:txBody>
          <a:bodyPr wrap="square" rtlCol="0">
            <a:spAutoFit/>
          </a:bodyPr>
          <a:lstStyle/>
          <a:p>
            <a:pPr marL="342900" indent="-342900">
              <a:lnSpc>
                <a:spcPct val="120000"/>
              </a:lnSpc>
              <a:spcAft>
                <a:spcPts val="600"/>
              </a:spcAft>
              <a:buBlip>
                <a:blip r:embed="rId3"/>
              </a:buBlip>
            </a:pPr>
            <a:r>
              <a:rPr lang="fr" sz="2400" dirty="0">
                <a:solidFill>
                  <a:schemeClr val="tx1">
                    <a:lumMod val="65000"/>
                    <a:lumOff val="35000"/>
                  </a:schemeClr>
                </a:solidFill>
                <a:latin typeface="Ubuntu Light" panose="020B0304030602030204" pitchFamily="34" charset="0"/>
                <a:ea typeface="Calibri"/>
                <a:cs typeface="Calibri"/>
                <a:sym typeface="Calibri"/>
              </a:rPr>
              <a:t>Quels sont deux besoins ou problèmes majeurs à traiter, sur la base de vos conclusions des étapes 0, 1 et 2 ?</a:t>
            </a:r>
          </a:p>
          <a:p>
            <a:pPr marL="342900" indent="-342900">
              <a:lnSpc>
                <a:spcPct val="120000"/>
              </a:lnSpc>
              <a:spcAft>
                <a:spcPts val="600"/>
              </a:spcAft>
              <a:buBlip>
                <a:blip r:embed="rId3"/>
              </a:buBlip>
            </a:pPr>
            <a:r>
              <a:rPr lang="fr" sz="2400" dirty="0">
                <a:solidFill>
                  <a:schemeClr val="tx1">
                    <a:lumMod val="65000"/>
                    <a:lumOff val="35000"/>
                  </a:schemeClr>
                </a:solidFill>
                <a:latin typeface="Ubuntu Light" panose="020B0304030602030204" pitchFamily="34" charset="0"/>
                <a:ea typeface="Calibri"/>
                <a:cs typeface="Calibri"/>
                <a:sym typeface="Calibri"/>
              </a:rPr>
              <a:t>Quelles sont les deux façons dont vous pourriez aider à répondre à ces besoins ?</a:t>
            </a:r>
          </a:p>
          <a:p>
            <a:pPr marL="342900" indent="-342900">
              <a:lnSpc>
                <a:spcPct val="120000"/>
              </a:lnSpc>
              <a:spcAft>
                <a:spcPts val="600"/>
              </a:spcAft>
              <a:buBlip>
                <a:blip r:embed="rId3"/>
              </a:buBlip>
            </a:pPr>
            <a:r>
              <a:rPr lang="fr" sz="2400" dirty="0">
                <a:solidFill>
                  <a:schemeClr val="tx1">
                    <a:lumMod val="65000"/>
                    <a:lumOff val="35000"/>
                  </a:schemeClr>
                </a:solidFill>
                <a:latin typeface="Ubuntu Light" panose="020B0304030602030204" pitchFamily="34" charset="0"/>
                <a:ea typeface="Calibri"/>
                <a:cs typeface="Calibri"/>
                <a:sym typeface="Calibri"/>
              </a:rPr>
              <a:t>Quelle est une action que vous pouvez entreprendre qui vous enthousiasme, qui fait la différence et qui aide à répondre à un besoin d'un Programme ou d'une communauté ?</a:t>
            </a:r>
          </a:p>
        </p:txBody>
      </p:sp>
      <p:graphicFrame>
        <p:nvGraphicFramePr>
          <p:cNvPr id="9" name="Table 8">
            <a:extLst>
              <a:ext uri="{FF2B5EF4-FFF2-40B4-BE49-F238E27FC236}">
                <a16:creationId xmlns:a16="http://schemas.microsoft.com/office/drawing/2014/main" id="{39AC6661-CE88-C0DD-4374-CCDCC2AC30FC}"/>
              </a:ext>
            </a:extLst>
          </p:cNvPr>
          <p:cNvGraphicFramePr>
            <a:graphicFrameLocks noGrp="1"/>
          </p:cNvGraphicFramePr>
          <p:nvPr>
            <p:extLst>
              <p:ext uri="{D42A27DB-BD31-4B8C-83A1-F6EECF244321}">
                <p14:modId xmlns:p14="http://schemas.microsoft.com/office/powerpoint/2010/main" val="739620699"/>
              </p:ext>
            </p:extLst>
          </p:nvPr>
        </p:nvGraphicFramePr>
        <p:xfrm>
          <a:off x="2686050" y="1711953"/>
          <a:ext cx="6946899" cy="1158240"/>
        </p:xfrm>
        <a:graphic>
          <a:graphicData uri="http://schemas.openxmlformats.org/drawingml/2006/table">
            <a:tbl>
              <a:tblPr bandRow="1">
                <a:tableStyleId>{5C22544A-7EE6-4342-B048-85BDC9FD1C3A}</a:tableStyleId>
              </a:tblPr>
              <a:tblGrid>
                <a:gridCol w="6946899">
                  <a:extLst>
                    <a:ext uri="{9D8B030D-6E8A-4147-A177-3AD203B41FA5}">
                      <a16:colId xmlns:a16="http://schemas.microsoft.com/office/drawing/2014/main" val="903389612"/>
                    </a:ext>
                  </a:extLst>
                </a:gridCol>
              </a:tblGrid>
              <a:tr h="516467">
                <a:tc>
                  <a:txBody>
                    <a:bodyPr/>
                    <a:lstStyle/>
                    <a:p>
                      <a:pPr marL="180000"/>
                      <a:r>
                        <a:rPr lang="fr" sz="3200" b="1">
                          <a:solidFill>
                            <a:srgbClr val="013B82"/>
                          </a:solidFill>
                          <a:latin typeface="Ubuntu" panose="020B0504030602030204" pitchFamily="34" charset="0"/>
                        </a:rPr>
                        <a:t>Étape 3</a:t>
                      </a:r>
                    </a:p>
                  </a:txBody>
                  <a:tcPr>
                    <a:lnL w="76200" cap="flat" cmpd="sng" algn="ctr">
                      <a:solidFill>
                        <a:srgbClr val="013B82"/>
                      </a:solidFill>
                      <a:prstDash val="solid"/>
                      <a:round/>
                      <a:headEnd type="none" w="med" len="med"/>
                      <a:tailEnd type="none" w="med" len="med"/>
                    </a:lnL>
                    <a:lnB w="76200" cap="flat" cmpd="sng" algn="ctr">
                      <a:solidFill>
                        <a:srgbClr val="DDF5FF"/>
                      </a:solidFill>
                      <a:prstDash val="solid"/>
                      <a:round/>
                      <a:headEnd type="none" w="med" len="med"/>
                      <a:tailEnd type="none" w="med" len="med"/>
                    </a:lnB>
                    <a:noFill/>
                  </a:tcPr>
                </a:tc>
                <a:extLst>
                  <a:ext uri="{0D108BD9-81ED-4DB2-BD59-A6C34878D82A}">
                    <a16:rowId xmlns:a16="http://schemas.microsoft.com/office/drawing/2014/main" val="2242704731"/>
                  </a:ext>
                </a:extLst>
              </a:tr>
              <a:tr h="516467">
                <a:tc>
                  <a:txBody>
                    <a:bodyPr/>
                    <a:lstStyle/>
                    <a:p>
                      <a:pPr marL="180000"/>
                      <a:r>
                        <a:rPr lang="fr" sz="3200" dirty="0">
                          <a:solidFill>
                            <a:srgbClr val="013B82"/>
                          </a:solidFill>
                          <a:latin typeface="Ubuntu" panose="020B0504030602030204" pitchFamily="34" charset="0"/>
                        </a:rPr>
                        <a:t>Réflexion finale</a:t>
                      </a:r>
                    </a:p>
                  </a:txBody>
                  <a:tcPr>
                    <a:lnL w="76200" cap="flat" cmpd="sng" algn="ctr">
                      <a:solidFill>
                        <a:srgbClr val="013B82"/>
                      </a:solidFill>
                      <a:prstDash val="solid"/>
                      <a:round/>
                      <a:headEnd type="none" w="med" len="med"/>
                      <a:tailEnd type="none" w="med" len="med"/>
                    </a:lnL>
                    <a:lnT w="76200" cap="flat" cmpd="sng" algn="ctr">
                      <a:solidFill>
                        <a:srgbClr val="DDF5FF"/>
                      </a:solidFill>
                      <a:prstDash val="solid"/>
                      <a:round/>
                      <a:headEnd type="none" w="med" len="med"/>
                      <a:tailEnd type="none" w="med" len="med"/>
                    </a:lnT>
                    <a:noFill/>
                  </a:tcPr>
                </a:tc>
                <a:extLst>
                  <a:ext uri="{0D108BD9-81ED-4DB2-BD59-A6C34878D82A}">
                    <a16:rowId xmlns:a16="http://schemas.microsoft.com/office/drawing/2014/main" val="2081023645"/>
                  </a:ext>
                </a:extLst>
              </a:tr>
            </a:tbl>
          </a:graphicData>
        </a:graphic>
      </p:graphicFrame>
      <p:sp>
        <p:nvSpPr>
          <p:cNvPr id="4" name="Text Placeholder 4">
            <a:extLst>
              <a:ext uri="{FF2B5EF4-FFF2-40B4-BE49-F238E27FC236}">
                <a16:creationId xmlns:a16="http://schemas.microsoft.com/office/drawing/2014/main" id="{E8775A96-64A7-92E6-B8DF-F4EDF802DB1C}"/>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Initiation</a:t>
            </a:r>
          </a:p>
        </p:txBody>
      </p:sp>
      <p:grpSp>
        <p:nvGrpSpPr>
          <p:cNvPr id="2" name="Group 1">
            <a:extLst>
              <a:ext uri="{FF2B5EF4-FFF2-40B4-BE49-F238E27FC236}">
                <a16:creationId xmlns:a16="http://schemas.microsoft.com/office/drawing/2014/main" id="{439B82D6-54B6-67BE-A6A5-B77F105DB4E3}"/>
              </a:ext>
            </a:extLst>
          </p:cNvPr>
          <p:cNvGrpSpPr/>
          <p:nvPr/>
        </p:nvGrpSpPr>
        <p:grpSpPr>
          <a:xfrm>
            <a:off x="10626480" y="5319165"/>
            <a:ext cx="1205988" cy="1207758"/>
            <a:chOff x="-2159000" y="3136801"/>
            <a:chExt cx="1724039" cy="1726568"/>
          </a:xfrm>
        </p:grpSpPr>
        <p:sp>
          <p:nvSpPr>
            <p:cNvPr id="3" name="Oval 2">
              <a:extLst>
                <a:ext uri="{FF2B5EF4-FFF2-40B4-BE49-F238E27FC236}">
                  <a16:creationId xmlns:a16="http://schemas.microsoft.com/office/drawing/2014/main" id="{AC266041-D2CA-F6E3-6FB3-36575D9C9FB0}"/>
                </a:ext>
              </a:extLst>
            </p:cNvPr>
            <p:cNvSpPr/>
            <p:nvPr/>
          </p:nvSpPr>
          <p:spPr>
            <a:xfrm>
              <a:off x="-1938950" y="3136801"/>
              <a:ext cx="1184651" cy="1184652"/>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3F76730-8730-60EA-A873-50EB114A8F69}"/>
                </a:ext>
              </a:extLst>
            </p:cNvPr>
            <p:cNvSpPr txBox="1"/>
            <p:nvPr/>
          </p:nvSpPr>
          <p:spPr>
            <a:xfrm>
              <a:off x="-2159000" y="4379384"/>
              <a:ext cx="1724039" cy="483985"/>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INITIATION</a:t>
              </a:r>
            </a:p>
          </p:txBody>
        </p:sp>
        <p:pic>
          <p:nvPicPr>
            <p:cNvPr id="7" name="Graphic 6">
              <a:extLst>
                <a:ext uri="{FF2B5EF4-FFF2-40B4-BE49-F238E27FC236}">
                  <a16:creationId xmlns:a16="http://schemas.microsoft.com/office/drawing/2014/main" id="{3C239C9A-3DC8-CEAF-F4E1-F631069B90E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4629" y="3262664"/>
              <a:ext cx="839943" cy="868416"/>
            </a:xfrm>
            <a:prstGeom prst="rect">
              <a:avLst/>
            </a:prstGeom>
          </p:spPr>
        </p:pic>
      </p:grpSp>
      <p:pic>
        <p:nvPicPr>
          <p:cNvPr id="15" name="Graphic 14">
            <a:extLst>
              <a:ext uri="{FF2B5EF4-FFF2-40B4-BE49-F238E27FC236}">
                <a16:creationId xmlns:a16="http://schemas.microsoft.com/office/drawing/2014/main" id="{E43EB051-4CA7-7867-ED5B-EA4E734A717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43000" y="1711953"/>
            <a:ext cx="1170000" cy="1184444"/>
          </a:xfrm>
          <a:prstGeom prst="rect">
            <a:avLst/>
          </a:prstGeom>
        </p:spPr>
      </p:pic>
    </p:spTree>
    <p:extLst>
      <p:ext uri="{BB962C8B-B14F-4D97-AF65-F5344CB8AC3E}">
        <p14:creationId xmlns:p14="http://schemas.microsoft.com/office/powerpoint/2010/main" val="2367021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56AAF53-C31B-4336-0213-E8267E6A4870}"/>
              </a:ext>
            </a:extLst>
          </p:cNvPr>
          <p:cNvSpPr txBox="1"/>
          <p:nvPr/>
        </p:nvSpPr>
        <p:spPr>
          <a:xfrm>
            <a:off x="825516" y="2572503"/>
            <a:ext cx="7601791" cy="5900783"/>
          </a:xfrm>
          <a:prstGeom prst="rect">
            <a:avLst/>
          </a:prstGeom>
          <a:noFill/>
        </p:spPr>
        <p:txBody>
          <a:bodyPr wrap="square" rtlCol="0">
            <a:spAutoFit/>
          </a:bodyPr>
          <a:lstStyle/>
          <a:p>
            <a:pPr marL="342900" indent="-342900">
              <a:lnSpc>
                <a:spcPct val="120000"/>
              </a:lnSpc>
              <a:spcAft>
                <a:spcPts val="600"/>
              </a:spcAft>
              <a:buBlip>
                <a:blip r:embed="rId2"/>
              </a:buBlip>
            </a:pPr>
            <a:r>
              <a:rPr lang="fr" sz="2400" dirty="0">
                <a:solidFill>
                  <a:schemeClr val="bg1"/>
                </a:solidFill>
                <a:latin typeface="Ubuntu" panose="020B0504030602030204" pitchFamily="34" charset="0"/>
                <a:ea typeface="Calibri"/>
                <a:cs typeface="Calibri"/>
                <a:sym typeface="Calibri"/>
              </a:rPr>
              <a:t>Quel est le besoin du Programme ou de la communauté ?</a:t>
            </a:r>
          </a:p>
          <a:p>
            <a:pPr marL="342900" indent="-342900">
              <a:lnSpc>
                <a:spcPct val="120000"/>
              </a:lnSpc>
              <a:spcAft>
                <a:spcPts val="600"/>
              </a:spcAft>
              <a:buBlip>
                <a:blip r:embed="rId2"/>
              </a:buBlip>
            </a:pPr>
            <a:r>
              <a:rPr lang="fr" sz="2400" dirty="0">
                <a:solidFill>
                  <a:schemeClr val="bg1"/>
                </a:solidFill>
                <a:latin typeface="Ubuntu" panose="020B0504030602030204" pitchFamily="34" charset="0"/>
                <a:ea typeface="Calibri"/>
                <a:cs typeface="Calibri"/>
                <a:sym typeface="Calibri"/>
              </a:rPr>
              <a:t>Qu’allez-vous faire ?</a:t>
            </a:r>
          </a:p>
          <a:p>
            <a:pPr marL="342900" indent="-342900">
              <a:lnSpc>
                <a:spcPct val="120000"/>
              </a:lnSpc>
              <a:spcAft>
                <a:spcPts val="600"/>
              </a:spcAft>
              <a:buBlip>
                <a:blip r:embed="rId2"/>
              </a:buBlip>
            </a:pPr>
            <a:r>
              <a:rPr lang="fr" sz="2400" dirty="0">
                <a:solidFill>
                  <a:schemeClr val="bg1"/>
                </a:solidFill>
                <a:latin typeface="Ubuntu" panose="020B0504030602030204" pitchFamily="34" charset="0"/>
                <a:ea typeface="Calibri"/>
                <a:cs typeface="Calibri"/>
                <a:sym typeface="Calibri"/>
              </a:rPr>
              <a:t>Pourquoi cela compte-t-il — pour vous et votre communauté ?</a:t>
            </a:r>
          </a:p>
          <a:p>
            <a:pPr marL="342900" indent="-342900">
              <a:lnSpc>
                <a:spcPct val="120000"/>
              </a:lnSpc>
              <a:spcAft>
                <a:spcPts val="600"/>
              </a:spcAft>
              <a:buBlip>
                <a:blip r:embed="rId2"/>
              </a:buBlip>
            </a:pPr>
            <a:r>
              <a:rPr lang="fr" sz="2400" dirty="0">
                <a:solidFill>
                  <a:schemeClr val="bg1"/>
                </a:solidFill>
                <a:latin typeface="Ubuntu" panose="020B0504030602030204" pitchFamily="34" charset="0"/>
                <a:ea typeface="Calibri"/>
                <a:cs typeface="Calibri"/>
                <a:sym typeface="Calibri"/>
              </a:rPr>
              <a:t>Comment allez-vous faire ?</a:t>
            </a:r>
          </a:p>
          <a:p>
            <a:pPr marL="342900" indent="-342900">
              <a:lnSpc>
                <a:spcPct val="120000"/>
              </a:lnSpc>
              <a:spcAft>
                <a:spcPts val="600"/>
              </a:spcAft>
              <a:buBlip>
                <a:blip r:embed="rId2"/>
              </a:buBlip>
            </a:pPr>
            <a:r>
              <a:rPr lang="fr" sz="2400" dirty="0">
                <a:solidFill>
                  <a:schemeClr val="bg1"/>
                </a:solidFill>
                <a:latin typeface="Ubuntu" panose="020B0504030602030204" pitchFamily="34" charset="0"/>
                <a:ea typeface="Calibri"/>
                <a:cs typeface="Calibri"/>
                <a:sym typeface="Calibri"/>
              </a:rPr>
              <a:t>Quand le terminerez-vous ?</a:t>
            </a:r>
          </a:p>
          <a:p>
            <a:pPr marL="342900" indent="-342900">
              <a:lnSpc>
                <a:spcPct val="120000"/>
              </a:lnSpc>
              <a:spcAft>
                <a:spcPts val="600"/>
              </a:spcAft>
              <a:buBlip>
                <a:blip r:embed="rId2"/>
              </a:buBlip>
            </a:pPr>
            <a:r>
              <a:rPr lang="fr" sz="2400" dirty="0">
                <a:solidFill>
                  <a:schemeClr val="bg1"/>
                </a:solidFill>
                <a:latin typeface="Ubuntu" panose="020B0504030602030204" pitchFamily="34" charset="0"/>
                <a:ea typeface="Calibri"/>
                <a:cs typeface="Calibri"/>
                <a:sym typeface="Calibri"/>
              </a:rPr>
              <a:t>Qui aidera ? Qui en bénéficiera ?</a:t>
            </a:r>
          </a:p>
          <a:p>
            <a:pPr marL="342900" indent="-342900">
              <a:lnSpc>
                <a:spcPct val="120000"/>
              </a:lnSpc>
              <a:spcAft>
                <a:spcPts val="600"/>
              </a:spcAft>
              <a:buBlip>
                <a:blip r:embed="rId2"/>
              </a:buBlip>
            </a:pPr>
            <a:r>
              <a:rPr lang="fr" sz="2400" dirty="0">
                <a:solidFill>
                  <a:schemeClr val="bg1"/>
                </a:solidFill>
                <a:latin typeface="Ubuntu" panose="020B0504030602030204" pitchFamily="34" charset="0"/>
                <a:ea typeface="Calibri"/>
                <a:cs typeface="Calibri"/>
                <a:sym typeface="Calibri"/>
              </a:rPr>
              <a:t>Qui peut vous aider ? Comment peuvent-ils vous aider ?</a:t>
            </a:r>
          </a:p>
          <a:p>
            <a:pPr marL="342900" indent="-342900">
              <a:lnSpc>
                <a:spcPct val="120000"/>
              </a:lnSpc>
              <a:spcAft>
                <a:spcPts val="600"/>
              </a:spcAft>
              <a:buBlip>
                <a:blip r:embed="rId2"/>
              </a:buBlip>
            </a:pPr>
            <a:r>
              <a:rPr lang="fr" sz="2400" dirty="0">
                <a:solidFill>
                  <a:schemeClr val="bg1"/>
                </a:solidFill>
                <a:latin typeface="Ubuntu" panose="020B0504030602030204" pitchFamily="34" charset="0"/>
                <a:ea typeface="Calibri"/>
                <a:cs typeface="Calibri"/>
                <a:sym typeface="Calibri"/>
              </a:rPr>
              <a:t>À qui ce projet va-t-il aider ? Comment cela les aidera-t-il ?</a:t>
            </a:r>
          </a:p>
        </p:txBody>
      </p:sp>
      <p:sp>
        <p:nvSpPr>
          <p:cNvPr id="14" name="TextBox 5">
            <a:extLst>
              <a:ext uri="{FF2B5EF4-FFF2-40B4-BE49-F238E27FC236}">
                <a16:creationId xmlns:a16="http://schemas.microsoft.com/office/drawing/2014/main" id="{401B621E-2594-7311-B2BE-48E360D26D5E}"/>
              </a:ext>
            </a:extLst>
          </p:cNvPr>
          <p:cNvSpPr txBox="1"/>
          <p:nvPr/>
        </p:nvSpPr>
        <p:spPr>
          <a:xfrm>
            <a:off x="695224" y="1775251"/>
            <a:ext cx="5400776" cy="646331"/>
          </a:xfrm>
          <a:prstGeom prst="rect">
            <a:avLst/>
          </a:prstGeom>
          <a:noFill/>
        </p:spPr>
        <p:txBody>
          <a:bodyPr wrap="square" rtlCol="0">
            <a:spAutoFit/>
          </a:bodyPr>
          <a:lstStyle/>
          <a:p>
            <a:r>
              <a:rPr lang="fr" sz="3600" b="1">
                <a:solidFill>
                  <a:srgbClr val="013B82"/>
                </a:solidFill>
                <a:latin typeface="Ubuntu"/>
              </a:rPr>
              <a:t>Quel est votre projet ?</a:t>
            </a:r>
          </a:p>
        </p:txBody>
      </p:sp>
      <p:pic>
        <p:nvPicPr>
          <p:cNvPr id="16" name="Graphic 15">
            <a:extLst>
              <a:ext uri="{FF2B5EF4-FFF2-40B4-BE49-F238E27FC236}">
                <a16:creationId xmlns:a16="http://schemas.microsoft.com/office/drawing/2014/main" id="{85F796FA-A3F8-C75F-D9DF-583A7C3EEB9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11109" y="4427428"/>
            <a:ext cx="2910729" cy="2465559"/>
          </a:xfrm>
          <a:prstGeom prst="rect">
            <a:avLst/>
          </a:prstGeom>
        </p:spPr>
      </p:pic>
    </p:spTree>
    <p:extLst>
      <p:ext uri="{BB962C8B-B14F-4D97-AF65-F5344CB8AC3E}">
        <p14:creationId xmlns:p14="http://schemas.microsoft.com/office/powerpoint/2010/main" val="27920367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D090E-14F2-0611-B7F6-54DC3BCB1EEB}"/>
            </a:ext>
          </a:extLst>
        </p:cNvPr>
        <p:cNvGrpSpPr/>
        <p:nvPr/>
      </p:nvGrpSpPr>
      <p:grpSpPr>
        <a:xfrm>
          <a:off x="0" y="0"/>
          <a:ext cx="0" cy="0"/>
          <a:chOff x="0" y="0"/>
          <a:chExt cx="0" cy="0"/>
        </a:xfrm>
      </p:grpSpPr>
      <p:sp>
        <p:nvSpPr>
          <p:cNvPr id="12" name="Oval 11">
            <a:extLst>
              <a:ext uri="{FF2B5EF4-FFF2-40B4-BE49-F238E27FC236}">
                <a16:creationId xmlns:a16="http://schemas.microsoft.com/office/drawing/2014/main" id="{5966FF9D-1B77-2909-3ABF-83C4D9BBF5E8}"/>
              </a:ext>
            </a:extLst>
          </p:cNvPr>
          <p:cNvSpPr/>
          <p:nvPr/>
        </p:nvSpPr>
        <p:spPr>
          <a:xfrm>
            <a:off x="3130511"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3F0A7B5-52B4-2F2D-18BD-188739A36BBF}"/>
              </a:ext>
            </a:extLst>
          </p:cNvPr>
          <p:cNvSpPr txBox="1"/>
          <p:nvPr/>
        </p:nvSpPr>
        <p:spPr>
          <a:xfrm>
            <a:off x="1979606" y="1906834"/>
            <a:ext cx="8232789" cy="646331"/>
          </a:xfrm>
          <a:prstGeom prst="rect">
            <a:avLst/>
          </a:prstGeom>
          <a:noFill/>
        </p:spPr>
        <p:txBody>
          <a:bodyPr wrap="square" rtlCol="0">
            <a:spAutoFit/>
          </a:bodyPr>
          <a:lstStyle/>
          <a:p>
            <a:pPr algn="ctr"/>
            <a:r>
              <a:rPr lang="fr" sz="3600" b="1">
                <a:solidFill>
                  <a:srgbClr val="92278F"/>
                </a:solidFill>
                <a:latin typeface="GT Walsheim Pro Condensed Black" panose="00000906000000000000" pitchFamily="2" charset="0"/>
              </a:rPr>
              <a:t>CINQ PHASES DE LA GESTION DE PROJET</a:t>
            </a:r>
          </a:p>
        </p:txBody>
      </p:sp>
      <p:pic>
        <p:nvPicPr>
          <p:cNvPr id="7" name="Picture 17">
            <a:extLst>
              <a:ext uri="{FF2B5EF4-FFF2-40B4-BE49-F238E27FC236}">
                <a16:creationId xmlns:a16="http://schemas.microsoft.com/office/drawing/2014/main" id="{263EB1FB-68BF-6D0F-D195-4C243AE916A5}"/>
              </a:ext>
            </a:extLst>
          </p:cNvPr>
          <p:cNvPicPr>
            <a:picLocks noChangeAspect="1"/>
          </p:cNvPicPr>
          <p:nvPr/>
        </p:nvPicPr>
        <p:blipFill>
          <a:blip r:embed="rId3"/>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B7D148FF-B8C1-D175-26C7-41F3FC9A9183}"/>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9" name="TextBox 17">
            <a:extLst>
              <a:ext uri="{FF2B5EF4-FFF2-40B4-BE49-F238E27FC236}">
                <a16:creationId xmlns:a16="http://schemas.microsoft.com/office/drawing/2014/main" id="{859E7D11-E0BD-C6BD-9BF5-4FA959FF007D}"/>
              </a:ext>
            </a:extLst>
          </p:cNvPr>
          <p:cNvSpPr txBox="1"/>
          <p:nvPr/>
        </p:nvSpPr>
        <p:spPr>
          <a:xfrm>
            <a:off x="883644" y="4379385"/>
            <a:ext cx="1724039"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INITIATION</a:t>
            </a:r>
          </a:p>
        </p:txBody>
      </p:sp>
      <p:sp>
        <p:nvSpPr>
          <p:cNvPr id="18" name="TextBox 18">
            <a:extLst>
              <a:ext uri="{FF2B5EF4-FFF2-40B4-BE49-F238E27FC236}">
                <a16:creationId xmlns:a16="http://schemas.microsoft.com/office/drawing/2014/main" id="{D641C4E5-4D84-2E06-4D39-4D897A53E135}"/>
              </a:ext>
            </a:extLst>
          </p:cNvPr>
          <p:cNvSpPr txBox="1"/>
          <p:nvPr/>
        </p:nvSpPr>
        <p:spPr>
          <a:xfrm>
            <a:off x="3102899" y="4379385"/>
            <a:ext cx="1640435"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PLANIFICATION</a:t>
            </a:r>
          </a:p>
        </p:txBody>
      </p:sp>
      <p:sp>
        <p:nvSpPr>
          <p:cNvPr id="32" name="TextBox 18">
            <a:extLst>
              <a:ext uri="{FF2B5EF4-FFF2-40B4-BE49-F238E27FC236}">
                <a16:creationId xmlns:a16="http://schemas.microsoft.com/office/drawing/2014/main" id="{66D80DBF-C3FF-EFE6-483D-393FE2FB6832}"/>
              </a:ext>
            </a:extLst>
          </p:cNvPr>
          <p:cNvSpPr txBox="1"/>
          <p:nvPr/>
        </p:nvSpPr>
        <p:spPr>
          <a:xfrm>
            <a:off x="5309988" y="4379385"/>
            <a:ext cx="1724039"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EXÉCUTION</a:t>
            </a:r>
          </a:p>
        </p:txBody>
      </p:sp>
      <p:sp>
        <p:nvSpPr>
          <p:cNvPr id="33" name="TextBox 18">
            <a:extLst>
              <a:ext uri="{FF2B5EF4-FFF2-40B4-BE49-F238E27FC236}">
                <a16:creationId xmlns:a16="http://schemas.microsoft.com/office/drawing/2014/main" id="{C83AB76F-B615-648C-E28C-BC01A7E8FBDE}"/>
              </a:ext>
            </a:extLst>
          </p:cNvPr>
          <p:cNvSpPr txBox="1"/>
          <p:nvPr/>
        </p:nvSpPr>
        <p:spPr>
          <a:xfrm>
            <a:off x="7347258" y="4379385"/>
            <a:ext cx="2276635" cy="1247944"/>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SURVEILLANCE, CONTRÔLE ET ÉVALUATION</a:t>
            </a:r>
          </a:p>
        </p:txBody>
      </p:sp>
      <p:sp>
        <p:nvSpPr>
          <p:cNvPr id="34" name="TextBox 18">
            <a:extLst>
              <a:ext uri="{FF2B5EF4-FFF2-40B4-BE49-F238E27FC236}">
                <a16:creationId xmlns:a16="http://schemas.microsoft.com/office/drawing/2014/main" id="{2F7826C4-4CBB-BF77-8BA3-6F1338204BA0}"/>
              </a:ext>
            </a:extLst>
          </p:cNvPr>
          <p:cNvSpPr txBox="1"/>
          <p:nvPr/>
        </p:nvSpPr>
        <p:spPr>
          <a:xfrm>
            <a:off x="9850249" y="4379385"/>
            <a:ext cx="1458107"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CLÔTURE</a:t>
            </a:r>
          </a:p>
        </p:txBody>
      </p:sp>
      <p:pic>
        <p:nvPicPr>
          <p:cNvPr id="15" name="Graphic 14">
            <a:extLst>
              <a:ext uri="{FF2B5EF4-FFF2-40B4-BE49-F238E27FC236}">
                <a16:creationId xmlns:a16="http://schemas.microsoft.com/office/drawing/2014/main" id="{C9D44693-5F52-45C2-BB50-B9A97383DE2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83689" y="2897950"/>
            <a:ext cx="1123950" cy="1162050"/>
          </a:xfrm>
          <a:prstGeom prst="rect">
            <a:avLst/>
          </a:prstGeom>
        </p:spPr>
      </p:pic>
      <p:pic>
        <p:nvPicPr>
          <p:cNvPr id="17" name="Graphic 16">
            <a:extLst>
              <a:ext uri="{FF2B5EF4-FFF2-40B4-BE49-F238E27FC236}">
                <a16:creationId xmlns:a16="http://schemas.microsoft.com/office/drawing/2014/main" id="{3C01A2B9-CE7D-7EBB-BE82-B8192B68AF0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423055" y="2940729"/>
            <a:ext cx="1000125" cy="1143000"/>
          </a:xfrm>
          <a:prstGeom prst="rect">
            <a:avLst/>
          </a:prstGeom>
        </p:spPr>
      </p:pic>
      <p:pic>
        <p:nvPicPr>
          <p:cNvPr id="21" name="Graphic 20">
            <a:extLst>
              <a:ext uri="{FF2B5EF4-FFF2-40B4-BE49-F238E27FC236}">
                <a16:creationId xmlns:a16="http://schemas.microsoft.com/office/drawing/2014/main" id="{EF40F2DF-0134-7199-E5A2-0DF037191D2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38596" y="2986056"/>
            <a:ext cx="1266825" cy="1190625"/>
          </a:xfrm>
          <a:prstGeom prst="rect">
            <a:avLst/>
          </a:prstGeom>
        </p:spPr>
      </p:pic>
      <p:pic>
        <p:nvPicPr>
          <p:cNvPr id="27" name="Graphic 26">
            <a:extLst>
              <a:ext uri="{FF2B5EF4-FFF2-40B4-BE49-F238E27FC236}">
                <a16:creationId xmlns:a16="http://schemas.microsoft.com/office/drawing/2014/main" id="{F9A4BAF2-89D1-8F05-81EE-F02923085C6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920837" y="3052731"/>
            <a:ext cx="1057275" cy="1057275"/>
          </a:xfrm>
          <a:prstGeom prst="rect">
            <a:avLst/>
          </a:prstGeom>
        </p:spPr>
      </p:pic>
      <p:pic>
        <p:nvPicPr>
          <p:cNvPr id="29" name="Graphic 28">
            <a:extLst>
              <a:ext uri="{FF2B5EF4-FFF2-40B4-BE49-F238E27FC236}">
                <a16:creationId xmlns:a16="http://schemas.microsoft.com/office/drawing/2014/main" id="{A5400E94-074E-4D6F-C879-13F141A8448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093528" y="3000343"/>
            <a:ext cx="971550" cy="1162050"/>
          </a:xfrm>
          <a:prstGeom prst="rect">
            <a:avLst/>
          </a:prstGeom>
        </p:spPr>
      </p:pic>
      <p:sp>
        <p:nvSpPr>
          <p:cNvPr id="38" name="Arrow: Chevron 37">
            <a:extLst>
              <a:ext uri="{FF2B5EF4-FFF2-40B4-BE49-F238E27FC236}">
                <a16:creationId xmlns:a16="http://schemas.microsoft.com/office/drawing/2014/main" id="{3EDACA36-AAFF-3908-05F8-8B638AEA3630}"/>
              </a:ext>
            </a:extLst>
          </p:cNvPr>
          <p:cNvSpPr/>
          <p:nvPr/>
        </p:nvSpPr>
        <p:spPr>
          <a:xfrm>
            <a:off x="2636322" y="3341406"/>
            <a:ext cx="297976" cy="341646"/>
          </a:xfrm>
          <a:prstGeom prst="chevron">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Arrow: Chevron 38">
            <a:extLst>
              <a:ext uri="{FF2B5EF4-FFF2-40B4-BE49-F238E27FC236}">
                <a16:creationId xmlns:a16="http://schemas.microsoft.com/office/drawing/2014/main" id="{AA1F6A7A-1D06-91C1-AC45-7C26AA170B43}"/>
              </a:ext>
            </a:extLst>
          </p:cNvPr>
          <p:cNvSpPr/>
          <p:nvPr/>
        </p:nvSpPr>
        <p:spPr>
          <a:xfrm>
            <a:off x="4875489"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 name="Arrow: Chevron 39">
            <a:extLst>
              <a:ext uri="{FF2B5EF4-FFF2-40B4-BE49-F238E27FC236}">
                <a16:creationId xmlns:a16="http://schemas.microsoft.com/office/drawing/2014/main" id="{1F0B5825-CCA3-E2A7-A67D-6124100D4BC9}"/>
              </a:ext>
            </a:extLst>
          </p:cNvPr>
          <p:cNvSpPr/>
          <p:nvPr/>
        </p:nvSpPr>
        <p:spPr>
          <a:xfrm>
            <a:off x="7192415"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Arrow: Chevron 40">
            <a:extLst>
              <a:ext uri="{FF2B5EF4-FFF2-40B4-BE49-F238E27FC236}">
                <a16:creationId xmlns:a16="http://schemas.microsoft.com/office/drawing/2014/main" id="{00018D15-8B96-EF84-F550-33690D8A1748}"/>
              </a:ext>
            </a:extLst>
          </p:cNvPr>
          <p:cNvSpPr/>
          <p:nvPr/>
        </p:nvSpPr>
        <p:spPr>
          <a:xfrm>
            <a:off x="9397469"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Rectangle 2">
            <a:extLst>
              <a:ext uri="{FF2B5EF4-FFF2-40B4-BE49-F238E27FC236}">
                <a16:creationId xmlns:a16="http://schemas.microsoft.com/office/drawing/2014/main" id="{52FC8542-730B-80A5-728E-FCFD003C6F34}"/>
              </a:ext>
            </a:extLst>
          </p:cNvPr>
          <p:cNvSpPr/>
          <p:nvPr/>
        </p:nvSpPr>
        <p:spPr>
          <a:xfrm>
            <a:off x="12266219" y="2781679"/>
            <a:ext cx="8200354" cy="1494884"/>
          </a:xfrm>
          <a:prstGeom prst="rect">
            <a:avLst/>
          </a:prstGeom>
          <a:solidFill>
            <a:srgbClr val="DDF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8">
            <a:extLst>
              <a:ext uri="{FF2B5EF4-FFF2-40B4-BE49-F238E27FC236}">
                <a16:creationId xmlns:a16="http://schemas.microsoft.com/office/drawing/2014/main" id="{DD5D69BE-57CB-2534-83E0-67F1D9640F08}"/>
              </a:ext>
            </a:extLst>
          </p:cNvPr>
          <p:cNvSpPr txBox="1"/>
          <p:nvPr/>
        </p:nvSpPr>
        <p:spPr>
          <a:xfrm>
            <a:off x="13482566" y="2824003"/>
            <a:ext cx="6770647" cy="1373389"/>
          </a:xfrm>
          <a:prstGeom prst="rect">
            <a:avLst/>
          </a:prstGeom>
          <a:noFill/>
        </p:spPr>
        <p:txBody>
          <a:bodyPr wrap="square" rtlCol="0">
            <a:spAutoFit/>
          </a:bodyPr>
          <a:lstStyle/>
          <a:p>
            <a:pPr marL="106362">
              <a:lnSpc>
                <a:spcPct val="120000"/>
              </a:lnSpc>
              <a:spcAft>
                <a:spcPts val="600"/>
              </a:spcAft>
            </a:pPr>
            <a:r>
              <a:rPr lang="fr" sz="2400" i="0" u="none" strike="noStrike" cap="none">
                <a:solidFill>
                  <a:srgbClr val="013B82"/>
                </a:solidFill>
                <a:latin typeface="Ubuntu Light" panose="020B0304030602030204" pitchFamily="34" charset="0"/>
                <a:ea typeface="Ubuntu"/>
                <a:cs typeface="Ubuntu"/>
                <a:sym typeface="Ubuntu"/>
              </a:rPr>
              <a:t>Ici, nous créons un </a:t>
            </a:r>
            <a:r>
              <a:rPr lang="fr" sz="2400" b="1" i="0" u="none" strike="noStrike" cap="none">
                <a:solidFill>
                  <a:srgbClr val="013B82"/>
                </a:solidFill>
                <a:latin typeface="Ubuntu Light" panose="020B0304030602030204" pitchFamily="34" charset="0"/>
                <a:ea typeface="Ubuntu"/>
                <a:cs typeface="Ubuntu"/>
                <a:sym typeface="Ubuntu"/>
              </a:rPr>
              <a:t>plan détaillé</a:t>
            </a:r>
            <a:r>
              <a:rPr lang="fr" sz="2400" i="0" u="none" strike="noStrike" cap="none">
                <a:solidFill>
                  <a:srgbClr val="013B82"/>
                </a:solidFill>
                <a:latin typeface="Ubuntu Light" panose="020B0304030602030204" pitchFamily="34" charset="0"/>
                <a:ea typeface="Ubuntu"/>
                <a:cs typeface="Ubuntu"/>
                <a:sym typeface="Ubuntu"/>
              </a:rPr>
              <a:t> de la manière dont le projet sera réalisé, incluant les tâches, les échéances et les ressources.</a:t>
            </a:r>
          </a:p>
        </p:txBody>
      </p:sp>
      <p:sp>
        <p:nvSpPr>
          <p:cNvPr id="14" name="Text Placeholder 4">
            <a:extLst>
              <a:ext uri="{FF2B5EF4-FFF2-40B4-BE49-F238E27FC236}">
                <a16:creationId xmlns:a16="http://schemas.microsoft.com/office/drawing/2014/main" id="{EA79F9EC-F789-3325-4F90-20985ED01026}"/>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Planification</a:t>
            </a:r>
          </a:p>
        </p:txBody>
      </p:sp>
      <p:pic>
        <p:nvPicPr>
          <p:cNvPr id="8" name="Graphic 7">
            <a:extLst>
              <a:ext uri="{FF2B5EF4-FFF2-40B4-BE49-F238E27FC236}">
                <a16:creationId xmlns:a16="http://schemas.microsoft.com/office/drawing/2014/main" id="{193423AA-8432-7C67-F9A8-B7465FE7612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313123" y="3119750"/>
            <a:ext cx="832177" cy="743015"/>
          </a:xfrm>
          <a:prstGeom prst="rect">
            <a:avLst/>
          </a:prstGeom>
        </p:spPr>
      </p:pic>
      <p:pic>
        <p:nvPicPr>
          <p:cNvPr id="10" name="Graphic 9">
            <a:extLst>
              <a:ext uri="{FF2B5EF4-FFF2-40B4-BE49-F238E27FC236}">
                <a16:creationId xmlns:a16="http://schemas.microsoft.com/office/drawing/2014/main" id="{D68BE858-43DE-3C9F-CE1C-051D5E4F081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16200000">
            <a:off x="2159706" y="3263729"/>
            <a:ext cx="1295118" cy="530786"/>
          </a:xfrm>
          <a:prstGeom prst="rect">
            <a:avLst/>
          </a:prstGeom>
        </p:spPr>
      </p:pic>
    </p:spTree>
    <p:extLst>
      <p:ext uri="{BB962C8B-B14F-4D97-AF65-F5344CB8AC3E}">
        <p14:creationId xmlns:p14="http://schemas.microsoft.com/office/powerpoint/2010/main" val="10054124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DB4E5-3EA5-F0E0-BA81-7927C02A262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623E181-3CA0-CE53-20A5-9D9D097A9723}"/>
              </a:ext>
            </a:extLst>
          </p:cNvPr>
          <p:cNvSpPr/>
          <p:nvPr/>
        </p:nvSpPr>
        <p:spPr>
          <a:xfrm>
            <a:off x="2473143" y="2781679"/>
            <a:ext cx="8200354" cy="1494884"/>
          </a:xfrm>
          <a:prstGeom prst="rect">
            <a:avLst/>
          </a:prstGeom>
          <a:solidFill>
            <a:srgbClr val="DDF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8">
            <a:extLst>
              <a:ext uri="{FF2B5EF4-FFF2-40B4-BE49-F238E27FC236}">
                <a16:creationId xmlns:a16="http://schemas.microsoft.com/office/drawing/2014/main" id="{F01DC213-13D5-9EED-1ECF-D48DC2A9DD02}"/>
              </a:ext>
            </a:extLst>
          </p:cNvPr>
          <p:cNvSpPr txBox="1"/>
          <p:nvPr/>
        </p:nvSpPr>
        <p:spPr>
          <a:xfrm>
            <a:off x="3689490" y="2824003"/>
            <a:ext cx="6770647" cy="1373389"/>
          </a:xfrm>
          <a:prstGeom prst="rect">
            <a:avLst/>
          </a:prstGeom>
          <a:noFill/>
        </p:spPr>
        <p:txBody>
          <a:bodyPr wrap="square" rtlCol="0">
            <a:spAutoFit/>
          </a:bodyPr>
          <a:lstStyle/>
          <a:p>
            <a:pPr marL="106362">
              <a:lnSpc>
                <a:spcPct val="120000"/>
              </a:lnSpc>
              <a:spcAft>
                <a:spcPts val="600"/>
              </a:spcAft>
            </a:pPr>
            <a:r>
              <a:rPr lang="fr" sz="2400" i="0" u="none" strike="noStrike" cap="none" dirty="0">
                <a:solidFill>
                  <a:srgbClr val="013B82"/>
                </a:solidFill>
                <a:latin typeface="Ubuntu Light" panose="020B0304030602030204" pitchFamily="34" charset="0"/>
                <a:ea typeface="Ubuntu"/>
                <a:cs typeface="Ubuntu"/>
                <a:sym typeface="Ubuntu"/>
              </a:rPr>
              <a:t>Ici, nous élaborons un </a:t>
            </a:r>
            <a:r>
              <a:rPr lang="fr" sz="2400" b="1" i="0" u="none" strike="noStrike" cap="none" dirty="0">
                <a:solidFill>
                  <a:srgbClr val="013B82"/>
                </a:solidFill>
                <a:latin typeface="Ubuntu Light" panose="020B0304030602030204" pitchFamily="34" charset="0"/>
                <a:ea typeface="Ubuntu"/>
                <a:cs typeface="Ubuntu"/>
                <a:sym typeface="Ubuntu"/>
              </a:rPr>
              <a:t>plan détaillé</a:t>
            </a:r>
            <a:r>
              <a:rPr lang="fr" sz="2400" i="0" u="none" strike="noStrike" cap="none" dirty="0">
                <a:solidFill>
                  <a:srgbClr val="013B82"/>
                </a:solidFill>
                <a:latin typeface="Ubuntu Light" panose="020B0304030602030204" pitchFamily="34" charset="0"/>
                <a:ea typeface="Ubuntu"/>
                <a:cs typeface="Ubuntu"/>
                <a:sym typeface="Ubuntu"/>
              </a:rPr>
              <a:t> de la manière dont le projet sera réalisé, incluant les tâches, les délais et les ressources.</a:t>
            </a:r>
          </a:p>
        </p:txBody>
      </p:sp>
      <p:sp>
        <p:nvSpPr>
          <p:cNvPr id="12" name="Oval 11">
            <a:extLst>
              <a:ext uri="{FF2B5EF4-FFF2-40B4-BE49-F238E27FC236}">
                <a16:creationId xmlns:a16="http://schemas.microsoft.com/office/drawing/2014/main" id="{FEAFC20B-2D2B-72E6-F59A-979CB0E6605B}"/>
              </a:ext>
            </a:extLst>
          </p:cNvPr>
          <p:cNvSpPr/>
          <p:nvPr/>
        </p:nvSpPr>
        <p:spPr>
          <a:xfrm>
            <a:off x="1612008"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17">
            <a:extLst>
              <a:ext uri="{FF2B5EF4-FFF2-40B4-BE49-F238E27FC236}">
                <a16:creationId xmlns:a16="http://schemas.microsoft.com/office/drawing/2014/main" id="{6D1014E9-BF63-6E01-999D-6979F6A665AE}"/>
              </a:ext>
            </a:extLst>
          </p:cNvPr>
          <p:cNvPicPr>
            <a:picLocks noChangeAspect="1"/>
          </p:cNvPicPr>
          <p:nvPr/>
        </p:nvPicPr>
        <p:blipFill>
          <a:blip r:embed="rId3"/>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D6461773-A8CB-BC02-EFC7-B74D151B91D3}"/>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18" name="TextBox 18">
            <a:extLst>
              <a:ext uri="{FF2B5EF4-FFF2-40B4-BE49-F238E27FC236}">
                <a16:creationId xmlns:a16="http://schemas.microsoft.com/office/drawing/2014/main" id="{D2DB5AC5-920E-ADDF-2056-372E1507677B}"/>
              </a:ext>
            </a:extLst>
          </p:cNvPr>
          <p:cNvSpPr txBox="1"/>
          <p:nvPr/>
        </p:nvSpPr>
        <p:spPr>
          <a:xfrm>
            <a:off x="1584396" y="4379385"/>
            <a:ext cx="1640435"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PLANIFICATION</a:t>
            </a:r>
          </a:p>
        </p:txBody>
      </p:sp>
      <p:pic>
        <p:nvPicPr>
          <p:cNvPr id="17" name="Graphic 16">
            <a:extLst>
              <a:ext uri="{FF2B5EF4-FFF2-40B4-BE49-F238E27FC236}">
                <a16:creationId xmlns:a16="http://schemas.microsoft.com/office/drawing/2014/main" id="{B3353EA8-BFDB-44F7-5CD6-084522580B8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904552" y="2940729"/>
            <a:ext cx="1000125" cy="1143000"/>
          </a:xfrm>
          <a:prstGeom prst="rect">
            <a:avLst/>
          </a:prstGeom>
        </p:spPr>
      </p:pic>
      <p:sp>
        <p:nvSpPr>
          <p:cNvPr id="39" name="Arrow: Chevron 38">
            <a:extLst>
              <a:ext uri="{FF2B5EF4-FFF2-40B4-BE49-F238E27FC236}">
                <a16:creationId xmlns:a16="http://schemas.microsoft.com/office/drawing/2014/main" id="{FEBA9431-CADE-5DD8-459E-F8C84F58126A}"/>
              </a:ext>
            </a:extLst>
          </p:cNvPr>
          <p:cNvSpPr/>
          <p:nvPr/>
        </p:nvSpPr>
        <p:spPr>
          <a:xfrm>
            <a:off x="3353456"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Text Placeholder 4">
            <a:extLst>
              <a:ext uri="{FF2B5EF4-FFF2-40B4-BE49-F238E27FC236}">
                <a16:creationId xmlns:a16="http://schemas.microsoft.com/office/drawing/2014/main" id="{2F2CC94C-5983-94C0-B124-BD3100C084C0}"/>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Planification</a:t>
            </a:r>
          </a:p>
        </p:txBody>
      </p:sp>
      <p:pic>
        <p:nvPicPr>
          <p:cNvPr id="4" name="Graphic 3">
            <a:extLst>
              <a:ext uri="{FF2B5EF4-FFF2-40B4-BE49-F238E27FC236}">
                <a16:creationId xmlns:a16="http://schemas.microsoft.com/office/drawing/2014/main" id="{CB03D836-E928-AA66-C958-812004FCAA4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200000">
            <a:off x="618183" y="3263729"/>
            <a:ext cx="1295118" cy="530786"/>
          </a:xfrm>
          <a:prstGeom prst="rect">
            <a:avLst/>
          </a:prstGeom>
        </p:spPr>
      </p:pic>
    </p:spTree>
    <p:extLst>
      <p:ext uri="{BB962C8B-B14F-4D97-AF65-F5344CB8AC3E}">
        <p14:creationId xmlns:p14="http://schemas.microsoft.com/office/powerpoint/2010/main" val="9655831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p14="http://schemas.microsoft.com/office/powerpoint/2010/main" xmlns:asvg="http://schemas.microsoft.com/office/drawing/2016/SVG/main" xmlns:a16="http://schemas.microsoft.com/office/drawing/2014/main"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42429-AB61-5B14-3D8E-D8AAF8E2D126}"/>
            </a:ext>
          </a:extLst>
        </p:cNvPr>
        <p:cNvGrpSpPr/>
        <p:nvPr/>
      </p:nvGrpSpPr>
      <p:grpSpPr>
        <a:xfrm>
          <a:off x="0" y="0"/>
          <a:ext cx="0" cy="0"/>
          <a:chOff x="0" y="0"/>
          <a:chExt cx="0" cy="0"/>
        </a:xfrm>
      </p:grpSpPr>
      <p:grpSp>
        <p:nvGrpSpPr>
          <p:cNvPr id="36" name="Group 35">
            <a:extLst>
              <a:ext uri="{FF2B5EF4-FFF2-40B4-BE49-F238E27FC236}">
                <a16:creationId xmlns:a16="http://schemas.microsoft.com/office/drawing/2014/main" id="{9E1FE8BE-E7C3-D837-1C23-72D0800F36CF}"/>
              </a:ext>
            </a:extLst>
          </p:cNvPr>
          <p:cNvGrpSpPr/>
          <p:nvPr/>
        </p:nvGrpSpPr>
        <p:grpSpPr>
          <a:xfrm>
            <a:off x="0" y="1577940"/>
            <a:ext cx="4778829" cy="4778829"/>
            <a:chOff x="-165099" y="1638300"/>
            <a:chExt cx="4892788" cy="4892788"/>
          </a:xfrm>
          <a:solidFill>
            <a:srgbClr val="013B82"/>
          </a:solidFill>
        </p:grpSpPr>
        <p:sp>
          <p:nvSpPr>
            <p:cNvPr id="37" name="Rectangle 36">
              <a:extLst>
                <a:ext uri="{FF2B5EF4-FFF2-40B4-BE49-F238E27FC236}">
                  <a16:creationId xmlns:a16="http://schemas.microsoft.com/office/drawing/2014/main" id="{4A3F255A-4CE7-FF5E-8174-0D58315844EA}"/>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38" name="Oval 37">
              <a:extLst>
                <a:ext uri="{FF2B5EF4-FFF2-40B4-BE49-F238E27FC236}">
                  <a16:creationId xmlns:a16="http://schemas.microsoft.com/office/drawing/2014/main" id="{6D071463-CD6E-5E17-690B-05EE017792BE}"/>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13" name="Text Placeholder 6">
            <a:extLst>
              <a:ext uri="{FF2B5EF4-FFF2-40B4-BE49-F238E27FC236}">
                <a16:creationId xmlns:a16="http://schemas.microsoft.com/office/drawing/2014/main" id="{C69D4976-D9BD-3B16-0612-763FB31B9D72}"/>
              </a:ext>
            </a:extLst>
          </p:cNvPr>
          <p:cNvSpPr txBox="1">
            <a:spLocks/>
          </p:cNvSpPr>
          <p:nvPr/>
        </p:nvSpPr>
        <p:spPr>
          <a:xfrm>
            <a:off x="598865" y="3086888"/>
            <a:ext cx="3571684" cy="13472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 sz="3600" b="1">
                <a:solidFill>
                  <a:srgbClr val="DDF5FF"/>
                </a:solidFill>
                <a:latin typeface="Ubuntu" panose="020B0504030602030204" pitchFamily="34" charset="0"/>
              </a:rPr>
              <a:t>Mots-clés et définitions</a:t>
            </a:r>
          </a:p>
        </p:txBody>
      </p:sp>
    </p:spTree>
    <p:extLst>
      <p:ext uri="{BB962C8B-B14F-4D97-AF65-F5344CB8AC3E}">
        <p14:creationId xmlns:p14="http://schemas.microsoft.com/office/powerpoint/2010/main" val="128572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56399-CD4B-AB4E-F779-CB3D9215470B}"/>
            </a:ext>
          </a:extLst>
        </p:cNvPr>
        <p:cNvGrpSpPr/>
        <p:nvPr/>
      </p:nvGrpSpPr>
      <p:grpSpPr>
        <a:xfrm>
          <a:off x="0" y="0"/>
          <a:ext cx="0" cy="0"/>
          <a:chOff x="0" y="0"/>
          <a:chExt cx="0" cy="0"/>
        </a:xfrm>
      </p:grpSpPr>
      <p:sp>
        <p:nvSpPr>
          <p:cNvPr id="12" name="Oval 11">
            <a:extLst>
              <a:ext uri="{FF2B5EF4-FFF2-40B4-BE49-F238E27FC236}">
                <a16:creationId xmlns:a16="http://schemas.microsoft.com/office/drawing/2014/main" id="{D6794319-3454-F5A8-C310-68476DCF0F15}"/>
              </a:ext>
            </a:extLst>
          </p:cNvPr>
          <p:cNvSpPr/>
          <p:nvPr/>
        </p:nvSpPr>
        <p:spPr>
          <a:xfrm>
            <a:off x="1612008"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17">
            <a:extLst>
              <a:ext uri="{FF2B5EF4-FFF2-40B4-BE49-F238E27FC236}">
                <a16:creationId xmlns:a16="http://schemas.microsoft.com/office/drawing/2014/main" id="{79319C4C-327E-CD30-D485-5D32E5A0DBD0}"/>
              </a:ext>
            </a:extLst>
          </p:cNvPr>
          <p:cNvPicPr>
            <a:picLocks noChangeAspect="1"/>
          </p:cNvPicPr>
          <p:nvPr/>
        </p:nvPicPr>
        <p:blipFill>
          <a:blip r:embed="rId3"/>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B74A8461-84DD-B750-E7B5-180282C40264}"/>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18" name="TextBox 18">
            <a:extLst>
              <a:ext uri="{FF2B5EF4-FFF2-40B4-BE49-F238E27FC236}">
                <a16:creationId xmlns:a16="http://schemas.microsoft.com/office/drawing/2014/main" id="{7236A225-72C2-BF6F-5AB6-FF2627D42D22}"/>
              </a:ext>
            </a:extLst>
          </p:cNvPr>
          <p:cNvSpPr txBox="1"/>
          <p:nvPr/>
        </p:nvSpPr>
        <p:spPr>
          <a:xfrm>
            <a:off x="1584396" y="4379385"/>
            <a:ext cx="1640435"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PLANIFICATION</a:t>
            </a:r>
          </a:p>
        </p:txBody>
      </p:sp>
      <p:pic>
        <p:nvPicPr>
          <p:cNvPr id="17" name="Graphic 16">
            <a:extLst>
              <a:ext uri="{FF2B5EF4-FFF2-40B4-BE49-F238E27FC236}">
                <a16:creationId xmlns:a16="http://schemas.microsoft.com/office/drawing/2014/main" id="{F70B8C34-8AA6-43D2-49A0-29CB45F9F4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904552" y="2940729"/>
            <a:ext cx="1000125" cy="1143000"/>
          </a:xfrm>
          <a:prstGeom prst="rect">
            <a:avLst/>
          </a:prstGeom>
        </p:spPr>
      </p:pic>
      <p:sp>
        <p:nvSpPr>
          <p:cNvPr id="39" name="Arrow: Chevron 38">
            <a:extLst>
              <a:ext uri="{FF2B5EF4-FFF2-40B4-BE49-F238E27FC236}">
                <a16:creationId xmlns:a16="http://schemas.microsoft.com/office/drawing/2014/main" id="{17EFEA1F-9736-C2F1-6D42-7B5078F66D55}"/>
              </a:ext>
            </a:extLst>
          </p:cNvPr>
          <p:cNvSpPr/>
          <p:nvPr/>
        </p:nvSpPr>
        <p:spPr>
          <a:xfrm>
            <a:off x="3415241"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Text Placeholder 4">
            <a:extLst>
              <a:ext uri="{FF2B5EF4-FFF2-40B4-BE49-F238E27FC236}">
                <a16:creationId xmlns:a16="http://schemas.microsoft.com/office/drawing/2014/main" id="{45F25315-F602-45D9-E9E3-D69CA0C9BE90}"/>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Planification</a:t>
            </a:r>
          </a:p>
        </p:txBody>
      </p:sp>
      <p:sp>
        <p:nvSpPr>
          <p:cNvPr id="4" name="TextBox 8">
            <a:extLst>
              <a:ext uri="{FF2B5EF4-FFF2-40B4-BE49-F238E27FC236}">
                <a16:creationId xmlns:a16="http://schemas.microsoft.com/office/drawing/2014/main" id="{A005F0EE-6F01-BFBD-1BF9-CE7883818E82}"/>
              </a:ext>
            </a:extLst>
          </p:cNvPr>
          <p:cNvSpPr txBox="1"/>
          <p:nvPr/>
        </p:nvSpPr>
        <p:spPr>
          <a:xfrm>
            <a:off x="3793745" y="2432854"/>
            <a:ext cx="7767504" cy="930191"/>
          </a:xfrm>
          <a:prstGeom prst="rect">
            <a:avLst/>
          </a:prstGeom>
          <a:noFill/>
        </p:spPr>
        <p:txBody>
          <a:bodyPr wrap="square" rtlCol="0">
            <a:spAutoFit/>
          </a:bodyPr>
          <a:lstStyle/>
          <a:p>
            <a:pPr marL="106362">
              <a:lnSpc>
                <a:spcPct val="120000"/>
              </a:lnSpc>
              <a:spcAft>
                <a:spcPts val="600"/>
              </a:spcAft>
            </a:pPr>
            <a:r>
              <a:rPr lang="fr" sz="2400" b="1" i="0" u="none" strike="noStrike" cap="none">
                <a:solidFill>
                  <a:srgbClr val="013B82"/>
                </a:solidFill>
                <a:latin typeface="Ubuntu Light" panose="020B0304030602030204" pitchFamily="34" charset="0"/>
                <a:ea typeface="Ubuntu"/>
                <a:cs typeface="Ubuntu"/>
                <a:sym typeface="Ubuntu"/>
              </a:rPr>
              <a:t>Pendant la </a:t>
            </a:r>
            <a:r>
              <a:rPr lang="fr" sz="2400" b="1" i="0" u="none" strike="noStrike" cap="none">
                <a:solidFill>
                  <a:srgbClr val="92278F"/>
                </a:solidFill>
                <a:latin typeface="Ubuntu Light" panose="020B0304030602030204" pitchFamily="34" charset="0"/>
                <a:ea typeface="Ubuntu"/>
                <a:cs typeface="Ubuntu"/>
                <a:sym typeface="Ubuntu"/>
              </a:rPr>
              <a:t>phase de planification </a:t>
            </a:r>
            <a:r>
              <a:rPr lang="fr" sz="2400" b="1" i="0" u="none" strike="noStrike" cap="none">
                <a:solidFill>
                  <a:srgbClr val="013B82"/>
                </a:solidFill>
                <a:latin typeface="Ubuntu Light" panose="020B0304030602030204" pitchFamily="34" charset="0"/>
                <a:ea typeface="Ubuntu"/>
                <a:cs typeface="Ubuntu"/>
                <a:sym typeface="Ubuntu"/>
              </a:rPr>
              <a:t>de la gestion de projet, vous devrez :</a:t>
            </a:r>
          </a:p>
        </p:txBody>
      </p:sp>
      <p:sp>
        <p:nvSpPr>
          <p:cNvPr id="6" name="TextBox 5">
            <a:extLst>
              <a:ext uri="{FF2B5EF4-FFF2-40B4-BE49-F238E27FC236}">
                <a16:creationId xmlns:a16="http://schemas.microsoft.com/office/drawing/2014/main" id="{B70FE639-F4B5-4D6B-BA24-8C1E34DC474E}"/>
              </a:ext>
            </a:extLst>
          </p:cNvPr>
          <p:cNvSpPr txBox="1"/>
          <p:nvPr/>
        </p:nvSpPr>
        <p:spPr>
          <a:xfrm>
            <a:off x="3959081" y="3447458"/>
            <a:ext cx="7602167" cy="1527278"/>
          </a:xfrm>
          <a:prstGeom prst="rect">
            <a:avLst/>
          </a:prstGeom>
          <a:noFill/>
        </p:spPr>
        <p:txBody>
          <a:bodyPr wrap="square" rtlCol="0">
            <a:spAutoFit/>
          </a:bodyPr>
          <a:lstStyle/>
          <a:p>
            <a:pPr marL="342900" indent="-342900">
              <a:lnSpc>
                <a:spcPct val="120000"/>
              </a:lnSpc>
              <a:spcAft>
                <a:spcPts val="600"/>
              </a:spcAft>
              <a:buBlip>
                <a:blip r:embed="rId5"/>
              </a:buBlip>
            </a:pPr>
            <a:r>
              <a:rPr lang="fr" sz="2400" dirty="0">
                <a:solidFill>
                  <a:schemeClr val="tx1">
                    <a:lumMod val="65000"/>
                    <a:lumOff val="35000"/>
                  </a:schemeClr>
                </a:solidFill>
                <a:latin typeface="Ubuntu Light"/>
                <a:ea typeface="Calibri"/>
                <a:cs typeface="Calibri"/>
                <a:sym typeface="Calibri"/>
              </a:rPr>
              <a:t>Déterminer le besoin que votre projet répondra</a:t>
            </a:r>
          </a:p>
          <a:p>
            <a:pPr marL="342900" indent="-342900">
              <a:lnSpc>
                <a:spcPct val="120000"/>
              </a:lnSpc>
              <a:spcAft>
                <a:spcPts val="600"/>
              </a:spcAft>
              <a:buBlip>
                <a:blip r:embed="rId5"/>
              </a:buBlip>
            </a:pPr>
            <a:r>
              <a:rPr lang="fr" sz="2400" dirty="0">
                <a:solidFill>
                  <a:schemeClr val="tx1">
                    <a:lumMod val="65000"/>
                    <a:lumOff val="35000"/>
                  </a:schemeClr>
                </a:solidFill>
                <a:latin typeface="Ubuntu Light"/>
                <a:ea typeface="Calibri"/>
                <a:cs typeface="Calibri"/>
                <a:sym typeface="Calibri"/>
              </a:rPr>
              <a:t>Décider quel produit ou service vous souhaitez créer</a:t>
            </a:r>
          </a:p>
          <a:p>
            <a:pPr marL="342900" indent="-342900">
              <a:lnSpc>
                <a:spcPct val="120000"/>
              </a:lnSpc>
              <a:spcAft>
                <a:spcPts val="600"/>
              </a:spcAft>
              <a:buBlip>
                <a:blip r:embed="rId5"/>
              </a:buBlip>
            </a:pPr>
            <a:r>
              <a:rPr lang="fr" sz="2400" dirty="0">
                <a:solidFill>
                  <a:schemeClr val="tx1">
                    <a:lumMod val="65000"/>
                    <a:lumOff val="35000"/>
                  </a:schemeClr>
                </a:solidFill>
                <a:latin typeface="Ubuntu Light"/>
                <a:ea typeface="Calibri"/>
                <a:cs typeface="Calibri"/>
                <a:sym typeface="Calibri"/>
              </a:rPr>
              <a:t>Assigner un chef de projet </a:t>
            </a:r>
          </a:p>
        </p:txBody>
      </p:sp>
      <p:pic>
        <p:nvPicPr>
          <p:cNvPr id="2" name="Graphic 1">
            <a:extLst>
              <a:ext uri="{FF2B5EF4-FFF2-40B4-BE49-F238E27FC236}">
                <a16:creationId xmlns:a16="http://schemas.microsoft.com/office/drawing/2014/main" id="{EA3FE607-9E39-BA7C-A3CA-BD6B62293D3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6200000">
            <a:off x="618183" y="3263729"/>
            <a:ext cx="1295118" cy="530786"/>
          </a:xfrm>
          <a:prstGeom prst="rect">
            <a:avLst/>
          </a:prstGeom>
        </p:spPr>
      </p:pic>
    </p:spTree>
    <p:extLst>
      <p:ext uri="{BB962C8B-B14F-4D97-AF65-F5344CB8AC3E}">
        <p14:creationId xmlns:p14="http://schemas.microsoft.com/office/powerpoint/2010/main" val="3081386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D2C6D-F242-48A1-E545-CF0D8879531B}"/>
            </a:ext>
          </a:extLst>
        </p:cNvPr>
        <p:cNvGrpSpPr/>
        <p:nvPr/>
      </p:nvGrpSpPr>
      <p:grpSpPr>
        <a:xfrm>
          <a:off x="0" y="0"/>
          <a:ext cx="0" cy="0"/>
          <a:chOff x="0" y="0"/>
          <a:chExt cx="0" cy="0"/>
        </a:xfrm>
      </p:grpSpPr>
      <p:pic>
        <p:nvPicPr>
          <p:cNvPr id="5" name="Picture 16">
            <a:extLst>
              <a:ext uri="{FF2B5EF4-FFF2-40B4-BE49-F238E27FC236}">
                <a16:creationId xmlns:a16="http://schemas.microsoft.com/office/drawing/2014/main" id="{0A312707-A7B7-46FE-BBC8-DA59C43B3CD2}"/>
              </a:ext>
            </a:extLst>
          </p:cNvPr>
          <p:cNvPicPr>
            <a:picLocks noChangeAspect="1"/>
          </p:cNvPicPr>
          <p:nvPr/>
        </p:nvPicPr>
        <p:blipFill>
          <a:blip r:embed="rId2"/>
          <a:stretch>
            <a:fillRect/>
          </a:stretch>
        </p:blipFill>
        <p:spPr>
          <a:xfrm>
            <a:off x="1584396" y="440288"/>
            <a:ext cx="2167000" cy="133582"/>
          </a:xfrm>
          <a:prstGeom prst="rect">
            <a:avLst/>
          </a:prstGeom>
        </p:spPr>
      </p:pic>
      <p:pic>
        <p:nvPicPr>
          <p:cNvPr id="7" name="Picture 17">
            <a:extLst>
              <a:ext uri="{FF2B5EF4-FFF2-40B4-BE49-F238E27FC236}">
                <a16:creationId xmlns:a16="http://schemas.microsoft.com/office/drawing/2014/main" id="{8B02C583-CEEF-AD19-817B-15BC91A0F25E}"/>
              </a:ext>
            </a:extLst>
          </p:cNvPr>
          <p:cNvPicPr>
            <a:picLocks noChangeAspect="1"/>
          </p:cNvPicPr>
          <p:nvPr/>
        </p:nvPicPr>
        <p:blipFill>
          <a:blip r:embed="rId3"/>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22945970-0F4F-8500-78E7-2C61CB0ED9E7}"/>
              </a:ext>
            </a:extLst>
          </p:cNvPr>
          <p:cNvSpPr txBox="1">
            <a:spLocks/>
          </p:cNvSpPr>
          <p:nvPr/>
        </p:nvSpPr>
        <p:spPr>
          <a:xfrm>
            <a:off x="1498599" y="573870"/>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OBJECTIFS SMART (INTELLIGENTS)</a:t>
            </a:r>
          </a:p>
        </p:txBody>
      </p:sp>
      <p:sp>
        <p:nvSpPr>
          <p:cNvPr id="45" name="TextBox 44">
            <a:extLst>
              <a:ext uri="{FF2B5EF4-FFF2-40B4-BE49-F238E27FC236}">
                <a16:creationId xmlns:a16="http://schemas.microsoft.com/office/drawing/2014/main" id="{1AB3D144-8784-FD5A-C8C0-5C7DD2678ACB}"/>
              </a:ext>
            </a:extLst>
          </p:cNvPr>
          <p:cNvSpPr txBox="1"/>
          <p:nvPr/>
        </p:nvSpPr>
        <p:spPr>
          <a:xfrm>
            <a:off x="1979606" y="2329588"/>
            <a:ext cx="8232789" cy="646331"/>
          </a:xfrm>
          <a:prstGeom prst="rect">
            <a:avLst/>
          </a:prstGeom>
          <a:noFill/>
        </p:spPr>
        <p:txBody>
          <a:bodyPr wrap="square" rtlCol="0">
            <a:spAutoFit/>
          </a:bodyPr>
          <a:lstStyle/>
          <a:p>
            <a:pPr algn="ctr"/>
            <a:r>
              <a:rPr lang="fr" sz="3600" b="1" dirty="0">
                <a:solidFill>
                  <a:srgbClr val="92278F"/>
                </a:solidFill>
                <a:latin typeface="GT Walsheim Pro Condensed Black" panose="00000906000000000000" pitchFamily="2" charset="0"/>
              </a:rPr>
              <a:t>OBJECTIFS INTELLIGENTS</a:t>
            </a:r>
          </a:p>
        </p:txBody>
      </p:sp>
      <p:pic>
        <p:nvPicPr>
          <p:cNvPr id="60" name="Picture 59" descr="Un groupe de personnes tenant des drapeaux&#10;&#10;Le contenu généré par l'IA peut être incorrect.">
            <a:extLst>
              <a:ext uri="{FF2B5EF4-FFF2-40B4-BE49-F238E27FC236}">
                <a16:creationId xmlns:a16="http://schemas.microsoft.com/office/drawing/2014/main" id="{2FADC3AE-47F5-8D64-C233-A262D5374D4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3106" y="124356"/>
            <a:ext cx="1173231" cy="1329396"/>
          </a:xfrm>
          <a:prstGeom prst="rect">
            <a:avLst/>
          </a:prstGeom>
        </p:spPr>
      </p:pic>
      <p:sp>
        <p:nvSpPr>
          <p:cNvPr id="2" name="Text Placeholder 4">
            <a:extLst>
              <a:ext uri="{FF2B5EF4-FFF2-40B4-BE49-F238E27FC236}">
                <a16:creationId xmlns:a16="http://schemas.microsoft.com/office/drawing/2014/main" id="{5BDF7CF5-EBCB-7910-9D9D-55E942DEDA40}"/>
              </a:ext>
            </a:extLst>
          </p:cNvPr>
          <p:cNvSpPr txBox="1">
            <a:spLocks/>
          </p:cNvSpPr>
          <p:nvPr/>
        </p:nvSpPr>
        <p:spPr>
          <a:xfrm>
            <a:off x="1498599" y="1029127"/>
            <a:ext cx="6051379" cy="424626"/>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dirty="0">
                <a:solidFill>
                  <a:schemeClr val="bg2">
                    <a:lumMod val="50000"/>
                  </a:schemeClr>
                </a:solidFill>
                <a:latin typeface="Ubuntu Light" panose="020B0304030602030204" pitchFamily="34" charset="0"/>
              </a:rPr>
              <a:t>Phases de la gestion de projet - Planification</a:t>
            </a:r>
          </a:p>
          <a:p>
            <a:pPr marL="0" indent="0">
              <a:buNone/>
            </a:pPr>
            <a:endParaRPr lang="en-US" sz="2400" dirty="0">
              <a:solidFill>
                <a:schemeClr val="bg2">
                  <a:lumMod val="50000"/>
                </a:schemeClr>
              </a:solidFill>
              <a:latin typeface="Ubuntu Light" panose="020B0304030602030204" pitchFamily="34" charset="0"/>
            </a:endParaRPr>
          </a:p>
        </p:txBody>
      </p:sp>
      <p:graphicFrame>
        <p:nvGraphicFramePr>
          <p:cNvPr id="12" name="Table 11">
            <a:extLst>
              <a:ext uri="{FF2B5EF4-FFF2-40B4-BE49-F238E27FC236}">
                <a16:creationId xmlns:a16="http://schemas.microsoft.com/office/drawing/2014/main" id="{66B06A31-D9FC-0B3B-18C5-EDADF27AB0E5}"/>
              </a:ext>
            </a:extLst>
          </p:cNvPr>
          <p:cNvGraphicFramePr>
            <a:graphicFrameLocks noGrp="1"/>
          </p:cNvGraphicFramePr>
          <p:nvPr>
            <p:extLst>
              <p:ext uri="{D42A27DB-BD31-4B8C-83A1-F6EECF244321}">
                <p14:modId xmlns:p14="http://schemas.microsoft.com/office/powerpoint/2010/main" val="919949828"/>
              </p:ext>
            </p:extLst>
          </p:nvPr>
        </p:nvGraphicFramePr>
        <p:xfrm>
          <a:off x="1147282" y="3429000"/>
          <a:ext cx="9934835" cy="2099821"/>
        </p:xfrm>
        <a:graphic>
          <a:graphicData uri="http://schemas.openxmlformats.org/drawingml/2006/table">
            <a:tbl>
              <a:tblPr firstRow="1" firstCol="1" bandRow="1"/>
              <a:tblGrid>
                <a:gridCol w="1986967">
                  <a:extLst>
                    <a:ext uri="{9D8B030D-6E8A-4147-A177-3AD203B41FA5}">
                      <a16:colId xmlns:a16="http://schemas.microsoft.com/office/drawing/2014/main" val="1432839722"/>
                    </a:ext>
                  </a:extLst>
                </a:gridCol>
                <a:gridCol w="1986967">
                  <a:extLst>
                    <a:ext uri="{9D8B030D-6E8A-4147-A177-3AD203B41FA5}">
                      <a16:colId xmlns:a16="http://schemas.microsoft.com/office/drawing/2014/main" val="597258507"/>
                    </a:ext>
                  </a:extLst>
                </a:gridCol>
                <a:gridCol w="1986967">
                  <a:extLst>
                    <a:ext uri="{9D8B030D-6E8A-4147-A177-3AD203B41FA5}">
                      <a16:colId xmlns:a16="http://schemas.microsoft.com/office/drawing/2014/main" val="3379759853"/>
                    </a:ext>
                  </a:extLst>
                </a:gridCol>
                <a:gridCol w="1986967">
                  <a:extLst>
                    <a:ext uri="{9D8B030D-6E8A-4147-A177-3AD203B41FA5}">
                      <a16:colId xmlns:a16="http://schemas.microsoft.com/office/drawing/2014/main" val="357054174"/>
                    </a:ext>
                  </a:extLst>
                </a:gridCol>
                <a:gridCol w="1986967">
                  <a:extLst>
                    <a:ext uri="{9D8B030D-6E8A-4147-A177-3AD203B41FA5}">
                      <a16:colId xmlns:a16="http://schemas.microsoft.com/office/drawing/2014/main" val="2576323512"/>
                    </a:ext>
                  </a:extLst>
                </a:gridCol>
              </a:tblGrid>
              <a:tr h="1234988">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extLst>
                  <a:ext uri="{0D108BD9-81ED-4DB2-BD59-A6C34878D82A}">
                    <a16:rowId xmlns:a16="http://schemas.microsoft.com/office/drawing/2014/main" val="2174150579"/>
                  </a:ext>
                </a:extLst>
              </a:tr>
              <a:tr h="396833">
                <a:tc>
                  <a:txBody>
                    <a:bodyPr/>
                    <a:lstStyle/>
                    <a:p>
                      <a:pPr algn="ctr">
                        <a:lnSpc>
                          <a:spcPct val="100000"/>
                        </a:lnSpc>
                        <a:spcAft>
                          <a:spcPts val="0"/>
                        </a:spcAft>
                        <a:buNone/>
                      </a:pPr>
                      <a:r>
                        <a:rPr lang="fr" sz="2400" b="1" kern="100">
                          <a:solidFill>
                            <a:srgbClr val="92278F"/>
                          </a:solidFill>
                          <a:effectLst/>
                          <a:latin typeface="Ubuntu" panose="020B0504030602030204" pitchFamily="34" charset="0"/>
                          <a:ea typeface="DengXian" panose="02010600030101010101" pitchFamily="2" charset="-122"/>
                          <a:cs typeface="Arial" panose="020B0604020202020204" pitchFamily="34" charset="0"/>
                        </a:rPr>
                        <a:t>S</a:t>
                      </a:r>
                      <a:endParaRPr lang="en-US" sz="1800" kern="100">
                        <a:solidFill>
                          <a:srgbClr val="92278F"/>
                        </a:solidFill>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M</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A</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R</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T</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12700" cap="flat" cmpd="sng" algn="ctr">
                      <a:solidFill>
                        <a:srgbClr val="E1EEC0"/>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extLst>
                  <a:ext uri="{0D108BD9-81ED-4DB2-BD59-A6C34878D82A}">
                    <a16:rowId xmlns:a16="http://schemas.microsoft.com/office/drawing/2014/main" val="1371912002"/>
                  </a:ext>
                </a:extLst>
              </a:tr>
              <a:tr h="468000">
                <a:tc>
                  <a:txBody>
                    <a:bodyPr/>
                    <a:lstStyle/>
                    <a:p>
                      <a:pPr algn="ctr">
                        <a:lnSpc>
                          <a:spcPct val="100000"/>
                        </a:lnSpc>
                        <a:spcAft>
                          <a:spcPts val="0"/>
                        </a:spcAft>
                        <a:buNone/>
                      </a:pPr>
                      <a:endParaRPr lang="en-US" sz="2000" kern="100">
                        <a:solidFill>
                          <a:srgbClr val="013B82"/>
                        </a:solidFill>
                        <a:effectLst/>
                        <a:latin typeface="Ubuntu" panose="020B0504030602030204" pitchFamily="34" charset="0"/>
                        <a:ea typeface="DengXian" panose="02010600030101010101" pitchFamily="2" charset="-122"/>
                        <a:cs typeface="Arial" panose="020B0604020202020204" pitchFamily="34" charset="0"/>
                      </a:endParaRPr>
                    </a:p>
                  </a:txBody>
                  <a:tcPr marL="102284" marR="102284"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12700" cap="flat" cmpd="sng" algn="ctr">
                      <a:solidFill>
                        <a:srgbClr val="E1EEC0"/>
                      </a:solidFill>
                      <a:prstDash val="dot"/>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extLst>
                  <a:ext uri="{0D108BD9-81ED-4DB2-BD59-A6C34878D82A}">
                    <a16:rowId xmlns:a16="http://schemas.microsoft.com/office/drawing/2014/main" val="3139397079"/>
                  </a:ext>
                </a:extLst>
              </a:tr>
            </a:tbl>
          </a:graphicData>
        </a:graphic>
      </p:graphicFrame>
      <p:pic>
        <p:nvPicPr>
          <p:cNvPr id="14" name="Graphic 1">
            <a:extLst>
              <a:ext uri="{FF2B5EF4-FFF2-40B4-BE49-F238E27FC236}">
                <a16:creationId xmlns:a16="http://schemas.microsoft.com/office/drawing/2014/main" id="{580DA67D-22C2-6124-C257-86211AF16A9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25075" y="3561099"/>
            <a:ext cx="930503" cy="930503"/>
          </a:xfrm>
          <a:prstGeom prst="rect">
            <a:avLst/>
          </a:prstGeom>
        </p:spPr>
      </p:pic>
      <p:pic>
        <p:nvPicPr>
          <p:cNvPr id="15" name="Graphic 1">
            <a:extLst>
              <a:ext uri="{FF2B5EF4-FFF2-40B4-BE49-F238E27FC236}">
                <a16:creationId xmlns:a16="http://schemas.microsoft.com/office/drawing/2014/main" id="{722F58F7-C0DD-5499-690A-FA0E48140AF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615511" y="3507125"/>
            <a:ext cx="1044151" cy="1058359"/>
          </a:xfrm>
          <a:prstGeom prst="rect">
            <a:avLst/>
          </a:prstGeom>
        </p:spPr>
      </p:pic>
      <p:pic>
        <p:nvPicPr>
          <p:cNvPr id="16" name="Graphic 1">
            <a:extLst>
              <a:ext uri="{FF2B5EF4-FFF2-40B4-BE49-F238E27FC236}">
                <a16:creationId xmlns:a16="http://schemas.microsoft.com/office/drawing/2014/main" id="{8AFC9651-4D0F-E51B-4D83-1187852603F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07072" y="3561101"/>
            <a:ext cx="977855" cy="932870"/>
          </a:xfrm>
          <a:prstGeom prst="rect">
            <a:avLst/>
          </a:prstGeom>
        </p:spPr>
      </p:pic>
      <p:pic>
        <p:nvPicPr>
          <p:cNvPr id="17" name="Graphic 1">
            <a:extLst>
              <a:ext uri="{FF2B5EF4-FFF2-40B4-BE49-F238E27FC236}">
                <a16:creationId xmlns:a16="http://schemas.microsoft.com/office/drawing/2014/main" id="{01DB0EF8-418B-FB00-C74B-706B6CEB36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761443" y="3591264"/>
            <a:ext cx="760028" cy="932870"/>
          </a:xfrm>
          <a:prstGeom prst="rect">
            <a:avLst/>
          </a:prstGeom>
        </p:spPr>
      </p:pic>
      <p:pic>
        <p:nvPicPr>
          <p:cNvPr id="18" name="Graphic 1">
            <a:extLst>
              <a:ext uri="{FF2B5EF4-FFF2-40B4-BE49-F238E27FC236}">
                <a16:creationId xmlns:a16="http://schemas.microsoft.com/office/drawing/2014/main" id="{EAC19E56-4C00-4B5C-F451-36F79B2F782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674965" y="3645238"/>
            <a:ext cx="807383" cy="805014"/>
          </a:xfrm>
          <a:prstGeom prst="rect">
            <a:avLst/>
          </a:prstGeom>
        </p:spPr>
      </p:pic>
      <p:grpSp>
        <p:nvGrpSpPr>
          <p:cNvPr id="20" name="Group 19">
            <a:extLst>
              <a:ext uri="{FF2B5EF4-FFF2-40B4-BE49-F238E27FC236}">
                <a16:creationId xmlns:a16="http://schemas.microsoft.com/office/drawing/2014/main" id="{4D746939-0D52-CC67-AF0A-25D9FB27F3B6}"/>
              </a:ext>
            </a:extLst>
          </p:cNvPr>
          <p:cNvGrpSpPr/>
          <p:nvPr/>
        </p:nvGrpSpPr>
        <p:grpSpPr>
          <a:xfrm>
            <a:off x="10690649" y="5482284"/>
            <a:ext cx="1166071" cy="1158902"/>
            <a:chOff x="8986042" y="5095418"/>
            <a:chExt cx="2274727" cy="2260741"/>
          </a:xfrm>
        </p:grpSpPr>
        <p:sp>
          <p:nvSpPr>
            <p:cNvPr id="21" name="Oval 20">
              <a:extLst>
                <a:ext uri="{FF2B5EF4-FFF2-40B4-BE49-F238E27FC236}">
                  <a16:creationId xmlns:a16="http://schemas.microsoft.com/office/drawing/2014/main" id="{09584BB1-5FBF-8C45-5697-DBFE003D3308}"/>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18">
              <a:extLst>
                <a:ext uri="{FF2B5EF4-FFF2-40B4-BE49-F238E27FC236}">
                  <a16:creationId xmlns:a16="http://schemas.microsoft.com/office/drawing/2014/main" id="{855264AA-47CF-C405-2742-BFF92B54C372}"/>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23" name="Graphic 22">
              <a:extLst>
                <a:ext uri="{FF2B5EF4-FFF2-40B4-BE49-F238E27FC236}">
                  <a16:creationId xmlns:a16="http://schemas.microsoft.com/office/drawing/2014/main" id="{029BEC37-A285-B6FF-E375-38537066E0E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623342" y="5316523"/>
              <a:ext cx="1000124" cy="1143000"/>
            </a:xfrm>
            <a:prstGeom prst="rect">
              <a:avLst/>
            </a:prstGeom>
          </p:spPr>
        </p:pic>
      </p:grpSp>
    </p:spTree>
    <p:extLst>
      <p:ext uri="{BB962C8B-B14F-4D97-AF65-F5344CB8AC3E}">
        <p14:creationId xmlns:p14="http://schemas.microsoft.com/office/powerpoint/2010/main" val="5234390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2E2BE-88DC-4DD1-701A-175147B3B37A}"/>
            </a:ext>
          </a:extLst>
        </p:cNvPr>
        <p:cNvGrpSpPr/>
        <p:nvPr/>
      </p:nvGrpSpPr>
      <p:grpSpPr>
        <a:xfrm>
          <a:off x="0" y="0"/>
          <a:ext cx="0" cy="0"/>
          <a:chOff x="0" y="0"/>
          <a:chExt cx="0" cy="0"/>
        </a:xfrm>
      </p:grpSpPr>
      <p:pic>
        <p:nvPicPr>
          <p:cNvPr id="7" name="Picture 17">
            <a:extLst>
              <a:ext uri="{FF2B5EF4-FFF2-40B4-BE49-F238E27FC236}">
                <a16:creationId xmlns:a16="http://schemas.microsoft.com/office/drawing/2014/main" id="{F33E1A11-7A4C-7431-69CB-A411DA14644F}"/>
              </a:ext>
            </a:extLst>
          </p:cNvPr>
          <p:cNvPicPr>
            <a:picLocks noChangeAspect="1"/>
          </p:cNvPicPr>
          <p:nvPr/>
        </p:nvPicPr>
        <p:blipFill>
          <a:blip r:embed="rId2"/>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A466F351-DABD-764D-EA3E-6B79081D0CD5}"/>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OBJECTIFS INTELLIGENTS</a:t>
            </a:r>
          </a:p>
        </p:txBody>
      </p:sp>
      <p:sp>
        <p:nvSpPr>
          <p:cNvPr id="2" name="Text Placeholder 4">
            <a:extLst>
              <a:ext uri="{FF2B5EF4-FFF2-40B4-BE49-F238E27FC236}">
                <a16:creationId xmlns:a16="http://schemas.microsoft.com/office/drawing/2014/main" id="{7BCA2E72-F85F-3D1F-8E06-EF1D4F674874}"/>
              </a:ext>
            </a:extLst>
          </p:cNvPr>
          <p:cNvSpPr txBox="1">
            <a:spLocks/>
          </p:cNvSpPr>
          <p:nvPr/>
        </p:nvSpPr>
        <p:spPr>
          <a:xfrm>
            <a:off x="1498599" y="1029127"/>
            <a:ext cx="6051379" cy="424626"/>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dirty="0">
                <a:solidFill>
                  <a:schemeClr val="bg2">
                    <a:lumMod val="50000"/>
                  </a:schemeClr>
                </a:solidFill>
                <a:latin typeface="Ubuntu Light" panose="020B0304030602030204" pitchFamily="34" charset="0"/>
              </a:rPr>
              <a:t>Phases de la gestion de projet - Planification</a:t>
            </a:r>
          </a:p>
          <a:p>
            <a:pPr marL="0" indent="0">
              <a:buNone/>
            </a:pPr>
            <a:endParaRPr lang="en-US" sz="2400" dirty="0">
              <a:solidFill>
                <a:schemeClr val="bg2">
                  <a:lumMod val="50000"/>
                </a:schemeClr>
              </a:solidFill>
              <a:latin typeface="Ubuntu Light" panose="020B0304030602030204" pitchFamily="34" charset="0"/>
            </a:endParaRPr>
          </a:p>
        </p:txBody>
      </p:sp>
      <p:graphicFrame>
        <p:nvGraphicFramePr>
          <p:cNvPr id="15" name="Table 14">
            <a:extLst>
              <a:ext uri="{FF2B5EF4-FFF2-40B4-BE49-F238E27FC236}">
                <a16:creationId xmlns:a16="http://schemas.microsoft.com/office/drawing/2014/main" id="{7CDA3363-FFD4-046A-A1DC-A9CABB9E14F3}"/>
              </a:ext>
            </a:extLst>
          </p:cNvPr>
          <p:cNvGraphicFramePr>
            <a:graphicFrameLocks noGrp="1"/>
          </p:cNvGraphicFramePr>
          <p:nvPr>
            <p:extLst>
              <p:ext uri="{D42A27DB-BD31-4B8C-83A1-F6EECF244321}">
                <p14:modId xmlns:p14="http://schemas.microsoft.com/office/powerpoint/2010/main" val="1427358976"/>
              </p:ext>
            </p:extLst>
          </p:nvPr>
        </p:nvGraphicFramePr>
        <p:xfrm>
          <a:off x="1299930" y="2311767"/>
          <a:ext cx="2765443" cy="2869587"/>
        </p:xfrm>
        <a:graphic>
          <a:graphicData uri="http://schemas.openxmlformats.org/drawingml/2006/table">
            <a:tbl>
              <a:tblPr firstRow="1" firstCol="1" bandRow="1"/>
              <a:tblGrid>
                <a:gridCol w="2765443">
                  <a:extLst>
                    <a:ext uri="{9D8B030D-6E8A-4147-A177-3AD203B41FA5}">
                      <a16:colId xmlns:a16="http://schemas.microsoft.com/office/drawing/2014/main" val="1432839722"/>
                    </a:ext>
                  </a:extLst>
                </a:gridCol>
              </a:tblGrid>
              <a:tr h="1718845">
                <a:tc>
                  <a:txBody>
                    <a:bodyPr/>
                    <a:lstStyle/>
                    <a:p>
                      <a:pPr>
                        <a:buNone/>
                      </a:pPr>
                      <a:endParaRPr lang="en-US" sz="2500" kern="100">
                        <a:effectLst/>
                        <a:latin typeface="Aptos" panose="020B0004020202020204" pitchFamily="34" charset="0"/>
                      </a:endParaRPr>
                    </a:p>
                  </a:txBody>
                  <a:tcPr marL="142358" marR="142358"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extLst>
                  <a:ext uri="{0D108BD9-81ED-4DB2-BD59-A6C34878D82A}">
                    <a16:rowId xmlns:a16="http://schemas.microsoft.com/office/drawing/2014/main" val="2174150579"/>
                  </a:ext>
                </a:extLst>
              </a:tr>
              <a:tr h="552309">
                <a:tc>
                  <a:txBody>
                    <a:bodyPr/>
                    <a:lstStyle/>
                    <a:p>
                      <a:pPr algn="ctr">
                        <a:lnSpc>
                          <a:spcPct val="115000"/>
                        </a:lnSpc>
                        <a:spcAft>
                          <a:spcPts val="800"/>
                        </a:spcAft>
                        <a:buNone/>
                      </a:pPr>
                      <a:r>
                        <a:rPr lang="fr" sz="33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S</a:t>
                      </a:r>
                      <a:endParaRPr lang="en-US" sz="2500" kern="100">
                        <a:effectLst/>
                        <a:latin typeface="Aptos" panose="020B0004020202020204" pitchFamily="34" charset="0"/>
                        <a:ea typeface="DengXian" panose="02010600030101010101" pitchFamily="2" charset="-122"/>
                        <a:cs typeface="Arial" panose="020B0604020202020204" pitchFamily="34" charset="0"/>
                      </a:endParaRPr>
                    </a:p>
                  </a:txBody>
                  <a:tcPr marL="142358" marR="142358"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extLst>
                  <a:ext uri="{0D108BD9-81ED-4DB2-BD59-A6C34878D82A}">
                    <a16:rowId xmlns:a16="http://schemas.microsoft.com/office/drawing/2014/main" val="1371912002"/>
                  </a:ext>
                </a:extLst>
              </a:tr>
              <a:tr h="598433">
                <a:tc>
                  <a:txBody>
                    <a:bodyPr/>
                    <a:lstStyle/>
                    <a:p>
                      <a:pPr algn="ctr">
                        <a:lnSpc>
                          <a:spcPct val="115000"/>
                        </a:lnSpc>
                        <a:spcAft>
                          <a:spcPts val="800"/>
                        </a:spcAft>
                        <a:buNone/>
                      </a:pPr>
                      <a:r>
                        <a:rPr lang="fr" sz="2800" b="1"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S</a:t>
                      </a:r>
                      <a:r>
                        <a:rPr lang="fr" sz="280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pécifique</a:t>
                      </a:r>
                    </a:p>
                  </a:txBody>
                  <a:tcPr marL="142358" marR="142358"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a:noFill/>
                    </a:lnB>
                    <a:solidFill>
                      <a:srgbClr val="E7F8FF"/>
                    </a:solidFill>
                  </a:tcPr>
                </a:tc>
                <a:extLst>
                  <a:ext uri="{0D108BD9-81ED-4DB2-BD59-A6C34878D82A}">
                    <a16:rowId xmlns:a16="http://schemas.microsoft.com/office/drawing/2014/main" val="479911846"/>
                  </a:ext>
                </a:extLst>
              </a:tr>
            </a:tbl>
          </a:graphicData>
        </a:graphic>
      </p:graphicFrame>
      <p:pic>
        <p:nvPicPr>
          <p:cNvPr id="16" name="Graphic 1">
            <a:extLst>
              <a:ext uri="{FF2B5EF4-FFF2-40B4-BE49-F238E27FC236}">
                <a16:creationId xmlns:a16="http://schemas.microsoft.com/office/drawing/2014/main" id="{3450344F-9D47-312F-0CD1-FBD1670F67C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47907" y="2660805"/>
            <a:ext cx="1165679" cy="1165679"/>
          </a:xfrm>
          <a:prstGeom prst="rect">
            <a:avLst/>
          </a:prstGeom>
        </p:spPr>
      </p:pic>
      <p:sp>
        <p:nvSpPr>
          <p:cNvPr id="4" name="TextBox 3">
            <a:extLst>
              <a:ext uri="{FF2B5EF4-FFF2-40B4-BE49-F238E27FC236}">
                <a16:creationId xmlns:a16="http://schemas.microsoft.com/office/drawing/2014/main" id="{175FC617-0D0B-E290-301C-20C3943B1F7F}"/>
              </a:ext>
            </a:extLst>
          </p:cNvPr>
          <p:cNvSpPr txBox="1"/>
          <p:nvPr/>
        </p:nvSpPr>
        <p:spPr>
          <a:xfrm>
            <a:off x="4804847" y="2869003"/>
            <a:ext cx="6383524" cy="3010761"/>
          </a:xfrm>
          <a:prstGeom prst="rect">
            <a:avLst/>
          </a:prstGeom>
          <a:noFill/>
        </p:spPr>
        <p:txBody>
          <a:bodyPr wrap="square" rtlCol="0">
            <a:spAutoFit/>
          </a:bodyPr>
          <a:lstStyle/>
          <a:p>
            <a:pPr marL="342900" indent="-342900">
              <a:lnSpc>
                <a:spcPct val="120000"/>
              </a:lnSpc>
              <a:spcAft>
                <a:spcPts val="600"/>
              </a:spcAft>
              <a:buBlip>
                <a:blip r:embed="rId4"/>
              </a:buBlip>
            </a:pPr>
            <a:r>
              <a:rPr lang="fr" sz="2400" b="1" dirty="0">
                <a:solidFill>
                  <a:srgbClr val="013B82"/>
                </a:solidFill>
                <a:latin typeface="Ubuntu Light"/>
                <a:ea typeface="Calibri"/>
                <a:cs typeface="Calibri"/>
                <a:sym typeface="Calibri"/>
              </a:rPr>
              <a:t>Que</a:t>
            </a:r>
            <a:r>
              <a:rPr lang="fr" sz="2400" dirty="0">
                <a:solidFill>
                  <a:schemeClr val="tx1">
                    <a:lumMod val="65000"/>
                    <a:lumOff val="35000"/>
                  </a:schemeClr>
                </a:solidFill>
                <a:latin typeface="Ubuntu Light"/>
                <a:ea typeface="Calibri"/>
                <a:cs typeface="Calibri"/>
                <a:sym typeface="Calibri"/>
              </a:rPr>
              <a:t> veux-je accomplir ?</a:t>
            </a:r>
          </a:p>
          <a:p>
            <a:pPr marL="342900" indent="-342900">
              <a:lnSpc>
                <a:spcPct val="120000"/>
              </a:lnSpc>
              <a:spcAft>
                <a:spcPts val="600"/>
              </a:spcAft>
              <a:buBlip>
                <a:blip r:embed="rId4"/>
              </a:buBlip>
            </a:pPr>
            <a:r>
              <a:rPr lang="fr" sz="2400" b="1" dirty="0">
                <a:solidFill>
                  <a:srgbClr val="013B82"/>
                </a:solidFill>
                <a:latin typeface="Ubuntu Light"/>
                <a:ea typeface="Calibri"/>
                <a:cs typeface="Calibri"/>
                <a:sym typeface="Calibri"/>
              </a:rPr>
              <a:t>Pourquoi</a:t>
            </a:r>
            <a:r>
              <a:rPr lang="fr" sz="2400" dirty="0">
                <a:solidFill>
                  <a:schemeClr val="tx1">
                    <a:lumMod val="65000"/>
                    <a:lumOff val="35000"/>
                  </a:schemeClr>
                </a:solidFill>
                <a:latin typeface="Ubuntu Light"/>
                <a:ea typeface="Calibri"/>
                <a:cs typeface="Calibri"/>
                <a:sym typeface="Calibri"/>
              </a:rPr>
              <a:t> cet objectif est-il important ?</a:t>
            </a:r>
          </a:p>
          <a:p>
            <a:pPr marL="342900" indent="-342900">
              <a:lnSpc>
                <a:spcPct val="120000"/>
              </a:lnSpc>
              <a:spcAft>
                <a:spcPts val="600"/>
              </a:spcAft>
              <a:buBlip>
                <a:blip r:embed="rId4"/>
              </a:buBlip>
            </a:pPr>
            <a:r>
              <a:rPr lang="fr" sz="2400" b="1" dirty="0">
                <a:solidFill>
                  <a:srgbClr val="013B82"/>
                </a:solidFill>
                <a:latin typeface="Ubuntu Light"/>
                <a:ea typeface="Calibri"/>
                <a:cs typeface="Calibri"/>
                <a:sym typeface="Calibri"/>
              </a:rPr>
              <a:t>Qui</a:t>
            </a:r>
            <a:r>
              <a:rPr lang="fr" sz="2400" dirty="0">
                <a:solidFill>
                  <a:schemeClr val="tx1">
                    <a:lumMod val="65000"/>
                    <a:lumOff val="35000"/>
                  </a:schemeClr>
                </a:solidFill>
                <a:latin typeface="Ubuntu Light"/>
                <a:ea typeface="Calibri"/>
                <a:cs typeface="Calibri"/>
                <a:sym typeface="Calibri"/>
              </a:rPr>
              <a:t> est impliqué ?</a:t>
            </a:r>
          </a:p>
          <a:p>
            <a:pPr marL="342900" indent="-342900">
              <a:lnSpc>
                <a:spcPct val="120000"/>
              </a:lnSpc>
              <a:spcAft>
                <a:spcPts val="600"/>
              </a:spcAft>
              <a:buBlip>
                <a:blip r:embed="rId4"/>
              </a:buBlip>
            </a:pPr>
            <a:r>
              <a:rPr lang="fr" sz="2400" b="1" dirty="0">
                <a:solidFill>
                  <a:srgbClr val="013B82"/>
                </a:solidFill>
                <a:latin typeface="Ubuntu Light"/>
                <a:ea typeface="Calibri"/>
                <a:cs typeface="Calibri"/>
                <a:sym typeface="Calibri"/>
              </a:rPr>
              <a:t>Où</a:t>
            </a:r>
            <a:r>
              <a:rPr lang="fr" sz="2400" dirty="0">
                <a:solidFill>
                  <a:schemeClr val="tx1">
                    <a:lumMod val="65000"/>
                    <a:lumOff val="35000"/>
                  </a:schemeClr>
                </a:solidFill>
                <a:latin typeface="Ubuntu Light"/>
                <a:ea typeface="Calibri"/>
                <a:cs typeface="Calibri"/>
                <a:sym typeface="Calibri"/>
              </a:rPr>
              <a:t> se trouve-t-il ?</a:t>
            </a:r>
          </a:p>
          <a:p>
            <a:pPr marL="342900" indent="-342900">
              <a:lnSpc>
                <a:spcPct val="120000"/>
              </a:lnSpc>
              <a:spcAft>
                <a:spcPts val="600"/>
              </a:spcAft>
              <a:buBlip>
                <a:blip r:embed="rId4"/>
              </a:buBlip>
            </a:pPr>
            <a:r>
              <a:rPr lang="fr" sz="2400" b="1" dirty="0">
                <a:solidFill>
                  <a:srgbClr val="013B82"/>
                </a:solidFill>
                <a:latin typeface="Ubuntu Light"/>
                <a:ea typeface="Calibri"/>
                <a:cs typeface="Calibri"/>
                <a:sym typeface="Calibri"/>
              </a:rPr>
              <a:t>De quelles</a:t>
            </a:r>
            <a:r>
              <a:rPr lang="fr" sz="2400" dirty="0">
                <a:solidFill>
                  <a:schemeClr val="tx1">
                    <a:lumMod val="65000"/>
                    <a:lumOff val="35000"/>
                  </a:schemeClr>
                </a:solidFill>
                <a:latin typeface="Ubuntu Light"/>
                <a:ea typeface="Calibri"/>
                <a:cs typeface="Calibri"/>
                <a:sym typeface="Calibri"/>
              </a:rPr>
              <a:t> ressources ai-je besoin pour y parvenir ?</a:t>
            </a:r>
          </a:p>
        </p:txBody>
      </p:sp>
      <p:sp>
        <p:nvSpPr>
          <p:cNvPr id="11" name="TextBox 8">
            <a:extLst>
              <a:ext uri="{FF2B5EF4-FFF2-40B4-BE49-F238E27FC236}">
                <a16:creationId xmlns:a16="http://schemas.microsoft.com/office/drawing/2014/main" id="{545CBF42-E8A9-607F-827D-2A275F246D2F}"/>
              </a:ext>
            </a:extLst>
          </p:cNvPr>
          <p:cNvSpPr txBox="1"/>
          <p:nvPr/>
        </p:nvSpPr>
        <p:spPr>
          <a:xfrm>
            <a:off x="4722177" y="1697550"/>
            <a:ext cx="3722993" cy="1079013"/>
          </a:xfrm>
          <a:prstGeom prst="rect">
            <a:avLst/>
          </a:prstGeom>
          <a:noFill/>
        </p:spPr>
        <p:txBody>
          <a:bodyPr wrap="square" rtlCol="0">
            <a:spAutoFit/>
          </a:bodyPr>
          <a:lstStyle/>
          <a:p>
            <a:pPr marL="106362">
              <a:lnSpc>
                <a:spcPct val="120000"/>
              </a:lnSpc>
              <a:spcAft>
                <a:spcPts val="600"/>
              </a:spcAft>
            </a:pPr>
            <a:r>
              <a:rPr lang="fr" sz="6000" b="1" i="0" u="none" strike="noStrike" cap="none" dirty="0">
                <a:solidFill>
                  <a:srgbClr val="92278F"/>
                </a:solidFill>
                <a:latin typeface="Ubuntu" panose="020B0504030602030204" pitchFamily="34" charset="0"/>
                <a:ea typeface="Ubuntu"/>
                <a:cs typeface="Ubuntu"/>
                <a:sym typeface="Ubuntu"/>
              </a:rPr>
              <a:t>S</a:t>
            </a:r>
            <a:r>
              <a:rPr lang="fr" sz="4400" i="0" u="none" strike="noStrike" cap="none" dirty="0">
                <a:solidFill>
                  <a:srgbClr val="0095DA"/>
                </a:solidFill>
                <a:latin typeface="Ubuntu" panose="020B0504030602030204" pitchFamily="34" charset="0"/>
                <a:ea typeface="Ubuntu"/>
                <a:cs typeface="Ubuntu"/>
                <a:sym typeface="Ubuntu"/>
              </a:rPr>
              <a:t>pécifique</a:t>
            </a:r>
            <a:endParaRPr lang="en-US" sz="4400" b="1" i="0" u="none" strike="noStrike" cap="none" dirty="0">
              <a:solidFill>
                <a:srgbClr val="0095DA"/>
              </a:solidFill>
              <a:latin typeface="Ubuntu" panose="020B0504030602030204" pitchFamily="34" charset="0"/>
              <a:ea typeface="Ubuntu"/>
              <a:cs typeface="Ubuntu"/>
              <a:sym typeface="Ubuntu"/>
            </a:endParaRPr>
          </a:p>
        </p:txBody>
      </p:sp>
      <p:graphicFrame>
        <p:nvGraphicFramePr>
          <p:cNvPr id="12" name="Table 11">
            <a:extLst>
              <a:ext uri="{FF2B5EF4-FFF2-40B4-BE49-F238E27FC236}">
                <a16:creationId xmlns:a16="http://schemas.microsoft.com/office/drawing/2014/main" id="{E05221DB-1C4A-27D6-D235-6750A7C1DF00}"/>
              </a:ext>
            </a:extLst>
          </p:cNvPr>
          <p:cNvGraphicFramePr>
            <a:graphicFrameLocks noGrp="1"/>
          </p:cNvGraphicFramePr>
          <p:nvPr>
            <p:extLst>
              <p:ext uri="{D42A27DB-BD31-4B8C-83A1-F6EECF244321}">
                <p14:modId xmlns:p14="http://schemas.microsoft.com/office/powerpoint/2010/main" val="4001217200"/>
              </p:ext>
            </p:extLst>
          </p:nvPr>
        </p:nvGraphicFramePr>
        <p:xfrm>
          <a:off x="5517869" y="5828873"/>
          <a:ext cx="4293305" cy="749695"/>
        </p:xfrm>
        <a:graphic>
          <a:graphicData uri="http://schemas.openxmlformats.org/drawingml/2006/table">
            <a:tbl>
              <a:tblPr firstRow="1" firstCol="1" bandRow="1"/>
              <a:tblGrid>
                <a:gridCol w="858661">
                  <a:extLst>
                    <a:ext uri="{9D8B030D-6E8A-4147-A177-3AD203B41FA5}">
                      <a16:colId xmlns:a16="http://schemas.microsoft.com/office/drawing/2014/main" val="1432839722"/>
                    </a:ext>
                  </a:extLst>
                </a:gridCol>
                <a:gridCol w="858661">
                  <a:extLst>
                    <a:ext uri="{9D8B030D-6E8A-4147-A177-3AD203B41FA5}">
                      <a16:colId xmlns:a16="http://schemas.microsoft.com/office/drawing/2014/main" val="597258507"/>
                    </a:ext>
                  </a:extLst>
                </a:gridCol>
                <a:gridCol w="858661">
                  <a:extLst>
                    <a:ext uri="{9D8B030D-6E8A-4147-A177-3AD203B41FA5}">
                      <a16:colId xmlns:a16="http://schemas.microsoft.com/office/drawing/2014/main" val="3379759853"/>
                    </a:ext>
                  </a:extLst>
                </a:gridCol>
                <a:gridCol w="858661">
                  <a:extLst>
                    <a:ext uri="{9D8B030D-6E8A-4147-A177-3AD203B41FA5}">
                      <a16:colId xmlns:a16="http://schemas.microsoft.com/office/drawing/2014/main" val="357054174"/>
                    </a:ext>
                  </a:extLst>
                </a:gridCol>
                <a:gridCol w="858661">
                  <a:extLst>
                    <a:ext uri="{9D8B030D-6E8A-4147-A177-3AD203B41FA5}">
                      <a16:colId xmlns:a16="http://schemas.microsoft.com/office/drawing/2014/main" val="2576323512"/>
                    </a:ext>
                  </a:extLst>
                </a:gridCol>
              </a:tblGrid>
              <a:tr h="533695">
                <a:tc>
                  <a:txBody>
                    <a:bodyPr/>
                    <a:lstStyle/>
                    <a:p>
                      <a:pPr>
                        <a:buNone/>
                      </a:pPr>
                      <a:endParaRPr lang="en-US" sz="800" kern="100">
                        <a:effectLst/>
                        <a:latin typeface="Aptos" panose="020B0004020202020204" pitchFamily="34" charset="0"/>
                      </a:endParaRPr>
                    </a:p>
                  </a:txBody>
                  <a:tcPr marL="44202" marR="44202" marT="0" marB="0">
                    <a:lnL w="9525" cap="flat" cmpd="sng" algn="ctr">
                      <a:solidFill>
                        <a:srgbClr val="013B82"/>
                      </a:solidFill>
                      <a:prstDash val="dot"/>
                      <a:round/>
                      <a:headEnd type="none" w="med" len="med"/>
                      <a:tailEnd type="none" w="med" len="med"/>
                    </a:lnL>
                    <a:lnR w="9525" cap="flat" cmpd="sng" algn="ctr">
                      <a:solidFill>
                        <a:srgbClr val="013B82"/>
                      </a:solidFill>
                      <a:prstDash val="dot"/>
                      <a:round/>
                      <a:headEnd type="none" w="med" len="med"/>
                      <a:tailEnd type="none" w="med" len="med"/>
                    </a:lnR>
                    <a:lnT w="9525" cap="flat" cmpd="sng" algn="ctr">
                      <a:solidFill>
                        <a:srgbClr val="013B82"/>
                      </a:solidFill>
                      <a:prstDash val="dot"/>
                      <a:round/>
                      <a:headEnd type="none" w="med" len="med"/>
                      <a:tailEnd type="none" w="med" len="med"/>
                    </a:lnT>
                    <a:lnB w="9525" cap="flat" cmpd="sng" algn="ctr">
                      <a:solidFill>
                        <a:srgbClr val="013B82"/>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rgbClr val="013B82"/>
                      </a:solidFill>
                      <a:prstDash val="dot"/>
                      <a:round/>
                      <a:headEnd type="none" w="med" len="med"/>
                      <a:tailEnd type="none" w="med" len="med"/>
                    </a:lnL>
                    <a:lnR w="9525" cap="flat" cmpd="sng" algn="ctr">
                      <a:solidFill>
                        <a:schemeClr val="bg2">
                          <a:lumMod val="75000"/>
                        </a:schemeClr>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chemeClr val="bg2">
                          <a:lumMod val="75000"/>
                        </a:schemeClr>
                      </a:solidFill>
                      <a:prstDash val="dot"/>
                      <a:round/>
                      <a:headEnd type="none" w="med" len="med"/>
                      <a:tailEnd type="none" w="med" len="med"/>
                    </a:lnL>
                    <a:lnR w="9525" cap="flat" cmpd="sng" algn="ctr">
                      <a:solidFill>
                        <a:schemeClr val="bg2">
                          <a:lumMod val="75000"/>
                        </a:schemeClr>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chemeClr val="bg2">
                          <a:lumMod val="75000"/>
                        </a:schemeClr>
                      </a:solidFill>
                      <a:prstDash val="dot"/>
                      <a:round/>
                      <a:headEnd type="none" w="med" len="med"/>
                      <a:tailEnd type="none" w="med" len="med"/>
                    </a:lnL>
                    <a:lnR w="9525" cap="flat" cmpd="sng" algn="ctr">
                      <a:solidFill>
                        <a:schemeClr val="bg2">
                          <a:lumMod val="75000"/>
                        </a:schemeClr>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chemeClr val="bg2">
                          <a:lumMod val="75000"/>
                        </a:schemeClr>
                      </a:solidFill>
                      <a:prstDash val="dot"/>
                      <a:round/>
                      <a:headEnd type="none" w="med" len="med"/>
                      <a:tailEnd type="none" w="med" len="med"/>
                    </a:lnL>
                    <a:lnR w="9525" cap="flat" cmpd="sng" algn="ctr">
                      <a:solidFill>
                        <a:schemeClr val="bg2">
                          <a:lumMod val="75000"/>
                        </a:schemeClr>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extLst>
                  <a:ext uri="{0D108BD9-81ED-4DB2-BD59-A6C34878D82A}">
                    <a16:rowId xmlns:a16="http://schemas.microsoft.com/office/drawing/2014/main" val="2174150579"/>
                  </a:ext>
                </a:extLst>
              </a:tr>
              <a:tr h="216000">
                <a:tc>
                  <a:txBody>
                    <a:bodyPr/>
                    <a:lstStyle/>
                    <a:p>
                      <a:pPr algn="ctr">
                        <a:lnSpc>
                          <a:spcPct val="100000"/>
                        </a:lnSpc>
                        <a:spcAft>
                          <a:spcPts val="0"/>
                        </a:spcAft>
                        <a:buNone/>
                      </a:pPr>
                      <a:r>
                        <a:rPr lang="fr" sz="11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S</a:t>
                      </a:r>
                      <a:endParaRPr lang="en-US" sz="800" kern="100">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r>
                        <a:rPr lang="fr" sz="1100" b="1" kern="10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M</a:t>
                      </a:r>
                      <a:endParaRPr lang="en-US" sz="800" kern="10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buNone/>
                      </a:pPr>
                      <a:r>
                        <a:rPr lang="fr" sz="1100" b="1" kern="10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A</a:t>
                      </a:r>
                      <a:endParaRPr lang="en-US" sz="800" kern="10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buNone/>
                      </a:pPr>
                      <a:r>
                        <a:rPr lang="fr" sz="1100" b="1" kern="10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R</a:t>
                      </a:r>
                      <a:endParaRPr lang="en-US" sz="800" kern="10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buNone/>
                      </a:pPr>
                      <a:r>
                        <a:rPr lang="fr" sz="1100" b="1" kern="100" dirty="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T</a:t>
                      </a:r>
                      <a:endParaRPr lang="en-US" sz="800" kern="100" dirty="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12700" cap="flat" cmpd="sng" algn="ctr">
                      <a:solidFill>
                        <a:srgbClr val="E1EEC0"/>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71912002"/>
                  </a:ext>
                </a:extLst>
              </a:tr>
            </a:tbl>
          </a:graphicData>
        </a:graphic>
      </p:graphicFrame>
      <p:pic>
        <p:nvPicPr>
          <p:cNvPr id="14" name="Graphic 1">
            <a:extLst>
              <a:ext uri="{FF2B5EF4-FFF2-40B4-BE49-F238E27FC236}">
                <a16:creationId xmlns:a16="http://schemas.microsoft.com/office/drawing/2014/main" id="{A2F444E4-CFD7-BF8D-CFB2-8307BE926D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23538" y="5894600"/>
            <a:ext cx="402113" cy="402113"/>
          </a:xfrm>
          <a:prstGeom prst="rect">
            <a:avLst/>
          </a:prstGeom>
        </p:spPr>
      </p:pic>
      <p:pic>
        <p:nvPicPr>
          <p:cNvPr id="17" name="Graphic 1">
            <a:extLst>
              <a:ext uri="{FF2B5EF4-FFF2-40B4-BE49-F238E27FC236}">
                <a16:creationId xmlns:a16="http://schemas.microsoft.com/office/drawing/2014/main" id="{84CE5D34-9265-70E8-90F6-8833B760A38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66752" y="5866973"/>
            <a:ext cx="451226" cy="457366"/>
          </a:xfrm>
          <a:prstGeom prst="rect">
            <a:avLst/>
          </a:prstGeom>
        </p:spPr>
      </p:pic>
      <p:pic>
        <p:nvPicPr>
          <p:cNvPr id="18" name="Graphic 1">
            <a:extLst>
              <a:ext uri="{FF2B5EF4-FFF2-40B4-BE49-F238E27FC236}">
                <a16:creationId xmlns:a16="http://schemas.microsoft.com/office/drawing/2014/main" id="{66816E84-60FA-ADE9-9444-85066905DD0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85713" y="5894088"/>
            <a:ext cx="422577" cy="403136"/>
          </a:xfrm>
          <a:prstGeom prst="rect">
            <a:avLst/>
          </a:prstGeom>
        </p:spPr>
      </p:pic>
      <p:pic>
        <p:nvPicPr>
          <p:cNvPr id="19" name="Graphic 1">
            <a:extLst>
              <a:ext uri="{FF2B5EF4-FFF2-40B4-BE49-F238E27FC236}">
                <a16:creationId xmlns:a16="http://schemas.microsoft.com/office/drawing/2014/main" id="{90E01285-3E3F-F66C-8649-4491CE9C48D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392535" y="5894088"/>
            <a:ext cx="328443" cy="403136"/>
          </a:xfrm>
          <a:prstGeom prst="rect">
            <a:avLst/>
          </a:prstGeom>
        </p:spPr>
      </p:pic>
      <p:pic>
        <p:nvPicPr>
          <p:cNvPr id="20" name="Graphic 1">
            <a:extLst>
              <a:ext uri="{FF2B5EF4-FFF2-40B4-BE49-F238E27FC236}">
                <a16:creationId xmlns:a16="http://schemas.microsoft.com/office/drawing/2014/main" id="{927499DA-E520-2F36-8DC4-3346911F235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205223" y="5921715"/>
            <a:ext cx="348907" cy="347883"/>
          </a:xfrm>
          <a:prstGeom prst="rect">
            <a:avLst/>
          </a:prstGeom>
        </p:spPr>
      </p:pic>
      <p:pic>
        <p:nvPicPr>
          <p:cNvPr id="3" name="Graphic 2">
            <a:extLst>
              <a:ext uri="{FF2B5EF4-FFF2-40B4-BE49-F238E27FC236}">
                <a16:creationId xmlns:a16="http://schemas.microsoft.com/office/drawing/2014/main" id="{9503401B-9A4B-D024-D548-F03F7B62186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921126" y="5746280"/>
            <a:ext cx="723803" cy="723803"/>
          </a:xfrm>
          <a:prstGeom prst="rect">
            <a:avLst/>
          </a:prstGeom>
        </p:spPr>
      </p:pic>
      <p:grpSp>
        <p:nvGrpSpPr>
          <p:cNvPr id="10" name="Group 9">
            <a:extLst>
              <a:ext uri="{FF2B5EF4-FFF2-40B4-BE49-F238E27FC236}">
                <a16:creationId xmlns:a16="http://schemas.microsoft.com/office/drawing/2014/main" id="{6FD536D7-1F42-229E-380E-3ED0F6B7513D}"/>
              </a:ext>
            </a:extLst>
          </p:cNvPr>
          <p:cNvGrpSpPr/>
          <p:nvPr/>
        </p:nvGrpSpPr>
        <p:grpSpPr>
          <a:xfrm>
            <a:off x="10690649" y="5482284"/>
            <a:ext cx="1166071" cy="1158902"/>
            <a:chOff x="8986042" y="5095418"/>
            <a:chExt cx="2274727" cy="2260741"/>
          </a:xfrm>
        </p:grpSpPr>
        <p:sp>
          <p:nvSpPr>
            <p:cNvPr id="21" name="Oval 20">
              <a:extLst>
                <a:ext uri="{FF2B5EF4-FFF2-40B4-BE49-F238E27FC236}">
                  <a16:creationId xmlns:a16="http://schemas.microsoft.com/office/drawing/2014/main" id="{921EF69E-CCC1-A9E2-B97A-56A1F083D50B}"/>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18">
              <a:extLst>
                <a:ext uri="{FF2B5EF4-FFF2-40B4-BE49-F238E27FC236}">
                  <a16:creationId xmlns:a16="http://schemas.microsoft.com/office/drawing/2014/main" id="{7F9F633E-BE4E-6A19-7778-4D6A95E9A500}"/>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23" name="Graphic 22">
              <a:extLst>
                <a:ext uri="{FF2B5EF4-FFF2-40B4-BE49-F238E27FC236}">
                  <a16:creationId xmlns:a16="http://schemas.microsoft.com/office/drawing/2014/main" id="{E75C100E-2D1C-5ABA-7CD8-DF057923CBE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623342" y="5316523"/>
              <a:ext cx="1000124" cy="1143000"/>
            </a:xfrm>
            <a:prstGeom prst="rect">
              <a:avLst/>
            </a:prstGeom>
          </p:spPr>
        </p:pic>
      </p:grpSp>
    </p:spTree>
    <p:extLst>
      <p:ext uri="{BB962C8B-B14F-4D97-AF65-F5344CB8AC3E}">
        <p14:creationId xmlns:p14="http://schemas.microsoft.com/office/powerpoint/2010/main" val="31644085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DFE4C-4541-1084-C8FA-64E33E06728A}"/>
            </a:ext>
          </a:extLst>
        </p:cNvPr>
        <p:cNvGrpSpPr/>
        <p:nvPr/>
      </p:nvGrpSpPr>
      <p:grpSpPr>
        <a:xfrm>
          <a:off x="0" y="0"/>
          <a:ext cx="0" cy="0"/>
          <a:chOff x="0" y="0"/>
          <a:chExt cx="0" cy="0"/>
        </a:xfrm>
      </p:grpSpPr>
      <p:pic>
        <p:nvPicPr>
          <p:cNvPr id="5" name="Picture 16">
            <a:extLst>
              <a:ext uri="{FF2B5EF4-FFF2-40B4-BE49-F238E27FC236}">
                <a16:creationId xmlns:a16="http://schemas.microsoft.com/office/drawing/2014/main" id="{8CBBE377-B44D-1A53-F8CE-29B33ACE3DCC}"/>
              </a:ext>
            </a:extLst>
          </p:cNvPr>
          <p:cNvPicPr>
            <a:picLocks noChangeAspect="1"/>
          </p:cNvPicPr>
          <p:nvPr/>
        </p:nvPicPr>
        <p:blipFill>
          <a:blip r:embed="rId2"/>
          <a:stretch>
            <a:fillRect/>
          </a:stretch>
        </p:blipFill>
        <p:spPr>
          <a:xfrm>
            <a:off x="1584396" y="440288"/>
            <a:ext cx="2167000" cy="133582"/>
          </a:xfrm>
          <a:prstGeom prst="rect">
            <a:avLst/>
          </a:prstGeom>
        </p:spPr>
      </p:pic>
      <p:pic>
        <p:nvPicPr>
          <p:cNvPr id="7" name="Picture 17">
            <a:extLst>
              <a:ext uri="{FF2B5EF4-FFF2-40B4-BE49-F238E27FC236}">
                <a16:creationId xmlns:a16="http://schemas.microsoft.com/office/drawing/2014/main" id="{058A68F1-BCBA-18B8-A6DB-117003C112AF}"/>
              </a:ext>
            </a:extLst>
          </p:cNvPr>
          <p:cNvPicPr>
            <a:picLocks noChangeAspect="1"/>
          </p:cNvPicPr>
          <p:nvPr/>
        </p:nvPicPr>
        <p:blipFill>
          <a:blip r:embed="rId3"/>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E2EC3924-2C21-E0BD-B416-9BE7FE370871}"/>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OBJECTIFS INTELLIGENTS</a:t>
            </a:r>
          </a:p>
        </p:txBody>
      </p:sp>
      <p:sp>
        <p:nvSpPr>
          <p:cNvPr id="45" name="TextBox 44">
            <a:extLst>
              <a:ext uri="{FF2B5EF4-FFF2-40B4-BE49-F238E27FC236}">
                <a16:creationId xmlns:a16="http://schemas.microsoft.com/office/drawing/2014/main" id="{F70272C6-C0F4-A0D6-6B39-5F1753609257}"/>
              </a:ext>
            </a:extLst>
          </p:cNvPr>
          <p:cNvSpPr txBox="1"/>
          <p:nvPr/>
        </p:nvSpPr>
        <p:spPr>
          <a:xfrm>
            <a:off x="1979606" y="2329588"/>
            <a:ext cx="8232789" cy="646331"/>
          </a:xfrm>
          <a:prstGeom prst="rect">
            <a:avLst/>
          </a:prstGeom>
          <a:noFill/>
        </p:spPr>
        <p:txBody>
          <a:bodyPr wrap="square" rtlCol="0">
            <a:spAutoFit/>
          </a:bodyPr>
          <a:lstStyle/>
          <a:p>
            <a:pPr algn="ctr"/>
            <a:r>
              <a:rPr lang="fr" sz="3600" b="1">
                <a:solidFill>
                  <a:srgbClr val="92278F"/>
                </a:solidFill>
                <a:latin typeface="GT Walsheim Pro Condensed Black" panose="00000906000000000000" pitchFamily="2" charset="0"/>
              </a:rPr>
              <a:t>OBJECTIFS INTELLIGENTS</a:t>
            </a:r>
          </a:p>
        </p:txBody>
      </p:sp>
      <p:pic>
        <p:nvPicPr>
          <p:cNvPr id="60" name="Picture 59" descr="Un groupe de personnes tenant des drapeaux&#10;&#10;Le contenu généré par l'IA peut être incorrect.">
            <a:extLst>
              <a:ext uri="{FF2B5EF4-FFF2-40B4-BE49-F238E27FC236}">
                <a16:creationId xmlns:a16="http://schemas.microsoft.com/office/drawing/2014/main" id="{B8A2C5BC-5E13-646B-426F-A914DCD4F51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3106" y="124356"/>
            <a:ext cx="1173231" cy="1329396"/>
          </a:xfrm>
          <a:prstGeom prst="rect">
            <a:avLst/>
          </a:prstGeom>
        </p:spPr>
      </p:pic>
      <p:sp>
        <p:nvSpPr>
          <p:cNvPr id="2" name="Text Placeholder 4">
            <a:extLst>
              <a:ext uri="{FF2B5EF4-FFF2-40B4-BE49-F238E27FC236}">
                <a16:creationId xmlns:a16="http://schemas.microsoft.com/office/drawing/2014/main" id="{4988A10F-DD62-5ADF-8513-DF332BED7F83}"/>
              </a:ext>
            </a:extLst>
          </p:cNvPr>
          <p:cNvSpPr txBox="1">
            <a:spLocks/>
          </p:cNvSpPr>
          <p:nvPr/>
        </p:nvSpPr>
        <p:spPr>
          <a:xfrm>
            <a:off x="1498599" y="1029127"/>
            <a:ext cx="6051379" cy="424626"/>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dirty="0">
                <a:solidFill>
                  <a:schemeClr val="bg2">
                    <a:lumMod val="50000"/>
                  </a:schemeClr>
                </a:solidFill>
                <a:latin typeface="Ubuntu Light" panose="020B0304030602030204" pitchFamily="34" charset="0"/>
              </a:rPr>
              <a:t>Phases de la gestion de projet - Planification</a:t>
            </a:r>
          </a:p>
          <a:p>
            <a:pPr marL="0" indent="0">
              <a:buNone/>
            </a:pPr>
            <a:endParaRPr lang="en-US" sz="2400" dirty="0">
              <a:solidFill>
                <a:schemeClr val="bg2">
                  <a:lumMod val="50000"/>
                </a:schemeClr>
              </a:solidFill>
              <a:latin typeface="Ubuntu Light" panose="020B0304030602030204" pitchFamily="34" charset="0"/>
            </a:endParaRPr>
          </a:p>
        </p:txBody>
      </p:sp>
      <p:graphicFrame>
        <p:nvGraphicFramePr>
          <p:cNvPr id="3" name="Table 2">
            <a:extLst>
              <a:ext uri="{FF2B5EF4-FFF2-40B4-BE49-F238E27FC236}">
                <a16:creationId xmlns:a16="http://schemas.microsoft.com/office/drawing/2014/main" id="{06C8E86C-F841-C247-89E1-403A6DA2433A}"/>
              </a:ext>
            </a:extLst>
          </p:cNvPr>
          <p:cNvGraphicFramePr>
            <a:graphicFrameLocks noGrp="1"/>
          </p:cNvGraphicFramePr>
          <p:nvPr>
            <p:extLst>
              <p:ext uri="{D42A27DB-BD31-4B8C-83A1-F6EECF244321}">
                <p14:modId xmlns:p14="http://schemas.microsoft.com/office/powerpoint/2010/main" val="4026414808"/>
              </p:ext>
            </p:extLst>
          </p:nvPr>
        </p:nvGraphicFramePr>
        <p:xfrm>
          <a:off x="1147282" y="3429000"/>
          <a:ext cx="9934835" cy="2099821"/>
        </p:xfrm>
        <a:graphic>
          <a:graphicData uri="http://schemas.openxmlformats.org/drawingml/2006/table">
            <a:tbl>
              <a:tblPr firstRow="1" firstCol="1" bandRow="1"/>
              <a:tblGrid>
                <a:gridCol w="1986967">
                  <a:extLst>
                    <a:ext uri="{9D8B030D-6E8A-4147-A177-3AD203B41FA5}">
                      <a16:colId xmlns:a16="http://schemas.microsoft.com/office/drawing/2014/main" val="1432839722"/>
                    </a:ext>
                  </a:extLst>
                </a:gridCol>
                <a:gridCol w="1986967">
                  <a:extLst>
                    <a:ext uri="{9D8B030D-6E8A-4147-A177-3AD203B41FA5}">
                      <a16:colId xmlns:a16="http://schemas.microsoft.com/office/drawing/2014/main" val="597258507"/>
                    </a:ext>
                  </a:extLst>
                </a:gridCol>
                <a:gridCol w="1986967">
                  <a:extLst>
                    <a:ext uri="{9D8B030D-6E8A-4147-A177-3AD203B41FA5}">
                      <a16:colId xmlns:a16="http://schemas.microsoft.com/office/drawing/2014/main" val="3379759853"/>
                    </a:ext>
                  </a:extLst>
                </a:gridCol>
                <a:gridCol w="1986967">
                  <a:extLst>
                    <a:ext uri="{9D8B030D-6E8A-4147-A177-3AD203B41FA5}">
                      <a16:colId xmlns:a16="http://schemas.microsoft.com/office/drawing/2014/main" val="357054174"/>
                    </a:ext>
                  </a:extLst>
                </a:gridCol>
                <a:gridCol w="1986967">
                  <a:extLst>
                    <a:ext uri="{9D8B030D-6E8A-4147-A177-3AD203B41FA5}">
                      <a16:colId xmlns:a16="http://schemas.microsoft.com/office/drawing/2014/main" val="2576323512"/>
                    </a:ext>
                  </a:extLst>
                </a:gridCol>
              </a:tblGrid>
              <a:tr h="1234988">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extLst>
                  <a:ext uri="{0D108BD9-81ED-4DB2-BD59-A6C34878D82A}">
                    <a16:rowId xmlns:a16="http://schemas.microsoft.com/office/drawing/2014/main" val="2174150579"/>
                  </a:ext>
                </a:extLst>
              </a:tr>
              <a:tr h="396833">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S</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dirty="0">
                          <a:solidFill>
                            <a:srgbClr val="92278F"/>
                          </a:solidFill>
                          <a:effectLst/>
                          <a:latin typeface="Ubuntu" panose="020B0504030602030204" pitchFamily="34" charset="0"/>
                          <a:ea typeface="DengXian" panose="02010600030101010101" pitchFamily="2" charset="-122"/>
                          <a:cs typeface="Arial" panose="020B0604020202020204" pitchFamily="34" charset="0"/>
                        </a:rPr>
                        <a:t>M</a:t>
                      </a:r>
                      <a:endParaRPr lang="en-US" sz="1800" kern="100" dirty="0">
                        <a:solidFill>
                          <a:srgbClr val="92278F"/>
                        </a:solidFill>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A</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R</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T</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12700" cap="flat" cmpd="sng" algn="ctr">
                      <a:solidFill>
                        <a:srgbClr val="E1EEC0"/>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extLst>
                  <a:ext uri="{0D108BD9-81ED-4DB2-BD59-A6C34878D82A}">
                    <a16:rowId xmlns:a16="http://schemas.microsoft.com/office/drawing/2014/main" val="1371912002"/>
                  </a:ext>
                </a:extLst>
              </a:tr>
              <a:tr h="468000">
                <a:tc>
                  <a:txBody>
                    <a:bodyPr/>
                    <a:lstStyle/>
                    <a:p>
                      <a:pPr algn="ctr">
                        <a:lnSpc>
                          <a:spcPct val="100000"/>
                        </a:lnSpc>
                        <a:spcAft>
                          <a:spcPts val="0"/>
                        </a:spcAft>
                        <a:buNone/>
                      </a:pPr>
                      <a:r>
                        <a:rPr lang="fr" sz="2000" b="1"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S</a:t>
                      </a:r>
                      <a:r>
                        <a:rPr lang="fr" sz="200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pécifique</a:t>
                      </a:r>
                    </a:p>
                  </a:txBody>
                  <a:tcPr marL="102284" marR="102284"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endParaRPr lang="en-US" sz="2000" kern="100">
                        <a:solidFill>
                          <a:srgbClr val="013B82"/>
                        </a:solidFill>
                        <a:effectLst/>
                        <a:latin typeface="Ubuntu" panose="020B050403060203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endParaRPr lang="en-US" sz="2000" kern="100">
                        <a:solidFill>
                          <a:srgbClr val="013B82"/>
                        </a:solidFill>
                        <a:effectLst/>
                        <a:latin typeface="Ubuntu" panose="020B050403060203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endParaRPr lang="en-US" sz="2000" kern="100">
                        <a:solidFill>
                          <a:srgbClr val="013B82"/>
                        </a:solidFill>
                        <a:effectLst/>
                        <a:latin typeface="Ubuntu" panose="020B050403060203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endParaRPr lang="en-US" sz="200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12700" cap="flat" cmpd="sng" algn="ctr">
                      <a:solidFill>
                        <a:srgbClr val="E1EEC0"/>
                      </a:solidFill>
                      <a:prstDash val="dot"/>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extLst>
                  <a:ext uri="{0D108BD9-81ED-4DB2-BD59-A6C34878D82A}">
                    <a16:rowId xmlns:a16="http://schemas.microsoft.com/office/drawing/2014/main" val="3139397079"/>
                  </a:ext>
                </a:extLst>
              </a:tr>
            </a:tbl>
          </a:graphicData>
        </a:graphic>
      </p:graphicFrame>
      <p:pic>
        <p:nvPicPr>
          <p:cNvPr id="4" name="Graphic 1">
            <a:extLst>
              <a:ext uri="{FF2B5EF4-FFF2-40B4-BE49-F238E27FC236}">
                <a16:creationId xmlns:a16="http://schemas.microsoft.com/office/drawing/2014/main" id="{83EABC67-AC4B-4A84-EAAD-1A004AE48F8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25075" y="3561099"/>
            <a:ext cx="930503" cy="930503"/>
          </a:xfrm>
          <a:prstGeom prst="rect">
            <a:avLst/>
          </a:prstGeom>
        </p:spPr>
      </p:pic>
      <p:pic>
        <p:nvPicPr>
          <p:cNvPr id="6" name="Graphic 1">
            <a:extLst>
              <a:ext uri="{FF2B5EF4-FFF2-40B4-BE49-F238E27FC236}">
                <a16:creationId xmlns:a16="http://schemas.microsoft.com/office/drawing/2014/main" id="{66AA1BCE-36C5-7112-A821-B31437AFD38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615511" y="3507125"/>
            <a:ext cx="1044151" cy="1058359"/>
          </a:xfrm>
          <a:prstGeom prst="rect">
            <a:avLst/>
          </a:prstGeom>
        </p:spPr>
      </p:pic>
      <p:pic>
        <p:nvPicPr>
          <p:cNvPr id="8" name="Graphic 1">
            <a:extLst>
              <a:ext uri="{FF2B5EF4-FFF2-40B4-BE49-F238E27FC236}">
                <a16:creationId xmlns:a16="http://schemas.microsoft.com/office/drawing/2014/main" id="{517D2DCE-BC18-47F5-D5FC-4491744E2BD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07072" y="3561101"/>
            <a:ext cx="977855" cy="932870"/>
          </a:xfrm>
          <a:prstGeom prst="rect">
            <a:avLst/>
          </a:prstGeom>
        </p:spPr>
      </p:pic>
      <p:pic>
        <p:nvPicPr>
          <p:cNvPr id="9" name="Graphic 1">
            <a:extLst>
              <a:ext uri="{FF2B5EF4-FFF2-40B4-BE49-F238E27FC236}">
                <a16:creationId xmlns:a16="http://schemas.microsoft.com/office/drawing/2014/main" id="{F226B74F-39FB-B6B0-729F-EE072882FA6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761443" y="3591264"/>
            <a:ext cx="760028" cy="932870"/>
          </a:xfrm>
          <a:prstGeom prst="rect">
            <a:avLst/>
          </a:prstGeom>
        </p:spPr>
      </p:pic>
      <p:pic>
        <p:nvPicPr>
          <p:cNvPr id="10" name="Graphic 1">
            <a:extLst>
              <a:ext uri="{FF2B5EF4-FFF2-40B4-BE49-F238E27FC236}">
                <a16:creationId xmlns:a16="http://schemas.microsoft.com/office/drawing/2014/main" id="{6C860D5D-E84F-46E9-DE5C-5AAAC6C8250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674965" y="3645238"/>
            <a:ext cx="807383" cy="805014"/>
          </a:xfrm>
          <a:prstGeom prst="rect">
            <a:avLst/>
          </a:prstGeom>
        </p:spPr>
      </p:pic>
      <p:grpSp>
        <p:nvGrpSpPr>
          <p:cNvPr id="11" name="Group 10">
            <a:extLst>
              <a:ext uri="{FF2B5EF4-FFF2-40B4-BE49-F238E27FC236}">
                <a16:creationId xmlns:a16="http://schemas.microsoft.com/office/drawing/2014/main" id="{E0337B19-D72E-D624-A03B-F6A1D885A0F6}"/>
              </a:ext>
            </a:extLst>
          </p:cNvPr>
          <p:cNvGrpSpPr/>
          <p:nvPr/>
        </p:nvGrpSpPr>
        <p:grpSpPr>
          <a:xfrm>
            <a:off x="10690649" y="5482284"/>
            <a:ext cx="1166071" cy="1158902"/>
            <a:chOff x="8986042" y="5095418"/>
            <a:chExt cx="2274727" cy="2260741"/>
          </a:xfrm>
        </p:grpSpPr>
        <p:sp>
          <p:nvSpPr>
            <p:cNvPr id="12" name="Oval 11">
              <a:extLst>
                <a:ext uri="{FF2B5EF4-FFF2-40B4-BE49-F238E27FC236}">
                  <a16:creationId xmlns:a16="http://schemas.microsoft.com/office/drawing/2014/main" id="{80C7A1B8-2CB8-EFAB-B32B-F9E98D7D7A67}"/>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8">
              <a:extLst>
                <a:ext uri="{FF2B5EF4-FFF2-40B4-BE49-F238E27FC236}">
                  <a16:creationId xmlns:a16="http://schemas.microsoft.com/office/drawing/2014/main" id="{C11A6C53-4AC0-686A-0EF8-B93A322A0C58}"/>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15" name="Graphic 14">
              <a:extLst>
                <a:ext uri="{FF2B5EF4-FFF2-40B4-BE49-F238E27FC236}">
                  <a16:creationId xmlns:a16="http://schemas.microsoft.com/office/drawing/2014/main" id="{E73E4498-5E7B-B0F3-B98E-91D5CB0B926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623342" y="5316523"/>
              <a:ext cx="1000124" cy="1143000"/>
            </a:xfrm>
            <a:prstGeom prst="rect">
              <a:avLst/>
            </a:prstGeom>
          </p:spPr>
        </p:pic>
      </p:grpSp>
    </p:spTree>
    <p:extLst>
      <p:ext uri="{BB962C8B-B14F-4D97-AF65-F5344CB8AC3E}">
        <p14:creationId xmlns:p14="http://schemas.microsoft.com/office/powerpoint/2010/main" val="9687319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C68DF-1E15-F5F7-ABC9-A63EEC403217}"/>
            </a:ext>
          </a:extLst>
        </p:cNvPr>
        <p:cNvGrpSpPr/>
        <p:nvPr/>
      </p:nvGrpSpPr>
      <p:grpSpPr>
        <a:xfrm>
          <a:off x="0" y="0"/>
          <a:ext cx="0" cy="0"/>
          <a:chOff x="0" y="0"/>
          <a:chExt cx="0" cy="0"/>
        </a:xfrm>
      </p:grpSpPr>
      <p:pic>
        <p:nvPicPr>
          <p:cNvPr id="7" name="Picture 17">
            <a:extLst>
              <a:ext uri="{FF2B5EF4-FFF2-40B4-BE49-F238E27FC236}">
                <a16:creationId xmlns:a16="http://schemas.microsoft.com/office/drawing/2014/main" id="{E84D6CAD-7645-06C5-DE4C-04FA0E57ED6D}"/>
              </a:ext>
            </a:extLst>
          </p:cNvPr>
          <p:cNvPicPr>
            <a:picLocks noChangeAspect="1"/>
          </p:cNvPicPr>
          <p:nvPr/>
        </p:nvPicPr>
        <p:blipFill>
          <a:blip r:embed="rId2"/>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8DA9086F-07E1-EA19-722A-E9915547054C}"/>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OBJECTIFS INTELLIGENTS</a:t>
            </a:r>
          </a:p>
        </p:txBody>
      </p:sp>
      <p:sp>
        <p:nvSpPr>
          <p:cNvPr id="2" name="Text Placeholder 4">
            <a:extLst>
              <a:ext uri="{FF2B5EF4-FFF2-40B4-BE49-F238E27FC236}">
                <a16:creationId xmlns:a16="http://schemas.microsoft.com/office/drawing/2014/main" id="{038E3297-F388-00C5-80B9-1C57A09071E0}"/>
              </a:ext>
            </a:extLst>
          </p:cNvPr>
          <p:cNvSpPr txBox="1">
            <a:spLocks/>
          </p:cNvSpPr>
          <p:nvPr/>
        </p:nvSpPr>
        <p:spPr>
          <a:xfrm>
            <a:off x="1498599" y="1029127"/>
            <a:ext cx="6051379" cy="424626"/>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dirty="0">
                <a:solidFill>
                  <a:schemeClr val="bg2">
                    <a:lumMod val="50000"/>
                  </a:schemeClr>
                </a:solidFill>
                <a:latin typeface="Ubuntu Light" panose="020B0304030602030204" pitchFamily="34" charset="0"/>
              </a:rPr>
              <a:t>Phases de la gestion de projet - Planification</a:t>
            </a:r>
          </a:p>
          <a:p>
            <a:pPr marL="0" indent="0">
              <a:buNone/>
            </a:pPr>
            <a:endParaRPr lang="en-US" sz="2400" dirty="0">
              <a:solidFill>
                <a:schemeClr val="bg2">
                  <a:lumMod val="50000"/>
                </a:schemeClr>
              </a:solidFill>
              <a:latin typeface="Ubuntu Light" panose="020B0304030602030204" pitchFamily="34" charset="0"/>
            </a:endParaRPr>
          </a:p>
        </p:txBody>
      </p:sp>
      <p:graphicFrame>
        <p:nvGraphicFramePr>
          <p:cNvPr id="15" name="Table 14">
            <a:extLst>
              <a:ext uri="{FF2B5EF4-FFF2-40B4-BE49-F238E27FC236}">
                <a16:creationId xmlns:a16="http://schemas.microsoft.com/office/drawing/2014/main" id="{4D445FBF-A975-CB91-8CC5-98B93E9EAAB8}"/>
              </a:ext>
            </a:extLst>
          </p:cNvPr>
          <p:cNvGraphicFramePr>
            <a:graphicFrameLocks noGrp="1"/>
          </p:cNvGraphicFramePr>
          <p:nvPr>
            <p:extLst>
              <p:ext uri="{D42A27DB-BD31-4B8C-83A1-F6EECF244321}">
                <p14:modId xmlns:p14="http://schemas.microsoft.com/office/powerpoint/2010/main" val="387623284"/>
              </p:ext>
            </p:extLst>
          </p:nvPr>
        </p:nvGraphicFramePr>
        <p:xfrm>
          <a:off x="1299930" y="2311767"/>
          <a:ext cx="2765443" cy="2869587"/>
        </p:xfrm>
        <a:graphic>
          <a:graphicData uri="http://schemas.openxmlformats.org/drawingml/2006/table">
            <a:tbl>
              <a:tblPr firstRow="1" firstCol="1" bandRow="1"/>
              <a:tblGrid>
                <a:gridCol w="2765443">
                  <a:extLst>
                    <a:ext uri="{9D8B030D-6E8A-4147-A177-3AD203B41FA5}">
                      <a16:colId xmlns:a16="http://schemas.microsoft.com/office/drawing/2014/main" val="1432839722"/>
                    </a:ext>
                  </a:extLst>
                </a:gridCol>
              </a:tblGrid>
              <a:tr h="1718845">
                <a:tc>
                  <a:txBody>
                    <a:bodyPr/>
                    <a:lstStyle/>
                    <a:p>
                      <a:pPr>
                        <a:buNone/>
                      </a:pPr>
                      <a:endParaRPr lang="en-US" sz="2500" kern="100">
                        <a:effectLst/>
                        <a:latin typeface="Aptos" panose="020B0004020202020204" pitchFamily="34" charset="0"/>
                      </a:endParaRPr>
                    </a:p>
                  </a:txBody>
                  <a:tcPr marL="142358" marR="142358"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extLst>
                  <a:ext uri="{0D108BD9-81ED-4DB2-BD59-A6C34878D82A}">
                    <a16:rowId xmlns:a16="http://schemas.microsoft.com/office/drawing/2014/main" val="2174150579"/>
                  </a:ext>
                </a:extLst>
              </a:tr>
              <a:tr h="552309">
                <a:tc>
                  <a:txBody>
                    <a:bodyPr/>
                    <a:lstStyle/>
                    <a:p>
                      <a:pPr algn="ctr">
                        <a:lnSpc>
                          <a:spcPct val="115000"/>
                        </a:lnSpc>
                        <a:spcAft>
                          <a:spcPts val="800"/>
                        </a:spcAft>
                        <a:buNone/>
                      </a:pPr>
                      <a:r>
                        <a:rPr lang="fr" sz="33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M</a:t>
                      </a:r>
                      <a:endParaRPr lang="en-US" sz="2500" kern="100">
                        <a:effectLst/>
                        <a:latin typeface="Aptos" panose="020B0004020202020204" pitchFamily="34" charset="0"/>
                        <a:ea typeface="DengXian" panose="02010600030101010101" pitchFamily="2" charset="-122"/>
                        <a:cs typeface="Arial" panose="020B0604020202020204" pitchFamily="34" charset="0"/>
                      </a:endParaRPr>
                    </a:p>
                  </a:txBody>
                  <a:tcPr marL="142358" marR="142358"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extLst>
                  <a:ext uri="{0D108BD9-81ED-4DB2-BD59-A6C34878D82A}">
                    <a16:rowId xmlns:a16="http://schemas.microsoft.com/office/drawing/2014/main" val="1371912002"/>
                  </a:ext>
                </a:extLst>
              </a:tr>
              <a:tr h="598433">
                <a:tc>
                  <a:txBody>
                    <a:bodyPr/>
                    <a:lstStyle/>
                    <a:p>
                      <a:pPr algn="ctr">
                        <a:lnSpc>
                          <a:spcPct val="115000"/>
                        </a:lnSpc>
                        <a:spcAft>
                          <a:spcPts val="800"/>
                        </a:spcAft>
                        <a:buNone/>
                      </a:pPr>
                      <a:r>
                        <a:rPr lang="fr" sz="2800" b="1"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Me</a:t>
                      </a:r>
                      <a:r>
                        <a:rPr lang="fr" sz="280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surable</a:t>
                      </a:r>
                    </a:p>
                  </a:txBody>
                  <a:tcPr marL="142358" marR="142358"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a:noFill/>
                    </a:lnB>
                    <a:solidFill>
                      <a:srgbClr val="E7F8FF"/>
                    </a:solidFill>
                  </a:tcPr>
                </a:tc>
                <a:extLst>
                  <a:ext uri="{0D108BD9-81ED-4DB2-BD59-A6C34878D82A}">
                    <a16:rowId xmlns:a16="http://schemas.microsoft.com/office/drawing/2014/main" val="479911846"/>
                  </a:ext>
                </a:extLst>
              </a:tr>
            </a:tbl>
          </a:graphicData>
        </a:graphic>
      </p:graphicFrame>
      <p:sp>
        <p:nvSpPr>
          <p:cNvPr id="11" name="TextBox 8">
            <a:extLst>
              <a:ext uri="{FF2B5EF4-FFF2-40B4-BE49-F238E27FC236}">
                <a16:creationId xmlns:a16="http://schemas.microsoft.com/office/drawing/2014/main" id="{B6909049-0E6F-B4EA-CB40-51061C202BCD}"/>
              </a:ext>
            </a:extLst>
          </p:cNvPr>
          <p:cNvSpPr txBox="1"/>
          <p:nvPr/>
        </p:nvSpPr>
        <p:spPr>
          <a:xfrm>
            <a:off x="4722177" y="2467644"/>
            <a:ext cx="3722993" cy="1079013"/>
          </a:xfrm>
          <a:prstGeom prst="rect">
            <a:avLst/>
          </a:prstGeom>
          <a:noFill/>
        </p:spPr>
        <p:txBody>
          <a:bodyPr wrap="square" rtlCol="0">
            <a:spAutoFit/>
          </a:bodyPr>
          <a:lstStyle/>
          <a:p>
            <a:pPr marL="106362">
              <a:lnSpc>
                <a:spcPct val="120000"/>
              </a:lnSpc>
              <a:spcAft>
                <a:spcPts val="600"/>
              </a:spcAft>
            </a:pPr>
            <a:r>
              <a:rPr lang="fr" sz="6000" b="1" i="0" u="none" strike="noStrike" cap="none" dirty="0">
                <a:solidFill>
                  <a:srgbClr val="92278F"/>
                </a:solidFill>
                <a:latin typeface="Ubuntu" panose="020B0504030602030204" pitchFamily="34" charset="0"/>
                <a:ea typeface="Ubuntu"/>
                <a:cs typeface="Ubuntu"/>
                <a:sym typeface="Ubuntu"/>
              </a:rPr>
              <a:t>M</a:t>
            </a:r>
            <a:r>
              <a:rPr lang="fr" sz="4400" i="0" u="none" strike="noStrike" cap="none" dirty="0">
                <a:solidFill>
                  <a:srgbClr val="0095DA"/>
                </a:solidFill>
                <a:latin typeface="Ubuntu" panose="020B0504030602030204" pitchFamily="34" charset="0"/>
                <a:ea typeface="Ubuntu"/>
                <a:cs typeface="Ubuntu"/>
                <a:sym typeface="Ubuntu"/>
              </a:rPr>
              <a:t>esurable</a:t>
            </a:r>
            <a:endParaRPr lang="en-US" sz="4400" b="1" i="0" u="none" strike="noStrike" cap="none" dirty="0">
              <a:solidFill>
                <a:srgbClr val="0095DA"/>
              </a:solidFill>
              <a:latin typeface="Ubuntu" panose="020B0504030602030204" pitchFamily="34" charset="0"/>
              <a:ea typeface="Ubuntu"/>
              <a:cs typeface="Ubuntu"/>
              <a:sym typeface="Ubuntu"/>
            </a:endParaRPr>
          </a:p>
        </p:txBody>
      </p:sp>
      <p:pic>
        <p:nvPicPr>
          <p:cNvPr id="3" name="Graphic 1">
            <a:extLst>
              <a:ext uri="{FF2B5EF4-FFF2-40B4-BE49-F238E27FC236}">
                <a16:creationId xmlns:a16="http://schemas.microsoft.com/office/drawing/2014/main" id="{B546F03E-3DB7-D913-0743-F9D708CC2E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08737" y="2467644"/>
            <a:ext cx="1347827" cy="1366167"/>
          </a:xfrm>
          <a:prstGeom prst="rect">
            <a:avLst/>
          </a:prstGeom>
        </p:spPr>
      </p:pic>
      <p:sp>
        <p:nvSpPr>
          <p:cNvPr id="6" name="TextBox 5">
            <a:extLst>
              <a:ext uri="{FF2B5EF4-FFF2-40B4-BE49-F238E27FC236}">
                <a16:creationId xmlns:a16="http://schemas.microsoft.com/office/drawing/2014/main" id="{26EEB7CB-3FA4-97D0-7E44-8CF6BD98266A}"/>
              </a:ext>
            </a:extLst>
          </p:cNvPr>
          <p:cNvSpPr txBox="1"/>
          <p:nvPr/>
        </p:nvSpPr>
        <p:spPr>
          <a:xfrm>
            <a:off x="4804847" y="3546657"/>
            <a:ext cx="6383524" cy="1527278"/>
          </a:xfrm>
          <a:prstGeom prst="rect">
            <a:avLst/>
          </a:prstGeom>
          <a:noFill/>
        </p:spPr>
        <p:txBody>
          <a:bodyPr wrap="square" rtlCol="0">
            <a:spAutoFit/>
          </a:bodyPr>
          <a:lstStyle/>
          <a:p>
            <a:pPr marL="342900" indent="-342900">
              <a:lnSpc>
                <a:spcPct val="120000"/>
              </a:lnSpc>
              <a:spcAft>
                <a:spcPts val="600"/>
              </a:spcAft>
              <a:buBlip>
                <a:blip r:embed="rId4"/>
              </a:buBlip>
            </a:pPr>
            <a:r>
              <a:rPr lang="fr" sz="2400" dirty="0">
                <a:solidFill>
                  <a:schemeClr val="tx1">
                    <a:lumMod val="65000"/>
                    <a:lumOff val="35000"/>
                  </a:schemeClr>
                </a:solidFill>
                <a:latin typeface="Ubuntu Light"/>
                <a:ea typeface="Calibri"/>
                <a:cs typeface="Calibri"/>
                <a:sym typeface="Calibri"/>
              </a:rPr>
              <a:t>Combien ?</a:t>
            </a:r>
          </a:p>
          <a:p>
            <a:pPr marL="342900" indent="-342900">
              <a:lnSpc>
                <a:spcPct val="120000"/>
              </a:lnSpc>
              <a:spcAft>
                <a:spcPts val="600"/>
              </a:spcAft>
              <a:buBlip>
                <a:blip r:embed="rId4"/>
              </a:buBlip>
            </a:pPr>
            <a:r>
              <a:rPr lang="fr" sz="2400" dirty="0">
                <a:solidFill>
                  <a:schemeClr val="tx1">
                    <a:lumMod val="65000"/>
                    <a:lumOff val="35000"/>
                  </a:schemeClr>
                </a:solidFill>
                <a:latin typeface="Ubuntu Light"/>
                <a:ea typeface="Calibri"/>
                <a:cs typeface="Calibri"/>
                <a:sym typeface="Calibri"/>
              </a:rPr>
              <a:t>Combien de ?</a:t>
            </a:r>
          </a:p>
          <a:p>
            <a:pPr marL="342900" indent="-342900">
              <a:lnSpc>
                <a:spcPct val="120000"/>
              </a:lnSpc>
              <a:spcAft>
                <a:spcPts val="600"/>
              </a:spcAft>
              <a:buBlip>
                <a:blip r:embed="rId4"/>
              </a:buBlip>
            </a:pPr>
            <a:r>
              <a:rPr lang="fr" sz="2400" dirty="0">
                <a:solidFill>
                  <a:schemeClr val="tx1">
                    <a:lumMod val="65000"/>
                    <a:lumOff val="35000"/>
                  </a:schemeClr>
                </a:solidFill>
                <a:latin typeface="Ubuntu Light"/>
                <a:ea typeface="Calibri"/>
                <a:cs typeface="Calibri"/>
                <a:sym typeface="Calibri"/>
              </a:rPr>
              <a:t>Comment vais-je savoir que c'est terminé ?</a:t>
            </a:r>
          </a:p>
        </p:txBody>
      </p:sp>
      <p:graphicFrame>
        <p:nvGraphicFramePr>
          <p:cNvPr id="8" name="Table 7">
            <a:extLst>
              <a:ext uri="{FF2B5EF4-FFF2-40B4-BE49-F238E27FC236}">
                <a16:creationId xmlns:a16="http://schemas.microsoft.com/office/drawing/2014/main" id="{B8421442-9143-F9A7-0D06-A54088E8D72D}"/>
              </a:ext>
            </a:extLst>
          </p:cNvPr>
          <p:cNvGraphicFramePr>
            <a:graphicFrameLocks noGrp="1"/>
          </p:cNvGraphicFramePr>
          <p:nvPr>
            <p:extLst>
              <p:ext uri="{D42A27DB-BD31-4B8C-83A1-F6EECF244321}">
                <p14:modId xmlns:p14="http://schemas.microsoft.com/office/powerpoint/2010/main" val="3177152251"/>
              </p:ext>
            </p:extLst>
          </p:nvPr>
        </p:nvGraphicFramePr>
        <p:xfrm>
          <a:off x="5523762" y="5828873"/>
          <a:ext cx="4293305" cy="749695"/>
        </p:xfrm>
        <a:graphic>
          <a:graphicData uri="http://schemas.openxmlformats.org/drawingml/2006/table">
            <a:tbl>
              <a:tblPr firstRow="1" firstCol="1" bandRow="1"/>
              <a:tblGrid>
                <a:gridCol w="858661">
                  <a:extLst>
                    <a:ext uri="{9D8B030D-6E8A-4147-A177-3AD203B41FA5}">
                      <a16:colId xmlns:a16="http://schemas.microsoft.com/office/drawing/2014/main" val="1432839722"/>
                    </a:ext>
                  </a:extLst>
                </a:gridCol>
                <a:gridCol w="858661">
                  <a:extLst>
                    <a:ext uri="{9D8B030D-6E8A-4147-A177-3AD203B41FA5}">
                      <a16:colId xmlns:a16="http://schemas.microsoft.com/office/drawing/2014/main" val="597258507"/>
                    </a:ext>
                  </a:extLst>
                </a:gridCol>
                <a:gridCol w="858661">
                  <a:extLst>
                    <a:ext uri="{9D8B030D-6E8A-4147-A177-3AD203B41FA5}">
                      <a16:colId xmlns:a16="http://schemas.microsoft.com/office/drawing/2014/main" val="3379759853"/>
                    </a:ext>
                  </a:extLst>
                </a:gridCol>
                <a:gridCol w="858661">
                  <a:extLst>
                    <a:ext uri="{9D8B030D-6E8A-4147-A177-3AD203B41FA5}">
                      <a16:colId xmlns:a16="http://schemas.microsoft.com/office/drawing/2014/main" val="357054174"/>
                    </a:ext>
                  </a:extLst>
                </a:gridCol>
                <a:gridCol w="858661">
                  <a:extLst>
                    <a:ext uri="{9D8B030D-6E8A-4147-A177-3AD203B41FA5}">
                      <a16:colId xmlns:a16="http://schemas.microsoft.com/office/drawing/2014/main" val="2576323512"/>
                    </a:ext>
                  </a:extLst>
                </a:gridCol>
              </a:tblGrid>
              <a:tr h="533695">
                <a:tc>
                  <a:txBody>
                    <a:bodyPr/>
                    <a:lstStyle/>
                    <a:p>
                      <a:pPr>
                        <a:buNone/>
                      </a:pPr>
                      <a:endParaRPr lang="en-US" sz="800" kern="100">
                        <a:effectLst/>
                        <a:latin typeface="Aptos" panose="020B0004020202020204" pitchFamily="34" charset="0"/>
                      </a:endParaRPr>
                    </a:p>
                  </a:txBody>
                  <a:tcPr marL="44202" marR="44202" marT="0" marB="0">
                    <a:lnL w="9525" cap="flat" cmpd="sng" algn="ctr">
                      <a:solidFill>
                        <a:schemeClr val="bg2">
                          <a:lumMod val="75000"/>
                        </a:schemeClr>
                      </a:solidFill>
                      <a:prstDash val="dot"/>
                      <a:round/>
                      <a:headEnd type="none" w="med" len="med"/>
                      <a:tailEnd type="none" w="med" len="med"/>
                    </a:lnL>
                    <a:lnR w="9525" cap="flat" cmpd="sng" algn="ctr">
                      <a:solidFill>
                        <a:srgbClr val="013B82"/>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rgbClr val="013B82"/>
                      </a:solidFill>
                      <a:prstDash val="dot"/>
                      <a:round/>
                      <a:headEnd type="none" w="med" len="med"/>
                      <a:tailEnd type="none" w="med" len="med"/>
                    </a:lnL>
                    <a:lnR w="9525" cap="flat" cmpd="sng" algn="ctr">
                      <a:solidFill>
                        <a:srgbClr val="013B82"/>
                      </a:solidFill>
                      <a:prstDash val="dot"/>
                      <a:round/>
                      <a:headEnd type="none" w="med" len="med"/>
                      <a:tailEnd type="none" w="med" len="med"/>
                    </a:lnR>
                    <a:lnT w="9525" cap="flat" cmpd="sng" algn="ctr">
                      <a:solidFill>
                        <a:srgbClr val="013B82"/>
                      </a:solidFill>
                      <a:prstDash val="dot"/>
                      <a:round/>
                      <a:headEnd type="none" w="med" len="med"/>
                      <a:tailEnd type="none" w="med" len="med"/>
                    </a:lnT>
                    <a:lnB w="9525" cap="flat" cmpd="sng" algn="ctr">
                      <a:solidFill>
                        <a:srgbClr val="013B82"/>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rgbClr val="013B82"/>
                      </a:solidFill>
                      <a:prstDash val="dot"/>
                      <a:round/>
                      <a:headEnd type="none" w="med" len="med"/>
                      <a:tailEnd type="none" w="med" len="med"/>
                    </a:lnL>
                    <a:lnR w="9525" cap="flat" cmpd="sng" algn="ctr">
                      <a:solidFill>
                        <a:schemeClr val="bg2">
                          <a:lumMod val="75000"/>
                        </a:schemeClr>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chemeClr val="bg2">
                          <a:lumMod val="75000"/>
                        </a:schemeClr>
                      </a:solidFill>
                      <a:prstDash val="dot"/>
                      <a:round/>
                      <a:headEnd type="none" w="med" len="med"/>
                      <a:tailEnd type="none" w="med" len="med"/>
                    </a:lnL>
                    <a:lnR w="9525" cap="flat" cmpd="sng" algn="ctr">
                      <a:solidFill>
                        <a:schemeClr val="bg2">
                          <a:lumMod val="75000"/>
                        </a:schemeClr>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chemeClr val="bg2">
                          <a:lumMod val="75000"/>
                        </a:schemeClr>
                      </a:solidFill>
                      <a:prstDash val="dot"/>
                      <a:round/>
                      <a:headEnd type="none" w="med" len="med"/>
                      <a:tailEnd type="none" w="med" len="med"/>
                    </a:lnL>
                    <a:lnR w="9525" cap="flat" cmpd="sng" algn="ctr">
                      <a:solidFill>
                        <a:schemeClr val="bg2">
                          <a:lumMod val="75000"/>
                        </a:schemeClr>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extLst>
                  <a:ext uri="{0D108BD9-81ED-4DB2-BD59-A6C34878D82A}">
                    <a16:rowId xmlns:a16="http://schemas.microsoft.com/office/drawing/2014/main" val="2174150579"/>
                  </a:ext>
                </a:extLst>
              </a:tr>
              <a:tr h="216000">
                <a:tc>
                  <a:txBody>
                    <a:bodyPr/>
                    <a:lstStyle/>
                    <a:p>
                      <a:pPr algn="ctr">
                        <a:lnSpc>
                          <a:spcPct val="100000"/>
                        </a:lnSpc>
                        <a:spcAft>
                          <a:spcPts val="0"/>
                        </a:spcAft>
                        <a:buNone/>
                      </a:pPr>
                      <a:r>
                        <a:rPr lang="fr" sz="1100" b="1" kern="10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S</a:t>
                      </a:r>
                      <a:endParaRPr lang="en-US" sz="800" kern="10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buNone/>
                      </a:pPr>
                      <a:r>
                        <a:rPr lang="fr" sz="11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M</a:t>
                      </a:r>
                      <a:endParaRPr lang="en-US" sz="800" kern="100">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r>
                        <a:rPr lang="fr" sz="1100" b="1" kern="10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A</a:t>
                      </a:r>
                      <a:endParaRPr lang="en-US" sz="800" kern="10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buNone/>
                      </a:pPr>
                      <a:r>
                        <a:rPr lang="fr" sz="1100" b="1" kern="10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R</a:t>
                      </a:r>
                      <a:endParaRPr lang="en-US" sz="800" kern="10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buNone/>
                      </a:pPr>
                      <a:r>
                        <a:rPr lang="fr" sz="1100" b="1" kern="10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T</a:t>
                      </a:r>
                      <a:endParaRPr lang="en-US" sz="800" kern="10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12700" cap="flat" cmpd="sng" algn="ctr">
                      <a:solidFill>
                        <a:srgbClr val="E1EEC0"/>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71912002"/>
                  </a:ext>
                </a:extLst>
              </a:tr>
            </a:tbl>
          </a:graphicData>
        </a:graphic>
      </p:graphicFrame>
      <p:pic>
        <p:nvPicPr>
          <p:cNvPr id="9" name="Graphic 1">
            <a:extLst>
              <a:ext uri="{FF2B5EF4-FFF2-40B4-BE49-F238E27FC236}">
                <a16:creationId xmlns:a16="http://schemas.microsoft.com/office/drawing/2014/main" id="{47064602-B17A-5E29-46CD-EA7263BDA30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29431" y="5894600"/>
            <a:ext cx="402113" cy="402113"/>
          </a:xfrm>
          <a:prstGeom prst="rect">
            <a:avLst/>
          </a:prstGeom>
        </p:spPr>
      </p:pic>
      <p:pic>
        <p:nvPicPr>
          <p:cNvPr id="10" name="Graphic 1">
            <a:extLst>
              <a:ext uri="{FF2B5EF4-FFF2-40B4-BE49-F238E27FC236}">
                <a16:creationId xmlns:a16="http://schemas.microsoft.com/office/drawing/2014/main" id="{93246D1D-03BB-719E-2D00-94500245C77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72645" y="5866973"/>
            <a:ext cx="451226" cy="457366"/>
          </a:xfrm>
          <a:prstGeom prst="rect">
            <a:avLst/>
          </a:prstGeom>
        </p:spPr>
      </p:pic>
      <p:pic>
        <p:nvPicPr>
          <p:cNvPr id="12" name="Graphic 1">
            <a:extLst>
              <a:ext uri="{FF2B5EF4-FFF2-40B4-BE49-F238E27FC236}">
                <a16:creationId xmlns:a16="http://schemas.microsoft.com/office/drawing/2014/main" id="{AA40B917-8B75-F18C-BB85-6D1773F5578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91606" y="5894088"/>
            <a:ext cx="422577" cy="403136"/>
          </a:xfrm>
          <a:prstGeom prst="rect">
            <a:avLst/>
          </a:prstGeom>
        </p:spPr>
      </p:pic>
      <p:pic>
        <p:nvPicPr>
          <p:cNvPr id="14" name="Graphic 1">
            <a:extLst>
              <a:ext uri="{FF2B5EF4-FFF2-40B4-BE49-F238E27FC236}">
                <a16:creationId xmlns:a16="http://schemas.microsoft.com/office/drawing/2014/main" id="{4706B4A9-156A-32BC-161D-BBF2A6E526C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398428" y="5894088"/>
            <a:ext cx="328443" cy="403136"/>
          </a:xfrm>
          <a:prstGeom prst="rect">
            <a:avLst/>
          </a:prstGeom>
        </p:spPr>
      </p:pic>
      <p:pic>
        <p:nvPicPr>
          <p:cNvPr id="17" name="Graphic 1">
            <a:extLst>
              <a:ext uri="{FF2B5EF4-FFF2-40B4-BE49-F238E27FC236}">
                <a16:creationId xmlns:a16="http://schemas.microsoft.com/office/drawing/2014/main" id="{EECB466F-8D41-28CC-72A9-2A86835F0A1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211116" y="5921715"/>
            <a:ext cx="348907" cy="347883"/>
          </a:xfrm>
          <a:prstGeom prst="rect">
            <a:avLst/>
          </a:prstGeom>
        </p:spPr>
      </p:pic>
      <p:pic>
        <p:nvPicPr>
          <p:cNvPr id="4" name="Graphic 3">
            <a:extLst>
              <a:ext uri="{FF2B5EF4-FFF2-40B4-BE49-F238E27FC236}">
                <a16:creationId xmlns:a16="http://schemas.microsoft.com/office/drawing/2014/main" id="{17138776-5204-8E90-D667-7012256E38A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907463" y="5746280"/>
            <a:ext cx="723803" cy="723803"/>
          </a:xfrm>
          <a:prstGeom prst="rect">
            <a:avLst/>
          </a:prstGeom>
        </p:spPr>
      </p:pic>
      <p:grpSp>
        <p:nvGrpSpPr>
          <p:cNvPr id="5" name="Group 4">
            <a:extLst>
              <a:ext uri="{FF2B5EF4-FFF2-40B4-BE49-F238E27FC236}">
                <a16:creationId xmlns:a16="http://schemas.microsoft.com/office/drawing/2014/main" id="{374206E2-5AD8-FE2E-B6AD-EF063D9356CC}"/>
              </a:ext>
            </a:extLst>
          </p:cNvPr>
          <p:cNvGrpSpPr/>
          <p:nvPr/>
        </p:nvGrpSpPr>
        <p:grpSpPr>
          <a:xfrm>
            <a:off x="10690649" y="5482284"/>
            <a:ext cx="1166071" cy="1158902"/>
            <a:chOff x="8986042" y="5095418"/>
            <a:chExt cx="2274727" cy="2260741"/>
          </a:xfrm>
        </p:grpSpPr>
        <p:sp>
          <p:nvSpPr>
            <p:cNvPr id="16" name="Oval 15">
              <a:extLst>
                <a:ext uri="{FF2B5EF4-FFF2-40B4-BE49-F238E27FC236}">
                  <a16:creationId xmlns:a16="http://schemas.microsoft.com/office/drawing/2014/main" id="{3361ECD1-F14B-8A79-0BC2-520BE4407D94}"/>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8">
              <a:extLst>
                <a:ext uri="{FF2B5EF4-FFF2-40B4-BE49-F238E27FC236}">
                  <a16:creationId xmlns:a16="http://schemas.microsoft.com/office/drawing/2014/main" id="{A8FA3D8A-E70D-567F-00E6-553DB99902E4}"/>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19" name="Graphic 18">
              <a:extLst>
                <a:ext uri="{FF2B5EF4-FFF2-40B4-BE49-F238E27FC236}">
                  <a16:creationId xmlns:a16="http://schemas.microsoft.com/office/drawing/2014/main" id="{58C5C31D-A9F6-58AF-B8B8-403DDF8880C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623342" y="5316523"/>
              <a:ext cx="1000124" cy="1143000"/>
            </a:xfrm>
            <a:prstGeom prst="rect">
              <a:avLst/>
            </a:prstGeom>
          </p:spPr>
        </p:pic>
      </p:grpSp>
    </p:spTree>
    <p:extLst>
      <p:ext uri="{BB962C8B-B14F-4D97-AF65-F5344CB8AC3E}">
        <p14:creationId xmlns:p14="http://schemas.microsoft.com/office/powerpoint/2010/main" val="34056809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5A2ED-9F2B-A171-4A1D-775689D0C467}"/>
            </a:ext>
          </a:extLst>
        </p:cNvPr>
        <p:cNvGrpSpPr/>
        <p:nvPr/>
      </p:nvGrpSpPr>
      <p:grpSpPr>
        <a:xfrm>
          <a:off x="0" y="0"/>
          <a:ext cx="0" cy="0"/>
          <a:chOff x="0" y="0"/>
          <a:chExt cx="0" cy="0"/>
        </a:xfrm>
      </p:grpSpPr>
      <p:pic>
        <p:nvPicPr>
          <p:cNvPr id="5" name="Picture 16">
            <a:extLst>
              <a:ext uri="{FF2B5EF4-FFF2-40B4-BE49-F238E27FC236}">
                <a16:creationId xmlns:a16="http://schemas.microsoft.com/office/drawing/2014/main" id="{2B60FBDB-8CC1-F18A-0A7C-276E4AC3FCED}"/>
              </a:ext>
            </a:extLst>
          </p:cNvPr>
          <p:cNvPicPr>
            <a:picLocks noChangeAspect="1"/>
          </p:cNvPicPr>
          <p:nvPr/>
        </p:nvPicPr>
        <p:blipFill>
          <a:blip r:embed="rId2"/>
          <a:stretch>
            <a:fillRect/>
          </a:stretch>
        </p:blipFill>
        <p:spPr>
          <a:xfrm>
            <a:off x="1584396" y="440288"/>
            <a:ext cx="2167000" cy="133582"/>
          </a:xfrm>
          <a:prstGeom prst="rect">
            <a:avLst/>
          </a:prstGeom>
        </p:spPr>
      </p:pic>
      <p:pic>
        <p:nvPicPr>
          <p:cNvPr id="7" name="Picture 17">
            <a:extLst>
              <a:ext uri="{FF2B5EF4-FFF2-40B4-BE49-F238E27FC236}">
                <a16:creationId xmlns:a16="http://schemas.microsoft.com/office/drawing/2014/main" id="{1FF8A7B2-55A6-5242-DD09-D520C953146B}"/>
              </a:ext>
            </a:extLst>
          </p:cNvPr>
          <p:cNvPicPr>
            <a:picLocks noChangeAspect="1"/>
          </p:cNvPicPr>
          <p:nvPr/>
        </p:nvPicPr>
        <p:blipFill>
          <a:blip r:embed="rId3"/>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D5429B99-92A1-4EB1-45A8-E657246AA409}"/>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OBJECTIFS INTELLIGENTS</a:t>
            </a:r>
          </a:p>
        </p:txBody>
      </p:sp>
      <p:sp>
        <p:nvSpPr>
          <p:cNvPr id="45" name="TextBox 44">
            <a:extLst>
              <a:ext uri="{FF2B5EF4-FFF2-40B4-BE49-F238E27FC236}">
                <a16:creationId xmlns:a16="http://schemas.microsoft.com/office/drawing/2014/main" id="{532B0D6B-9C83-06F3-9E7E-9F672A8DDB70}"/>
              </a:ext>
            </a:extLst>
          </p:cNvPr>
          <p:cNvSpPr txBox="1"/>
          <p:nvPr/>
        </p:nvSpPr>
        <p:spPr>
          <a:xfrm>
            <a:off x="1979606" y="2329588"/>
            <a:ext cx="8232789" cy="646331"/>
          </a:xfrm>
          <a:prstGeom prst="rect">
            <a:avLst/>
          </a:prstGeom>
          <a:noFill/>
        </p:spPr>
        <p:txBody>
          <a:bodyPr wrap="square" rtlCol="0">
            <a:spAutoFit/>
          </a:bodyPr>
          <a:lstStyle/>
          <a:p>
            <a:pPr algn="ctr"/>
            <a:r>
              <a:rPr lang="fr" sz="3600" b="1">
                <a:solidFill>
                  <a:srgbClr val="92278F"/>
                </a:solidFill>
                <a:latin typeface="GT Walsheim Pro Condensed Black" panose="00000906000000000000" pitchFamily="2" charset="0"/>
              </a:rPr>
              <a:t>OBJECTIFS INTELLIGENTS</a:t>
            </a:r>
          </a:p>
        </p:txBody>
      </p:sp>
      <p:pic>
        <p:nvPicPr>
          <p:cNvPr id="60" name="Picture 59" descr="Un groupe de personnes tenant des drapeaux&#10;&#10;Le contenu généré par l'IA peut être incorrect.">
            <a:extLst>
              <a:ext uri="{FF2B5EF4-FFF2-40B4-BE49-F238E27FC236}">
                <a16:creationId xmlns:a16="http://schemas.microsoft.com/office/drawing/2014/main" id="{22BD6990-ECAF-239D-BFBA-E5DB5EFA2C2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3106" y="124356"/>
            <a:ext cx="1173231" cy="1329396"/>
          </a:xfrm>
          <a:prstGeom prst="rect">
            <a:avLst/>
          </a:prstGeom>
        </p:spPr>
      </p:pic>
      <p:sp>
        <p:nvSpPr>
          <p:cNvPr id="2" name="Text Placeholder 4">
            <a:extLst>
              <a:ext uri="{FF2B5EF4-FFF2-40B4-BE49-F238E27FC236}">
                <a16:creationId xmlns:a16="http://schemas.microsoft.com/office/drawing/2014/main" id="{D365D425-4315-2B3D-44D9-C8848DB1131D}"/>
              </a:ext>
            </a:extLst>
          </p:cNvPr>
          <p:cNvSpPr txBox="1">
            <a:spLocks/>
          </p:cNvSpPr>
          <p:nvPr/>
        </p:nvSpPr>
        <p:spPr>
          <a:xfrm>
            <a:off x="1498599" y="1029127"/>
            <a:ext cx="6051379" cy="424626"/>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dirty="0">
                <a:solidFill>
                  <a:schemeClr val="bg2">
                    <a:lumMod val="50000"/>
                  </a:schemeClr>
                </a:solidFill>
                <a:latin typeface="Ubuntu Light" panose="020B0304030602030204" pitchFamily="34" charset="0"/>
              </a:rPr>
              <a:t>Phases de la gestion de projet - Planification</a:t>
            </a:r>
          </a:p>
          <a:p>
            <a:pPr marL="0" indent="0">
              <a:buNone/>
            </a:pPr>
            <a:endParaRPr lang="en-US" sz="2400" dirty="0">
              <a:solidFill>
                <a:schemeClr val="bg2">
                  <a:lumMod val="50000"/>
                </a:schemeClr>
              </a:solidFill>
              <a:latin typeface="Ubuntu Light" panose="020B0304030602030204" pitchFamily="34" charset="0"/>
            </a:endParaRPr>
          </a:p>
        </p:txBody>
      </p:sp>
      <p:graphicFrame>
        <p:nvGraphicFramePr>
          <p:cNvPr id="3" name="Table 2">
            <a:extLst>
              <a:ext uri="{FF2B5EF4-FFF2-40B4-BE49-F238E27FC236}">
                <a16:creationId xmlns:a16="http://schemas.microsoft.com/office/drawing/2014/main" id="{D9FE6451-0E19-AD20-760B-1F07F8D03887}"/>
              </a:ext>
            </a:extLst>
          </p:cNvPr>
          <p:cNvGraphicFramePr>
            <a:graphicFrameLocks noGrp="1"/>
          </p:cNvGraphicFramePr>
          <p:nvPr>
            <p:extLst>
              <p:ext uri="{D42A27DB-BD31-4B8C-83A1-F6EECF244321}">
                <p14:modId xmlns:p14="http://schemas.microsoft.com/office/powerpoint/2010/main" val="1058414047"/>
              </p:ext>
            </p:extLst>
          </p:nvPr>
        </p:nvGraphicFramePr>
        <p:xfrm>
          <a:off x="1147282" y="3429000"/>
          <a:ext cx="9934835" cy="2103120"/>
        </p:xfrm>
        <a:graphic>
          <a:graphicData uri="http://schemas.openxmlformats.org/drawingml/2006/table">
            <a:tbl>
              <a:tblPr firstRow="1" firstCol="1" bandRow="1"/>
              <a:tblGrid>
                <a:gridCol w="1986967">
                  <a:extLst>
                    <a:ext uri="{9D8B030D-6E8A-4147-A177-3AD203B41FA5}">
                      <a16:colId xmlns:a16="http://schemas.microsoft.com/office/drawing/2014/main" val="1432839722"/>
                    </a:ext>
                  </a:extLst>
                </a:gridCol>
                <a:gridCol w="1986967">
                  <a:extLst>
                    <a:ext uri="{9D8B030D-6E8A-4147-A177-3AD203B41FA5}">
                      <a16:colId xmlns:a16="http://schemas.microsoft.com/office/drawing/2014/main" val="597258507"/>
                    </a:ext>
                  </a:extLst>
                </a:gridCol>
                <a:gridCol w="1986967">
                  <a:extLst>
                    <a:ext uri="{9D8B030D-6E8A-4147-A177-3AD203B41FA5}">
                      <a16:colId xmlns:a16="http://schemas.microsoft.com/office/drawing/2014/main" val="3379759853"/>
                    </a:ext>
                  </a:extLst>
                </a:gridCol>
                <a:gridCol w="1986967">
                  <a:extLst>
                    <a:ext uri="{9D8B030D-6E8A-4147-A177-3AD203B41FA5}">
                      <a16:colId xmlns:a16="http://schemas.microsoft.com/office/drawing/2014/main" val="357054174"/>
                    </a:ext>
                  </a:extLst>
                </a:gridCol>
                <a:gridCol w="1986967">
                  <a:extLst>
                    <a:ext uri="{9D8B030D-6E8A-4147-A177-3AD203B41FA5}">
                      <a16:colId xmlns:a16="http://schemas.microsoft.com/office/drawing/2014/main" val="2576323512"/>
                    </a:ext>
                  </a:extLst>
                </a:gridCol>
              </a:tblGrid>
              <a:tr h="1234988">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extLst>
                  <a:ext uri="{0D108BD9-81ED-4DB2-BD59-A6C34878D82A}">
                    <a16:rowId xmlns:a16="http://schemas.microsoft.com/office/drawing/2014/main" val="2174150579"/>
                  </a:ext>
                </a:extLst>
              </a:tr>
              <a:tr h="487132">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S</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M</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92278F"/>
                          </a:solidFill>
                          <a:effectLst/>
                          <a:latin typeface="Ubuntu" panose="020B0504030602030204" pitchFamily="34" charset="0"/>
                          <a:ea typeface="DengXian" panose="02010600030101010101" pitchFamily="2" charset="-122"/>
                          <a:cs typeface="Arial" panose="020B0604020202020204" pitchFamily="34" charset="0"/>
                        </a:rPr>
                        <a:t>A</a:t>
                      </a:r>
                      <a:endParaRPr lang="en-US" sz="1800" kern="100">
                        <a:solidFill>
                          <a:srgbClr val="92278F"/>
                        </a:solidFill>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R</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T</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12700" cap="flat" cmpd="sng" algn="ctr">
                      <a:solidFill>
                        <a:srgbClr val="E1EEC0"/>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extLst>
                  <a:ext uri="{0D108BD9-81ED-4DB2-BD59-A6C34878D82A}">
                    <a16:rowId xmlns:a16="http://schemas.microsoft.com/office/drawing/2014/main" val="1371912002"/>
                  </a:ext>
                </a:extLst>
              </a:tr>
              <a:tr h="381000">
                <a:tc>
                  <a:txBody>
                    <a:bodyPr/>
                    <a:lstStyle/>
                    <a:p>
                      <a:pPr algn="ctr">
                        <a:lnSpc>
                          <a:spcPct val="100000"/>
                        </a:lnSpc>
                        <a:spcAft>
                          <a:spcPts val="0"/>
                        </a:spcAft>
                        <a:buNone/>
                      </a:pPr>
                      <a:r>
                        <a:rPr lang="fr" sz="2000" b="1"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S</a:t>
                      </a:r>
                      <a:r>
                        <a:rPr lang="fr" sz="200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pécifique</a:t>
                      </a:r>
                    </a:p>
                  </a:txBody>
                  <a:tcPr marL="102284" marR="102284"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r>
                        <a:rPr lang="fr" sz="2000" b="1"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M</a:t>
                      </a:r>
                      <a:r>
                        <a:rPr lang="fr" sz="2000" b="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esurable</a:t>
                      </a: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endParaRPr lang="en-US" sz="2000" kern="100">
                        <a:solidFill>
                          <a:srgbClr val="013B82"/>
                        </a:solidFill>
                        <a:effectLst/>
                        <a:latin typeface="Ubuntu" panose="020B050403060203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endParaRPr lang="en-US" sz="2000" kern="100">
                        <a:solidFill>
                          <a:srgbClr val="013B82"/>
                        </a:solidFill>
                        <a:effectLst/>
                        <a:latin typeface="Ubuntu" panose="020B050403060203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endParaRPr lang="en-US" sz="200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12700" cap="flat" cmpd="sng" algn="ctr">
                      <a:solidFill>
                        <a:srgbClr val="E1EEC0"/>
                      </a:solidFill>
                      <a:prstDash val="dot"/>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extLst>
                  <a:ext uri="{0D108BD9-81ED-4DB2-BD59-A6C34878D82A}">
                    <a16:rowId xmlns:a16="http://schemas.microsoft.com/office/drawing/2014/main" val="3139397079"/>
                  </a:ext>
                </a:extLst>
              </a:tr>
            </a:tbl>
          </a:graphicData>
        </a:graphic>
      </p:graphicFrame>
      <p:pic>
        <p:nvPicPr>
          <p:cNvPr id="4" name="Graphic 1">
            <a:extLst>
              <a:ext uri="{FF2B5EF4-FFF2-40B4-BE49-F238E27FC236}">
                <a16:creationId xmlns:a16="http://schemas.microsoft.com/office/drawing/2014/main" id="{23261774-5EED-0102-1489-2CA92C5F2E3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25075" y="3561099"/>
            <a:ext cx="930503" cy="930503"/>
          </a:xfrm>
          <a:prstGeom prst="rect">
            <a:avLst/>
          </a:prstGeom>
        </p:spPr>
      </p:pic>
      <p:pic>
        <p:nvPicPr>
          <p:cNvPr id="6" name="Graphic 1">
            <a:extLst>
              <a:ext uri="{FF2B5EF4-FFF2-40B4-BE49-F238E27FC236}">
                <a16:creationId xmlns:a16="http://schemas.microsoft.com/office/drawing/2014/main" id="{2DD4DD6B-1C6E-6D51-DAA5-C864D2F14C8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615511" y="3507125"/>
            <a:ext cx="1044151" cy="1058359"/>
          </a:xfrm>
          <a:prstGeom prst="rect">
            <a:avLst/>
          </a:prstGeom>
        </p:spPr>
      </p:pic>
      <p:pic>
        <p:nvPicPr>
          <p:cNvPr id="8" name="Graphic 1">
            <a:extLst>
              <a:ext uri="{FF2B5EF4-FFF2-40B4-BE49-F238E27FC236}">
                <a16:creationId xmlns:a16="http://schemas.microsoft.com/office/drawing/2014/main" id="{DA888418-564E-C26D-A443-084EAF3CCF8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07072" y="3561101"/>
            <a:ext cx="977855" cy="932870"/>
          </a:xfrm>
          <a:prstGeom prst="rect">
            <a:avLst/>
          </a:prstGeom>
        </p:spPr>
      </p:pic>
      <p:pic>
        <p:nvPicPr>
          <p:cNvPr id="9" name="Graphic 1">
            <a:extLst>
              <a:ext uri="{FF2B5EF4-FFF2-40B4-BE49-F238E27FC236}">
                <a16:creationId xmlns:a16="http://schemas.microsoft.com/office/drawing/2014/main" id="{59A8201C-DDCA-B7C1-7CE1-C3033732E00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761443" y="3591264"/>
            <a:ext cx="760028" cy="932870"/>
          </a:xfrm>
          <a:prstGeom prst="rect">
            <a:avLst/>
          </a:prstGeom>
        </p:spPr>
      </p:pic>
      <p:pic>
        <p:nvPicPr>
          <p:cNvPr id="10" name="Graphic 1">
            <a:extLst>
              <a:ext uri="{FF2B5EF4-FFF2-40B4-BE49-F238E27FC236}">
                <a16:creationId xmlns:a16="http://schemas.microsoft.com/office/drawing/2014/main" id="{BDE9238E-4975-64B8-A069-8688CFF242B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674965" y="3645238"/>
            <a:ext cx="807383" cy="805014"/>
          </a:xfrm>
          <a:prstGeom prst="rect">
            <a:avLst/>
          </a:prstGeom>
        </p:spPr>
      </p:pic>
      <p:grpSp>
        <p:nvGrpSpPr>
          <p:cNvPr id="11" name="Group 10">
            <a:extLst>
              <a:ext uri="{FF2B5EF4-FFF2-40B4-BE49-F238E27FC236}">
                <a16:creationId xmlns:a16="http://schemas.microsoft.com/office/drawing/2014/main" id="{CBC7D5D6-D991-CA19-931A-BA20C0AF238C}"/>
              </a:ext>
            </a:extLst>
          </p:cNvPr>
          <p:cNvGrpSpPr/>
          <p:nvPr/>
        </p:nvGrpSpPr>
        <p:grpSpPr>
          <a:xfrm>
            <a:off x="10690649" y="5482284"/>
            <a:ext cx="1166071" cy="1158902"/>
            <a:chOff x="8986042" y="5095418"/>
            <a:chExt cx="2274727" cy="2260741"/>
          </a:xfrm>
        </p:grpSpPr>
        <p:sp>
          <p:nvSpPr>
            <p:cNvPr id="12" name="Oval 11">
              <a:extLst>
                <a:ext uri="{FF2B5EF4-FFF2-40B4-BE49-F238E27FC236}">
                  <a16:creationId xmlns:a16="http://schemas.microsoft.com/office/drawing/2014/main" id="{FAB4BE74-DA97-6D95-3EBD-E3E3392638F0}"/>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8">
              <a:extLst>
                <a:ext uri="{FF2B5EF4-FFF2-40B4-BE49-F238E27FC236}">
                  <a16:creationId xmlns:a16="http://schemas.microsoft.com/office/drawing/2014/main" id="{A171829F-6FD9-7401-BE08-1096988EE335}"/>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15" name="Graphic 14">
              <a:extLst>
                <a:ext uri="{FF2B5EF4-FFF2-40B4-BE49-F238E27FC236}">
                  <a16:creationId xmlns:a16="http://schemas.microsoft.com/office/drawing/2014/main" id="{376CBB0C-E75B-899F-66D7-EC1D0436513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623342" y="5316523"/>
              <a:ext cx="1000124" cy="1143000"/>
            </a:xfrm>
            <a:prstGeom prst="rect">
              <a:avLst/>
            </a:prstGeom>
          </p:spPr>
        </p:pic>
      </p:grpSp>
    </p:spTree>
    <p:extLst>
      <p:ext uri="{BB962C8B-B14F-4D97-AF65-F5344CB8AC3E}">
        <p14:creationId xmlns:p14="http://schemas.microsoft.com/office/powerpoint/2010/main" val="34879497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7B366-195B-D5AB-7657-C5575754B0C3}"/>
            </a:ext>
          </a:extLst>
        </p:cNvPr>
        <p:cNvGrpSpPr/>
        <p:nvPr/>
      </p:nvGrpSpPr>
      <p:grpSpPr>
        <a:xfrm>
          <a:off x="0" y="0"/>
          <a:ext cx="0" cy="0"/>
          <a:chOff x="0" y="0"/>
          <a:chExt cx="0" cy="0"/>
        </a:xfrm>
      </p:grpSpPr>
      <p:pic>
        <p:nvPicPr>
          <p:cNvPr id="7" name="Picture 17">
            <a:extLst>
              <a:ext uri="{FF2B5EF4-FFF2-40B4-BE49-F238E27FC236}">
                <a16:creationId xmlns:a16="http://schemas.microsoft.com/office/drawing/2014/main" id="{441347B4-F398-653E-11A4-3156FFD3D2AD}"/>
              </a:ext>
            </a:extLst>
          </p:cNvPr>
          <p:cNvPicPr>
            <a:picLocks noChangeAspect="1"/>
          </p:cNvPicPr>
          <p:nvPr/>
        </p:nvPicPr>
        <p:blipFill>
          <a:blip r:embed="rId2"/>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D6BBD249-4024-AA9E-33F2-422832D18C31}"/>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OBJECTIFS INTELLIGENTS</a:t>
            </a:r>
          </a:p>
        </p:txBody>
      </p:sp>
      <p:sp>
        <p:nvSpPr>
          <p:cNvPr id="2" name="Text Placeholder 4">
            <a:extLst>
              <a:ext uri="{FF2B5EF4-FFF2-40B4-BE49-F238E27FC236}">
                <a16:creationId xmlns:a16="http://schemas.microsoft.com/office/drawing/2014/main" id="{D4E913AF-6151-F7FF-B306-D787A86B5DC6}"/>
              </a:ext>
            </a:extLst>
          </p:cNvPr>
          <p:cNvSpPr txBox="1">
            <a:spLocks/>
          </p:cNvSpPr>
          <p:nvPr/>
        </p:nvSpPr>
        <p:spPr>
          <a:xfrm>
            <a:off x="1498599" y="1029127"/>
            <a:ext cx="6051379" cy="424626"/>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dirty="0">
                <a:solidFill>
                  <a:schemeClr val="bg2">
                    <a:lumMod val="50000"/>
                  </a:schemeClr>
                </a:solidFill>
                <a:latin typeface="Ubuntu Light" panose="020B0304030602030204" pitchFamily="34" charset="0"/>
              </a:rPr>
              <a:t>Phases de la gestion de projet - Planification</a:t>
            </a:r>
          </a:p>
          <a:p>
            <a:pPr marL="0" indent="0">
              <a:buNone/>
            </a:pPr>
            <a:endParaRPr lang="en-US" sz="2400" dirty="0">
              <a:solidFill>
                <a:schemeClr val="bg2">
                  <a:lumMod val="50000"/>
                </a:schemeClr>
              </a:solidFill>
              <a:latin typeface="Ubuntu Light" panose="020B0304030602030204" pitchFamily="34" charset="0"/>
            </a:endParaRPr>
          </a:p>
        </p:txBody>
      </p:sp>
      <p:graphicFrame>
        <p:nvGraphicFramePr>
          <p:cNvPr id="15" name="Table 14">
            <a:extLst>
              <a:ext uri="{FF2B5EF4-FFF2-40B4-BE49-F238E27FC236}">
                <a16:creationId xmlns:a16="http://schemas.microsoft.com/office/drawing/2014/main" id="{8CEA292B-6FB2-F314-05C3-89A0894DCA70}"/>
              </a:ext>
            </a:extLst>
          </p:cNvPr>
          <p:cNvGraphicFramePr>
            <a:graphicFrameLocks noGrp="1"/>
          </p:cNvGraphicFramePr>
          <p:nvPr>
            <p:extLst>
              <p:ext uri="{D42A27DB-BD31-4B8C-83A1-F6EECF244321}">
                <p14:modId xmlns:p14="http://schemas.microsoft.com/office/powerpoint/2010/main" val="2978810850"/>
              </p:ext>
            </p:extLst>
          </p:nvPr>
        </p:nvGraphicFramePr>
        <p:xfrm>
          <a:off x="1299930" y="2311767"/>
          <a:ext cx="2765443" cy="2869587"/>
        </p:xfrm>
        <a:graphic>
          <a:graphicData uri="http://schemas.openxmlformats.org/drawingml/2006/table">
            <a:tbl>
              <a:tblPr firstRow="1" firstCol="1" bandRow="1"/>
              <a:tblGrid>
                <a:gridCol w="2765443">
                  <a:extLst>
                    <a:ext uri="{9D8B030D-6E8A-4147-A177-3AD203B41FA5}">
                      <a16:colId xmlns:a16="http://schemas.microsoft.com/office/drawing/2014/main" val="1432839722"/>
                    </a:ext>
                  </a:extLst>
                </a:gridCol>
              </a:tblGrid>
              <a:tr h="1718845">
                <a:tc>
                  <a:txBody>
                    <a:bodyPr/>
                    <a:lstStyle/>
                    <a:p>
                      <a:pPr>
                        <a:buNone/>
                      </a:pPr>
                      <a:endParaRPr lang="en-US" sz="2500" kern="100">
                        <a:effectLst/>
                        <a:latin typeface="Aptos" panose="020B0004020202020204" pitchFamily="34" charset="0"/>
                      </a:endParaRPr>
                    </a:p>
                  </a:txBody>
                  <a:tcPr marL="142358" marR="142358"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extLst>
                  <a:ext uri="{0D108BD9-81ED-4DB2-BD59-A6C34878D82A}">
                    <a16:rowId xmlns:a16="http://schemas.microsoft.com/office/drawing/2014/main" val="2174150579"/>
                  </a:ext>
                </a:extLst>
              </a:tr>
              <a:tr h="552309">
                <a:tc>
                  <a:txBody>
                    <a:bodyPr/>
                    <a:lstStyle/>
                    <a:p>
                      <a:pPr algn="ctr">
                        <a:lnSpc>
                          <a:spcPct val="115000"/>
                        </a:lnSpc>
                        <a:spcAft>
                          <a:spcPts val="800"/>
                        </a:spcAft>
                        <a:buNone/>
                      </a:pPr>
                      <a:r>
                        <a:rPr lang="fr" sz="33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A</a:t>
                      </a:r>
                      <a:endParaRPr lang="en-US" sz="2500" kern="100">
                        <a:effectLst/>
                        <a:latin typeface="Aptos" panose="020B0004020202020204" pitchFamily="34" charset="0"/>
                        <a:ea typeface="DengXian" panose="02010600030101010101" pitchFamily="2" charset="-122"/>
                        <a:cs typeface="Arial" panose="020B0604020202020204" pitchFamily="34" charset="0"/>
                      </a:endParaRPr>
                    </a:p>
                  </a:txBody>
                  <a:tcPr marL="142358" marR="142358"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extLst>
                  <a:ext uri="{0D108BD9-81ED-4DB2-BD59-A6C34878D82A}">
                    <a16:rowId xmlns:a16="http://schemas.microsoft.com/office/drawing/2014/main" val="1371912002"/>
                  </a:ext>
                </a:extLst>
              </a:tr>
              <a:tr h="598433">
                <a:tc>
                  <a:txBody>
                    <a:bodyPr/>
                    <a:lstStyle/>
                    <a:p>
                      <a:pPr algn="ctr">
                        <a:lnSpc>
                          <a:spcPct val="115000"/>
                        </a:lnSpc>
                        <a:spcAft>
                          <a:spcPts val="800"/>
                        </a:spcAft>
                        <a:buNone/>
                      </a:pPr>
                      <a:r>
                        <a:rPr lang="fr" sz="2800" b="1"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A</a:t>
                      </a:r>
                      <a:r>
                        <a:rPr lang="fr" sz="2800" b="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tteignable</a:t>
                      </a:r>
                    </a:p>
                  </a:txBody>
                  <a:tcPr marL="142358" marR="142358"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a:noFill/>
                    </a:lnB>
                    <a:solidFill>
                      <a:srgbClr val="E7F8FF"/>
                    </a:solidFill>
                  </a:tcPr>
                </a:tc>
                <a:extLst>
                  <a:ext uri="{0D108BD9-81ED-4DB2-BD59-A6C34878D82A}">
                    <a16:rowId xmlns:a16="http://schemas.microsoft.com/office/drawing/2014/main" val="479911846"/>
                  </a:ext>
                </a:extLst>
              </a:tr>
            </a:tbl>
          </a:graphicData>
        </a:graphic>
      </p:graphicFrame>
      <p:sp>
        <p:nvSpPr>
          <p:cNvPr id="11" name="TextBox 8">
            <a:extLst>
              <a:ext uri="{FF2B5EF4-FFF2-40B4-BE49-F238E27FC236}">
                <a16:creationId xmlns:a16="http://schemas.microsoft.com/office/drawing/2014/main" id="{A5C618BE-8336-FC1C-C019-D9F3F03C9FE3}"/>
              </a:ext>
            </a:extLst>
          </p:cNvPr>
          <p:cNvSpPr txBox="1"/>
          <p:nvPr/>
        </p:nvSpPr>
        <p:spPr>
          <a:xfrm>
            <a:off x="4524288" y="1835697"/>
            <a:ext cx="5102616" cy="1079013"/>
          </a:xfrm>
          <a:prstGeom prst="rect">
            <a:avLst/>
          </a:prstGeom>
          <a:noFill/>
        </p:spPr>
        <p:txBody>
          <a:bodyPr wrap="square" rtlCol="0">
            <a:spAutoFit/>
          </a:bodyPr>
          <a:lstStyle/>
          <a:p>
            <a:pPr marL="106362">
              <a:lnSpc>
                <a:spcPct val="120000"/>
              </a:lnSpc>
              <a:spcAft>
                <a:spcPts val="600"/>
              </a:spcAft>
            </a:pPr>
            <a:r>
              <a:rPr lang="fr" sz="6000" b="1" dirty="0">
                <a:solidFill>
                  <a:srgbClr val="92278F"/>
                </a:solidFill>
                <a:latin typeface="Ubuntu" panose="020B0504030602030204" pitchFamily="34" charset="0"/>
                <a:ea typeface="Ubuntu"/>
                <a:cs typeface="Ubuntu"/>
                <a:sym typeface="Ubuntu"/>
              </a:rPr>
              <a:t>A</a:t>
            </a:r>
            <a:r>
              <a:rPr lang="fr" sz="6000" dirty="0">
                <a:solidFill>
                  <a:srgbClr val="92278F"/>
                </a:solidFill>
                <a:latin typeface="Ubuntu" panose="020B0504030602030204" pitchFamily="34" charset="0"/>
                <a:ea typeface="Ubuntu"/>
                <a:cs typeface="Ubuntu"/>
                <a:sym typeface="Ubuntu"/>
              </a:rPr>
              <a:t>tteignable</a:t>
            </a:r>
            <a:endParaRPr lang="en-US" sz="4400" i="0" u="none" strike="noStrike" cap="none" dirty="0">
              <a:solidFill>
                <a:srgbClr val="0095DA"/>
              </a:solidFill>
              <a:latin typeface="Ubuntu" panose="020B0504030602030204" pitchFamily="34" charset="0"/>
              <a:ea typeface="Ubuntu"/>
              <a:cs typeface="Ubuntu"/>
              <a:sym typeface="Ubuntu"/>
            </a:endParaRPr>
          </a:p>
        </p:txBody>
      </p:sp>
      <p:sp>
        <p:nvSpPr>
          <p:cNvPr id="6" name="TextBox 5">
            <a:extLst>
              <a:ext uri="{FF2B5EF4-FFF2-40B4-BE49-F238E27FC236}">
                <a16:creationId xmlns:a16="http://schemas.microsoft.com/office/drawing/2014/main" id="{8B17FF34-53E1-E9C6-7DD0-1F514CD434CF}"/>
              </a:ext>
            </a:extLst>
          </p:cNvPr>
          <p:cNvSpPr txBox="1"/>
          <p:nvPr/>
        </p:nvSpPr>
        <p:spPr>
          <a:xfrm>
            <a:off x="4804847" y="3007150"/>
            <a:ext cx="6295275" cy="2413674"/>
          </a:xfrm>
          <a:prstGeom prst="rect">
            <a:avLst/>
          </a:prstGeom>
          <a:noFill/>
        </p:spPr>
        <p:txBody>
          <a:bodyPr wrap="square" rtlCol="0">
            <a:spAutoFit/>
          </a:bodyPr>
          <a:lstStyle/>
          <a:p>
            <a:pPr marL="342900" indent="-342900">
              <a:lnSpc>
                <a:spcPct val="120000"/>
              </a:lnSpc>
              <a:spcAft>
                <a:spcPts val="600"/>
              </a:spcAft>
              <a:buBlip>
                <a:blip r:embed="rId3"/>
              </a:buBlip>
            </a:pPr>
            <a:r>
              <a:rPr lang="fr" sz="2400" dirty="0">
                <a:solidFill>
                  <a:schemeClr val="tx1">
                    <a:lumMod val="65000"/>
                    <a:lumOff val="35000"/>
                  </a:schemeClr>
                </a:solidFill>
                <a:latin typeface="Ubuntu Light"/>
                <a:ea typeface="Calibri"/>
                <a:cs typeface="Calibri"/>
                <a:sym typeface="Calibri"/>
              </a:rPr>
              <a:t>Comment puis-je atteindre mon objectif ?</a:t>
            </a:r>
          </a:p>
          <a:p>
            <a:pPr marL="342900" indent="-342900">
              <a:lnSpc>
                <a:spcPct val="120000"/>
              </a:lnSpc>
              <a:spcAft>
                <a:spcPts val="600"/>
              </a:spcAft>
              <a:buBlip>
                <a:blip r:embed="rId3"/>
              </a:buBlip>
            </a:pPr>
            <a:r>
              <a:rPr lang="fr" sz="2400" dirty="0">
                <a:solidFill>
                  <a:schemeClr val="tx1">
                    <a:lumMod val="65000"/>
                    <a:lumOff val="35000"/>
                  </a:schemeClr>
                </a:solidFill>
                <a:latin typeface="Ubuntu Light"/>
                <a:ea typeface="Calibri"/>
                <a:cs typeface="Calibri"/>
                <a:sym typeface="Calibri"/>
              </a:rPr>
              <a:t> Quelles ressources ou opportunités pourraient m'aider ?</a:t>
            </a:r>
          </a:p>
          <a:p>
            <a:pPr marL="342900" indent="-342900">
              <a:lnSpc>
                <a:spcPct val="120000"/>
              </a:lnSpc>
              <a:spcAft>
                <a:spcPts val="600"/>
              </a:spcAft>
              <a:buBlip>
                <a:blip r:embed="rId3"/>
              </a:buBlip>
            </a:pPr>
            <a:r>
              <a:rPr lang="fr" sz="2400" dirty="0">
                <a:solidFill>
                  <a:schemeClr val="tx1">
                    <a:lumMod val="65000"/>
                    <a:lumOff val="35000"/>
                  </a:schemeClr>
                </a:solidFill>
                <a:latin typeface="Ubuntu Light"/>
                <a:ea typeface="Calibri"/>
                <a:cs typeface="Calibri"/>
                <a:sym typeface="Calibri"/>
              </a:rPr>
              <a:t> Y a-t-il des obstacles, comme le temps ou l'argent, que je dois prendre en compte ?</a:t>
            </a:r>
          </a:p>
        </p:txBody>
      </p:sp>
      <p:pic>
        <p:nvPicPr>
          <p:cNvPr id="4" name="Graphic 1">
            <a:extLst>
              <a:ext uri="{FF2B5EF4-FFF2-40B4-BE49-F238E27FC236}">
                <a16:creationId xmlns:a16="http://schemas.microsoft.com/office/drawing/2014/main" id="{5EAEF4B7-64C3-D168-AD47-8D040C5BE7D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978976" y="2467644"/>
            <a:ext cx="1340588" cy="1278916"/>
          </a:xfrm>
          <a:prstGeom prst="rect">
            <a:avLst/>
          </a:prstGeom>
        </p:spPr>
      </p:pic>
      <p:graphicFrame>
        <p:nvGraphicFramePr>
          <p:cNvPr id="8" name="Table 7">
            <a:extLst>
              <a:ext uri="{FF2B5EF4-FFF2-40B4-BE49-F238E27FC236}">
                <a16:creationId xmlns:a16="http://schemas.microsoft.com/office/drawing/2014/main" id="{E21A396D-869C-91DC-36F6-8B7C1C326E11}"/>
              </a:ext>
            </a:extLst>
          </p:cNvPr>
          <p:cNvGraphicFramePr>
            <a:graphicFrameLocks noGrp="1"/>
          </p:cNvGraphicFramePr>
          <p:nvPr>
            <p:extLst>
              <p:ext uri="{D42A27DB-BD31-4B8C-83A1-F6EECF244321}">
                <p14:modId xmlns:p14="http://schemas.microsoft.com/office/powerpoint/2010/main" val="1672104730"/>
              </p:ext>
            </p:extLst>
          </p:nvPr>
        </p:nvGraphicFramePr>
        <p:xfrm>
          <a:off x="5518873" y="5828873"/>
          <a:ext cx="4293305" cy="749695"/>
        </p:xfrm>
        <a:graphic>
          <a:graphicData uri="http://schemas.openxmlformats.org/drawingml/2006/table">
            <a:tbl>
              <a:tblPr firstRow="1" firstCol="1" bandRow="1"/>
              <a:tblGrid>
                <a:gridCol w="858661">
                  <a:extLst>
                    <a:ext uri="{9D8B030D-6E8A-4147-A177-3AD203B41FA5}">
                      <a16:colId xmlns:a16="http://schemas.microsoft.com/office/drawing/2014/main" val="1432839722"/>
                    </a:ext>
                  </a:extLst>
                </a:gridCol>
                <a:gridCol w="858661">
                  <a:extLst>
                    <a:ext uri="{9D8B030D-6E8A-4147-A177-3AD203B41FA5}">
                      <a16:colId xmlns:a16="http://schemas.microsoft.com/office/drawing/2014/main" val="597258507"/>
                    </a:ext>
                  </a:extLst>
                </a:gridCol>
                <a:gridCol w="858661">
                  <a:extLst>
                    <a:ext uri="{9D8B030D-6E8A-4147-A177-3AD203B41FA5}">
                      <a16:colId xmlns:a16="http://schemas.microsoft.com/office/drawing/2014/main" val="3379759853"/>
                    </a:ext>
                  </a:extLst>
                </a:gridCol>
                <a:gridCol w="858661">
                  <a:extLst>
                    <a:ext uri="{9D8B030D-6E8A-4147-A177-3AD203B41FA5}">
                      <a16:colId xmlns:a16="http://schemas.microsoft.com/office/drawing/2014/main" val="357054174"/>
                    </a:ext>
                  </a:extLst>
                </a:gridCol>
                <a:gridCol w="858661">
                  <a:extLst>
                    <a:ext uri="{9D8B030D-6E8A-4147-A177-3AD203B41FA5}">
                      <a16:colId xmlns:a16="http://schemas.microsoft.com/office/drawing/2014/main" val="2576323512"/>
                    </a:ext>
                  </a:extLst>
                </a:gridCol>
              </a:tblGrid>
              <a:tr h="533695">
                <a:tc>
                  <a:txBody>
                    <a:bodyPr/>
                    <a:lstStyle/>
                    <a:p>
                      <a:pPr>
                        <a:buNone/>
                      </a:pPr>
                      <a:endParaRPr lang="en-US" sz="800" kern="100">
                        <a:effectLst/>
                        <a:latin typeface="Aptos" panose="020B0004020202020204" pitchFamily="34" charset="0"/>
                      </a:endParaRPr>
                    </a:p>
                  </a:txBody>
                  <a:tcPr marL="44202" marR="44202" marT="0" marB="0">
                    <a:lnL w="9525" cap="flat" cmpd="sng" algn="ctr">
                      <a:solidFill>
                        <a:schemeClr val="bg2">
                          <a:lumMod val="75000"/>
                        </a:schemeClr>
                      </a:solidFill>
                      <a:prstDash val="dot"/>
                      <a:round/>
                      <a:headEnd type="none" w="med" len="med"/>
                      <a:tailEnd type="none" w="med" len="med"/>
                    </a:lnL>
                    <a:lnR w="9525" cap="flat" cmpd="sng" algn="ctr">
                      <a:solidFill>
                        <a:schemeClr val="bg2">
                          <a:lumMod val="75000"/>
                        </a:schemeClr>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chemeClr val="bg2">
                          <a:lumMod val="75000"/>
                        </a:schemeClr>
                      </a:solidFill>
                      <a:prstDash val="dot"/>
                      <a:round/>
                      <a:headEnd type="none" w="med" len="med"/>
                      <a:tailEnd type="none" w="med" len="med"/>
                    </a:lnL>
                    <a:lnR w="9525" cap="flat" cmpd="sng" algn="ctr">
                      <a:solidFill>
                        <a:srgbClr val="013B82"/>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rgbClr val="013B82"/>
                      </a:solidFill>
                      <a:prstDash val="dot"/>
                      <a:round/>
                      <a:headEnd type="none" w="med" len="med"/>
                      <a:tailEnd type="none" w="med" len="med"/>
                    </a:lnL>
                    <a:lnR w="9525" cap="flat" cmpd="sng" algn="ctr">
                      <a:solidFill>
                        <a:srgbClr val="013B82"/>
                      </a:solidFill>
                      <a:prstDash val="dot"/>
                      <a:round/>
                      <a:headEnd type="none" w="med" len="med"/>
                      <a:tailEnd type="none" w="med" len="med"/>
                    </a:lnR>
                    <a:lnT w="9525" cap="flat" cmpd="sng" algn="ctr">
                      <a:solidFill>
                        <a:srgbClr val="013B82"/>
                      </a:solidFill>
                      <a:prstDash val="dot"/>
                      <a:round/>
                      <a:headEnd type="none" w="med" len="med"/>
                      <a:tailEnd type="none" w="med" len="med"/>
                    </a:lnT>
                    <a:lnB w="9525" cap="flat" cmpd="sng" algn="ctr">
                      <a:solidFill>
                        <a:srgbClr val="013B82"/>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rgbClr val="013B82"/>
                      </a:solidFill>
                      <a:prstDash val="dot"/>
                      <a:round/>
                      <a:headEnd type="none" w="med" len="med"/>
                      <a:tailEnd type="none" w="med" len="med"/>
                    </a:lnL>
                    <a:lnR w="9525" cap="flat" cmpd="sng" algn="ctr">
                      <a:solidFill>
                        <a:schemeClr val="bg2">
                          <a:lumMod val="75000"/>
                        </a:schemeClr>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chemeClr val="bg2">
                          <a:lumMod val="75000"/>
                        </a:schemeClr>
                      </a:solidFill>
                      <a:prstDash val="dot"/>
                      <a:round/>
                      <a:headEnd type="none" w="med" len="med"/>
                      <a:tailEnd type="none" w="med" len="med"/>
                    </a:lnL>
                    <a:lnR w="9525" cap="flat" cmpd="sng" algn="ctr">
                      <a:solidFill>
                        <a:schemeClr val="bg2">
                          <a:lumMod val="75000"/>
                        </a:schemeClr>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extLst>
                  <a:ext uri="{0D108BD9-81ED-4DB2-BD59-A6C34878D82A}">
                    <a16:rowId xmlns:a16="http://schemas.microsoft.com/office/drawing/2014/main" val="2174150579"/>
                  </a:ext>
                </a:extLst>
              </a:tr>
              <a:tr h="216000">
                <a:tc>
                  <a:txBody>
                    <a:bodyPr/>
                    <a:lstStyle/>
                    <a:p>
                      <a:pPr algn="ctr">
                        <a:lnSpc>
                          <a:spcPct val="100000"/>
                        </a:lnSpc>
                        <a:spcAft>
                          <a:spcPts val="0"/>
                        </a:spcAft>
                        <a:buNone/>
                      </a:pPr>
                      <a:r>
                        <a:rPr lang="fr" sz="1100" b="1" kern="10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S</a:t>
                      </a:r>
                      <a:endParaRPr lang="en-US" sz="800" kern="10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buNone/>
                      </a:pPr>
                      <a:r>
                        <a:rPr lang="fr" sz="1100" b="1" kern="10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M</a:t>
                      </a:r>
                      <a:endParaRPr lang="en-US" sz="800" kern="10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buNone/>
                      </a:pPr>
                      <a:r>
                        <a:rPr lang="fr" sz="11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A</a:t>
                      </a:r>
                      <a:endParaRPr lang="en-US" sz="800" kern="100">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r>
                        <a:rPr lang="fr" sz="1100" b="1" kern="10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R</a:t>
                      </a:r>
                      <a:endParaRPr lang="en-US" sz="800" kern="10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buNone/>
                      </a:pPr>
                      <a:r>
                        <a:rPr lang="fr" sz="1100" b="1" kern="100" dirty="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T</a:t>
                      </a:r>
                      <a:endParaRPr lang="en-US" sz="800" kern="100" dirty="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12700" cap="flat" cmpd="sng" algn="ctr">
                      <a:solidFill>
                        <a:srgbClr val="E1EEC0"/>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71912002"/>
                  </a:ext>
                </a:extLst>
              </a:tr>
            </a:tbl>
          </a:graphicData>
        </a:graphic>
      </p:graphicFrame>
      <p:pic>
        <p:nvPicPr>
          <p:cNvPr id="9" name="Graphic 1">
            <a:extLst>
              <a:ext uri="{FF2B5EF4-FFF2-40B4-BE49-F238E27FC236}">
                <a16:creationId xmlns:a16="http://schemas.microsoft.com/office/drawing/2014/main" id="{E2733D83-08D4-1565-8342-5E477C1951B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24542" y="5894600"/>
            <a:ext cx="402113" cy="402113"/>
          </a:xfrm>
          <a:prstGeom prst="rect">
            <a:avLst/>
          </a:prstGeom>
        </p:spPr>
      </p:pic>
      <p:pic>
        <p:nvPicPr>
          <p:cNvPr id="10" name="Graphic 1">
            <a:extLst>
              <a:ext uri="{FF2B5EF4-FFF2-40B4-BE49-F238E27FC236}">
                <a16:creationId xmlns:a16="http://schemas.microsoft.com/office/drawing/2014/main" id="{79E45331-DAC5-2AED-AE21-1525F042BAA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67756" y="5866973"/>
            <a:ext cx="451226" cy="457366"/>
          </a:xfrm>
          <a:prstGeom prst="rect">
            <a:avLst/>
          </a:prstGeom>
        </p:spPr>
      </p:pic>
      <p:pic>
        <p:nvPicPr>
          <p:cNvPr id="12" name="Graphic 1">
            <a:extLst>
              <a:ext uri="{FF2B5EF4-FFF2-40B4-BE49-F238E27FC236}">
                <a16:creationId xmlns:a16="http://schemas.microsoft.com/office/drawing/2014/main" id="{FD81A62A-AC01-25D5-5D10-71873F8CC7F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86717" y="5894088"/>
            <a:ext cx="422577" cy="403136"/>
          </a:xfrm>
          <a:prstGeom prst="rect">
            <a:avLst/>
          </a:prstGeom>
        </p:spPr>
      </p:pic>
      <p:pic>
        <p:nvPicPr>
          <p:cNvPr id="14" name="Graphic 1">
            <a:extLst>
              <a:ext uri="{FF2B5EF4-FFF2-40B4-BE49-F238E27FC236}">
                <a16:creationId xmlns:a16="http://schemas.microsoft.com/office/drawing/2014/main" id="{87C55F5C-9F0C-A8AF-C5C1-56FD2AB70CF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393539" y="5894088"/>
            <a:ext cx="328443" cy="403136"/>
          </a:xfrm>
          <a:prstGeom prst="rect">
            <a:avLst/>
          </a:prstGeom>
        </p:spPr>
      </p:pic>
      <p:pic>
        <p:nvPicPr>
          <p:cNvPr id="16" name="Graphic 1">
            <a:extLst>
              <a:ext uri="{FF2B5EF4-FFF2-40B4-BE49-F238E27FC236}">
                <a16:creationId xmlns:a16="http://schemas.microsoft.com/office/drawing/2014/main" id="{87705ACF-2D97-3E9F-54AD-8C23F3E3586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206227" y="5921715"/>
            <a:ext cx="348907" cy="347883"/>
          </a:xfrm>
          <a:prstGeom prst="rect">
            <a:avLst/>
          </a:prstGeom>
        </p:spPr>
      </p:pic>
      <p:grpSp>
        <p:nvGrpSpPr>
          <p:cNvPr id="5" name="Group 4">
            <a:extLst>
              <a:ext uri="{FF2B5EF4-FFF2-40B4-BE49-F238E27FC236}">
                <a16:creationId xmlns:a16="http://schemas.microsoft.com/office/drawing/2014/main" id="{31944F10-3720-E304-FC7E-91B90DF24616}"/>
              </a:ext>
            </a:extLst>
          </p:cNvPr>
          <p:cNvGrpSpPr/>
          <p:nvPr/>
        </p:nvGrpSpPr>
        <p:grpSpPr>
          <a:xfrm>
            <a:off x="10690649" y="5482284"/>
            <a:ext cx="1166071" cy="1158902"/>
            <a:chOff x="8986042" y="5095418"/>
            <a:chExt cx="2274727" cy="2260741"/>
          </a:xfrm>
        </p:grpSpPr>
        <p:sp>
          <p:nvSpPr>
            <p:cNvPr id="17" name="Oval 16">
              <a:extLst>
                <a:ext uri="{FF2B5EF4-FFF2-40B4-BE49-F238E27FC236}">
                  <a16:creationId xmlns:a16="http://schemas.microsoft.com/office/drawing/2014/main" id="{AE2CF9D6-3B10-6C4B-368F-1B2B92C5B5C7}"/>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8">
              <a:extLst>
                <a:ext uri="{FF2B5EF4-FFF2-40B4-BE49-F238E27FC236}">
                  <a16:creationId xmlns:a16="http://schemas.microsoft.com/office/drawing/2014/main" id="{2C319A4A-3DD8-BF63-ED0D-D4EB9043D100}"/>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19" name="Graphic 18">
              <a:extLst>
                <a:ext uri="{FF2B5EF4-FFF2-40B4-BE49-F238E27FC236}">
                  <a16:creationId xmlns:a16="http://schemas.microsoft.com/office/drawing/2014/main" id="{9DA6B6C3-7DE4-8A97-718D-0F6DD558BF0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623342" y="5316523"/>
              <a:ext cx="1000124" cy="1143000"/>
            </a:xfrm>
            <a:prstGeom prst="rect">
              <a:avLst/>
            </a:prstGeom>
          </p:spPr>
        </p:pic>
      </p:grpSp>
      <p:pic>
        <p:nvPicPr>
          <p:cNvPr id="20" name="Graphic 19">
            <a:extLst>
              <a:ext uri="{FF2B5EF4-FFF2-40B4-BE49-F238E27FC236}">
                <a16:creationId xmlns:a16="http://schemas.microsoft.com/office/drawing/2014/main" id="{F85EE6E8-C43A-3306-2144-2840A9371170}"/>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907463" y="5746280"/>
            <a:ext cx="723803" cy="723803"/>
          </a:xfrm>
          <a:prstGeom prst="rect">
            <a:avLst/>
          </a:prstGeom>
        </p:spPr>
      </p:pic>
    </p:spTree>
    <p:extLst>
      <p:ext uri="{BB962C8B-B14F-4D97-AF65-F5344CB8AC3E}">
        <p14:creationId xmlns:p14="http://schemas.microsoft.com/office/powerpoint/2010/main" val="33127168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74C86-76F4-F63F-E1AC-DA9F124FB70A}"/>
            </a:ext>
          </a:extLst>
        </p:cNvPr>
        <p:cNvGrpSpPr/>
        <p:nvPr/>
      </p:nvGrpSpPr>
      <p:grpSpPr>
        <a:xfrm>
          <a:off x="0" y="0"/>
          <a:ext cx="0" cy="0"/>
          <a:chOff x="0" y="0"/>
          <a:chExt cx="0" cy="0"/>
        </a:xfrm>
      </p:grpSpPr>
      <p:pic>
        <p:nvPicPr>
          <p:cNvPr id="5" name="Picture 16">
            <a:extLst>
              <a:ext uri="{FF2B5EF4-FFF2-40B4-BE49-F238E27FC236}">
                <a16:creationId xmlns:a16="http://schemas.microsoft.com/office/drawing/2014/main" id="{CD15F56F-7264-61DF-D448-BE3289D78F1F}"/>
              </a:ext>
            </a:extLst>
          </p:cNvPr>
          <p:cNvPicPr>
            <a:picLocks noChangeAspect="1"/>
          </p:cNvPicPr>
          <p:nvPr/>
        </p:nvPicPr>
        <p:blipFill>
          <a:blip r:embed="rId2"/>
          <a:stretch>
            <a:fillRect/>
          </a:stretch>
        </p:blipFill>
        <p:spPr>
          <a:xfrm>
            <a:off x="1584396" y="440288"/>
            <a:ext cx="2167000" cy="133582"/>
          </a:xfrm>
          <a:prstGeom prst="rect">
            <a:avLst/>
          </a:prstGeom>
        </p:spPr>
      </p:pic>
      <p:pic>
        <p:nvPicPr>
          <p:cNvPr id="7" name="Picture 17">
            <a:extLst>
              <a:ext uri="{FF2B5EF4-FFF2-40B4-BE49-F238E27FC236}">
                <a16:creationId xmlns:a16="http://schemas.microsoft.com/office/drawing/2014/main" id="{FC780D9C-DA70-6BE4-1620-8DDBE5ED1546}"/>
              </a:ext>
            </a:extLst>
          </p:cNvPr>
          <p:cNvPicPr>
            <a:picLocks noChangeAspect="1"/>
          </p:cNvPicPr>
          <p:nvPr/>
        </p:nvPicPr>
        <p:blipFill>
          <a:blip r:embed="rId3"/>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23731C7C-3820-D525-28DE-4F2B3C52CDB6}"/>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OBJECTIFS INTELLIGENTS</a:t>
            </a:r>
          </a:p>
        </p:txBody>
      </p:sp>
      <p:sp>
        <p:nvSpPr>
          <p:cNvPr id="45" name="TextBox 44">
            <a:extLst>
              <a:ext uri="{FF2B5EF4-FFF2-40B4-BE49-F238E27FC236}">
                <a16:creationId xmlns:a16="http://schemas.microsoft.com/office/drawing/2014/main" id="{68348882-5791-20B7-2FB0-9712A4142614}"/>
              </a:ext>
            </a:extLst>
          </p:cNvPr>
          <p:cNvSpPr txBox="1"/>
          <p:nvPr/>
        </p:nvSpPr>
        <p:spPr>
          <a:xfrm>
            <a:off x="1998304" y="2351385"/>
            <a:ext cx="8232789" cy="646331"/>
          </a:xfrm>
          <a:prstGeom prst="rect">
            <a:avLst/>
          </a:prstGeom>
          <a:noFill/>
        </p:spPr>
        <p:txBody>
          <a:bodyPr wrap="square" rtlCol="0">
            <a:spAutoFit/>
          </a:bodyPr>
          <a:lstStyle/>
          <a:p>
            <a:pPr algn="ctr"/>
            <a:r>
              <a:rPr lang="fr" sz="3600" b="1" dirty="0">
                <a:solidFill>
                  <a:srgbClr val="92278F"/>
                </a:solidFill>
                <a:latin typeface="GT Walsheim Pro Condensed Black" panose="00000906000000000000" pitchFamily="2" charset="0"/>
              </a:rPr>
              <a:t>OBJECTIFS INTELLIGENTS</a:t>
            </a:r>
          </a:p>
        </p:txBody>
      </p:sp>
      <p:pic>
        <p:nvPicPr>
          <p:cNvPr id="60" name="Picture 59" descr="Un groupe de personnes tenant des drapeaux&#10;&#10;Le contenu généré par l'IA peut être incorrect.">
            <a:extLst>
              <a:ext uri="{FF2B5EF4-FFF2-40B4-BE49-F238E27FC236}">
                <a16:creationId xmlns:a16="http://schemas.microsoft.com/office/drawing/2014/main" id="{F7648FC6-2FF2-3C11-9697-C9DD19D02C5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3106" y="124356"/>
            <a:ext cx="1173231" cy="1329396"/>
          </a:xfrm>
          <a:prstGeom prst="rect">
            <a:avLst/>
          </a:prstGeom>
        </p:spPr>
      </p:pic>
      <p:sp>
        <p:nvSpPr>
          <p:cNvPr id="2" name="Text Placeholder 4">
            <a:extLst>
              <a:ext uri="{FF2B5EF4-FFF2-40B4-BE49-F238E27FC236}">
                <a16:creationId xmlns:a16="http://schemas.microsoft.com/office/drawing/2014/main" id="{82E3A5B2-8D4F-E718-8B04-5EF42187B12A}"/>
              </a:ext>
            </a:extLst>
          </p:cNvPr>
          <p:cNvSpPr txBox="1">
            <a:spLocks/>
          </p:cNvSpPr>
          <p:nvPr/>
        </p:nvSpPr>
        <p:spPr>
          <a:xfrm>
            <a:off x="1498599" y="1029127"/>
            <a:ext cx="6051379" cy="424626"/>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dirty="0">
                <a:solidFill>
                  <a:schemeClr val="bg2">
                    <a:lumMod val="50000"/>
                  </a:schemeClr>
                </a:solidFill>
                <a:latin typeface="Ubuntu Light" panose="020B0304030602030204" pitchFamily="34" charset="0"/>
              </a:rPr>
              <a:t>Phases de la gestion de projet - Planification</a:t>
            </a:r>
          </a:p>
          <a:p>
            <a:pPr marL="0" indent="0">
              <a:buNone/>
            </a:pPr>
            <a:endParaRPr lang="en-US" sz="2400" dirty="0">
              <a:solidFill>
                <a:schemeClr val="bg2">
                  <a:lumMod val="50000"/>
                </a:schemeClr>
              </a:solidFill>
              <a:latin typeface="Ubuntu Light" panose="020B0304030602030204" pitchFamily="34" charset="0"/>
            </a:endParaRPr>
          </a:p>
        </p:txBody>
      </p:sp>
      <p:graphicFrame>
        <p:nvGraphicFramePr>
          <p:cNvPr id="3" name="Table 2">
            <a:extLst>
              <a:ext uri="{FF2B5EF4-FFF2-40B4-BE49-F238E27FC236}">
                <a16:creationId xmlns:a16="http://schemas.microsoft.com/office/drawing/2014/main" id="{B00A7688-7E92-0E3E-C02D-A85FED8F75A3}"/>
              </a:ext>
            </a:extLst>
          </p:cNvPr>
          <p:cNvGraphicFramePr>
            <a:graphicFrameLocks noGrp="1"/>
          </p:cNvGraphicFramePr>
          <p:nvPr>
            <p:extLst>
              <p:ext uri="{D42A27DB-BD31-4B8C-83A1-F6EECF244321}">
                <p14:modId xmlns:p14="http://schemas.microsoft.com/office/powerpoint/2010/main" val="136964372"/>
              </p:ext>
            </p:extLst>
          </p:nvPr>
        </p:nvGraphicFramePr>
        <p:xfrm>
          <a:off x="1147282" y="3429000"/>
          <a:ext cx="9934835" cy="2099821"/>
        </p:xfrm>
        <a:graphic>
          <a:graphicData uri="http://schemas.openxmlformats.org/drawingml/2006/table">
            <a:tbl>
              <a:tblPr firstRow="1" firstCol="1" bandRow="1"/>
              <a:tblGrid>
                <a:gridCol w="1986967">
                  <a:extLst>
                    <a:ext uri="{9D8B030D-6E8A-4147-A177-3AD203B41FA5}">
                      <a16:colId xmlns:a16="http://schemas.microsoft.com/office/drawing/2014/main" val="1432839722"/>
                    </a:ext>
                  </a:extLst>
                </a:gridCol>
                <a:gridCol w="1986967">
                  <a:extLst>
                    <a:ext uri="{9D8B030D-6E8A-4147-A177-3AD203B41FA5}">
                      <a16:colId xmlns:a16="http://schemas.microsoft.com/office/drawing/2014/main" val="597258507"/>
                    </a:ext>
                  </a:extLst>
                </a:gridCol>
                <a:gridCol w="1986967">
                  <a:extLst>
                    <a:ext uri="{9D8B030D-6E8A-4147-A177-3AD203B41FA5}">
                      <a16:colId xmlns:a16="http://schemas.microsoft.com/office/drawing/2014/main" val="3379759853"/>
                    </a:ext>
                  </a:extLst>
                </a:gridCol>
                <a:gridCol w="1986967">
                  <a:extLst>
                    <a:ext uri="{9D8B030D-6E8A-4147-A177-3AD203B41FA5}">
                      <a16:colId xmlns:a16="http://schemas.microsoft.com/office/drawing/2014/main" val="357054174"/>
                    </a:ext>
                  </a:extLst>
                </a:gridCol>
                <a:gridCol w="1986967">
                  <a:extLst>
                    <a:ext uri="{9D8B030D-6E8A-4147-A177-3AD203B41FA5}">
                      <a16:colId xmlns:a16="http://schemas.microsoft.com/office/drawing/2014/main" val="2576323512"/>
                    </a:ext>
                  </a:extLst>
                </a:gridCol>
              </a:tblGrid>
              <a:tr h="1234988">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extLst>
                  <a:ext uri="{0D108BD9-81ED-4DB2-BD59-A6C34878D82A}">
                    <a16:rowId xmlns:a16="http://schemas.microsoft.com/office/drawing/2014/main" val="2174150579"/>
                  </a:ext>
                </a:extLst>
              </a:tr>
              <a:tr h="396833">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S</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M</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A</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dirty="0">
                          <a:solidFill>
                            <a:srgbClr val="92278F"/>
                          </a:solidFill>
                          <a:effectLst/>
                          <a:latin typeface="Ubuntu" panose="020B0504030602030204" pitchFamily="34" charset="0"/>
                          <a:ea typeface="DengXian" panose="02010600030101010101" pitchFamily="2" charset="-122"/>
                          <a:cs typeface="Arial" panose="020B0604020202020204" pitchFamily="34" charset="0"/>
                        </a:rPr>
                        <a:t>R</a:t>
                      </a:r>
                      <a:endParaRPr lang="en-US" sz="1800" kern="100" dirty="0">
                        <a:solidFill>
                          <a:srgbClr val="92278F"/>
                        </a:solidFill>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T</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12700" cap="flat" cmpd="sng" algn="ctr">
                      <a:solidFill>
                        <a:srgbClr val="E1EEC0"/>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extLst>
                  <a:ext uri="{0D108BD9-81ED-4DB2-BD59-A6C34878D82A}">
                    <a16:rowId xmlns:a16="http://schemas.microsoft.com/office/drawing/2014/main" val="1371912002"/>
                  </a:ext>
                </a:extLst>
              </a:tr>
              <a:tr h="468000">
                <a:tc>
                  <a:txBody>
                    <a:bodyPr/>
                    <a:lstStyle/>
                    <a:p>
                      <a:pPr algn="ctr">
                        <a:lnSpc>
                          <a:spcPct val="100000"/>
                        </a:lnSpc>
                        <a:spcAft>
                          <a:spcPts val="0"/>
                        </a:spcAft>
                        <a:buNone/>
                      </a:pPr>
                      <a:r>
                        <a:rPr lang="fr" sz="2000" b="1"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S</a:t>
                      </a:r>
                      <a:r>
                        <a:rPr lang="fr" sz="200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pécifique</a:t>
                      </a:r>
                    </a:p>
                  </a:txBody>
                  <a:tcPr marL="102284" marR="102284"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r>
                        <a:rPr lang="fr" sz="2000" b="1"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M</a:t>
                      </a:r>
                      <a:r>
                        <a:rPr lang="fr" sz="200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esurable</a:t>
                      </a: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r>
                        <a:rPr lang="fr" sz="2000" b="1"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A</a:t>
                      </a:r>
                      <a:r>
                        <a:rPr lang="fr" sz="2000" b="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tteignable</a:t>
                      </a: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endParaRPr lang="en-US" sz="200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endParaRPr lang="en-US" sz="200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12700" cap="flat" cmpd="sng" algn="ctr">
                      <a:solidFill>
                        <a:srgbClr val="E1EEC0"/>
                      </a:solidFill>
                      <a:prstDash val="dot"/>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extLst>
                  <a:ext uri="{0D108BD9-81ED-4DB2-BD59-A6C34878D82A}">
                    <a16:rowId xmlns:a16="http://schemas.microsoft.com/office/drawing/2014/main" val="3139397079"/>
                  </a:ext>
                </a:extLst>
              </a:tr>
            </a:tbl>
          </a:graphicData>
        </a:graphic>
      </p:graphicFrame>
      <p:pic>
        <p:nvPicPr>
          <p:cNvPr id="4" name="Graphic 1">
            <a:extLst>
              <a:ext uri="{FF2B5EF4-FFF2-40B4-BE49-F238E27FC236}">
                <a16:creationId xmlns:a16="http://schemas.microsoft.com/office/drawing/2014/main" id="{08B1C9DB-2B92-9576-9571-E26D6B488F0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25075" y="3561099"/>
            <a:ext cx="930503" cy="930503"/>
          </a:xfrm>
          <a:prstGeom prst="rect">
            <a:avLst/>
          </a:prstGeom>
        </p:spPr>
      </p:pic>
      <p:pic>
        <p:nvPicPr>
          <p:cNvPr id="6" name="Graphic 1">
            <a:extLst>
              <a:ext uri="{FF2B5EF4-FFF2-40B4-BE49-F238E27FC236}">
                <a16:creationId xmlns:a16="http://schemas.microsoft.com/office/drawing/2014/main" id="{DDCA842A-B0E5-071B-2E1C-66886FDAE28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615511" y="3507125"/>
            <a:ext cx="1044151" cy="1058359"/>
          </a:xfrm>
          <a:prstGeom prst="rect">
            <a:avLst/>
          </a:prstGeom>
        </p:spPr>
      </p:pic>
      <p:pic>
        <p:nvPicPr>
          <p:cNvPr id="8" name="Graphic 1">
            <a:extLst>
              <a:ext uri="{FF2B5EF4-FFF2-40B4-BE49-F238E27FC236}">
                <a16:creationId xmlns:a16="http://schemas.microsoft.com/office/drawing/2014/main" id="{2057D39D-EAFF-C8BF-F5A4-F0DC127AB72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07072" y="3561101"/>
            <a:ext cx="977855" cy="932870"/>
          </a:xfrm>
          <a:prstGeom prst="rect">
            <a:avLst/>
          </a:prstGeom>
        </p:spPr>
      </p:pic>
      <p:pic>
        <p:nvPicPr>
          <p:cNvPr id="9" name="Graphic 1">
            <a:extLst>
              <a:ext uri="{FF2B5EF4-FFF2-40B4-BE49-F238E27FC236}">
                <a16:creationId xmlns:a16="http://schemas.microsoft.com/office/drawing/2014/main" id="{35AE4480-3AF9-8E61-6451-C13377A70FC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761443" y="3591264"/>
            <a:ext cx="760028" cy="932870"/>
          </a:xfrm>
          <a:prstGeom prst="rect">
            <a:avLst/>
          </a:prstGeom>
        </p:spPr>
      </p:pic>
      <p:pic>
        <p:nvPicPr>
          <p:cNvPr id="10" name="Graphic 1">
            <a:extLst>
              <a:ext uri="{FF2B5EF4-FFF2-40B4-BE49-F238E27FC236}">
                <a16:creationId xmlns:a16="http://schemas.microsoft.com/office/drawing/2014/main" id="{005B82BF-9A45-5588-20C2-A1AE324B85D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674965" y="3645238"/>
            <a:ext cx="807383" cy="805014"/>
          </a:xfrm>
          <a:prstGeom prst="rect">
            <a:avLst/>
          </a:prstGeom>
        </p:spPr>
      </p:pic>
      <p:grpSp>
        <p:nvGrpSpPr>
          <p:cNvPr id="11" name="Group 10">
            <a:extLst>
              <a:ext uri="{FF2B5EF4-FFF2-40B4-BE49-F238E27FC236}">
                <a16:creationId xmlns:a16="http://schemas.microsoft.com/office/drawing/2014/main" id="{875014FD-FE01-249E-1C83-405F81D90BA4}"/>
              </a:ext>
            </a:extLst>
          </p:cNvPr>
          <p:cNvGrpSpPr/>
          <p:nvPr/>
        </p:nvGrpSpPr>
        <p:grpSpPr>
          <a:xfrm>
            <a:off x="10690649" y="5482284"/>
            <a:ext cx="1166071" cy="1158902"/>
            <a:chOff x="8986042" y="5095418"/>
            <a:chExt cx="2274727" cy="2260741"/>
          </a:xfrm>
        </p:grpSpPr>
        <p:sp>
          <p:nvSpPr>
            <p:cNvPr id="12" name="Oval 11">
              <a:extLst>
                <a:ext uri="{FF2B5EF4-FFF2-40B4-BE49-F238E27FC236}">
                  <a16:creationId xmlns:a16="http://schemas.microsoft.com/office/drawing/2014/main" id="{4D6CF1EB-EBA4-59AF-91A2-FA4AA0FC43D4}"/>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8">
              <a:extLst>
                <a:ext uri="{FF2B5EF4-FFF2-40B4-BE49-F238E27FC236}">
                  <a16:creationId xmlns:a16="http://schemas.microsoft.com/office/drawing/2014/main" id="{31E6EF25-3D31-2256-8B7A-4666EEA2AAD1}"/>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15" name="Graphic 14">
              <a:extLst>
                <a:ext uri="{FF2B5EF4-FFF2-40B4-BE49-F238E27FC236}">
                  <a16:creationId xmlns:a16="http://schemas.microsoft.com/office/drawing/2014/main" id="{6F779C39-6BCB-51F6-D319-9C9B09094FC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623342" y="5316523"/>
              <a:ext cx="1000124" cy="1143000"/>
            </a:xfrm>
            <a:prstGeom prst="rect">
              <a:avLst/>
            </a:prstGeom>
          </p:spPr>
        </p:pic>
      </p:grpSp>
    </p:spTree>
    <p:extLst>
      <p:ext uri="{BB962C8B-B14F-4D97-AF65-F5344CB8AC3E}">
        <p14:creationId xmlns:p14="http://schemas.microsoft.com/office/powerpoint/2010/main" val="6664144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FED4F-21B7-F4E8-549F-DE132D9C6F0E}"/>
            </a:ext>
          </a:extLst>
        </p:cNvPr>
        <p:cNvGrpSpPr/>
        <p:nvPr/>
      </p:nvGrpSpPr>
      <p:grpSpPr>
        <a:xfrm>
          <a:off x="0" y="0"/>
          <a:ext cx="0" cy="0"/>
          <a:chOff x="0" y="0"/>
          <a:chExt cx="0" cy="0"/>
        </a:xfrm>
      </p:grpSpPr>
      <p:pic>
        <p:nvPicPr>
          <p:cNvPr id="7" name="Picture 17">
            <a:extLst>
              <a:ext uri="{FF2B5EF4-FFF2-40B4-BE49-F238E27FC236}">
                <a16:creationId xmlns:a16="http://schemas.microsoft.com/office/drawing/2014/main" id="{BA921EFC-BB4D-7466-20FF-3D1CE7774CEC}"/>
              </a:ext>
            </a:extLst>
          </p:cNvPr>
          <p:cNvPicPr>
            <a:picLocks noChangeAspect="1"/>
          </p:cNvPicPr>
          <p:nvPr/>
        </p:nvPicPr>
        <p:blipFill>
          <a:blip r:embed="rId2"/>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A36F19AF-3523-D41D-FE9E-3832E624A743}"/>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OBJECTIFS INTELLIGENTS</a:t>
            </a:r>
          </a:p>
        </p:txBody>
      </p:sp>
      <p:sp>
        <p:nvSpPr>
          <p:cNvPr id="2" name="Text Placeholder 4">
            <a:extLst>
              <a:ext uri="{FF2B5EF4-FFF2-40B4-BE49-F238E27FC236}">
                <a16:creationId xmlns:a16="http://schemas.microsoft.com/office/drawing/2014/main" id="{54A22AEA-3EFD-5CF4-171C-9A996D92EF21}"/>
              </a:ext>
            </a:extLst>
          </p:cNvPr>
          <p:cNvSpPr txBox="1">
            <a:spLocks/>
          </p:cNvSpPr>
          <p:nvPr/>
        </p:nvSpPr>
        <p:spPr>
          <a:xfrm>
            <a:off x="1498599" y="1029127"/>
            <a:ext cx="6051379" cy="424626"/>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dirty="0">
                <a:solidFill>
                  <a:schemeClr val="bg2">
                    <a:lumMod val="50000"/>
                  </a:schemeClr>
                </a:solidFill>
                <a:latin typeface="Ubuntu Light" panose="020B0304030602030204" pitchFamily="34" charset="0"/>
              </a:rPr>
              <a:t>Phases de la gestion de projet - Planification</a:t>
            </a:r>
          </a:p>
          <a:p>
            <a:pPr marL="0" indent="0">
              <a:buNone/>
            </a:pPr>
            <a:endParaRPr lang="en-US" sz="2400" dirty="0">
              <a:solidFill>
                <a:schemeClr val="bg2">
                  <a:lumMod val="50000"/>
                </a:schemeClr>
              </a:solidFill>
              <a:latin typeface="Ubuntu Light" panose="020B0304030602030204" pitchFamily="34" charset="0"/>
            </a:endParaRPr>
          </a:p>
        </p:txBody>
      </p:sp>
      <p:graphicFrame>
        <p:nvGraphicFramePr>
          <p:cNvPr id="15" name="Table 14">
            <a:extLst>
              <a:ext uri="{FF2B5EF4-FFF2-40B4-BE49-F238E27FC236}">
                <a16:creationId xmlns:a16="http://schemas.microsoft.com/office/drawing/2014/main" id="{1C0C2A6A-97C0-A327-184C-97F824831FBC}"/>
              </a:ext>
            </a:extLst>
          </p:cNvPr>
          <p:cNvGraphicFramePr>
            <a:graphicFrameLocks noGrp="1"/>
          </p:cNvGraphicFramePr>
          <p:nvPr>
            <p:extLst>
              <p:ext uri="{D42A27DB-BD31-4B8C-83A1-F6EECF244321}">
                <p14:modId xmlns:p14="http://schemas.microsoft.com/office/powerpoint/2010/main" val="2879063265"/>
              </p:ext>
            </p:extLst>
          </p:nvPr>
        </p:nvGraphicFramePr>
        <p:xfrm>
          <a:off x="1299930" y="2311767"/>
          <a:ext cx="2765443" cy="2869587"/>
        </p:xfrm>
        <a:graphic>
          <a:graphicData uri="http://schemas.openxmlformats.org/drawingml/2006/table">
            <a:tbl>
              <a:tblPr firstRow="1" firstCol="1" bandRow="1"/>
              <a:tblGrid>
                <a:gridCol w="2765443">
                  <a:extLst>
                    <a:ext uri="{9D8B030D-6E8A-4147-A177-3AD203B41FA5}">
                      <a16:colId xmlns:a16="http://schemas.microsoft.com/office/drawing/2014/main" val="1432839722"/>
                    </a:ext>
                  </a:extLst>
                </a:gridCol>
              </a:tblGrid>
              <a:tr h="1718845">
                <a:tc>
                  <a:txBody>
                    <a:bodyPr/>
                    <a:lstStyle/>
                    <a:p>
                      <a:pPr>
                        <a:buNone/>
                      </a:pPr>
                      <a:endParaRPr lang="en-US" sz="2500" kern="100">
                        <a:effectLst/>
                        <a:latin typeface="Aptos" panose="020B0004020202020204" pitchFamily="34" charset="0"/>
                      </a:endParaRPr>
                    </a:p>
                  </a:txBody>
                  <a:tcPr marL="142358" marR="142358"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extLst>
                  <a:ext uri="{0D108BD9-81ED-4DB2-BD59-A6C34878D82A}">
                    <a16:rowId xmlns:a16="http://schemas.microsoft.com/office/drawing/2014/main" val="2174150579"/>
                  </a:ext>
                </a:extLst>
              </a:tr>
              <a:tr h="552309">
                <a:tc>
                  <a:txBody>
                    <a:bodyPr/>
                    <a:lstStyle/>
                    <a:p>
                      <a:pPr algn="ctr">
                        <a:lnSpc>
                          <a:spcPct val="115000"/>
                        </a:lnSpc>
                        <a:spcAft>
                          <a:spcPts val="800"/>
                        </a:spcAft>
                        <a:buNone/>
                      </a:pPr>
                      <a:r>
                        <a:rPr lang="fr" sz="33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R</a:t>
                      </a:r>
                      <a:endParaRPr lang="en-US" sz="2500" kern="100">
                        <a:effectLst/>
                        <a:latin typeface="Aptos" panose="020B0004020202020204" pitchFamily="34" charset="0"/>
                        <a:ea typeface="DengXian" panose="02010600030101010101" pitchFamily="2" charset="-122"/>
                        <a:cs typeface="Arial" panose="020B0604020202020204" pitchFamily="34" charset="0"/>
                      </a:endParaRPr>
                    </a:p>
                  </a:txBody>
                  <a:tcPr marL="142358" marR="142358"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extLst>
                  <a:ext uri="{0D108BD9-81ED-4DB2-BD59-A6C34878D82A}">
                    <a16:rowId xmlns:a16="http://schemas.microsoft.com/office/drawing/2014/main" val="1371912002"/>
                  </a:ext>
                </a:extLst>
              </a:tr>
              <a:tr h="598433">
                <a:tc>
                  <a:txBody>
                    <a:bodyPr/>
                    <a:lstStyle/>
                    <a:p>
                      <a:pPr algn="ctr">
                        <a:lnSpc>
                          <a:spcPct val="115000"/>
                        </a:lnSpc>
                        <a:spcAft>
                          <a:spcPts val="800"/>
                        </a:spcAft>
                        <a:buNone/>
                      </a:pPr>
                      <a:r>
                        <a:rPr lang="fr" sz="2800" b="1"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Réaliste</a:t>
                      </a:r>
                      <a:endParaRPr lang="fr" sz="280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endParaRPr>
                    </a:p>
                  </a:txBody>
                  <a:tcPr marL="142358" marR="142358"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a:noFill/>
                    </a:lnB>
                    <a:solidFill>
                      <a:srgbClr val="E7F8FF"/>
                    </a:solidFill>
                  </a:tcPr>
                </a:tc>
                <a:extLst>
                  <a:ext uri="{0D108BD9-81ED-4DB2-BD59-A6C34878D82A}">
                    <a16:rowId xmlns:a16="http://schemas.microsoft.com/office/drawing/2014/main" val="479911846"/>
                  </a:ext>
                </a:extLst>
              </a:tr>
            </a:tbl>
          </a:graphicData>
        </a:graphic>
      </p:graphicFrame>
      <p:sp>
        <p:nvSpPr>
          <p:cNvPr id="11" name="TextBox 8">
            <a:extLst>
              <a:ext uri="{FF2B5EF4-FFF2-40B4-BE49-F238E27FC236}">
                <a16:creationId xmlns:a16="http://schemas.microsoft.com/office/drawing/2014/main" id="{5A59938C-9E9C-3EC2-97D4-22775F0F3475}"/>
              </a:ext>
            </a:extLst>
          </p:cNvPr>
          <p:cNvSpPr txBox="1"/>
          <p:nvPr/>
        </p:nvSpPr>
        <p:spPr>
          <a:xfrm>
            <a:off x="4299190" y="1199607"/>
            <a:ext cx="6849489" cy="1079013"/>
          </a:xfrm>
          <a:prstGeom prst="rect">
            <a:avLst/>
          </a:prstGeom>
          <a:noFill/>
        </p:spPr>
        <p:txBody>
          <a:bodyPr wrap="square" rtlCol="0">
            <a:spAutoFit/>
          </a:bodyPr>
          <a:lstStyle/>
          <a:p>
            <a:pPr marL="106362">
              <a:lnSpc>
                <a:spcPct val="120000"/>
              </a:lnSpc>
              <a:spcAft>
                <a:spcPts val="600"/>
              </a:spcAft>
            </a:pPr>
            <a:r>
              <a:rPr lang="fr" sz="6000" b="1" i="0" u="none" strike="noStrike" cap="none" dirty="0">
                <a:solidFill>
                  <a:srgbClr val="92278F"/>
                </a:solidFill>
                <a:latin typeface="Ubuntu" panose="020B0504030602030204" pitchFamily="34" charset="0"/>
                <a:ea typeface="Ubuntu"/>
                <a:cs typeface="Ubuntu"/>
                <a:sym typeface="Ubuntu"/>
              </a:rPr>
              <a:t>R</a:t>
            </a:r>
            <a:r>
              <a:rPr lang="fr" sz="4400" b="1" i="0" u="none" strike="noStrike" cap="none" dirty="0">
                <a:solidFill>
                  <a:srgbClr val="0095DA"/>
                </a:solidFill>
                <a:latin typeface="Ubuntu" panose="020B0504030602030204" pitchFamily="34" charset="0"/>
                <a:ea typeface="Ubuntu"/>
                <a:cs typeface="Ubuntu"/>
                <a:sym typeface="Ubuntu"/>
              </a:rPr>
              <a:t>éaliste</a:t>
            </a:r>
            <a:endParaRPr lang="en-US" sz="4400" b="1" i="0" u="none" strike="noStrike" cap="none" dirty="0">
              <a:solidFill>
                <a:srgbClr val="0095DA"/>
              </a:solidFill>
              <a:latin typeface="Ubuntu" panose="020B0504030602030204" pitchFamily="34" charset="0"/>
              <a:ea typeface="Ubuntu"/>
              <a:cs typeface="Ubuntu"/>
              <a:sym typeface="Ubuntu"/>
            </a:endParaRPr>
          </a:p>
        </p:txBody>
      </p:sp>
      <p:sp>
        <p:nvSpPr>
          <p:cNvPr id="6" name="TextBox 5">
            <a:extLst>
              <a:ext uri="{FF2B5EF4-FFF2-40B4-BE49-F238E27FC236}">
                <a16:creationId xmlns:a16="http://schemas.microsoft.com/office/drawing/2014/main" id="{EB2A484F-0CC1-21F8-0069-6CDE7307A39A}"/>
              </a:ext>
            </a:extLst>
          </p:cNvPr>
          <p:cNvSpPr txBox="1"/>
          <p:nvPr/>
        </p:nvSpPr>
        <p:spPr>
          <a:xfrm>
            <a:off x="4017039" y="2153042"/>
            <a:ext cx="7557529" cy="3453959"/>
          </a:xfrm>
          <a:prstGeom prst="rect">
            <a:avLst/>
          </a:prstGeom>
          <a:noFill/>
        </p:spPr>
        <p:txBody>
          <a:bodyPr wrap="square" rtlCol="0">
            <a:spAutoFit/>
          </a:bodyPr>
          <a:lstStyle/>
          <a:p>
            <a:pPr marL="342900" indent="-342900">
              <a:lnSpc>
                <a:spcPct val="120000"/>
              </a:lnSpc>
              <a:spcAft>
                <a:spcPts val="600"/>
              </a:spcAft>
              <a:buBlip>
                <a:blip r:embed="rId3"/>
              </a:buBlip>
            </a:pPr>
            <a:r>
              <a:rPr lang="fr" sz="2400" dirty="0">
                <a:solidFill>
                  <a:schemeClr val="tx1">
                    <a:lumMod val="65000"/>
                    <a:lumOff val="35000"/>
                  </a:schemeClr>
                </a:solidFill>
                <a:latin typeface="Ubuntu Light"/>
                <a:ea typeface="Calibri"/>
                <a:cs typeface="Calibri"/>
                <a:sym typeface="Calibri"/>
              </a:rPr>
              <a:t>Est-ce quelque chose d'important pour moi ?</a:t>
            </a:r>
          </a:p>
          <a:p>
            <a:pPr marL="342900" indent="-342900">
              <a:lnSpc>
                <a:spcPct val="120000"/>
              </a:lnSpc>
              <a:spcAft>
                <a:spcPts val="600"/>
              </a:spcAft>
              <a:buBlip>
                <a:blip r:embed="rId3"/>
              </a:buBlip>
            </a:pPr>
            <a:r>
              <a:rPr lang="fr" sz="2400" dirty="0">
                <a:solidFill>
                  <a:schemeClr val="tx1">
                    <a:lumMod val="65000"/>
                    <a:lumOff val="35000"/>
                  </a:schemeClr>
                </a:solidFill>
                <a:latin typeface="Ubuntu Light"/>
                <a:ea typeface="Calibri"/>
                <a:cs typeface="Calibri"/>
                <a:sym typeface="Calibri"/>
              </a:rPr>
              <a:t>Est-ce que cet objectif compte pour moi ?</a:t>
            </a:r>
          </a:p>
          <a:p>
            <a:pPr marL="342900" indent="-342900">
              <a:lnSpc>
                <a:spcPct val="120000"/>
              </a:lnSpc>
              <a:spcAft>
                <a:spcPts val="600"/>
              </a:spcAft>
              <a:buBlip>
                <a:blip r:embed="rId3"/>
              </a:buBlip>
            </a:pPr>
            <a:r>
              <a:rPr lang="fr" sz="2400" dirty="0">
                <a:solidFill>
                  <a:schemeClr val="tx1">
                    <a:lumMod val="65000"/>
                    <a:lumOff val="35000"/>
                  </a:schemeClr>
                </a:solidFill>
                <a:latin typeface="Ubuntu Light"/>
                <a:ea typeface="Calibri"/>
                <a:cs typeface="Calibri"/>
                <a:sym typeface="Calibri"/>
              </a:rPr>
              <a:t>Est-ce le bon moment pour moi de faire cela ?</a:t>
            </a:r>
          </a:p>
          <a:p>
            <a:pPr marL="342900" indent="-342900">
              <a:lnSpc>
                <a:spcPct val="120000"/>
              </a:lnSpc>
              <a:spcAft>
                <a:spcPts val="600"/>
              </a:spcAft>
              <a:buBlip>
                <a:blip r:embed="rId3"/>
              </a:buBlip>
            </a:pPr>
            <a:r>
              <a:rPr lang="fr" sz="2400" dirty="0">
                <a:solidFill>
                  <a:schemeClr val="tx1">
                    <a:lumMod val="65000"/>
                    <a:lumOff val="35000"/>
                  </a:schemeClr>
                </a:solidFill>
                <a:latin typeface="Ubuntu Light"/>
                <a:ea typeface="Calibri"/>
                <a:cs typeface="Calibri"/>
                <a:sym typeface="Calibri"/>
              </a:rPr>
              <a:t>Suis-je la bonne personne pour prendre cela en charge ?</a:t>
            </a:r>
          </a:p>
          <a:p>
            <a:pPr marL="342900" indent="-342900">
              <a:lnSpc>
                <a:spcPct val="120000"/>
              </a:lnSpc>
              <a:spcAft>
                <a:spcPts val="600"/>
              </a:spcAft>
              <a:buBlip>
                <a:blip r:embed="rId3"/>
              </a:buBlip>
            </a:pPr>
            <a:r>
              <a:rPr lang="fr" sz="2400" dirty="0">
                <a:solidFill>
                  <a:schemeClr val="tx1">
                    <a:lumMod val="65000"/>
                    <a:lumOff val="35000"/>
                  </a:schemeClr>
                </a:solidFill>
                <a:latin typeface="Ubuntu Light"/>
                <a:ea typeface="Calibri"/>
                <a:cs typeface="Calibri"/>
                <a:sym typeface="Calibri"/>
              </a:rPr>
              <a:t>Pour les projets de groupe : cela correspond-il aux besoins de notre équipe ou de notre communauté ?</a:t>
            </a:r>
          </a:p>
        </p:txBody>
      </p:sp>
      <p:pic>
        <p:nvPicPr>
          <p:cNvPr id="4" name="Graphic 1">
            <a:extLst>
              <a:ext uri="{FF2B5EF4-FFF2-40B4-BE49-F238E27FC236}">
                <a16:creationId xmlns:a16="http://schemas.microsoft.com/office/drawing/2014/main" id="{066B17B8-F533-00F0-9941-E42D66C8438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24214" y="2467644"/>
            <a:ext cx="1150693" cy="1412378"/>
          </a:xfrm>
          <a:prstGeom prst="rect">
            <a:avLst/>
          </a:prstGeom>
        </p:spPr>
      </p:pic>
      <p:graphicFrame>
        <p:nvGraphicFramePr>
          <p:cNvPr id="8" name="Table 7">
            <a:extLst>
              <a:ext uri="{FF2B5EF4-FFF2-40B4-BE49-F238E27FC236}">
                <a16:creationId xmlns:a16="http://schemas.microsoft.com/office/drawing/2014/main" id="{76E8525D-B2C4-0103-B22E-431E0F0983CF}"/>
              </a:ext>
            </a:extLst>
          </p:cNvPr>
          <p:cNvGraphicFramePr>
            <a:graphicFrameLocks noGrp="1"/>
          </p:cNvGraphicFramePr>
          <p:nvPr>
            <p:extLst>
              <p:ext uri="{D42A27DB-BD31-4B8C-83A1-F6EECF244321}">
                <p14:modId xmlns:p14="http://schemas.microsoft.com/office/powerpoint/2010/main" val="2586046564"/>
              </p:ext>
            </p:extLst>
          </p:nvPr>
        </p:nvGraphicFramePr>
        <p:xfrm>
          <a:off x="5403325" y="5894088"/>
          <a:ext cx="4293305" cy="493231"/>
        </p:xfrm>
        <a:graphic>
          <a:graphicData uri="http://schemas.openxmlformats.org/drawingml/2006/table">
            <a:tbl>
              <a:tblPr firstRow="1" firstCol="1" bandRow="1"/>
              <a:tblGrid>
                <a:gridCol w="858661">
                  <a:extLst>
                    <a:ext uri="{9D8B030D-6E8A-4147-A177-3AD203B41FA5}">
                      <a16:colId xmlns:a16="http://schemas.microsoft.com/office/drawing/2014/main" val="1432839722"/>
                    </a:ext>
                  </a:extLst>
                </a:gridCol>
                <a:gridCol w="858661">
                  <a:extLst>
                    <a:ext uri="{9D8B030D-6E8A-4147-A177-3AD203B41FA5}">
                      <a16:colId xmlns:a16="http://schemas.microsoft.com/office/drawing/2014/main" val="597258507"/>
                    </a:ext>
                  </a:extLst>
                </a:gridCol>
                <a:gridCol w="858661">
                  <a:extLst>
                    <a:ext uri="{9D8B030D-6E8A-4147-A177-3AD203B41FA5}">
                      <a16:colId xmlns:a16="http://schemas.microsoft.com/office/drawing/2014/main" val="3379759853"/>
                    </a:ext>
                  </a:extLst>
                </a:gridCol>
                <a:gridCol w="858661">
                  <a:extLst>
                    <a:ext uri="{9D8B030D-6E8A-4147-A177-3AD203B41FA5}">
                      <a16:colId xmlns:a16="http://schemas.microsoft.com/office/drawing/2014/main" val="357054174"/>
                    </a:ext>
                  </a:extLst>
                </a:gridCol>
                <a:gridCol w="858661">
                  <a:extLst>
                    <a:ext uri="{9D8B030D-6E8A-4147-A177-3AD203B41FA5}">
                      <a16:colId xmlns:a16="http://schemas.microsoft.com/office/drawing/2014/main" val="2576323512"/>
                    </a:ext>
                  </a:extLst>
                </a:gridCol>
              </a:tblGrid>
              <a:tr h="325591">
                <a:tc>
                  <a:txBody>
                    <a:bodyPr/>
                    <a:lstStyle/>
                    <a:p>
                      <a:pPr>
                        <a:buNone/>
                      </a:pPr>
                      <a:endParaRPr lang="en-US" sz="800" kern="100">
                        <a:effectLst/>
                        <a:latin typeface="Aptos" panose="020B0004020202020204" pitchFamily="34" charset="0"/>
                      </a:endParaRPr>
                    </a:p>
                  </a:txBody>
                  <a:tcPr marL="44202" marR="44202" marT="0" marB="0">
                    <a:lnL w="9525" cap="flat" cmpd="sng" algn="ctr">
                      <a:solidFill>
                        <a:schemeClr val="bg2">
                          <a:lumMod val="75000"/>
                        </a:schemeClr>
                      </a:solidFill>
                      <a:prstDash val="dot"/>
                      <a:round/>
                      <a:headEnd type="none" w="med" len="med"/>
                      <a:tailEnd type="none" w="med" len="med"/>
                    </a:lnL>
                    <a:lnR w="9525" cap="flat" cmpd="sng" algn="ctr">
                      <a:solidFill>
                        <a:schemeClr val="bg2">
                          <a:lumMod val="75000"/>
                        </a:schemeClr>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tc>
                  <a:txBody>
                    <a:bodyPr/>
                    <a:lstStyle/>
                    <a:p>
                      <a:pPr>
                        <a:buNone/>
                      </a:pPr>
                      <a:endParaRPr lang="en-US" sz="800" kern="100" dirty="0">
                        <a:effectLst/>
                        <a:latin typeface="Aptos" panose="020B0004020202020204" pitchFamily="34" charset="0"/>
                      </a:endParaRPr>
                    </a:p>
                  </a:txBody>
                  <a:tcPr marL="44202" marR="44202" marT="0" marB="0">
                    <a:lnL w="9525" cap="flat" cmpd="sng" algn="ctr">
                      <a:solidFill>
                        <a:schemeClr val="bg2">
                          <a:lumMod val="75000"/>
                        </a:schemeClr>
                      </a:solidFill>
                      <a:prstDash val="dot"/>
                      <a:round/>
                      <a:headEnd type="none" w="med" len="med"/>
                      <a:tailEnd type="none" w="med" len="med"/>
                    </a:lnL>
                    <a:lnR w="9525" cap="flat" cmpd="sng" algn="ctr">
                      <a:solidFill>
                        <a:schemeClr val="bg2">
                          <a:lumMod val="75000"/>
                        </a:schemeClr>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tc>
                  <a:txBody>
                    <a:bodyPr/>
                    <a:lstStyle/>
                    <a:p>
                      <a:pPr>
                        <a:buNone/>
                      </a:pPr>
                      <a:endParaRPr lang="en-US" sz="800" kern="100" dirty="0">
                        <a:effectLst/>
                        <a:latin typeface="Aptos" panose="020B0004020202020204" pitchFamily="34" charset="0"/>
                      </a:endParaRPr>
                    </a:p>
                  </a:txBody>
                  <a:tcPr marL="44202" marR="44202" marT="0" marB="0">
                    <a:lnL w="9525" cap="flat" cmpd="sng" algn="ctr">
                      <a:solidFill>
                        <a:schemeClr val="bg2">
                          <a:lumMod val="75000"/>
                        </a:schemeClr>
                      </a:solidFill>
                      <a:prstDash val="dot"/>
                      <a:round/>
                      <a:headEnd type="none" w="med" len="med"/>
                      <a:tailEnd type="none" w="med" len="med"/>
                    </a:lnL>
                    <a:lnR w="9525" cap="flat" cmpd="sng" algn="ctr">
                      <a:solidFill>
                        <a:srgbClr val="013B82"/>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rgbClr val="013B82"/>
                      </a:solidFill>
                      <a:prstDash val="dot"/>
                      <a:round/>
                      <a:headEnd type="none" w="med" len="med"/>
                      <a:tailEnd type="none" w="med" len="med"/>
                    </a:lnL>
                    <a:lnR w="9525" cap="flat" cmpd="sng" algn="ctr">
                      <a:solidFill>
                        <a:srgbClr val="013B82"/>
                      </a:solidFill>
                      <a:prstDash val="dot"/>
                      <a:round/>
                      <a:headEnd type="none" w="med" len="med"/>
                      <a:tailEnd type="none" w="med" len="med"/>
                    </a:lnR>
                    <a:lnT w="9525" cap="flat" cmpd="sng" algn="ctr">
                      <a:solidFill>
                        <a:srgbClr val="013B82"/>
                      </a:solidFill>
                      <a:prstDash val="dot"/>
                      <a:round/>
                      <a:headEnd type="none" w="med" len="med"/>
                      <a:tailEnd type="none" w="med" len="med"/>
                    </a:lnT>
                    <a:lnB w="9525" cap="flat" cmpd="sng" algn="ctr">
                      <a:solidFill>
                        <a:srgbClr val="013B82"/>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rgbClr val="013B82"/>
                      </a:solidFill>
                      <a:prstDash val="dot"/>
                      <a:round/>
                      <a:headEnd type="none" w="med" len="med"/>
                      <a:tailEnd type="none" w="med" len="med"/>
                    </a:lnL>
                    <a:lnR w="9525" cap="flat" cmpd="sng" algn="ctr">
                      <a:solidFill>
                        <a:schemeClr val="bg2">
                          <a:lumMod val="75000"/>
                        </a:schemeClr>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extLst>
                  <a:ext uri="{0D108BD9-81ED-4DB2-BD59-A6C34878D82A}">
                    <a16:rowId xmlns:a16="http://schemas.microsoft.com/office/drawing/2014/main" val="2174150579"/>
                  </a:ext>
                </a:extLst>
              </a:tr>
              <a:tr h="131775">
                <a:tc>
                  <a:txBody>
                    <a:bodyPr/>
                    <a:lstStyle/>
                    <a:p>
                      <a:pPr algn="ctr">
                        <a:lnSpc>
                          <a:spcPct val="100000"/>
                        </a:lnSpc>
                        <a:spcAft>
                          <a:spcPts val="0"/>
                        </a:spcAft>
                        <a:buNone/>
                      </a:pPr>
                      <a:r>
                        <a:rPr lang="fr" sz="1100" b="1" kern="10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S</a:t>
                      </a:r>
                      <a:endParaRPr lang="en-US" sz="800" kern="10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buNone/>
                      </a:pPr>
                      <a:r>
                        <a:rPr lang="fr" sz="1100" b="1" kern="100" dirty="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M</a:t>
                      </a:r>
                      <a:endParaRPr lang="en-US" sz="800" kern="100" dirty="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buNone/>
                      </a:pPr>
                      <a:r>
                        <a:rPr lang="fr" sz="1100" b="1" kern="100" dirty="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A</a:t>
                      </a:r>
                      <a:endParaRPr lang="en-US" sz="800" kern="100" dirty="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buNone/>
                      </a:pPr>
                      <a:r>
                        <a:rPr lang="fr" sz="11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R</a:t>
                      </a:r>
                      <a:endParaRPr lang="en-US" sz="800" kern="100">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r>
                        <a:rPr lang="fr" sz="1100" b="1" kern="100" dirty="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T</a:t>
                      </a:r>
                      <a:endParaRPr lang="en-US" sz="800" kern="100" dirty="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12700" cap="flat" cmpd="sng" algn="ctr">
                      <a:solidFill>
                        <a:srgbClr val="E1EEC0"/>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71912002"/>
                  </a:ext>
                </a:extLst>
              </a:tr>
            </a:tbl>
          </a:graphicData>
        </a:graphic>
      </p:graphicFrame>
      <p:pic>
        <p:nvPicPr>
          <p:cNvPr id="9" name="Graphic 1">
            <a:extLst>
              <a:ext uri="{FF2B5EF4-FFF2-40B4-BE49-F238E27FC236}">
                <a16:creationId xmlns:a16="http://schemas.microsoft.com/office/drawing/2014/main" id="{8E92E7C2-A0D7-8474-0385-0C6EF9AE971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19193" y="5894600"/>
            <a:ext cx="402113" cy="402113"/>
          </a:xfrm>
          <a:prstGeom prst="rect">
            <a:avLst/>
          </a:prstGeom>
        </p:spPr>
      </p:pic>
      <p:pic>
        <p:nvPicPr>
          <p:cNvPr id="10" name="Graphic 1">
            <a:extLst>
              <a:ext uri="{FF2B5EF4-FFF2-40B4-BE49-F238E27FC236}">
                <a16:creationId xmlns:a16="http://schemas.microsoft.com/office/drawing/2014/main" id="{D941C73D-30A0-ADEF-764C-D2B8BB3115D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62407" y="5866973"/>
            <a:ext cx="451226" cy="457366"/>
          </a:xfrm>
          <a:prstGeom prst="rect">
            <a:avLst/>
          </a:prstGeom>
        </p:spPr>
      </p:pic>
      <p:pic>
        <p:nvPicPr>
          <p:cNvPr id="12" name="Graphic 1">
            <a:extLst>
              <a:ext uri="{FF2B5EF4-FFF2-40B4-BE49-F238E27FC236}">
                <a16:creationId xmlns:a16="http://schemas.microsoft.com/office/drawing/2014/main" id="{6B64E3F2-8FED-DFAA-0B90-0BFA04898F4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481368" y="5894088"/>
            <a:ext cx="422577" cy="403136"/>
          </a:xfrm>
          <a:prstGeom prst="rect">
            <a:avLst/>
          </a:prstGeom>
        </p:spPr>
      </p:pic>
      <p:pic>
        <p:nvPicPr>
          <p:cNvPr id="14" name="Graphic 1">
            <a:extLst>
              <a:ext uri="{FF2B5EF4-FFF2-40B4-BE49-F238E27FC236}">
                <a16:creationId xmlns:a16="http://schemas.microsoft.com/office/drawing/2014/main" id="{F68779B4-DAA8-FFB5-5181-A61A2E78153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88190" y="5894088"/>
            <a:ext cx="328443" cy="403136"/>
          </a:xfrm>
          <a:prstGeom prst="rect">
            <a:avLst/>
          </a:prstGeom>
        </p:spPr>
      </p:pic>
      <p:pic>
        <p:nvPicPr>
          <p:cNvPr id="16" name="Graphic 1">
            <a:extLst>
              <a:ext uri="{FF2B5EF4-FFF2-40B4-BE49-F238E27FC236}">
                <a16:creationId xmlns:a16="http://schemas.microsoft.com/office/drawing/2014/main" id="{78821D6E-C305-ABBF-A9B9-226DE0EFF38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200878" y="5921715"/>
            <a:ext cx="348907" cy="347883"/>
          </a:xfrm>
          <a:prstGeom prst="rect">
            <a:avLst/>
          </a:prstGeom>
        </p:spPr>
      </p:pic>
      <p:pic>
        <p:nvPicPr>
          <p:cNvPr id="3" name="Graphic 2">
            <a:extLst>
              <a:ext uri="{FF2B5EF4-FFF2-40B4-BE49-F238E27FC236}">
                <a16:creationId xmlns:a16="http://schemas.microsoft.com/office/drawing/2014/main" id="{C899528A-CFD2-D0F3-72E4-EB8D3246018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833933" y="5711306"/>
            <a:ext cx="723803" cy="723803"/>
          </a:xfrm>
          <a:prstGeom prst="rect">
            <a:avLst/>
          </a:prstGeom>
        </p:spPr>
      </p:pic>
      <p:grpSp>
        <p:nvGrpSpPr>
          <p:cNvPr id="5" name="Group 4">
            <a:extLst>
              <a:ext uri="{FF2B5EF4-FFF2-40B4-BE49-F238E27FC236}">
                <a16:creationId xmlns:a16="http://schemas.microsoft.com/office/drawing/2014/main" id="{DB924127-A5F6-FC13-8180-930D49BA9210}"/>
              </a:ext>
            </a:extLst>
          </p:cNvPr>
          <p:cNvGrpSpPr/>
          <p:nvPr/>
        </p:nvGrpSpPr>
        <p:grpSpPr>
          <a:xfrm>
            <a:off x="10646621" y="5658393"/>
            <a:ext cx="905935" cy="723803"/>
            <a:chOff x="8986042" y="5095418"/>
            <a:chExt cx="2274727" cy="2260741"/>
          </a:xfrm>
        </p:grpSpPr>
        <p:sp>
          <p:nvSpPr>
            <p:cNvPr id="17" name="Oval 16">
              <a:extLst>
                <a:ext uri="{FF2B5EF4-FFF2-40B4-BE49-F238E27FC236}">
                  <a16:creationId xmlns:a16="http://schemas.microsoft.com/office/drawing/2014/main" id="{FADF9DE7-A256-F88C-0A30-31252A1D6CF3}"/>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8">
              <a:extLst>
                <a:ext uri="{FF2B5EF4-FFF2-40B4-BE49-F238E27FC236}">
                  <a16:creationId xmlns:a16="http://schemas.microsoft.com/office/drawing/2014/main" id="{69481846-1236-E5D6-F37F-CD153110506C}"/>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19" name="Graphic 18">
              <a:extLst>
                <a:ext uri="{FF2B5EF4-FFF2-40B4-BE49-F238E27FC236}">
                  <a16:creationId xmlns:a16="http://schemas.microsoft.com/office/drawing/2014/main" id="{45026CA9-EA3C-C7E7-3606-5958794560D9}"/>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623342" y="5316523"/>
              <a:ext cx="1000124" cy="1143000"/>
            </a:xfrm>
            <a:prstGeom prst="rect">
              <a:avLst/>
            </a:prstGeom>
          </p:spPr>
        </p:pic>
      </p:grpSp>
    </p:spTree>
    <p:extLst>
      <p:ext uri="{BB962C8B-B14F-4D97-AF65-F5344CB8AC3E}">
        <p14:creationId xmlns:p14="http://schemas.microsoft.com/office/powerpoint/2010/main" val="299931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B5DFE-240E-2AF0-77B4-665821958980}"/>
            </a:ext>
          </a:extLst>
        </p:cNvPr>
        <p:cNvGrpSpPr/>
        <p:nvPr/>
      </p:nvGrpSpPr>
      <p:grpSpPr>
        <a:xfrm>
          <a:off x="0" y="0"/>
          <a:ext cx="0" cy="0"/>
          <a:chOff x="0" y="0"/>
          <a:chExt cx="0" cy="0"/>
        </a:xfrm>
      </p:grpSpPr>
      <p:pic>
        <p:nvPicPr>
          <p:cNvPr id="5" name="Picture 16">
            <a:extLst>
              <a:ext uri="{FF2B5EF4-FFF2-40B4-BE49-F238E27FC236}">
                <a16:creationId xmlns:a16="http://schemas.microsoft.com/office/drawing/2014/main" id="{4BFD681D-7220-6F0E-A675-0B8BDFFC69F6}"/>
              </a:ext>
            </a:extLst>
          </p:cNvPr>
          <p:cNvPicPr>
            <a:picLocks noChangeAspect="1"/>
          </p:cNvPicPr>
          <p:nvPr/>
        </p:nvPicPr>
        <p:blipFill>
          <a:blip r:embed="rId2"/>
          <a:stretch>
            <a:fillRect/>
          </a:stretch>
        </p:blipFill>
        <p:spPr>
          <a:xfrm>
            <a:off x="1584396" y="440288"/>
            <a:ext cx="2167000" cy="133582"/>
          </a:xfrm>
          <a:prstGeom prst="rect">
            <a:avLst/>
          </a:prstGeom>
        </p:spPr>
      </p:pic>
      <p:pic>
        <p:nvPicPr>
          <p:cNvPr id="7" name="Picture 17">
            <a:extLst>
              <a:ext uri="{FF2B5EF4-FFF2-40B4-BE49-F238E27FC236}">
                <a16:creationId xmlns:a16="http://schemas.microsoft.com/office/drawing/2014/main" id="{16E331FB-7C50-8CFC-8B1E-6D191671156A}"/>
              </a:ext>
            </a:extLst>
          </p:cNvPr>
          <p:cNvPicPr>
            <a:picLocks noChangeAspect="1"/>
          </p:cNvPicPr>
          <p:nvPr/>
        </p:nvPicPr>
        <p:blipFill>
          <a:blip r:embed="rId3"/>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8D1EE9CE-BFF3-A7CC-5D24-E1B9621B4DC7}"/>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OBJECTIFS INTELLIGENTS</a:t>
            </a:r>
          </a:p>
        </p:txBody>
      </p:sp>
      <p:sp>
        <p:nvSpPr>
          <p:cNvPr id="45" name="TextBox 44">
            <a:extLst>
              <a:ext uri="{FF2B5EF4-FFF2-40B4-BE49-F238E27FC236}">
                <a16:creationId xmlns:a16="http://schemas.microsoft.com/office/drawing/2014/main" id="{F4B779BC-C345-B4D0-F7E5-3486B2DF06D1}"/>
              </a:ext>
            </a:extLst>
          </p:cNvPr>
          <p:cNvSpPr txBox="1"/>
          <p:nvPr/>
        </p:nvSpPr>
        <p:spPr>
          <a:xfrm>
            <a:off x="1979606" y="2329588"/>
            <a:ext cx="8232789" cy="646331"/>
          </a:xfrm>
          <a:prstGeom prst="rect">
            <a:avLst/>
          </a:prstGeom>
          <a:noFill/>
        </p:spPr>
        <p:txBody>
          <a:bodyPr wrap="square" rtlCol="0">
            <a:spAutoFit/>
          </a:bodyPr>
          <a:lstStyle/>
          <a:p>
            <a:pPr algn="ctr"/>
            <a:r>
              <a:rPr lang="fr" sz="3600" b="1">
                <a:solidFill>
                  <a:srgbClr val="92278F"/>
                </a:solidFill>
                <a:latin typeface="GT Walsheim Pro Condensed Black" panose="00000906000000000000" pitchFamily="2" charset="0"/>
              </a:rPr>
              <a:t>OBJECTIFS INTELLIGENTS</a:t>
            </a:r>
          </a:p>
        </p:txBody>
      </p:sp>
      <p:pic>
        <p:nvPicPr>
          <p:cNvPr id="60" name="Picture 59" descr="Un groupe de personnes tenant des drapeaux&#10;&#10;Le contenu généré par l'IA peut être incorrect.">
            <a:extLst>
              <a:ext uri="{FF2B5EF4-FFF2-40B4-BE49-F238E27FC236}">
                <a16:creationId xmlns:a16="http://schemas.microsoft.com/office/drawing/2014/main" id="{4F091C0E-797B-7629-281D-FA43ABBD67E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3106" y="124356"/>
            <a:ext cx="1173231" cy="1329396"/>
          </a:xfrm>
          <a:prstGeom prst="rect">
            <a:avLst/>
          </a:prstGeom>
        </p:spPr>
      </p:pic>
      <p:sp>
        <p:nvSpPr>
          <p:cNvPr id="2" name="Text Placeholder 4">
            <a:extLst>
              <a:ext uri="{FF2B5EF4-FFF2-40B4-BE49-F238E27FC236}">
                <a16:creationId xmlns:a16="http://schemas.microsoft.com/office/drawing/2014/main" id="{48DFD867-B0D2-C10A-C05F-251C876F18CC}"/>
              </a:ext>
            </a:extLst>
          </p:cNvPr>
          <p:cNvSpPr txBox="1">
            <a:spLocks/>
          </p:cNvSpPr>
          <p:nvPr/>
        </p:nvSpPr>
        <p:spPr>
          <a:xfrm>
            <a:off x="1498599" y="1029127"/>
            <a:ext cx="6051379" cy="42462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Phases de gestion de projet - Planification</a:t>
            </a:r>
          </a:p>
          <a:p>
            <a:pPr marL="0" indent="0">
              <a:buNone/>
            </a:pPr>
            <a:endParaRPr lang="en-US" sz="2400">
              <a:solidFill>
                <a:schemeClr val="bg2">
                  <a:lumMod val="50000"/>
                </a:schemeClr>
              </a:solidFill>
              <a:latin typeface="Ubuntu Light" panose="020B0304030602030204" pitchFamily="34" charset="0"/>
            </a:endParaRPr>
          </a:p>
        </p:txBody>
      </p:sp>
      <p:graphicFrame>
        <p:nvGraphicFramePr>
          <p:cNvPr id="3" name="Table 2">
            <a:extLst>
              <a:ext uri="{FF2B5EF4-FFF2-40B4-BE49-F238E27FC236}">
                <a16:creationId xmlns:a16="http://schemas.microsoft.com/office/drawing/2014/main" id="{7BCC9BEE-D346-1512-69B9-075E0D338A1E}"/>
              </a:ext>
            </a:extLst>
          </p:cNvPr>
          <p:cNvGraphicFramePr>
            <a:graphicFrameLocks noGrp="1"/>
          </p:cNvGraphicFramePr>
          <p:nvPr>
            <p:extLst>
              <p:ext uri="{D42A27DB-BD31-4B8C-83A1-F6EECF244321}">
                <p14:modId xmlns:p14="http://schemas.microsoft.com/office/powerpoint/2010/main" val="1439110136"/>
              </p:ext>
            </p:extLst>
          </p:nvPr>
        </p:nvGraphicFramePr>
        <p:xfrm>
          <a:off x="1147282" y="3429000"/>
          <a:ext cx="9934835" cy="2099821"/>
        </p:xfrm>
        <a:graphic>
          <a:graphicData uri="http://schemas.openxmlformats.org/drawingml/2006/table">
            <a:tbl>
              <a:tblPr firstRow="1" firstCol="1" bandRow="1"/>
              <a:tblGrid>
                <a:gridCol w="1986967">
                  <a:extLst>
                    <a:ext uri="{9D8B030D-6E8A-4147-A177-3AD203B41FA5}">
                      <a16:colId xmlns:a16="http://schemas.microsoft.com/office/drawing/2014/main" val="1432839722"/>
                    </a:ext>
                  </a:extLst>
                </a:gridCol>
                <a:gridCol w="1986967">
                  <a:extLst>
                    <a:ext uri="{9D8B030D-6E8A-4147-A177-3AD203B41FA5}">
                      <a16:colId xmlns:a16="http://schemas.microsoft.com/office/drawing/2014/main" val="597258507"/>
                    </a:ext>
                  </a:extLst>
                </a:gridCol>
                <a:gridCol w="1986967">
                  <a:extLst>
                    <a:ext uri="{9D8B030D-6E8A-4147-A177-3AD203B41FA5}">
                      <a16:colId xmlns:a16="http://schemas.microsoft.com/office/drawing/2014/main" val="3379759853"/>
                    </a:ext>
                  </a:extLst>
                </a:gridCol>
                <a:gridCol w="1986967">
                  <a:extLst>
                    <a:ext uri="{9D8B030D-6E8A-4147-A177-3AD203B41FA5}">
                      <a16:colId xmlns:a16="http://schemas.microsoft.com/office/drawing/2014/main" val="357054174"/>
                    </a:ext>
                  </a:extLst>
                </a:gridCol>
                <a:gridCol w="1986967">
                  <a:extLst>
                    <a:ext uri="{9D8B030D-6E8A-4147-A177-3AD203B41FA5}">
                      <a16:colId xmlns:a16="http://schemas.microsoft.com/office/drawing/2014/main" val="2576323512"/>
                    </a:ext>
                  </a:extLst>
                </a:gridCol>
              </a:tblGrid>
              <a:tr h="1234988">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tc>
                  <a:txBody>
                    <a:bodyPr/>
                    <a:lstStyle/>
                    <a:p>
                      <a:pPr>
                        <a:buNone/>
                      </a:pPr>
                      <a:endParaRPr lang="en-US" sz="1800" kern="100">
                        <a:effectLst/>
                        <a:latin typeface="Aptos" panose="020B0004020202020204" pitchFamily="34" charset="0"/>
                      </a:endParaRPr>
                    </a:p>
                  </a:txBody>
                  <a:tcPr marL="102284" marR="102284"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extLst>
                  <a:ext uri="{0D108BD9-81ED-4DB2-BD59-A6C34878D82A}">
                    <a16:rowId xmlns:a16="http://schemas.microsoft.com/office/drawing/2014/main" val="2174150579"/>
                  </a:ext>
                </a:extLst>
              </a:tr>
              <a:tr h="396833">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S</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M</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A</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R</a:t>
                      </a:r>
                      <a:endParaRPr lang="en-US" sz="1800" kern="100">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tc>
                  <a:txBody>
                    <a:bodyPr/>
                    <a:lstStyle/>
                    <a:p>
                      <a:pPr algn="ctr">
                        <a:lnSpc>
                          <a:spcPct val="100000"/>
                        </a:lnSpc>
                        <a:spcAft>
                          <a:spcPts val="0"/>
                        </a:spcAft>
                        <a:buNone/>
                      </a:pPr>
                      <a:r>
                        <a:rPr lang="fr" sz="2400" b="1" kern="100">
                          <a:solidFill>
                            <a:srgbClr val="92278F"/>
                          </a:solidFill>
                          <a:effectLst/>
                          <a:latin typeface="Ubuntu" panose="020B0504030602030204" pitchFamily="34" charset="0"/>
                          <a:ea typeface="DengXian" panose="02010600030101010101" pitchFamily="2" charset="-122"/>
                          <a:cs typeface="Arial" panose="020B0604020202020204" pitchFamily="34" charset="0"/>
                        </a:rPr>
                        <a:t>T</a:t>
                      </a:r>
                      <a:endParaRPr lang="en-US" sz="1800" kern="100">
                        <a:solidFill>
                          <a:srgbClr val="92278F"/>
                        </a:solidFill>
                        <a:effectLst/>
                        <a:latin typeface="Aptos" panose="020B000402020202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12700" cap="flat" cmpd="sng" algn="ctr">
                      <a:solidFill>
                        <a:srgbClr val="E1EEC0"/>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7F8FF"/>
                    </a:solidFill>
                  </a:tcPr>
                </a:tc>
                <a:extLst>
                  <a:ext uri="{0D108BD9-81ED-4DB2-BD59-A6C34878D82A}">
                    <a16:rowId xmlns:a16="http://schemas.microsoft.com/office/drawing/2014/main" val="1371912002"/>
                  </a:ext>
                </a:extLst>
              </a:tr>
              <a:tr h="468000">
                <a:tc>
                  <a:txBody>
                    <a:bodyPr/>
                    <a:lstStyle/>
                    <a:p>
                      <a:pPr algn="ctr">
                        <a:lnSpc>
                          <a:spcPct val="100000"/>
                        </a:lnSpc>
                        <a:spcAft>
                          <a:spcPts val="0"/>
                        </a:spcAft>
                        <a:buNone/>
                      </a:pPr>
                      <a:r>
                        <a:rPr lang="fr" sz="2000" b="1"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S</a:t>
                      </a:r>
                      <a:r>
                        <a:rPr lang="fr" sz="200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pécifique</a:t>
                      </a:r>
                    </a:p>
                  </a:txBody>
                  <a:tcPr marL="102284" marR="102284"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r>
                        <a:rPr lang="fr" sz="2000" b="1"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M</a:t>
                      </a:r>
                      <a:r>
                        <a:rPr lang="fr" sz="200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esurable</a:t>
                      </a: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r>
                        <a:rPr lang="fr" sz="2000" b="1"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A</a:t>
                      </a:r>
                      <a:r>
                        <a:rPr lang="fr" sz="2000" b="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tteignable</a:t>
                      </a: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r>
                        <a:rPr lang="fr" sz="2000" b="1"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R</a:t>
                      </a:r>
                      <a:r>
                        <a:rPr lang="fr" sz="2000" b="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éaliste</a:t>
                      </a:r>
                    </a:p>
                  </a:txBody>
                  <a:tcPr marL="102284" marR="102284"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tc>
                  <a:txBody>
                    <a:bodyPr/>
                    <a:lstStyle/>
                    <a:p>
                      <a:pPr algn="ctr">
                        <a:lnSpc>
                          <a:spcPct val="100000"/>
                        </a:lnSpc>
                        <a:spcAft>
                          <a:spcPts val="0"/>
                        </a:spcAft>
                        <a:buNone/>
                      </a:pPr>
                      <a:endParaRPr lang="en-US" sz="200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endParaRPr>
                    </a:p>
                  </a:txBody>
                  <a:tcPr marL="102284" marR="102284" marT="0" marB="0" anchor="ctr">
                    <a:lnL w="57150" cap="flat" cmpd="sng" algn="ctr">
                      <a:solidFill>
                        <a:srgbClr val="FFFFFF"/>
                      </a:solidFill>
                      <a:prstDash val="solid"/>
                      <a:round/>
                      <a:headEnd type="none" w="med" len="med"/>
                      <a:tailEnd type="none" w="med" len="med"/>
                    </a:lnL>
                    <a:lnR w="12700" cap="flat" cmpd="sng" algn="ctr">
                      <a:solidFill>
                        <a:srgbClr val="E1EEC0"/>
                      </a:solidFill>
                      <a:prstDash val="dot"/>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extLst>
                  <a:ext uri="{0D108BD9-81ED-4DB2-BD59-A6C34878D82A}">
                    <a16:rowId xmlns:a16="http://schemas.microsoft.com/office/drawing/2014/main" val="3139397079"/>
                  </a:ext>
                </a:extLst>
              </a:tr>
            </a:tbl>
          </a:graphicData>
        </a:graphic>
      </p:graphicFrame>
      <p:pic>
        <p:nvPicPr>
          <p:cNvPr id="4" name="Graphic 1">
            <a:extLst>
              <a:ext uri="{FF2B5EF4-FFF2-40B4-BE49-F238E27FC236}">
                <a16:creationId xmlns:a16="http://schemas.microsoft.com/office/drawing/2014/main" id="{BF42CFC0-A0BF-D34C-DD12-B215C8EFEF3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25075" y="3561099"/>
            <a:ext cx="930503" cy="930503"/>
          </a:xfrm>
          <a:prstGeom prst="rect">
            <a:avLst/>
          </a:prstGeom>
        </p:spPr>
      </p:pic>
      <p:pic>
        <p:nvPicPr>
          <p:cNvPr id="6" name="Graphic 1">
            <a:extLst>
              <a:ext uri="{FF2B5EF4-FFF2-40B4-BE49-F238E27FC236}">
                <a16:creationId xmlns:a16="http://schemas.microsoft.com/office/drawing/2014/main" id="{546FA003-70EF-C9FE-D3DD-86BE1EF482B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615511" y="3507125"/>
            <a:ext cx="1044151" cy="1058359"/>
          </a:xfrm>
          <a:prstGeom prst="rect">
            <a:avLst/>
          </a:prstGeom>
        </p:spPr>
      </p:pic>
      <p:pic>
        <p:nvPicPr>
          <p:cNvPr id="8" name="Graphic 1">
            <a:extLst>
              <a:ext uri="{FF2B5EF4-FFF2-40B4-BE49-F238E27FC236}">
                <a16:creationId xmlns:a16="http://schemas.microsoft.com/office/drawing/2014/main" id="{7B1175DC-1BFE-E2D0-9495-CE81B37C795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07072" y="3561101"/>
            <a:ext cx="977855" cy="932870"/>
          </a:xfrm>
          <a:prstGeom prst="rect">
            <a:avLst/>
          </a:prstGeom>
        </p:spPr>
      </p:pic>
      <p:pic>
        <p:nvPicPr>
          <p:cNvPr id="9" name="Graphic 1">
            <a:extLst>
              <a:ext uri="{FF2B5EF4-FFF2-40B4-BE49-F238E27FC236}">
                <a16:creationId xmlns:a16="http://schemas.microsoft.com/office/drawing/2014/main" id="{8430B54B-5409-1BDB-71D4-C32D7C19949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761443" y="3591264"/>
            <a:ext cx="760028" cy="932870"/>
          </a:xfrm>
          <a:prstGeom prst="rect">
            <a:avLst/>
          </a:prstGeom>
        </p:spPr>
      </p:pic>
      <p:pic>
        <p:nvPicPr>
          <p:cNvPr id="10" name="Graphic 1">
            <a:extLst>
              <a:ext uri="{FF2B5EF4-FFF2-40B4-BE49-F238E27FC236}">
                <a16:creationId xmlns:a16="http://schemas.microsoft.com/office/drawing/2014/main" id="{98792963-CF80-2939-8D73-3AD7FE30E06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674965" y="3645238"/>
            <a:ext cx="807383" cy="805014"/>
          </a:xfrm>
          <a:prstGeom prst="rect">
            <a:avLst/>
          </a:prstGeom>
        </p:spPr>
      </p:pic>
      <p:grpSp>
        <p:nvGrpSpPr>
          <p:cNvPr id="11" name="Group 10">
            <a:extLst>
              <a:ext uri="{FF2B5EF4-FFF2-40B4-BE49-F238E27FC236}">
                <a16:creationId xmlns:a16="http://schemas.microsoft.com/office/drawing/2014/main" id="{7655CE17-1331-3B8D-8C17-B98D72B18A11}"/>
              </a:ext>
            </a:extLst>
          </p:cNvPr>
          <p:cNvGrpSpPr/>
          <p:nvPr/>
        </p:nvGrpSpPr>
        <p:grpSpPr>
          <a:xfrm>
            <a:off x="10690649" y="5482284"/>
            <a:ext cx="1166071" cy="1158902"/>
            <a:chOff x="8986042" y="5095418"/>
            <a:chExt cx="2274727" cy="2260741"/>
          </a:xfrm>
        </p:grpSpPr>
        <p:sp>
          <p:nvSpPr>
            <p:cNvPr id="12" name="Oval 11">
              <a:extLst>
                <a:ext uri="{FF2B5EF4-FFF2-40B4-BE49-F238E27FC236}">
                  <a16:creationId xmlns:a16="http://schemas.microsoft.com/office/drawing/2014/main" id="{5E4ED116-C0E4-226C-AC13-A0941F825DCD}"/>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8">
              <a:extLst>
                <a:ext uri="{FF2B5EF4-FFF2-40B4-BE49-F238E27FC236}">
                  <a16:creationId xmlns:a16="http://schemas.microsoft.com/office/drawing/2014/main" id="{73D32D02-9357-9C27-ACDB-303213E4947D}"/>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15" name="Graphic 14">
              <a:extLst>
                <a:ext uri="{FF2B5EF4-FFF2-40B4-BE49-F238E27FC236}">
                  <a16:creationId xmlns:a16="http://schemas.microsoft.com/office/drawing/2014/main" id="{25DDA973-0F8E-BF8D-E9E1-EA0FEE07F32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623342" y="5316523"/>
              <a:ext cx="1000124" cy="1143000"/>
            </a:xfrm>
            <a:prstGeom prst="rect">
              <a:avLst/>
            </a:prstGeom>
          </p:spPr>
        </p:pic>
      </p:grpSp>
    </p:spTree>
    <p:extLst>
      <p:ext uri="{BB962C8B-B14F-4D97-AF65-F5344CB8AC3E}">
        <p14:creationId xmlns:p14="http://schemas.microsoft.com/office/powerpoint/2010/main" val="2085555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DCA42-8941-8B37-D41F-1718A5AE1AC7}"/>
            </a:ext>
          </a:extLst>
        </p:cNvPr>
        <p:cNvGrpSpPr/>
        <p:nvPr/>
      </p:nvGrpSpPr>
      <p:grpSpPr>
        <a:xfrm>
          <a:off x="0" y="0"/>
          <a:ext cx="0" cy="0"/>
          <a:chOff x="0" y="0"/>
          <a:chExt cx="0" cy="0"/>
        </a:xfrm>
      </p:grpSpPr>
      <p:sp>
        <p:nvSpPr>
          <p:cNvPr id="4" name="TextBox 8">
            <a:extLst>
              <a:ext uri="{FF2B5EF4-FFF2-40B4-BE49-F238E27FC236}">
                <a16:creationId xmlns:a16="http://schemas.microsoft.com/office/drawing/2014/main" id="{FAD6E65E-8C4A-0889-E2BB-11D55B0E66C8}"/>
              </a:ext>
            </a:extLst>
          </p:cNvPr>
          <p:cNvSpPr txBox="1"/>
          <p:nvPr/>
        </p:nvSpPr>
        <p:spPr>
          <a:xfrm>
            <a:off x="950105" y="2898872"/>
            <a:ext cx="7216303" cy="3298019"/>
          </a:xfrm>
          <a:prstGeom prst="rect">
            <a:avLst/>
          </a:prstGeom>
          <a:noFill/>
        </p:spPr>
        <p:txBody>
          <a:bodyPr wrap="square" lIns="91440" tIns="45720" rIns="91440" bIns="45720" rtlCol="0" anchor="t">
            <a:spAutoFit/>
          </a:bodyPr>
          <a:lstStyle/>
          <a:p>
            <a:pPr>
              <a:lnSpc>
                <a:spcPct val="120000"/>
              </a:lnSpc>
              <a:spcAft>
                <a:spcPts val="600"/>
              </a:spcAft>
            </a:pPr>
            <a:r>
              <a:rPr lang="fr" sz="2200" dirty="0">
                <a:solidFill>
                  <a:srgbClr val="A5A5A5">
                    <a:lumMod val="50000"/>
                  </a:srgbClr>
                </a:solidFill>
                <a:latin typeface="Ubuntu Light"/>
                <a:ea typeface="Calibri"/>
                <a:cs typeface="Calibri"/>
                <a:sym typeface="Calibri"/>
              </a:rPr>
              <a:t>La gestion de projet vous donne les moyens de transformer </a:t>
            </a:r>
            <a:r>
              <a:rPr lang="fr" sz="2200" b="1" dirty="0">
                <a:solidFill>
                  <a:srgbClr val="013B82"/>
                </a:solidFill>
                <a:latin typeface="Ubuntu Light"/>
                <a:ea typeface="Calibri"/>
                <a:cs typeface="Calibri"/>
                <a:sym typeface="Calibri"/>
              </a:rPr>
              <a:t>de grandes</a:t>
            </a:r>
            <a:r>
              <a:rPr lang="fr" sz="2200" dirty="0">
                <a:solidFill>
                  <a:srgbClr val="A5A5A5">
                    <a:lumMod val="50000"/>
                  </a:srgbClr>
                </a:solidFill>
                <a:latin typeface="Ubuntu Light"/>
                <a:ea typeface="Calibri"/>
                <a:cs typeface="Calibri"/>
                <a:sym typeface="Calibri"/>
              </a:rPr>
              <a:t> idées en actions et d'avoir un impact durable </a:t>
            </a:r>
            <a:r>
              <a:rPr lang="fr" sz="2200" b="1" dirty="0">
                <a:solidFill>
                  <a:srgbClr val="013B82"/>
                </a:solidFill>
                <a:latin typeface="Ubuntu Light"/>
                <a:ea typeface="Calibri"/>
                <a:cs typeface="Calibri"/>
                <a:sym typeface="Calibri"/>
              </a:rPr>
              <a:t>dans votre programme ou votre communauté</a:t>
            </a:r>
            <a:r>
              <a:rPr lang="fr" sz="2200" dirty="0">
                <a:solidFill>
                  <a:srgbClr val="A5A5A5">
                    <a:lumMod val="50000"/>
                  </a:srgbClr>
                </a:solidFill>
                <a:latin typeface="Ubuntu Light"/>
                <a:ea typeface="Calibri"/>
                <a:cs typeface="Calibri"/>
                <a:sym typeface="Calibri"/>
              </a:rPr>
              <a:t>. En apprenant à planifier, organiser et exécuter efficacement, vous acquerrez les compétences pour diriger avec confiance, inspirer </a:t>
            </a:r>
            <a:r>
              <a:rPr lang="fr" sz="2200" b="1" dirty="0">
                <a:solidFill>
                  <a:srgbClr val="013B82"/>
                </a:solidFill>
                <a:latin typeface="Ubuntu Light"/>
                <a:ea typeface="Calibri"/>
                <a:cs typeface="Calibri"/>
                <a:sym typeface="Calibri"/>
              </a:rPr>
              <a:t>les personnes autour de vous</a:t>
            </a:r>
            <a:r>
              <a:rPr lang="fr" sz="2200" dirty="0">
                <a:solidFill>
                  <a:srgbClr val="A5A5A5">
                    <a:lumMod val="50000"/>
                  </a:srgbClr>
                </a:solidFill>
                <a:latin typeface="Ubuntu Light"/>
                <a:ea typeface="Calibri"/>
                <a:cs typeface="Calibri"/>
                <a:sym typeface="Calibri"/>
              </a:rPr>
              <a:t> et créer </a:t>
            </a:r>
            <a:r>
              <a:rPr lang="fr" sz="2200" b="1" dirty="0">
                <a:solidFill>
                  <a:srgbClr val="013B82"/>
                </a:solidFill>
                <a:latin typeface="Ubuntu Light"/>
                <a:ea typeface="Calibri"/>
                <a:cs typeface="Calibri"/>
                <a:sym typeface="Calibri"/>
              </a:rPr>
              <a:t>un changement significatif</a:t>
            </a:r>
            <a:r>
              <a:rPr lang="fr" sz="2200" dirty="0">
                <a:solidFill>
                  <a:srgbClr val="A5A5A5">
                    <a:lumMod val="50000"/>
                  </a:srgbClr>
                </a:solidFill>
                <a:latin typeface="Ubuntu Light"/>
                <a:ea typeface="Calibri"/>
                <a:cs typeface="Calibri"/>
                <a:sym typeface="Calibri"/>
              </a:rPr>
              <a:t>  dans votre communauté.</a:t>
            </a:r>
          </a:p>
        </p:txBody>
      </p:sp>
      <p:sp>
        <p:nvSpPr>
          <p:cNvPr id="3" name="Text Placeholder 2">
            <a:extLst>
              <a:ext uri="{FF2B5EF4-FFF2-40B4-BE49-F238E27FC236}">
                <a16:creationId xmlns:a16="http://schemas.microsoft.com/office/drawing/2014/main" id="{29223742-EE76-4748-F474-CACCB4912D09}"/>
              </a:ext>
            </a:extLst>
          </p:cNvPr>
          <p:cNvSpPr>
            <a:spLocks noGrp="1"/>
          </p:cNvSpPr>
          <p:nvPr>
            <p:ph type="body" sz="quarter" idx="10"/>
          </p:nvPr>
        </p:nvSpPr>
        <p:spPr>
          <a:xfrm>
            <a:off x="1489357" y="766223"/>
            <a:ext cx="7401560" cy="466685"/>
          </a:xfrm>
        </p:spPr>
        <p:txBody>
          <a:bodyPr/>
          <a:lstStyle/>
          <a:p>
            <a:r>
              <a:rPr lang="fr" dirty="0">
                <a:solidFill>
                  <a:schemeClr val="tx1">
                    <a:lumMod val="75000"/>
                    <a:lumOff val="25000"/>
                  </a:schemeClr>
                </a:solidFill>
              </a:rPr>
              <a:t>Introduction et bienvenue</a:t>
            </a:r>
          </a:p>
        </p:txBody>
      </p:sp>
      <p:sp>
        <p:nvSpPr>
          <p:cNvPr id="21" name="TextBox 5">
            <a:extLst>
              <a:ext uri="{FF2B5EF4-FFF2-40B4-BE49-F238E27FC236}">
                <a16:creationId xmlns:a16="http://schemas.microsoft.com/office/drawing/2014/main" id="{B9A2FD73-E340-D028-53B3-445EF004E52C}"/>
              </a:ext>
            </a:extLst>
          </p:cNvPr>
          <p:cNvSpPr txBox="1"/>
          <p:nvPr/>
        </p:nvSpPr>
        <p:spPr>
          <a:xfrm>
            <a:off x="860897" y="1619180"/>
            <a:ext cx="5674939" cy="1200329"/>
          </a:xfrm>
          <a:prstGeom prst="rect">
            <a:avLst/>
          </a:prstGeom>
          <a:noFill/>
        </p:spPr>
        <p:txBody>
          <a:bodyPr wrap="square" rtlCol="0">
            <a:spAutoFit/>
          </a:bodyPr>
          <a:lstStyle/>
          <a:p>
            <a:r>
              <a:rPr lang="fr" sz="3600" b="1" dirty="0">
                <a:solidFill>
                  <a:srgbClr val="013B82"/>
                </a:solidFill>
                <a:latin typeface="Ubuntu"/>
              </a:rPr>
              <a:t>Pourquoi la formation en gestion de projet ?</a:t>
            </a:r>
          </a:p>
        </p:txBody>
      </p:sp>
      <p:pic>
        <p:nvPicPr>
          <p:cNvPr id="18" name="Graphic 17">
            <a:extLst>
              <a:ext uri="{FF2B5EF4-FFF2-40B4-BE49-F238E27FC236}">
                <a16:creationId xmlns:a16="http://schemas.microsoft.com/office/drawing/2014/main" id="{56C6BE95-788D-8129-D58C-96FAC1F294A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77199" y="1161776"/>
            <a:ext cx="2759259" cy="4534448"/>
          </a:xfrm>
          <a:prstGeom prst="rect">
            <a:avLst/>
          </a:prstGeom>
        </p:spPr>
      </p:pic>
    </p:spTree>
    <p:extLst>
      <p:ext uri="{BB962C8B-B14F-4D97-AF65-F5344CB8AC3E}">
        <p14:creationId xmlns:p14="http://schemas.microsoft.com/office/powerpoint/2010/main" val="1874922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84B14-858A-6AD3-DB4E-D129C0AEABF7}"/>
            </a:ext>
          </a:extLst>
        </p:cNvPr>
        <p:cNvGrpSpPr/>
        <p:nvPr/>
      </p:nvGrpSpPr>
      <p:grpSpPr>
        <a:xfrm>
          <a:off x="0" y="0"/>
          <a:ext cx="0" cy="0"/>
          <a:chOff x="0" y="0"/>
          <a:chExt cx="0" cy="0"/>
        </a:xfrm>
      </p:grpSpPr>
      <p:pic>
        <p:nvPicPr>
          <p:cNvPr id="7" name="Picture 17">
            <a:extLst>
              <a:ext uri="{FF2B5EF4-FFF2-40B4-BE49-F238E27FC236}">
                <a16:creationId xmlns:a16="http://schemas.microsoft.com/office/drawing/2014/main" id="{FBD79836-EC42-D954-7C88-EEFB71CFAA65}"/>
              </a:ext>
            </a:extLst>
          </p:cNvPr>
          <p:cNvPicPr>
            <a:picLocks noChangeAspect="1"/>
          </p:cNvPicPr>
          <p:nvPr/>
        </p:nvPicPr>
        <p:blipFill>
          <a:blip r:embed="rId2"/>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C60F2CE2-F2A8-6321-1107-72C5F914C936}"/>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OBJECTIFS INTELLIGENTS</a:t>
            </a:r>
          </a:p>
        </p:txBody>
      </p:sp>
      <p:sp>
        <p:nvSpPr>
          <p:cNvPr id="2" name="Text Placeholder 4">
            <a:extLst>
              <a:ext uri="{FF2B5EF4-FFF2-40B4-BE49-F238E27FC236}">
                <a16:creationId xmlns:a16="http://schemas.microsoft.com/office/drawing/2014/main" id="{5F7E06DA-B022-4F05-1FE5-C94F31A6AD42}"/>
              </a:ext>
            </a:extLst>
          </p:cNvPr>
          <p:cNvSpPr txBox="1">
            <a:spLocks/>
          </p:cNvSpPr>
          <p:nvPr/>
        </p:nvSpPr>
        <p:spPr>
          <a:xfrm>
            <a:off x="1498599" y="1029127"/>
            <a:ext cx="6051379" cy="424626"/>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dirty="0">
                <a:solidFill>
                  <a:schemeClr val="bg2">
                    <a:lumMod val="50000"/>
                  </a:schemeClr>
                </a:solidFill>
                <a:latin typeface="Ubuntu Light" panose="020B0304030602030204" pitchFamily="34" charset="0"/>
              </a:rPr>
              <a:t>Phases de la gestion de projet - Planification</a:t>
            </a:r>
          </a:p>
          <a:p>
            <a:pPr marL="0" indent="0">
              <a:buNone/>
            </a:pPr>
            <a:endParaRPr lang="en-US" sz="2400" dirty="0">
              <a:solidFill>
                <a:schemeClr val="bg2">
                  <a:lumMod val="50000"/>
                </a:schemeClr>
              </a:solidFill>
              <a:latin typeface="Ubuntu Light" panose="020B0304030602030204" pitchFamily="34" charset="0"/>
            </a:endParaRPr>
          </a:p>
        </p:txBody>
      </p:sp>
      <p:graphicFrame>
        <p:nvGraphicFramePr>
          <p:cNvPr id="15" name="Table 14">
            <a:extLst>
              <a:ext uri="{FF2B5EF4-FFF2-40B4-BE49-F238E27FC236}">
                <a16:creationId xmlns:a16="http://schemas.microsoft.com/office/drawing/2014/main" id="{0E11559A-95B7-A2DA-D302-50F46F78D41B}"/>
              </a:ext>
            </a:extLst>
          </p:cNvPr>
          <p:cNvGraphicFramePr>
            <a:graphicFrameLocks noGrp="1"/>
          </p:cNvGraphicFramePr>
          <p:nvPr>
            <p:extLst>
              <p:ext uri="{D42A27DB-BD31-4B8C-83A1-F6EECF244321}">
                <p14:modId xmlns:p14="http://schemas.microsoft.com/office/powerpoint/2010/main" val="3915673418"/>
              </p:ext>
            </p:extLst>
          </p:nvPr>
        </p:nvGraphicFramePr>
        <p:xfrm>
          <a:off x="1299930" y="2311767"/>
          <a:ext cx="2765443" cy="2869587"/>
        </p:xfrm>
        <a:graphic>
          <a:graphicData uri="http://schemas.openxmlformats.org/drawingml/2006/table">
            <a:tbl>
              <a:tblPr firstRow="1" firstCol="1" bandRow="1"/>
              <a:tblGrid>
                <a:gridCol w="2765443">
                  <a:extLst>
                    <a:ext uri="{9D8B030D-6E8A-4147-A177-3AD203B41FA5}">
                      <a16:colId xmlns:a16="http://schemas.microsoft.com/office/drawing/2014/main" val="1432839722"/>
                    </a:ext>
                  </a:extLst>
                </a:gridCol>
              </a:tblGrid>
              <a:tr h="1718845">
                <a:tc>
                  <a:txBody>
                    <a:bodyPr/>
                    <a:lstStyle/>
                    <a:p>
                      <a:pPr>
                        <a:buNone/>
                      </a:pPr>
                      <a:endParaRPr lang="en-US" sz="2500" kern="100">
                        <a:effectLst/>
                        <a:latin typeface="Aptos" panose="020B0004020202020204" pitchFamily="34" charset="0"/>
                      </a:endParaRPr>
                    </a:p>
                  </a:txBody>
                  <a:tcPr marL="142358" marR="142358" marT="0" marB="0">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noFill/>
                  </a:tcPr>
                </a:tc>
                <a:extLst>
                  <a:ext uri="{0D108BD9-81ED-4DB2-BD59-A6C34878D82A}">
                    <a16:rowId xmlns:a16="http://schemas.microsoft.com/office/drawing/2014/main" val="2174150579"/>
                  </a:ext>
                </a:extLst>
              </a:tr>
              <a:tr h="552309">
                <a:tc>
                  <a:txBody>
                    <a:bodyPr/>
                    <a:lstStyle/>
                    <a:p>
                      <a:pPr algn="ctr">
                        <a:lnSpc>
                          <a:spcPct val="115000"/>
                        </a:lnSpc>
                        <a:spcAft>
                          <a:spcPts val="800"/>
                        </a:spcAft>
                        <a:buNone/>
                      </a:pPr>
                      <a:r>
                        <a:rPr lang="fr" sz="33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T</a:t>
                      </a:r>
                      <a:endParaRPr lang="en-US" sz="2500" kern="100">
                        <a:effectLst/>
                        <a:latin typeface="Aptos" panose="020B0004020202020204" pitchFamily="34" charset="0"/>
                        <a:ea typeface="DengXian" panose="02010600030101010101" pitchFamily="2" charset="-122"/>
                        <a:cs typeface="Arial" panose="020B0604020202020204" pitchFamily="34" charset="0"/>
                      </a:endParaRPr>
                    </a:p>
                  </a:txBody>
                  <a:tcPr marL="142358" marR="142358"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12700"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extLst>
                  <a:ext uri="{0D108BD9-81ED-4DB2-BD59-A6C34878D82A}">
                    <a16:rowId xmlns:a16="http://schemas.microsoft.com/office/drawing/2014/main" val="1371912002"/>
                  </a:ext>
                </a:extLst>
              </a:tr>
              <a:tr h="598433">
                <a:tc>
                  <a:txBody>
                    <a:bodyPr/>
                    <a:lstStyle/>
                    <a:p>
                      <a:pPr algn="ctr">
                        <a:lnSpc>
                          <a:spcPct val="115000"/>
                        </a:lnSpc>
                        <a:spcAft>
                          <a:spcPts val="800"/>
                        </a:spcAft>
                        <a:buNone/>
                      </a:pPr>
                      <a:r>
                        <a:rPr lang="fr" sz="2800" b="1"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T</a:t>
                      </a:r>
                      <a:r>
                        <a:rPr lang="fr" sz="2800" kern="100" dirty="0">
                          <a:solidFill>
                            <a:srgbClr val="013B82"/>
                          </a:solidFill>
                          <a:effectLst/>
                          <a:latin typeface="Ubuntu" panose="020B0504030602030204" pitchFamily="34" charset="0"/>
                          <a:ea typeface="DengXian" panose="02010600030101010101" pitchFamily="2" charset="-122"/>
                          <a:cs typeface="Arial" panose="020B0604020202020204" pitchFamily="34" charset="0"/>
                        </a:rPr>
                        <a:t>emporel</a:t>
                      </a:r>
                    </a:p>
                  </a:txBody>
                  <a:tcPr marL="142358" marR="142358"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a:noFill/>
                    </a:lnB>
                    <a:solidFill>
                      <a:srgbClr val="E7F8FF"/>
                    </a:solidFill>
                  </a:tcPr>
                </a:tc>
                <a:extLst>
                  <a:ext uri="{0D108BD9-81ED-4DB2-BD59-A6C34878D82A}">
                    <a16:rowId xmlns:a16="http://schemas.microsoft.com/office/drawing/2014/main" val="479911846"/>
                  </a:ext>
                </a:extLst>
              </a:tr>
            </a:tbl>
          </a:graphicData>
        </a:graphic>
      </p:graphicFrame>
      <p:sp>
        <p:nvSpPr>
          <p:cNvPr id="11" name="TextBox 8">
            <a:extLst>
              <a:ext uri="{FF2B5EF4-FFF2-40B4-BE49-F238E27FC236}">
                <a16:creationId xmlns:a16="http://schemas.microsoft.com/office/drawing/2014/main" id="{000199A3-0C58-78AA-E779-30DED3AD2DFB}"/>
              </a:ext>
            </a:extLst>
          </p:cNvPr>
          <p:cNvSpPr txBox="1"/>
          <p:nvPr/>
        </p:nvSpPr>
        <p:spPr>
          <a:xfrm>
            <a:off x="4658618" y="1613006"/>
            <a:ext cx="3722993" cy="1079013"/>
          </a:xfrm>
          <a:prstGeom prst="rect">
            <a:avLst/>
          </a:prstGeom>
          <a:noFill/>
        </p:spPr>
        <p:txBody>
          <a:bodyPr wrap="square" rtlCol="0">
            <a:spAutoFit/>
          </a:bodyPr>
          <a:lstStyle/>
          <a:p>
            <a:pPr marL="106362">
              <a:lnSpc>
                <a:spcPct val="120000"/>
              </a:lnSpc>
              <a:spcAft>
                <a:spcPts val="600"/>
              </a:spcAft>
            </a:pPr>
            <a:r>
              <a:rPr lang="fr" sz="6000" b="1" i="0" u="none" strike="noStrike" cap="none" dirty="0">
                <a:solidFill>
                  <a:srgbClr val="92278F"/>
                </a:solidFill>
                <a:latin typeface="Ubuntu" panose="020B0504030602030204" pitchFamily="34" charset="0"/>
                <a:ea typeface="Ubuntu"/>
                <a:cs typeface="Ubuntu"/>
                <a:sym typeface="Ubuntu"/>
              </a:rPr>
              <a:t>T</a:t>
            </a:r>
            <a:r>
              <a:rPr lang="fr" sz="4400" i="0" u="none" strike="noStrike" cap="none" dirty="0">
                <a:solidFill>
                  <a:srgbClr val="0095DA"/>
                </a:solidFill>
                <a:latin typeface="Ubuntu" panose="020B0504030602030204" pitchFamily="34" charset="0"/>
                <a:ea typeface="Ubuntu"/>
                <a:cs typeface="Ubuntu"/>
                <a:sym typeface="Ubuntu"/>
              </a:rPr>
              <a:t>emporel</a:t>
            </a:r>
            <a:endParaRPr lang="en-US" sz="4400" b="1" i="0" u="none" strike="noStrike" cap="none" dirty="0">
              <a:solidFill>
                <a:srgbClr val="0095DA"/>
              </a:solidFill>
              <a:latin typeface="Ubuntu" panose="020B0504030602030204" pitchFamily="34" charset="0"/>
              <a:ea typeface="Ubuntu"/>
              <a:cs typeface="Ubuntu"/>
              <a:sym typeface="Ubuntu"/>
            </a:endParaRPr>
          </a:p>
        </p:txBody>
      </p:sp>
      <p:sp>
        <p:nvSpPr>
          <p:cNvPr id="6" name="TextBox 5">
            <a:extLst>
              <a:ext uri="{FF2B5EF4-FFF2-40B4-BE49-F238E27FC236}">
                <a16:creationId xmlns:a16="http://schemas.microsoft.com/office/drawing/2014/main" id="{A7F1720B-CE0F-4642-1153-E8FDAA02A256}"/>
              </a:ext>
            </a:extLst>
          </p:cNvPr>
          <p:cNvSpPr txBox="1"/>
          <p:nvPr/>
        </p:nvSpPr>
        <p:spPr>
          <a:xfrm>
            <a:off x="4764039" y="2730119"/>
            <a:ext cx="6725179" cy="2567562"/>
          </a:xfrm>
          <a:prstGeom prst="rect">
            <a:avLst/>
          </a:prstGeom>
          <a:noFill/>
        </p:spPr>
        <p:txBody>
          <a:bodyPr wrap="square" rtlCol="0">
            <a:spAutoFit/>
          </a:bodyPr>
          <a:lstStyle/>
          <a:p>
            <a:pPr marL="342900" indent="-342900">
              <a:lnSpc>
                <a:spcPct val="120000"/>
              </a:lnSpc>
              <a:spcAft>
                <a:spcPts val="600"/>
              </a:spcAft>
              <a:buBlip>
                <a:blip r:embed="rId3"/>
              </a:buBlip>
            </a:pPr>
            <a:r>
              <a:rPr lang="fr" sz="2400" dirty="0">
                <a:solidFill>
                  <a:schemeClr val="tx1">
                    <a:lumMod val="65000"/>
                    <a:lumOff val="35000"/>
                  </a:schemeClr>
                </a:solidFill>
                <a:latin typeface="Ubuntu Light"/>
                <a:ea typeface="Calibri"/>
                <a:cs typeface="Calibri"/>
                <a:sym typeface="Calibri"/>
              </a:rPr>
              <a:t>Quand est-ce que je veux commencer ?</a:t>
            </a:r>
          </a:p>
          <a:p>
            <a:pPr marL="342900" indent="-342900">
              <a:lnSpc>
                <a:spcPct val="120000"/>
              </a:lnSpc>
              <a:spcAft>
                <a:spcPts val="600"/>
              </a:spcAft>
              <a:buBlip>
                <a:blip r:embed="rId3"/>
              </a:buBlip>
            </a:pPr>
            <a:r>
              <a:rPr lang="fr" sz="2400" dirty="0">
                <a:solidFill>
                  <a:schemeClr val="tx1">
                    <a:lumMod val="65000"/>
                    <a:lumOff val="35000"/>
                  </a:schemeClr>
                </a:solidFill>
                <a:latin typeface="Ubuntu Light"/>
                <a:ea typeface="Calibri"/>
                <a:cs typeface="Calibri"/>
                <a:sym typeface="Calibri"/>
              </a:rPr>
              <a:t>Quand est-ce que je veux y parvenir ?</a:t>
            </a:r>
          </a:p>
          <a:p>
            <a:pPr marL="342900" indent="-342900">
              <a:lnSpc>
                <a:spcPct val="120000"/>
              </a:lnSpc>
              <a:spcAft>
                <a:spcPts val="600"/>
              </a:spcAft>
              <a:buBlip>
                <a:blip r:embed="rId3"/>
              </a:buBlip>
            </a:pPr>
            <a:r>
              <a:rPr lang="fr" sz="2400" dirty="0">
                <a:solidFill>
                  <a:schemeClr val="tx1">
                    <a:lumMod val="65000"/>
                    <a:lumOff val="35000"/>
                  </a:schemeClr>
                </a:solidFill>
                <a:latin typeface="Ubuntu Light"/>
                <a:ea typeface="Calibri"/>
                <a:cs typeface="Calibri"/>
                <a:sym typeface="Calibri"/>
              </a:rPr>
              <a:t>Que puis-je faire aujourd'hui pour avancer vers mon objectif ?</a:t>
            </a:r>
          </a:p>
          <a:p>
            <a:pPr marL="342900" indent="-342900">
              <a:lnSpc>
                <a:spcPct val="120000"/>
              </a:lnSpc>
              <a:spcAft>
                <a:spcPts val="600"/>
              </a:spcAft>
              <a:buBlip>
                <a:blip r:embed="rId3"/>
              </a:buBlip>
            </a:pPr>
            <a:r>
              <a:rPr lang="fr" sz="2400" dirty="0">
                <a:solidFill>
                  <a:schemeClr val="tx1">
                    <a:lumMod val="65000"/>
                    <a:lumOff val="35000"/>
                  </a:schemeClr>
                </a:solidFill>
                <a:latin typeface="Ubuntu Light"/>
                <a:ea typeface="Calibri"/>
                <a:cs typeface="Calibri"/>
                <a:sym typeface="Calibri"/>
              </a:rPr>
              <a:t>Que puis-je accomplir en six semaines ?</a:t>
            </a:r>
          </a:p>
          <a:p>
            <a:pPr marL="342900" indent="-342900">
              <a:lnSpc>
                <a:spcPct val="120000"/>
              </a:lnSpc>
              <a:spcAft>
                <a:spcPts val="600"/>
              </a:spcAft>
              <a:buBlip>
                <a:blip r:embed="rId3"/>
              </a:buBlip>
            </a:pPr>
            <a:r>
              <a:rPr lang="fr" sz="2400" dirty="0">
                <a:solidFill>
                  <a:schemeClr val="tx1">
                    <a:lumMod val="65000"/>
                    <a:lumOff val="35000"/>
                  </a:schemeClr>
                </a:solidFill>
                <a:latin typeface="Ubuntu Light"/>
                <a:ea typeface="Calibri"/>
                <a:cs typeface="Calibri"/>
                <a:sym typeface="Calibri"/>
              </a:rPr>
              <a:t>Où veux-je être dans quatre mois ?</a:t>
            </a:r>
          </a:p>
        </p:txBody>
      </p:sp>
      <p:pic>
        <p:nvPicPr>
          <p:cNvPr id="4" name="Graphic 1">
            <a:extLst>
              <a:ext uri="{FF2B5EF4-FFF2-40B4-BE49-F238E27FC236}">
                <a16:creationId xmlns:a16="http://schemas.microsoft.com/office/drawing/2014/main" id="{2FFA9164-51EA-B6EE-3185-DFE0615DBC7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24214" y="2467644"/>
            <a:ext cx="1150693" cy="1412378"/>
          </a:xfrm>
          <a:prstGeom prst="rect">
            <a:avLst/>
          </a:prstGeom>
        </p:spPr>
      </p:pic>
      <p:graphicFrame>
        <p:nvGraphicFramePr>
          <p:cNvPr id="3" name="Table 2">
            <a:extLst>
              <a:ext uri="{FF2B5EF4-FFF2-40B4-BE49-F238E27FC236}">
                <a16:creationId xmlns:a16="http://schemas.microsoft.com/office/drawing/2014/main" id="{4D758DC5-FECD-7CFC-781E-A4D55783D670}"/>
              </a:ext>
            </a:extLst>
          </p:cNvPr>
          <p:cNvGraphicFramePr>
            <a:graphicFrameLocks noGrp="1"/>
          </p:cNvGraphicFramePr>
          <p:nvPr>
            <p:extLst>
              <p:ext uri="{D42A27DB-BD31-4B8C-83A1-F6EECF244321}">
                <p14:modId xmlns:p14="http://schemas.microsoft.com/office/powerpoint/2010/main" val="3385268718"/>
              </p:ext>
            </p:extLst>
          </p:nvPr>
        </p:nvGraphicFramePr>
        <p:xfrm>
          <a:off x="5506945" y="5828873"/>
          <a:ext cx="4293305" cy="749695"/>
        </p:xfrm>
        <a:graphic>
          <a:graphicData uri="http://schemas.openxmlformats.org/drawingml/2006/table">
            <a:tbl>
              <a:tblPr firstRow="1" firstCol="1" bandRow="1"/>
              <a:tblGrid>
                <a:gridCol w="858661">
                  <a:extLst>
                    <a:ext uri="{9D8B030D-6E8A-4147-A177-3AD203B41FA5}">
                      <a16:colId xmlns:a16="http://schemas.microsoft.com/office/drawing/2014/main" val="1432839722"/>
                    </a:ext>
                  </a:extLst>
                </a:gridCol>
                <a:gridCol w="858661">
                  <a:extLst>
                    <a:ext uri="{9D8B030D-6E8A-4147-A177-3AD203B41FA5}">
                      <a16:colId xmlns:a16="http://schemas.microsoft.com/office/drawing/2014/main" val="597258507"/>
                    </a:ext>
                  </a:extLst>
                </a:gridCol>
                <a:gridCol w="858661">
                  <a:extLst>
                    <a:ext uri="{9D8B030D-6E8A-4147-A177-3AD203B41FA5}">
                      <a16:colId xmlns:a16="http://schemas.microsoft.com/office/drawing/2014/main" val="3379759853"/>
                    </a:ext>
                  </a:extLst>
                </a:gridCol>
                <a:gridCol w="858661">
                  <a:extLst>
                    <a:ext uri="{9D8B030D-6E8A-4147-A177-3AD203B41FA5}">
                      <a16:colId xmlns:a16="http://schemas.microsoft.com/office/drawing/2014/main" val="357054174"/>
                    </a:ext>
                  </a:extLst>
                </a:gridCol>
                <a:gridCol w="858661">
                  <a:extLst>
                    <a:ext uri="{9D8B030D-6E8A-4147-A177-3AD203B41FA5}">
                      <a16:colId xmlns:a16="http://schemas.microsoft.com/office/drawing/2014/main" val="2576323512"/>
                    </a:ext>
                  </a:extLst>
                </a:gridCol>
              </a:tblGrid>
              <a:tr h="533695">
                <a:tc>
                  <a:txBody>
                    <a:bodyPr/>
                    <a:lstStyle/>
                    <a:p>
                      <a:pPr>
                        <a:buNone/>
                      </a:pPr>
                      <a:endParaRPr lang="en-US" sz="800" kern="100">
                        <a:effectLst/>
                        <a:latin typeface="Aptos" panose="020B0004020202020204" pitchFamily="34" charset="0"/>
                      </a:endParaRPr>
                    </a:p>
                  </a:txBody>
                  <a:tcPr marL="44202" marR="44202" marT="0" marB="0">
                    <a:lnL w="9525" cap="flat" cmpd="sng" algn="ctr">
                      <a:solidFill>
                        <a:schemeClr val="bg2">
                          <a:lumMod val="75000"/>
                        </a:schemeClr>
                      </a:solidFill>
                      <a:prstDash val="dot"/>
                      <a:round/>
                      <a:headEnd type="none" w="med" len="med"/>
                      <a:tailEnd type="none" w="med" len="med"/>
                    </a:lnL>
                    <a:lnR w="9525" cap="flat" cmpd="sng" algn="ctr">
                      <a:solidFill>
                        <a:schemeClr val="bg2">
                          <a:lumMod val="75000"/>
                        </a:schemeClr>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chemeClr val="bg2">
                          <a:lumMod val="75000"/>
                        </a:schemeClr>
                      </a:solidFill>
                      <a:prstDash val="dot"/>
                      <a:round/>
                      <a:headEnd type="none" w="med" len="med"/>
                      <a:tailEnd type="none" w="med" len="med"/>
                    </a:lnL>
                    <a:lnR w="9525" cap="flat" cmpd="sng" algn="ctr">
                      <a:solidFill>
                        <a:schemeClr val="bg2">
                          <a:lumMod val="75000"/>
                        </a:schemeClr>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chemeClr val="bg2">
                          <a:lumMod val="75000"/>
                        </a:schemeClr>
                      </a:solidFill>
                      <a:prstDash val="dot"/>
                      <a:round/>
                      <a:headEnd type="none" w="med" len="med"/>
                      <a:tailEnd type="none" w="med" len="med"/>
                    </a:lnL>
                    <a:lnR w="9525" cap="flat" cmpd="sng" algn="ctr">
                      <a:solidFill>
                        <a:schemeClr val="bg2">
                          <a:lumMod val="75000"/>
                        </a:schemeClr>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chemeClr val="bg2">
                          <a:lumMod val="75000"/>
                        </a:schemeClr>
                      </a:solidFill>
                      <a:prstDash val="dot"/>
                      <a:round/>
                      <a:headEnd type="none" w="med" len="med"/>
                      <a:tailEnd type="none" w="med" len="med"/>
                    </a:lnL>
                    <a:lnR w="9525" cap="flat" cmpd="sng" algn="ctr">
                      <a:solidFill>
                        <a:srgbClr val="013B82"/>
                      </a:solidFill>
                      <a:prstDash val="dot"/>
                      <a:round/>
                      <a:headEnd type="none" w="med" len="med"/>
                      <a:tailEnd type="none" w="med" len="med"/>
                    </a:lnR>
                    <a:lnT w="9525" cap="flat" cmpd="sng" algn="ctr">
                      <a:solidFill>
                        <a:schemeClr val="bg2">
                          <a:lumMod val="75000"/>
                        </a:schemeClr>
                      </a:solidFill>
                      <a:prstDash val="dot"/>
                      <a:round/>
                      <a:headEnd type="none" w="med" len="med"/>
                      <a:tailEnd type="none" w="med" len="med"/>
                    </a:lnT>
                    <a:lnB w="9525" cap="flat" cmpd="sng" algn="ctr">
                      <a:solidFill>
                        <a:schemeClr val="bg2">
                          <a:lumMod val="75000"/>
                        </a:schemeClr>
                      </a:solidFill>
                      <a:prstDash val="dot"/>
                      <a:round/>
                      <a:headEnd type="none" w="med" len="med"/>
                      <a:tailEnd type="none" w="med" len="med"/>
                    </a:lnB>
                    <a:noFill/>
                  </a:tcPr>
                </a:tc>
                <a:tc>
                  <a:txBody>
                    <a:bodyPr/>
                    <a:lstStyle/>
                    <a:p>
                      <a:pPr>
                        <a:buNone/>
                      </a:pPr>
                      <a:endParaRPr lang="en-US" sz="800" kern="100">
                        <a:effectLst/>
                        <a:latin typeface="Aptos" panose="020B0004020202020204" pitchFamily="34" charset="0"/>
                      </a:endParaRPr>
                    </a:p>
                  </a:txBody>
                  <a:tcPr marL="44202" marR="44202" marT="0" marB="0">
                    <a:lnL w="9525" cap="flat" cmpd="sng" algn="ctr">
                      <a:solidFill>
                        <a:srgbClr val="013B82"/>
                      </a:solidFill>
                      <a:prstDash val="dot"/>
                      <a:round/>
                      <a:headEnd type="none" w="med" len="med"/>
                      <a:tailEnd type="none" w="med" len="med"/>
                    </a:lnL>
                    <a:lnR w="9525" cap="flat" cmpd="sng" algn="ctr">
                      <a:solidFill>
                        <a:srgbClr val="013B82"/>
                      </a:solidFill>
                      <a:prstDash val="dot"/>
                      <a:round/>
                      <a:headEnd type="none" w="med" len="med"/>
                      <a:tailEnd type="none" w="med" len="med"/>
                    </a:lnR>
                    <a:lnT w="9525" cap="flat" cmpd="sng" algn="ctr">
                      <a:solidFill>
                        <a:srgbClr val="013B82"/>
                      </a:solidFill>
                      <a:prstDash val="dot"/>
                      <a:round/>
                      <a:headEnd type="none" w="med" len="med"/>
                      <a:tailEnd type="none" w="med" len="med"/>
                    </a:lnT>
                    <a:lnB w="9525" cap="flat" cmpd="sng" algn="ctr">
                      <a:solidFill>
                        <a:srgbClr val="013B82"/>
                      </a:solidFill>
                      <a:prstDash val="dot"/>
                      <a:round/>
                      <a:headEnd type="none" w="med" len="med"/>
                      <a:tailEnd type="none" w="med" len="med"/>
                    </a:lnB>
                    <a:noFill/>
                  </a:tcPr>
                </a:tc>
                <a:extLst>
                  <a:ext uri="{0D108BD9-81ED-4DB2-BD59-A6C34878D82A}">
                    <a16:rowId xmlns:a16="http://schemas.microsoft.com/office/drawing/2014/main" val="2174150579"/>
                  </a:ext>
                </a:extLst>
              </a:tr>
              <a:tr h="216000">
                <a:tc>
                  <a:txBody>
                    <a:bodyPr/>
                    <a:lstStyle/>
                    <a:p>
                      <a:pPr algn="ctr">
                        <a:lnSpc>
                          <a:spcPct val="100000"/>
                        </a:lnSpc>
                        <a:spcAft>
                          <a:spcPts val="0"/>
                        </a:spcAft>
                        <a:buNone/>
                      </a:pPr>
                      <a:r>
                        <a:rPr lang="fr" sz="1100" b="1" kern="10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S</a:t>
                      </a:r>
                      <a:endParaRPr lang="en-US" sz="800" kern="10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12700" cap="flat" cmpd="sng" algn="ctr">
                      <a:solidFill>
                        <a:srgbClr val="E1EEC0"/>
                      </a:solidFill>
                      <a:prstDash val="dot"/>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buNone/>
                      </a:pPr>
                      <a:r>
                        <a:rPr lang="fr" sz="1100" b="1" kern="10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M</a:t>
                      </a:r>
                      <a:endParaRPr lang="en-US" sz="800" kern="10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buNone/>
                      </a:pPr>
                      <a:r>
                        <a:rPr lang="fr" sz="1100" b="1" kern="10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A</a:t>
                      </a:r>
                      <a:endParaRPr lang="en-US" sz="800" kern="10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buNone/>
                      </a:pPr>
                      <a:r>
                        <a:rPr lang="fr" sz="1100" b="1" kern="100">
                          <a:solidFill>
                            <a:schemeClr val="bg2">
                              <a:lumMod val="75000"/>
                            </a:schemeClr>
                          </a:solidFill>
                          <a:effectLst/>
                          <a:latin typeface="Ubuntu" panose="020B0504030602030204" pitchFamily="34" charset="0"/>
                          <a:ea typeface="DengXian" panose="02010600030101010101" pitchFamily="2" charset="-122"/>
                          <a:cs typeface="Arial" panose="020B0604020202020204" pitchFamily="34" charset="0"/>
                        </a:rPr>
                        <a:t>R</a:t>
                      </a:r>
                      <a:endParaRPr lang="en-US" sz="800" kern="100">
                        <a:solidFill>
                          <a:schemeClr val="bg2">
                            <a:lumMod val="75000"/>
                          </a:schemeClr>
                        </a:solidFill>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57150" cap="flat" cmpd="sng" algn="ctr">
                      <a:solidFill>
                        <a:srgbClr val="FFFFFF"/>
                      </a:solidFill>
                      <a:prstDash val="solid"/>
                      <a:round/>
                      <a:headEnd type="none" w="med" len="med"/>
                      <a:tailEnd type="none" w="med" len="med"/>
                    </a:lnR>
                    <a:lnT w="9525" cap="flat" cmpd="sng" algn="ctr">
                      <a:solidFill>
                        <a:schemeClr val="bg2">
                          <a:lumMod val="75000"/>
                        </a:schemeClr>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buNone/>
                      </a:pPr>
                      <a:r>
                        <a:rPr lang="fr" sz="1100" b="1" kern="100">
                          <a:solidFill>
                            <a:srgbClr val="013B82"/>
                          </a:solidFill>
                          <a:effectLst/>
                          <a:latin typeface="Ubuntu" panose="020B0504030602030204" pitchFamily="34" charset="0"/>
                          <a:ea typeface="DengXian" panose="02010600030101010101" pitchFamily="2" charset="-122"/>
                          <a:cs typeface="Arial" panose="020B0604020202020204" pitchFamily="34" charset="0"/>
                        </a:rPr>
                        <a:t>T</a:t>
                      </a:r>
                      <a:endParaRPr lang="en-US" sz="800" kern="100">
                        <a:effectLst/>
                        <a:latin typeface="Aptos" panose="020B0004020202020204" pitchFamily="34" charset="0"/>
                        <a:ea typeface="DengXian" panose="02010600030101010101" pitchFamily="2" charset="-122"/>
                        <a:cs typeface="Arial" panose="020B0604020202020204" pitchFamily="34" charset="0"/>
                      </a:endParaRPr>
                    </a:p>
                  </a:txBody>
                  <a:tcPr marL="44202" marR="44202" marT="0" marB="0" anchor="ctr">
                    <a:lnL w="57150" cap="flat" cmpd="sng" algn="ctr">
                      <a:solidFill>
                        <a:srgbClr val="FFFFFF"/>
                      </a:solidFill>
                      <a:prstDash val="solid"/>
                      <a:round/>
                      <a:headEnd type="none" w="med" len="med"/>
                      <a:tailEnd type="none" w="med" len="med"/>
                    </a:lnL>
                    <a:lnR w="12700" cap="flat" cmpd="sng" algn="ctr">
                      <a:solidFill>
                        <a:srgbClr val="E1EEC0"/>
                      </a:solidFill>
                      <a:prstDash val="dot"/>
                      <a:round/>
                      <a:headEnd type="none" w="med" len="med"/>
                      <a:tailEnd type="none" w="med" len="med"/>
                    </a:lnR>
                    <a:lnT w="9525" cap="flat" cmpd="sng" algn="ctr">
                      <a:solidFill>
                        <a:srgbClr val="013B82"/>
                      </a:solidFill>
                      <a:prstDash val="dot"/>
                      <a:round/>
                      <a:headEnd type="none" w="med" len="med"/>
                      <a:tailEnd type="none" w="med" len="med"/>
                    </a:lnT>
                    <a:lnB w="57150" cap="flat" cmpd="sng" algn="ctr">
                      <a:solidFill>
                        <a:srgbClr val="FFFFFF"/>
                      </a:solidFill>
                      <a:prstDash val="solid"/>
                      <a:round/>
                      <a:headEnd type="none" w="med" len="med"/>
                      <a:tailEnd type="none" w="med" len="med"/>
                    </a:lnB>
                    <a:solidFill>
                      <a:srgbClr val="E7F8FF"/>
                    </a:solidFill>
                  </a:tcPr>
                </a:tc>
                <a:extLst>
                  <a:ext uri="{0D108BD9-81ED-4DB2-BD59-A6C34878D82A}">
                    <a16:rowId xmlns:a16="http://schemas.microsoft.com/office/drawing/2014/main" val="1371912002"/>
                  </a:ext>
                </a:extLst>
              </a:tr>
            </a:tbl>
          </a:graphicData>
        </a:graphic>
      </p:graphicFrame>
      <p:pic>
        <p:nvPicPr>
          <p:cNvPr id="8" name="Graphic 1">
            <a:extLst>
              <a:ext uri="{FF2B5EF4-FFF2-40B4-BE49-F238E27FC236}">
                <a16:creationId xmlns:a16="http://schemas.microsoft.com/office/drawing/2014/main" id="{8528D9ED-17AD-7D3C-4E4E-89076F1F75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12614" y="5894600"/>
            <a:ext cx="402113" cy="402113"/>
          </a:xfrm>
          <a:prstGeom prst="rect">
            <a:avLst/>
          </a:prstGeom>
        </p:spPr>
      </p:pic>
      <p:pic>
        <p:nvPicPr>
          <p:cNvPr id="9" name="Graphic 1">
            <a:extLst>
              <a:ext uri="{FF2B5EF4-FFF2-40B4-BE49-F238E27FC236}">
                <a16:creationId xmlns:a16="http://schemas.microsoft.com/office/drawing/2014/main" id="{18933C2E-47EF-1C84-313A-7E488D93C7B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55828" y="5866973"/>
            <a:ext cx="451226" cy="457366"/>
          </a:xfrm>
          <a:prstGeom prst="rect">
            <a:avLst/>
          </a:prstGeom>
        </p:spPr>
      </p:pic>
      <p:pic>
        <p:nvPicPr>
          <p:cNvPr id="10" name="Graphic 1">
            <a:extLst>
              <a:ext uri="{FF2B5EF4-FFF2-40B4-BE49-F238E27FC236}">
                <a16:creationId xmlns:a16="http://schemas.microsoft.com/office/drawing/2014/main" id="{8F2ABC73-51A4-C91A-B7FC-DD7A4C23865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474789" y="5894088"/>
            <a:ext cx="422577" cy="403136"/>
          </a:xfrm>
          <a:prstGeom prst="rect">
            <a:avLst/>
          </a:prstGeom>
        </p:spPr>
      </p:pic>
      <p:pic>
        <p:nvPicPr>
          <p:cNvPr id="12" name="Graphic 1">
            <a:extLst>
              <a:ext uri="{FF2B5EF4-FFF2-40B4-BE49-F238E27FC236}">
                <a16:creationId xmlns:a16="http://schemas.microsoft.com/office/drawing/2014/main" id="{511FE5DF-34C4-9251-7EB1-C6E04A1C5B2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381611" y="5894088"/>
            <a:ext cx="328443" cy="403136"/>
          </a:xfrm>
          <a:prstGeom prst="rect">
            <a:avLst/>
          </a:prstGeom>
        </p:spPr>
      </p:pic>
      <p:pic>
        <p:nvPicPr>
          <p:cNvPr id="14" name="Graphic 1">
            <a:extLst>
              <a:ext uri="{FF2B5EF4-FFF2-40B4-BE49-F238E27FC236}">
                <a16:creationId xmlns:a16="http://schemas.microsoft.com/office/drawing/2014/main" id="{6EA7DDDF-53EC-B964-CB3E-A08F7E64C69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194299" y="5921715"/>
            <a:ext cx="348907" cy="347883"/>
          </a:xfrm>
          <a:prstGeom prst="rect">
            <a:avLst/>
          </a:prstGeom>
        </p:spPr>
      </p:pic>
      <p:grpSp>
        <p:nvGrpSpPr>
          <p:cNvPr id="17" name="Group 16">
            <a:extLst>
              <a:ext uri="{FF2B5EF4-FFF2-40B4-BE49-F238E27FC236}">
                <a16:creationId xmlns:a16="http://schemas.microsoft.com/office/drawing/2014/main" id="{AA827286-A53C-4742-04AF-655B3C6BEB18}"/>
              </a:ext>
            </a:extLst>
          </p:cNvPr>
          <p:cNvGrpSpPr/>
          <p:nvPr/>
        </p:nvGrpSpPr>
        <p:grpSpPr>
          <a:xfrm>
            <a:off x="10690649" y="5482284"/>
            <a:ext cx="1166071" cy="1158902"/>
            <a:chOff x="8986042" y="5095418"/>
            <a:chExt cx="2274727" cy="2260741"/>
          </a:xfrm>
        </p:grpSpPr>
        <p:sp>
          <p:nvSpPr>
            <p:cNvPr id="18" name="Oval 17">
              <a:extLst>
                <a:ext uri="{FF2B5EF4-FFF2-40B4-BE49-F238E27FC236}">
                  <a16:creationId xmlns:a16="http://schemas.microsoft.com/office/drawing/2014/main" id="{A7AAEDBC-1E6D-B586-2132-4A4D9BCE2DF7}"/>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AD56BAE1-C24A-5233-6ED6-475B4453321B}"/>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20" name="Graphic 19">
              <a:extLst>
                <a:ext uri="{FF2B5EF4-FFF2-40B4-BE49-F238E27FC236}">
                  <a16:creationId xmlns:a16="http://schemas.microsoft.com/office/drawing/2014/main" id="{CA271ED2-71D8-F466-5EF6-2CD01F0E1ED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623342" y="5316523"/>
              <a:ext cx="1000124" cy="1143000"/>
            </a:xfrm>
            <a:prstGeom prst="rect">
              <a:avLst/>
            </a:prstGeom>
          </p:spPr>
        </p:pic>
      </p:grpSp>
      <p:pic>
        <p:nvPicPr>
          <p:cNvPr id="21" name="Graphic 20">
            <a:extLst>
              <a:ext uri="{FF2B5EF4-FFF2-40B4-BE49-F238E27FC236}">
                <a16:creationId xmlns:a16="http://schemas.microsoft.com/office/drawing/2014/main" id="{9FC959F2-912E-ABD3-09A3-875FB8EA7239}"/>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907124" y="5746280"/>
            <a:ext cx="723803" cy="723803"/>
          </a:xfrm>
          <a:prstGeom prst="rect">
            <a:avLst/>
          </a:prstGeom>
        </p:spPr>
      </p:pic>
    </p:spTree>
    <p:extLst>
      <p:ext uri="{BB962C8B-B14F-4D97-AF65-F5344CB8AC3E}">
        <p14:creationId xmlns:p14="http://schemas.microsoft.com/office/powerpoint/2010/main" val="12583285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9AB4DBA-7830-E817-0103-946B5D64913D}"/>
              </a:ext>
            </a:extLst>
          </p:cNvPr>
          <p:cNvSpPr/>
          <p:nvPr/>
        </p:nvSpPr>
        <p:spPr>
          <a:xfrm>
            <a:off x="594360" y="4352254"/>
            <a:ext cx="3230880" cy="1180112"/>
          </a:xfrm>
          <a:prstGeom prst="rect">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037E767-2F14-B039-8487-F08274538BD4}"/>
              </a:ext>
            </a:extLst>
          </p:cNvPr>
          <p:cNvSpPr/>
          <p:nvPr/>
        </p:nvSpPr>
        <p:spPr>
          <a:xfrm>
            <a:off x="594360" y="2748497"/>
            <a:ext cx="3230880" cy="1180112"/>
          </a:xfrm>
          <a:prstGeom prst="rect">
            <a:avLst/>
          </a:prstGeom>
          <a:solidFill>
            <a:srgbClr val="00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1CD1ACDE-7331-B0C3-DC09-4453E85C5C1D}"/>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13" name="Text Placeholder 4">
            <a:extLst>
              <a:ext uri="{FF2B5EF4-FFF2-40B4-BE49-F238E27FC236}">
                <a16:creationId xmlns:a16="http://schemas.microsoft.com/office/drawing/2014/main" id="{5743664E-76D8-4F87-38A4-2EA682D29FAB}"/>
              </a:ext>
            </a:extLst>
          </p:cNvPr>
          <p:cNvSpPr txBox="1">
            <a:spLocks/>
          </p:cNvSpPr>
          <p:nvPr/>
        </p:nvSpPr>
        <p:spPr>
          <a:xfrm>
            <a:off x="1498599" y="1029127"/>
            <a:ext cx="6051379" cy="42462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Planification</a:t>
            </a:r>
          </a:p>
          <a:p>
            <a:pPr marL="0" indent="0">
              <a:buNone/>
            </a:pPr>
            <a:endParaRPr lang="en-US" sz="2400">
              <a:solidFill>
                <a:schemeClr val="bg2">
                  <a:lumMod val="50000"/>
                </a:schemeClr>
              </a:solidFill>
              <a:latin typeface="Ubuntu Light" panose="020B0304030602030204" pitchFamily="34" charset="0"/>
            </a:endParaRPr>
          </a:p>
        </p:txBody>
      </p:sp>
      <p:sp>
        <p:nvSpPr>
          <p:cNvPr id="18" name="TextBox 8">
            <a:extLst>
              <a:ext uri="{FF2B5EF4-FFF2-40B4-BE49-F238E27FC236}">
                <a16:creationId xmlns:a16="http://schemas.microsoft.com/office/drawing/2014/main" id="{2FA12FD8-70BD-17F1-30C7-6A7CC7FB9F5D}"/>
              </a:ext>
            </a:extLst>
          </p:cNvPr>
          <p:cNvSpPr txBox="1"/>
          <p:nvPr/>
        </p:nvSpPr>
        <p:spPr>
          <a:xfrm>
            <a:off x="410464" y="1835983"/>
            <a:ext cx="11613896" cy="486993"/>
          </a:xfrm>
          <a:prstGeom prst="rect">
            <a:avLst/>
          </a:prstGeom>
          <a:noFill/>
        </p:spPr>
        <p:txBody>
          <a:bodyPr wrap="square" rtlCol="0">
            <a:spAutoFit/>
          </a:bodyPr>
          <a:lstStyle/>
          <a:p>
            <a:pPr marL="106362">
              <a:lnSpc>
                <a:spcPct val="120000"/>
              </a:lnSpc>
              <a:spcAft>
                <a:spcPts val="600"/>
              </a:spcAft>
            </a:pPr>
            <a:r>
              <a:rPr lang="fr" sz="2400" b="1" i="0" u="none" strike="noStrike" cap="none">
                <a:solidFill>
                  <a:srgbClr val="013B82"/>
                </a:solidFill>
                <a:latin typeface="Ubuntu Light" panose="020B0304030602030204" pitchFamily="34" charset="0"/>
                <a:ea typeface="Ubuntu"/>
                <a:cs typeface="Ubuntu"/>
                <a:sym typeface="Ubuntu"/>
              </a:rPr>
              <a:t>Les deux documents les plus importants dont vous avez besoin pour votre projet sont :</a:t>
            </a:r>
          </a:p>
        </p:txBody>
      </p:sp>
      <p:sp>
        <p:nvSpPr>
          <p:cNvPr id="19" name="TextBox 18">
            <a:extLst>
              <a:ext uri="{FF2B5EF4-FFF2-40B4-BE49-F238E27FC236}">
                <a16:creationId xmlns:a16="http://schemas.microsoft.com/office/drawing/2014/main" id="{964A8029-172F-9EF3-D532-C7B0DAEA8966}"/>
              </a:ext>
            </a:extLst>
          </p:cNvPr>
          <p:cNvSpPr txBox="1"/>
          <p:nvPr/>
        </p:nvSpPr>
        <p:spPr>
          <a:xfrm>
            <a:off x="4018364" y="2705206"/>
            <a:ext cx="7159467" cy="1266693"/>
          </a:xfrm>
          <a:prstGeom prst="rect">
            <a:avLst/>
          </a:prstGeom>
          <a:noFill/>
        </p:spPr>
        <p:txBody>
          <a:bodyPr wrap="square" rtlCol="0">
            <a:spAutoFit/>
          </a:bodyPr>
          <a:lstStyle/>
          <a:p>
            <a:pPr>
              <a:lnSpc>
                <a:spcPct val="120000"/>
              </a:lnSpc>
              <a:spcAft>
                <a:spcPts val="600"/>
              </a:spcAft>
            </a:pPr>
            <a:r>
              <a:rPr lang="fr" sz="2200" dirty="0">
                <a:solidFill>
                  <a:schemeClr val="tx1">
                    <a:lumMod val="75000"/>
                    <a:lumOff val="25000"/>
                  </a:schemeClr>
                </a:solidFill>
                <a:latin typeface="Ubuntu Light"/>
                <a:ea typeface="Calibri"/>
                <a:cs typeface="Calibri"/>
                <a:sym typeface="Calibri"/>
              </a:rPr>
              <a:t>Un bref aperçu </a:t>
            </a:r>
            <a:r>
              <a:rPr lang="fr" sz="2200" b="1" dirty="0">
                <a:solidFill>
                  <a:srgbClr val="0095DA"/>
                </a:solidFill>
                <a:latin typeface="Ubuntu Light"/>
                <a:ea typeface="Calibri"/>
                <a:cs typeface="Calibri"/>
                <a:sym typeface="Calibri"/>
              </a:rPr>
              <a:t>qui décrit</a:t>
            </a:r>
            <a:r>
              <a:rPr lang="fr" sz="2200" dirty="0">
                <a:solidFill>
                  <a:schemeClr val="tx1">
                    <a:lumMod val="75000"/>
                    <a:lumOff val="25000"/>
                  </a:schemeClr>
                </a:solidFill>
                <a:latin typeface="Ubuntu Light"/>
                <a:ea typeface="Calibri"/>
                <a:cs typeface="Calibri"/>
                <a:sym typeface="Calibri"/>
              </a:rPr>
              <a:t> brièvement le but, les objectifs, les étapes et les résultats des projets, utilisé comme référence rapide pour les mises à jour des parties prenantes. </a:t>
            </a:r>
          </a:p>
        </p:txBody>
      </p:sp>
      <p:sp>
        <p:nvSpPr>
          <p:cNvPr id="20" name="TextBox 19">
            <a:extLst>
              <a:ext uri="{FF2B5EF4-FFF2-40B4-BE49-F238E27FC236}">
                <a16:creationId xmlns:a16="http://schemas.microsoft.com/office/drawing/2014/main" id="{8023C173-3193-6C61-D4BF-D7381E604A60}"/>
              </a:ext>
            </a:extLst>
          </p:cNvPr>
          <p:cNvSpPr txBox="1"/>
          <p:nvPr/>
        </p:nvSpPr>
        <p:spPr>
          <a:xfrm>
            <a:off x="4018364" y="4296299"/>
            <a:ext cx="7159467" cy="1266693"/>
          </a:xfrm>
          <a:prstGeom prst="rect">
            <a:avLst/>
          </a:prstGeom>
          <a:noFill/>
        </p:spPr>
        <p:txBody>
          <a:bodyPr wrap="square" rtlCol="0">
            <a:spAutoFit/>
          </a:bodyPr>
          <a:lstStyle/>
          <a:p>
            <a:pPr>
              <a:lnSpc>
                <a:spcPct val="120000"/>
              </a:lnSpc>
              <a:spcAft>
                <a:spcPts val="600"/>
              </a:spcAft>
            </a:pPr>
            <a:r>
              <a:rPr lang="fr" sz="2200" dirty="0">
                <a:solidFill>
                  <a:schemeClr val="tx1">
                    <a:lumMod val="75000"/>
                    <a:lumOff val="25000"/>
                  </a:schemeClr>
                </a:solidFill>
                <a:latin typeface="Ubuntu Light"/>
                <a:ea typeface="Calibri"/>
                <a:cs typeface="Calibri"/>
                <a:sym typeface="Calibri"/>
              </a:rPr>
              <a:t>Un </a:t>
            </a:r>
            <a:r>
              <a:rPr lang="fr" sz="2200" b="1" dirty="0">
                <a:solidFill>
                  <a:srgbClr val="185EA8"/>
                </a:solidFill>
                <a:latin typeface="Ubuntu Light"/>
                <a:ea typeface="Calibri"/>
                <a:cs typeface="Calibri"/>
                <a:sym typeface="Calibri"/>
              </a:rPr>
              <a:t>document détaillé</a:t>
            </a:r>
            <a:r>
              <a:rPr lang="fr" sz="2200" dirty="0">
                <a:solidFill>
                  <a:schemeClr val="tx1">
                    <a:lumMod val="75000"/>
                    <a:lumOff val="25000"/>
                  </a:schemeClr>
                </a:solidFill>
                <a:latin typeface="Ubuntu Light"/>
                <a:ea typeface="Calibri"/>
                <a:cs typeface="Calibri"/>
                <a:sym typeface="Calibri"/>
              </a:rPr>
              <a:t> décrivant les objectifs, la portée, le calendrier, les tâches, les ressources et les risques d'un projet, servant de feuille de route pour mettre en œuvre votre projet. </a:t>
            </a:r>
          </a:p>
        </p:txBody>
      </p:sp>
      <p:sp>
        <p:nvSpPr>
          <p:cNvPr id="21" name="TextBox 8">
            <a:extLst>
              <a:ext uri="{FF2B5EF4-FFF2-40B4-BE49-F238E27FC236}">
                <a16:creationId xmlns:a16="http://schemas.microsoft.com/office/drawing/2014/main" id="{6CB1E2B2-2E21-048E-C3F1-B32AA6D1A2B2}"/>
              </a:ext>
            </a:extLst>
          </p:cNvPr>
          <p:cNvSpPr txBox="1"/>
          <p:nvPr/>
        </p:nvSpPr>
        <p:spPr>
          <a:xfrm>
            <a:off x="787484" y="3068645"/>
            <a:ext cx="2844633" cy="461665"/>
          </a:xfrm>
          <a:prstGeom prst="rect">
            <a:avLst/>
          </a:prstGeom>
          <a:noFill/>
        </p:spPr>
        <p:txBody>
          <a:bodyPr wrap="square" rtlCol="0">
            <a:spAutoFit/>
          </a:bodyPr>
          <a:lstStyle/>
          <a:p>
            <a:pPr marL="106362" algn="ctr"/>
            <a:r>
              <a:rPr lang="fr" sz="2400" b="1" i="0" u="none" strike="noStrike" cap="none">
                <a:solidFill>
                  <a:schemeClr val="bg1"/>
                </a:solidFill>
                <a:latin typeface="Ubuntu Light" panose="020B0304030602030204" pitchFamily="34" charset="0"/>
                <a:ea typeface="Ubuntu"/>
                <a:cs typeface="Ubuntu"/>
                <a:sym typeface="Ubuntu"/>
              </a:rPr>
              <a:t>Résumé du projet</a:t>
            </a:r>
          </a:p>
        </p:txBody>
      </p:sp>
      <p:sp>
        <p:nvSpPr>
          <p:cNvPr id="22" name="TextBox 8">
            <a:extLst>
              <a:ext uri="{FF2B5EF4-FFF2-40B4-BE49-F238E27FC236}">
                <a16:creationId xmlns:a16="http://schemas.microsoft.com/office/drawing/2014/main" id="{C2BB62DA-AB25-36DC-4705-056D08A294FF}"/>
              </a:ext>
            </a:extLst>
          </p:cNvPr>
          <p:cNvSpPr txBox="1"/>
          <p:nvPr/>
        </p:nvSpPr>
        <p:spPr>
          <a:xfrm>
            <a:off x="787484" y="4698814"/>
            <a:ext cx="2844633" cy="461665"/>
          </a:xfrm>
          <a:prstGeom prst="rect">
            <a:avLst/>
          </a:prstGeom>
          <a:noFill/>
        </p:spPr>
        <p:txBody>
          <a:bodyPr wrap="square" rtlCol="0">
            <a:spAutoFit/>
          </a:bodyPr>
          <a:lstStyle/>
          <a:p>
            <a:pPr marL="106362" algn="ctr"/>
            <a:r>
              <a:rPr lang="fr" sz="2400" b="1" i="0" u="none" strike="noStrike" cap="none">
                <a:solidFill>
                  <a:schemeClr val="bg1"/>
                </a:solidFill>
                <a:latin typeface="Ubuntu Light" panose="020B0304030602030204" pitchFamily="34" charset="0"/>
                <a:ea typeface="Ubuntu"/>
                <a:cs typeface="Ubuntu"/>
                <a:sym typeface="Ubuntu"/>
              </a:rPr>
              <a:t>Plan du projet</a:t>
            </a:r>
          </a:p>
        </p:txBody>
      </p:sp>
      <p:sp>
        <p:nvSpPr>
          <p:cNvPr id="25" name="Rectangle 24">
            <a:extLst>
              <a:ext uri="{FF2B5EF4-FFF2-40B4-BE49-F238E27FC236}">
                <a16:creationId xmlns:a16="http://schemas.microsoft.com/office/drawing/2014/main" id="{97D1BE5E-5B79-1F30-C641-203565C53E81}"/>
              </a:ext>
            </a:extLst>
          </p:cNvPr>
          <p:cNvSpPr/>
          <p:nvPr/>
        </p:nvSpPr>
        <p:spPr>
          <a:xfrm flipH="1">
            <a:off x="594360" y="2746621"/>
            <a:ext cx="106680" cy="1180112"/>
          </a:xfrm>
          <a:prstGeom prst="rect">
            <a:avLst/>
          </a:prstGeom>
          <a:solidFill>
            <a:srgbClr val="9227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1F75FE9-9863-9C38-149E-FCBAA4067BFE}"/>
              </a:ext>
            </a:extLst>
          </p:cNvPr>
          <p:cNvSpPr/>
          <p:nvPr/>
        </p:nvSpPr>
        <p:spPr>
          <a:xfrm flipH="1">
            <a:off x="594360" y="4352254"/>
            <a:ext cx="106680" cy="1180112"/>
          </a:xfrm>
          <a:prstGeom prst="rect">
            <a:avLst/>
          </a:prstGeom>
          <a:solidFill>
            <a:srgbClr val="9227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F51EFC72-B59A-C71D-7321-3590FE373989}"/>
              </a:ext>
            </a:extLst>
          </p:cNvPr>
          <p:cNvGrpSpPr/>
          <p:nvPr/>
        </p:nvGrpSpPr>
        <p:grpSpPr>
          <a:xfrm>
            <a:off x="10690649" y="5482284"/>
            <a:ext cx="1166071" cy="1158902"/>
            <a:chOff x="8986042" y="5095418"/>
            <a:chExt cx="2274727" cy="2260741"/>
          </a:xfrm>
        </p:grpSpPr>
        <p:sp>
          <p:nvSpPr>
            <p:cNvPr id="4" name="Oval 3">
              <a:extLst>
                <a:ext uri="{FF2B5EF4-FFF2-40B4-BE49-F238E27FC236}">
                  <a16:creationId xmlns:a16="http://schemas.microsoft.com/office/drawing/2014/main" id="{1A830F3C-2BC8-61E2-3226-0331DAC3BF4D}"/>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18">
              <a:extLst>
                <a:ext uri="{FF2B5EF4-FFF2-40B4-BE49-F238E27FC236}">
                  <a16:creationId xmlns:a16="http://schemas.microsoft.com/office/drawing/2014/main" id="{9D22CB9D-526C-F3E3-5980-7260A855D766}"/>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6" name="Graphic 5">
              <a:extLst>
                <a:ext uri="{FF2B5EF4-FFF2-40B4-BE49-F238E27FC236}">
                  <a16:creationId xmlns:a16="http://schemas.microsoft.com/office/drawing/2014/main" id="{3C83ADAE-A0D7-67D6-2BA5-51AD8630AE4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23342" y="5316523"/>
              <a:ext cx="1000124" cy="1143000"/>
            </a:xfrm>
            <a:prstGeom prst="rect">
              <a:avLst/>
            </a:prstGeom>
          </p:spPr>
        </p:pic>
      </p:grpSp>
    </p:spTree>
    <p:extLst>
      <p:ext uri="{BB962C8B-B14F-4D97-AF65-F5344CB8AC3E}">
        <p14:creationId xmlns:p14="http://schemas.microsoft.com/office/powerpoint/2010/main" val="42345355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C0030-A3F2-DB46-D6B8-CB1DD4868C9A}"/>
            </a:ext>
          </a:extLst>
        </p:cNvPr>
        <p:cNvGrpSpPr/>
        <p:nvPr/>
      </p:nvGrpSpPr>
      <p:grpSpPr>
        <a:xfrm>
          <a:off x="0" y="0"/>
          <a:ext cx="0" cy="0"/>
          <a:chOff x="0" y="0"/>
          <a:chExt cx="0" cy="0"/>
        </a:xfrm>
      </p:grpSpPr>
      <p:graphicFrame>
        <p:nvGraphicFramePr>
          <p:cNvPr id="5" name="Tabla 4">
            <a:extLst>
              <a:ext uri="{FF2B5EF4-FFF2-40B4-BE49-F238E27FC236}">
                <a16:creationId xmlns:a16="http://schemas.microsoft.com/office/drawing/2014/main" id="{74CE14F2-D021-6BB1-F72C-ACFFC685A598}"/>
              </a:ext>
            </a:extLst>
          </p:cNvPr>
          <p:cNvGraphicFramePr>
            <a:graphicFrameLocks noGrp="1"/>
          </p:cNvGraphicFramePr>
          <p:nvPr>
            <p:extLst>
              <p:ext uri="{D42A27DB-BD31-4B8C-83A1-F6EECF244321}">
                <p14:modId xmlns:p14="http://schemas.microsoft.com/office/powerpoint/2010/main" val="2847030331"/>
              </p:ext>
            </p:extLst>
          </p:nvPr>
        </p:nvGraphicFramePr>
        <p:xfrm>
          <a:off x="722932" y="868363"/>
          <a:ext cx="10051175" cy="6061694"/>
        </p:xfrm>
        <a:graphic>
          <a:graphicData uri="http://schemas.openxmlformats.org/drawingml/2006/table">
            <a:tbl>
              <a:tblPr firstRow="1" bandRow="1">
                <a:tableStyleId>{5C22544A-7EE6-4342-B048-85BDC9FD1C3A}</a:tableStyleId>
              </a:tblPr>
              <a:tblGrid>
                <a:gridCol w="266162">
                  <a:extLst>
                    <a:ext uri="{9D8B030D-6E8A-4147-A177-3AD203B41FA5}">
                      <a16:colId xmlns:a16="http://schemas.microsoft.com/office/drawing/2014/main" val="784872245"/>
                    </a:ext>
                  </a:extLst>
                </a:gridCol>
                <a:gridCol w="149995">
                  <a:extLst>
                    <a:ext uri="{9D8B030D-6E8A-4147-A177-3AD203B41FA5}">
                      <a16:colId xmlns:a16="http://schemas.microsoft.com/office/drawing/2014/main" val="2329577228"/>
                    </a:ext>
                  </a:extLst>
                </a:gridCol>
                <a:gridCol w="1667894">
                  <a:extLst>
                    <a:ext uri="{9D8B030D-6E8A-4147-A177-3AD203B41FA5}">
                      <a16:colId xmlns:a16="http://schemas.microsoft.com/office/drawing/2014/main" val="1259728211"/>
                    </a:ext>
                  </a:extLst>
                </a:gridCol>
                <a:gridCol w="332457">
                  <a:extLst>
                    <a:ext uri="{9D8B030D-6E8A-4147-A177-3AD203B41FA5}">
                      <a16:colId xmlns:a16="http://schemas.microsoft.com/office/drawing/2014/main" val="794918554"/>
                    </a:ext>
                  </a:extLst>
                </a:gridCol>
                <a:gridCol w="2302805">
                  <a:extLst>
                    <a:ext uri="{9D8B030D-6E8A-4147-A177-3AD203B41FA5}">
                      <a16:colId xmlns:a16="http://schemas.microsoft.com/office/drawing/2014/main" val="3586480506"/>
                    </a:ext>
                  </a:extLst>
                </a:gridCol>
                <a:gridCol w="267931">
                  <a:extLst>
                    <a:ext uri="{9D8B030D-6E8A-4147-A177-3AD203B41FA5}">
                      <a16:colId xmlns:a16="http://schemas.microsoft.com/office/drawing/2014/main" val="1360919406"/>
                    </a:ext>
                  </a:extLst>
                </a:gridCol>
                <a:gridCol w="4629288">
                  <a:extLst>
                    <a:ext uri="{9D8B030D-6E8A-4147-A177-3AD203B41FA5}">
                      <a16:colId xmlns:a16="http://schemas.microsoft.com/office/drawing/2014/main" val="3348204769"/>
                    </a:ext>
                  </a:extLst>
                </a:gridCol>
                <a:gridCol w="168481">
                  <a:extLst>
                    <a:ext uri="{9D8B030D-6E8A-4147-A177-3AD203B41FA5}">
                      <a16:colId xmlns:a16="http://schemas.microsoft.com/office/drawing/2014/main" val="1933741318"/>
                    </a:ext>
                  </a:extLst>
                </a:gridCol>
                <a:gridCol w="266162">
                  <a:extLst>
                    <a:ext uri="{9D8B030D-6E8A-4147-A177-3AD203B41FA5}">
                      <a16:colId xmlns:a16="http://schemas.microsoft.com/office/drawing/2014/main" val="116236045"/>
                    </a:ext>
                  </a:extLst>
                </a:gridCol>
              </a:tblGrid>
              <a:tr h="434364">
                <a:tc gridSpan="9">
                  <a:txBody>
                    <a:bodyPr/>
                    <a:lstStyle/>
                    <a:p>
                      <a:pPr algn="ctr"/>
                      <a:r>
                        <a:rPr lang="fr" sz="1800" dirty="0">
                          <a:solidFill>
                            <a:srgbClr val="013B82"/>
                          </a:solidFill>
                          <a:latin typeface="Ubuntu" panose="020B0504030602030204" pitchFamily="34" charset="0"/>
                        </a:rPr>
                        <a:t>NOM DU PROJET</a:t>
                      </a:r>
                    </a:p>
                  </a:txBody>
                  <a:tcPr marL="93438" marR="93438" marT="46719" marB="46719"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tc>
                <a:tc hMerge="1">
                  <a:txBody>
                    <a:bodyPr/>
                    <a:lstStyle/>
                    <a:p>
                      <a:pPr algn="ctr"/>
                      <a:r>
                        <a:rPr lang="fr" sz="1400">
                          <a:solidFill>
                            <a:srgbClr val="013B82"/>
                          </a:solidFill>
                          <a:latin typeface="Ubuntu" panose="020B0504030602030204" pitchFamily="34" charset="0"/>
                        </a:rPr>
                        <a:t>NOM DU PROJET</a:t>
                      </a:r>
                    </a:p>
                  </a:txBody>
                  <a:tcPr>
                    <a:solidFill>
                      <a:srgbClr val="DDF5FF"/>
                    </a:solidFill>
                  </a:tcPr>
                </a:tc>
                <a:tc hMerge="1">
                  <a:txBody>
                    <a:bodyPr/>
                    <a:lstStyle/>
                    <a:p>
                      <a:endParaRPr lang="es-PA"/>
                    </a:p>
                  </a:txBody>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a:p>
                  </a:txBody>
                  <a:tcPr/>
                </a:tc>
                <a:tc hMerge="1">
                  <a:txBody>
                    <a:bodyPr/>
                    <a:lstStyle/>
                    <a:p>
                      <a:pPr algn="ctr"/>
                      <a:endParaRPr lang="es-PA" sz="1800">
                        <a:solidFill>
                          <a:srgbClr val="013B82"/>
                        </a:solidFill>
                        <a:latin typeface="Ubuntu" panose="020B0504030602030204" pitchFamily="34" charset="0"/>
                      </a:endParaRPr>
                    </a:p>
                  </a:txBody>
                  <a:tcPr marL="93438" marR="93438" marT="46719" marB="46719" anchor="b">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736027936"/>
                  </a:ext>
                </a:extLst>
              </a:tr>
              <a:tr h="420103">
                <a:tc gridSpan="2">
                  <a:txBody>
                    <a:bodyPr/>
                    <a:lstStyle/>
                    <a:p>
                      <a:endParaRPr lang="es-PA" sz="1800"/>
                    </a:p>
                  </a:txBody>
                  <a:tcPr marL="92737" marR="92737" marT="46368" marB="46368">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s-PA" sz="1800"/>
                    </a:p>
                  </a:txBody>
                  <a:tcPr marL="92737" marR="92737" marT="46368" marB="46368">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gridSpan="2">
                  <a:txBody>
                    <a:bodyPr/>
                    <a:lstStyle/>
                    <a:p>
                      <a:r>
                        <a:rPr lang="fr" sz="1800" b="1" dirty="0">
                          <a:solidFill>
                            <a:srgbClr val="013B82"/>
                          </a:solidFill>
                          <a:latin typeface="Ubuntu" panose="020B0504030602030204" pitchFamily="34" charset="0"/>
                          <a:ea typeface="Yu Gothic" panose="020B0400000000000000" pitchFamily="34" charset="-128"/>
                        </a:rPr>
                        <a:t>Chef de projet</a:t>
                      </a:r>
                    </a:p>
                  </a:txBody>
                  <a:tcPr marL="90123" marR="90123" marT="45062" marB="45062"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pPr marL="0" algn="l" defTabSz="914400" rtl="0" eaLnBrk="1" latinLnBrk="0" hangingPunct="1"/>
                      <a:r>
                        <a:rPr lang="fr" sz="1800" b="0" kern="1200" dirty="0">
                          <a:solidFill>
                            <a:schemeClr val="tx1">
                              <a:lumMod val="75000"/>
                              <a:lumOff val="25000"/>
                            </a:schemeClr>
                          </a:solidFill>
                          <a:latin typeface="Ubuntu" panose="020B0504030602030204" pitchFamily="34" charset="0"/>
                          <a:ea typeface="Yu Gothic" panose="020B0400000000000000" pitchFamily="34" charset="-128"/>
                          <a:cs typeface="+mn-cs"/>
                        </a:rPr>
                        <a:t>Nom du chef de projet</a:t>
                      </a:r>
                      <a:endParaRPr lang="es-PA" sz="1800" b="0" kern="1200" dirty="0">
                        <a:solidFill>
                          <a:schemeClr val="tx1">
                            <a:lumMod val="75000"/>
                            <a:lumOff val="25000"/>
                          </a:schemeClr>
                        </a:solidFill>
                        <a:latin typeface="Ubuntu" panose="020B0504030602030204" pitchFamily="34" charset="0"/>
                        <a:ea typeface="Yu Gothic" panose="020B0400000000000000" pitchFamily="34" charset="-128"/>
                        <a:cs typeface="+mn-cs"/>
                      </a:endParaRP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gridSpan="3">
                  <a:txBody>
                    <a:bodyPr/>
                    <a:lstStyle/>
                    <a:p>
                      <a:endParaRPr lang="en-US" dirty="0"/>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a:p>
                  </a:txBody>
                  <a:tcPr>
                    <a:lnL w="19050" cap="flat" cmpd="sng" algn="ctr">
                      <a:solidFill>
                        <a:srgbClr val="0093D4"/>
                      </a:solidFill>
                      <a:prstDash val="sysDot"/>
                      <a:round/>
                      <a:headEnd type="none" w="med" len="med"/>
                      <a:tailEnd type="none" w="med" len="med"/>
                    </a:lnL>
                  </a:tcPr>
                </a:tc>
                <a:tc gridSpan="2">
                  <a:txBody>
                    <a:bodyPr/>
                    <a:lstStyle/>
                    <a:p>
                      <a:endParaRPr lang="es-PA" sz="1800" dirty="0"/>
                    </a:p>
                  </a:txBody>
                  <a:tcPr marL="92737" marR="92737" marT="46368" marB="46368">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s-PA" sz="1800"/>
                    </a:p>
                  </a:txBody>
                  <a:tcPr marL="92737" marR="92737" marT="46368" marB="46368">
                    <a:lnL w="12700" cap="flat" cmpd="sng" algn="ctr">
                      <a:solidFill>
                        <a:srgbClr val="013B82"/>
                      </a:solid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209509643"/>
                  </a:ext>
                </a:extLst>
              </a:tr>
              <a:tr h="420103">
                <a:tc gridSpan="2">
                  <a:txBody>
                    <a:bodyPr/>
                    <a:lstStyle/>
                    <a:p>
                      <a:endParaRPr lang="es-PA" sz="1800"/>
                    </a:p>
                  </a:txBody>
                  <a:tcPr marL="92737" marR="92737" marT="46368" marB="46368">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tc>
                <a:tc gridSpan="2">
                  <a:txBody>
                    <a:bodyPr/>
                    <a:lstStyle/>
                    <a:p>
                      <a:r>
                        <a:rPr lang="fr" sz="1800" b="1" dirty="0">
                          <a:solidFill>
                            <a:srgbClr val="013B82"/>
                          </a:solidFill>
                          <a:latin typeface="Ubuntu" panose="020B0504030602030204" pitchFamily="34" charset="0"/>
                          <a:ea typeface="Yu Gothic" panose="020B0400000000000000" pitchFamily="34" charset="-128"/>
                        </a:rPr>
                        <a:t>Membres de l’équipe</a:t>
                      </a:r>
                      <a:endParaRPr lang="es-PA" sz="1800" b="1" dirty="0">
                        <a:solidFill>
                          <a:srgbClr val="013B82"/>
                        </a:solidFill>
                        <a:latin typeface="Ubuntu" panose="020B0504030602030204" pitchFamily="34" charset="0"/>
                        <a:ea typeface="Yu Gothic" panose="020B0400000000000000" pitchFamily="34" charset="-128"/>
                      </a:endParaRPr>
                    </a:p>
                  </a:txBody>
                  <a:tcPr marL="90123" marR="90123" marT="45062" marB="45062"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pPr marL="0" algn="l" defTabSz="914400" rtl="0" eaLnBrk="1" latinLnBrk="0" hangingPunct="1"/>
                      <a:r>
                        <a:rPr lang="fr" sz="1800" b="0" kern="1200" dirty="0" err="1">
                          <a:solidFill>
                            <a:schemeClr val="tx1">
                              <a:lumMod val="75000"/>
                              <a:lumOff val="25000"/>
                            </a:schemeClr>
                          </a:solidFill>
                          <a:latin typeface="Ubuntu" panose="020B0504030602030204" pitchFamily="34" charset="0"/>
                          <a:ea typeface="Yu Gothic" panose="020B0400000000000000" pitchFamily="34" charset="-128"/>
                          <a:cs typeface="+mn-cs"/>
                        </a:rPr>
                        <a:t>Noms des coéquipiers</a:t>
                      </a:r>
                      <a:endParaRPr lang="es-PA" sz="1800" b="0" kern="1200" dirty="0">
                        <a:solidFill>
                          <a:schemeClr val="tx1">
                            <a:lumMod val="75000"/>
                            <a:lumOff val="25000"/>
                          </a:schemeClr>
                        </a:solidFill>
                        <a:latin typeface="Ubuntu" panose="020B0504030602030204" pitchFamily="34" charset="0"/>
                        <a:ea typeface="Yu Gothic" panose="020B0400000000000000" pitchFamily="34" charset="-128"/>
                        <a:cs typeface="+mn-cs"/>
                      </a:endParaRP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gridSpan="3">
                  <a:txBody>
                    <a:bodyPr/>
                    <a:lstStyle/>
                    <a:p>
                      <a:endParaRPr lang="en-US" dirty="0"/>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lnL w="12700" cap="flat" cmpd="sng" algn="ctr">
                      <a:solidFill>
                        <a:srgbClr val="013B82"/>
                      </a:solidFill>
                      <a:prstDash val="dot"/>
                      <a:round/>
                      <a:headEnd type="none" w="med" len="med"/>
                      <a:tailEnd type="none" w="med" len="med"/>
                    </a:lnL>
                  </a:tcPr>
                </a:tc>
                <a:tc hMerge="1">
                  <a:txBody>
                    <a:bodyPr/>
                    <a:lstStyle/>
                    <a:p>
                      <a:endParaRPr lang="en-US"/>
                    </a:p>
                  </a:txBody>
                  <a:tcPr/>
                </a:tc>
                <a:tc gridSpan="2">
                  <a:txBody>
                    <a:bodyPr/>
                    <a:lstStyle/>
                    <a:p>
                      <a:endParaRPr lang="es-PA" sz="1800" dirty="0"/>
                    </a:p>
                  </a:txBody>
                  <a:tcPr marL="92737" marR="92737" marT="46368" marB="46368">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tc>
                <a:extLst>
                  <a:ext uri="{0D108BD9-81ED-4DB2-BD59-A6C34878D82A}">
                    <a16:rowId xmlns:a16="http://schemas.microsoft.com/office/drawing/2014/main" val="2254092249"/>
                  </a:ext>
                </a:extLst>
              </a:tr>
              <a:tr h="202789">
                <a:tc gridSpan="9">
                  <a:txBody>
                    <a:bodyPr/>
                    <a:lstStyle/>
                    <a:p>
                      <a:endParaRPr lang="es-PA" sz="600"/>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tc>
                <a:tc hMerge="1">
                  <a:txBody>
                    <a:bodyPr/>
                    <a:lstStyle/>
                    <a:p>
                      <a:endParaRPr lang="es-PA" sz="600">
                        <a:latin typeface="Yu Gothic" panose="020B0400000000000000" pitchFamily="34" charset="-128"/>
                        <a:ea typeface="Yu Gothic" panose="020B0400000000000000" pitchFamily="34" charset="-128"/>
                      </a:endParaRPr>
                    </a:p>
                  </a:txBody>
                  <a:tcPr>
                    <a:solidFill>
                      <a:srgbClr val="DDF5FF"/>
                    </a:solidFill>
                  </a:tcPr>
                </a:tc>
                <a:tc hMerge="1">
                  <a:txBody>
                    <a:bodyPr/>
                    <a:lstStyle/>
                    <a:p>
                      <a:endParaRPr lang="es-PA" sz="600">
                        <a:latin typeface="Yu Gothic" panose="020B0400000000000000" pitchFamily="34" charset="-128"/>
                        <a:ea typeface="Yu Gothic" panose="020B0400000000000000" pitchFamily="34" charset="-128"/>
                      </a:endParaRPr>
                    </a:p>
                  </a:txBody>
                  <a:tcPr>
                    <a:solidFill>
                      <a:srgbClr val="DDF5FF"/>
                    </a:solidFill>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sz="600"/>
                    </a:p>
                  </a:txBody>
                  <a:tcPr>
                    <a:solidFill>
                      <a:srgbClr val="DDF5FF"/>
                    </a:solidFill>
                  </a:tcPr>
                </a:tc>
                <a:tc hMerge="1">
                  <a:txBody>
                    <a:bodyPr/>
                    <a:lstStyle/>
                    <a:p>
                      <a:endParaRPr lang="es-PA" sz="600"/>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981323372"/>
                  </a:ext>
                </a:extLst>
              </a:tr>
              <a:tr h="169356">
                <a:tc>
                  <a:txBody>
                    <a:bodyPr/>
                    <a:lstStyle/>
                    <a:p>
                      <a:endParaRPr lang="es-PA" sz="400"/>
                    </a:p>
                  </a:txBody>
                  <a:tcPr marL="92737" marR="92737" marT="46368" marB="46368">
                    <a:lnL w="12700" cmpd="sng">
                      <a:noFill/>
                    </a:lnL>
                    <a:lnR w="12700" cmpd="sng">
                      <a:noFill/>
                    </a:lnR>
                    <a:lnT w="9525" cap="flat" cmpd="sng" algn="ctr">
                      <a:noFill/>
                      <a:prstDash val="dot"/>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gridSpan="2">
                  <a:txBody>
                    <a:bodyPr/>
                    <a:lstStyle/>
                    <a:p>
                      <a:endParaRPr lang="es-PA" sz="400"/>
                    </a:p>
                  </a:txBody>
                  <a:tcPr marL="93438" marR="93438" marT="46719" marB="46719">
                    <a:lnL w="12700" cmpd="sng">
                      <a:noFill/>
                    </a:lnL>
                    <a:lnR w="12700" cmpd="sng">
                      <a:noFill/>
                    </a:lnR>
                    <a:lnT w="9525" cap="flat" cmpd="sng" algn="ctr">
                      <a:noFill/>
                      <a:prstDash val="dot"/>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hMerge="1">
                  <a:txBody>
                    <a:bodyPr/>
                    <a:lstStyle/>
                    <a:p>
                      <a:endParaRPr lang="es-PA" sz="400">
                        <a:latin typeface="Yu Gothic" panose="020B0400000000000000" pitchFamily="34" charset="-128"/>
                        <a:ea typeface="Yu Gothic" panose="020B0400000000000000" pitchFamily="34" charset="-128"/>
                      </a:endParaRPr>
                    </a:p>
                  </a:txBody>
                  <a:tcPr marL="93438" marR="93438" marT="46719" marB="46719">
                    <a:lnL w="12700" cmpd="sng">
                      <a:noFill/>
                    </a:lnL>
                    <a:lnR w="12700" cmpd="sng">
                      <a:noFill/>
                    </a:lnR>
                    <a:lnT w="9525" cap="flat" cmpd="sng" algn="ctr">
                      <a:noFill/>
                      <a:prstDash val="dot"/>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gridSpan="5">
                  <a:txBody>
                    <a:bodyPr/>
                    <a:lstStyle/>
                    <a:p>
                      <a:endParaRPr lang="es-PA" sz="400">
                        <a:latin typeface="Yu Gothic" panose="020B0400000000000000" pitchFamily="34" charset="-128"/>
                        <a:ea typeface="Yu Gothic" panose="020B0400000000000000" pitchFamily="34" charset="-128"/>
                      </a:endParaRPr>
                    </a:p>
                  </a:txBody>
                  <a:tcPr marL="93438" marR="93438" marT="46719" marB="46719">
                    <a:lnL w="12700" cmpd="sng">
                      <a:noFill/>
                    </a:lnL>
                    <a:lnR w="12700" cmpd="sng">
                      <a:noFill/>
                    </a:lnR>
                    <a:lnT w="9525" cap="flat" cmpd="sng" algn="ctr">
                      <a:noFill/>
                      <a:prstDash val="dot"/>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tc>
                <a:tc hMerge="1">
                  <a:txBody>
                    <a:bodyPr/>
                    <a:lstStyle/>
                    <a:p>
                      <a:endParaRPr lang="es-PA" sz="400"/>
                    </a:p>
                  </a:txBody>
                  <a:tcPr marL="92737" marR="92737" marT="46368" marB="46368">
                    <a:lnL w="12700" cmpd="sng">
                      <a:noFill/>
                    </a:lnL>
                    <a:lnR w="12700" cmpd="sng">
                      <a:noFill/>
                    </a:lnR>
                    <a:lnT w="9525" cap="flat" cmpd="sng" algn="ctr">
                      <a:noFill/>
                      <a:prstDash val="dot"/>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endParaRPr lang="es-PA" sz="400"/>
                    </a:p>
                  </a:txBody>
                  <a:tcPr marL="92737" marR="92737" marT="46368" marB="46368">
                    <a:lnL w="12700" cmpd="sng">
                      <a:noFill/>
                    </a:lnL>
                    <a:lnR w="12700" cmpd="sng">
                      <a:noFill/>
                    </a:lnR>
                    <a:lnT w="9525" cap="flat" cmpd="sng" algn="ctr">
                      <a:noFill/>
                      <a:prstDash val="dot"/>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7347503"/>
                  </a:ext>
                </a:extLst>
              </a:tr>
              <a:tr h="257313">
                <a:tc>
                  <a:txBody>
                    <a:bodyPr/>
                    <a:lstStyle/>
                    <a:p>
                      <a:endParaRPr lang="es-PA" sz="5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2">
                  <a:txBody>
                    <a:bodyPr/>
                    <a:lstStyle/>
                    <a:p>
                      <a:endParaRPr lang="es-PA" sz="500"/>
                    </a:p>
                  </a:txBody>
                  <a:tcPr marL="93438" marR="93438" marT="46719" marB="46719">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hMerge="1">
                  <a:txBody>
                    <a:bodyPr/>
                    <a:lstStyle/>
                    <a:p>
                      <a:endParaRPr lang="es-PA" sz="500">
                        <a:latin typeface="Yu Gothic" panose="020B0400000000000000" pitchFamily="34" charset="-128"/>
                        <a:ea typeface="Yu Gothic" panose="020B0400000000000000" pitchFamily="34" charset="-128"/>
                      </a:endParaRPr>
                    </a:p>
                  </a:txBody>
                  <a:tcPr marL="93438" marR="93438" marT="46719" marB="46719">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5">
                  <a:txBody>
                    <a:bodyPr/>
                    <a:lstStyle/>
                    <a:p>
                      <a:endParaRPr lang="es-PA" sz="500">
                        <a:latin typeface="Yu Gothic" panose="020B0400000000000000" pitchFamily="34" charset="-128"/>
                        <a:ea typeface="Yu Gothic" panose="020B0400000000000000" pitchFamily="34" charset="-128"/>
                      </a:endParaRPr>
                    </a:p>
                  </a:txBody>
                  <a:tcPr marL="93438" marR="93438" marT="46719" marB="46719">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sz="5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5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293249594"/>
                  </a:ext>
                </a:extLst>
              </a:tr>
              <a:tr h="504000">
                <a:tc>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7">
                  <a:txBody>
                    <a:bodyPr/>
                    <a:lstStyle/>
                    <a:p>
                      <a:r>
                        <a:rPr lang="fr" sz="1800" b="1" kern="1200" dirty="0" err="1">
                          <a:solidFill>
                            <a:srgbClr val="013B82"/>
                          </a:solidFill>
                          <a:latin typeface="Ubuntu" panose="020B0504030602030204" pitchFamily="34" charset="0"/>
                          <a:ea typeface="Yu Gothic" panose="020B0400000000000000" pitchFamily="34" charset="-128"/>
                          <a:cs typeface="+mn-cs"/>
                        </a:rPr>
                        <a:t>Le problème</a:t>
                      </a:r>
                      <a:endParaRPr lang="es-PA" sz="600" dirty="0"/>
                    </a:p>
                  </a:txBody>
                  <a:tcPr marL="93438" marR="93438" marT="46719" marB="46719"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pPr marL="0" algn="l" defTabSz="914400" rtl="0" eaLnBrk="1" latinLnBrk="0" hangingPunct="1"/>
                      <a:r>
                        <a:rPr lang="fr" sz="1800" b="1" kern="1200" err="1">
                          <a:solidFill>
                            <a:srgbClr val="013B82"/>
                          </a:solidFill>
                          <a:latin typeface="Ubuntu" panose="020B0504030602030204" pitchFamily="34" charset="0"/>
                          <a:ea typeface="Yu Gothic" panose="020B0400000000000000" pitchFamily="34" charset="-128"/>
                          <a:cs typeface="+mn-cs"/>
                        </a:rPr>
                        <a:t>Le problème</a:t>
                      </a:r>
                      <a:endParaRPr lang="es-PA" sz="1800" b="1" kern="1200">
                        <a:solidFill>
                          <a:srgbClr val="013B82"/>
                        </a:solidFill>
                        <a:latin typeface="Ubuntu" panose="020B0504030602030204" pitchFamily="34" charset="0"/>
                        <a:ea typeface="Yu Gothic" panose="020B0400000000000000" pitchFamily="34" charset="-128"/>
                        <a:cs typeface="+mn-cs"/>
                      </a:endParaRPr>
                    </a:p>
                  </a:txBody>
                  <a:tcPr marL="93438" marR="93438" marT="46719" marB="46719"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a:latin typeface="Yu Gothic" panose="020B0400000000000000" pitchFamily="34" charset="-128"/>
                        <a:ea typeface="Yu Gothic" panose="020B0400000000000000" pitchFamily="34" charset="-128"/>
                      </a:endParaRPr>
                    </a:p>
                  </a:txBody>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473982777"/>
                  </a:ext>
                </a:extLst>
              </a:tr>
              <a:tr h="724651">
                <a:tc>
                  <a:txBody>
                    <a:bodyPr/>
                    <a:lstStyle/>
                    <a:p>
                      <a:endParaRPr lang="es-PA" sz="50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gridSpan="7">
                  <a:txBody>
                    <a:bodyPr/>
                    <a:lstStyle/>
                    <a:p>
                      <a:pPr>
                        <a:lnSpc>
                          <a:spcPct val="120000"/>
                        </a:lnSpc>
                      </a:pPr>
                      <a:endParaRPr lang="es-PA" sz="500" dirty="0"/>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pPr marL="0" marR="0" lvl="0" indent="0" algn="l" defTabSz="457200" rtl="0" eaLnBrk="1" fontAlgn="auto" latinLnBrk="0" hangingPunct="1">
                        <a:lnSpc>
                          <a:spcPct val="100000"/>
                        </a:lnSpc>
                        <a:spcBef>
                          <a:spcPts val="600"/>
                        </a:spcBef>
                        <a:spcAft>
                          <a:spcPts val="0"/>
                        </a:spcAft>
                        <a:buClr>
                          <a:srgbClr val="013B82"/>
                        </a:buClr>
                        <a:buSzTx/>
                        <a:buFont typeface="Wingdings" panose="05000000000000000000" pitchFamily="2" charset="2"/>
                        <a:buNone/>
                        <a:tabLst/>
                        <a:defRPr/>
                      </a:pPr>
                      <a:r>
                        <a:rPr kumimoji="0" lang="fr" sz="1800" b="0" i="0" u="none" strike="noStrike" kern="100" cap="none" spc="0" normalizeH="0" baseline="0" noProof="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Quel est un grand obstacle à l'inclusion dans votre communauté que vous essayez de résoudre à travers votre projet ?</a:t>
                      </a:r>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DDF5FF"/>
                    </a:solidFill>
                  </a:tcPr>
                </a:tc>
                <a:tc hMerge="1">
                  <a:txBody>
                    <a:bodyPr/>
                    <a:lstStyle/>
                    <a:p>
                      <a:endParaRPr lang="es-PA" sz="500">
                        <a:latin typeface="Yu Gothic" panose="020B0400000000000000" pitchFamily="34" charset="-128"/>
                        <a:ea typeface="Yu Gothic" panose="020B0400000000000000" pitchFamily="34" charset="-128"/>
                      </a:endParaRPr>
                    </a:p>
                  </a:txBody>
                  <a:tcPr marL="88195" marR="88195" marT="44098" marB="44098">
                    <a:lnR w="19050" cap="flat" cmpd="sng" algn="ctr">
                      <a:solidFill>
                        <a:srgbClr val="0093D4"/>
                      </a:solidFill>
                      <a:prstDash val="sysDot"/>
                      <a:round/>
                      <a:headEnd type="none" w="med" len="med"/>
                      <a:tailEnd type="none" w="med" len="med"/>
                    </a:lnR>
                    <a:lnT w="19050" cap="flat" cmpd="sng" algn="ctr">
                      <a:solidFill>
                        <a:srgbClr val="0093D4"/>
                      </a:solidFill>
                      <a:prstDash val="sysDot"/>
                      <a:round/>
                      <a:headEnd type="none" w="med" len="med"/>
                      <a:tailEnd type="none" w="med" len="med"/>
                    </a:lnT>
                    <a:lnB w="19050" cap="flat" cmpd="sng" algn="ctr">
                      <a:solidFill>
                        <a:srgbClr val="0093D4"/>
                      </a:solidFill>
                      <a:prstDash val="sysDot"/>
                      <a:round/>
                      <a:headEnd type="none" w="med" len="med"/>
                      <a:tailEnd type="none" w="med" len="med"/>
                    </a:lnB>
                    <a:solidFill>
                      <a:schemeClr val="bg1"/>
                    </a:solidFill>
                  </a:tcPr>
                </a:tc>
                <a:tc hMerge="1">
                  <a:txBody>
                    <a:bodyPr/>
                    <a:lstStyle/>
                    <a:p>
                      <a:endParaRPr lang="en-US"/>
                    </a:p>
                  </a:txBody>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a:p>
                  </a:txBody>
                  <a:tcPr/>
                </a:tc>
                <a:tc hMerge="1">
                  <a:txBody>
                    <a:bodyPr/>
                    <a:lstStyle/>
                    <a:p>
                      <a:endParaRPr lang="es-PA" sz="5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500"/>
                    </a:p>
                  </a:txBody>
                  <a:tcPr marL="92737" marR="92737" marT="46368" marB="46368">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2458538290"/>
                  </a:ext>
                </a:extLst>
              </a:tr>
              <a:tr h="235136">
                <a:tc>
                  <a:txBody>
                    <a:bodyPr/>
                    <a:lstStyle/>
                    <a:p>
                      <a:endParaRPr lang="es-PA" sz="5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2">
                  <a:txBody>
                    <a:bodyPr/>
                    <a:lstStyle/>
                    <a:p>
                      <a:endParaRPr lang="es-PA" sz="500"/>
                    </a:p>
                  </a:txBody>
                  <a:tcPr marL="93438" marR="93438" marT="46719" marB="46719">
                    <a:lnL w="12700" cmpd="sng">
                      <a:noFill/>
                    </a:lnL>
                    <a:lnR w="12700" cmpd="sng">
                      <a:noFill/>
                    </a:lnR>
                    <a:lnT w="12700" cap="flat" cmpd="sng" algn="ctr">
                      <a:solidFill>
                        <a:srgbClr val="013B82"/>
                      </a:solidFill>
                      <a:prstDash val="dot"/>
                      <a:round/>
                      <a:headEnd type="none" w="med" len="med"/>
                      <a:tailEnd type="none" w="med" len="med"/>
                    </a:lnT>
                    <a:lnB w="12700" cmpd="sng">
                      <a:noFill/>
                    </a:lnB>
                    <a:lnTlToBr w="12700" cmpd="sng">
                      <a:noFill/>
                      <a:prstDash val="solid"/>
                    </a:lnTlToBr>
                    <a:lnBlToTr w="12700" cmpd="sng">
                      <a:noFill/>
                      <a:prstDash val="solid"/>
                    </a:lnBlToTr>
                    <a:solidFill>
                      <a:srgbClr val="DDF5FF"/>
                    </a:solidFill>
                  </a:tcPr>
                </a:tc>
                <a:tc hMerge="1">
                  <a:txBody>
                    <a:bodyPr/>
                    <a:lstStyle/>
                    <a:p>
                      <a:endParaRPr lang="es-PA" sz="500">
                        <a:latin typeface="Yu Gothic" panose="020B0400000000000000" pitchFamily="34" charset="-128"/>
                        <a:ea typeface="Yu Gothic" panose="020B0400000000000000" pitchFamily="34" charset="-128"/>
                      </a:endParaRPr>
                    </a:p>
                  </a:txBody>
                  <a:tcPr marL="93438" marR="93438" marT="46719" marB="46719">
                    <a:lnL w="12700" cmpd="sng">
                      <a:noFill/>
                    </a:lnL>
                    <a:lnT w="12700" cap="flat" cmpd="sng" algn="ctr">
                      <a:solidFill>
                        <a:srgbClr val="013B82"/>
                      </a:solidFill>
                      <a:prstDash val="dot"/>
                      <a:round/>
                      <a:headEnd type="none" w="med" len="med"/>
                      <a:tailEnd type="none" w="med" len="med"/>
                    </a:lnT>
                    <a:lnB w="12700" cmpd="sng">
                      <a:noFill/>
                    </a:lnB>
                    <a:solidFill>
                      <a:srgbClr val="DDF5FF"/>
                    </a:solidFill>
                  </a:tcPr>
                </a:tc>
                <a:tc gridSpan="5">
                  <a:txBody>
                    <a:bodyPr/>
                    <a:lstStyle/>
                    <a:p>
                      <a:endParaRPr lang="es-PA" sz="500">
                        <a:latin typeface="Yu Gothic" panose="020B0400000000000000" pitchFamily="34" charset="-128"/>
                        <a:ea typeface="Yu Gothic" panose="020B0400000000000000" pitchFamily="34" charset="-128"/>
                      </a:endParaRPr>
                    </a:p>
                  </a:txBody>
                  <a:tcPr marL="93438" marR="93438" marT="46719" marB="46719">
                    <a:lnL>
                      <a:noFill/>
                    </a:lnL>
                    <a:lnR w="12700" cmpd="sng">
                      <a:noFill/>
                    </a:lnR>
                    <a:lnT w="12700" cap="flat" cmpd="sng" algn="ctr">
                      <a:solidFill>
                        <a:srgbClr val="013B82"/>
                      </a:solidFill>
                      <a:prstDash val="dot"/>
                      <a:round/>
                      <a:headEnd type="none" w="med" len="med"/>
                      <a:tailEnd type="none" w="med" len="med"/>
                    </a:lnT>
                    <a:lnB w="12700" cmpd="sng">
                      <a:noFill/>
                    </a:lnB>
                    <a:solidFill>
                      <a:srgbClr val="DDF5FF"/>
                    </a:solidFill>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sz="5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5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521977430"/>
                  </a:ext>
                </a:extLst>
              </a:tr>
              <a:tr h="504000">
                <a:tc>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4">
                  <a:txBody>
                    <a:bodyPr/>
                    <a:lstStyle/>
                    <a:p>
                      <a:r>
                        <a:rPr kumimoji="0" lang="fr" sz="1800" b="1" i="0" u="none" strike="noStrike" kern="1200" cap="none" spc="0" normalizeH="0" baseline="0" noProof="0" dirty="0">
                          <a:ln>
                            <a:noFill/>
                          </a:ln>
                          <a:solidFill>
                            <a:srgbClr val="013B82"/>
                          </a:solidFill>
                          <a:effectLst/>
                          <a:uLnTx/>
                          <a:uFillTx/>
                          <a:latin typeface="Ubuntu" panose="020B0504030602030204" pitchFamily="34" charset="0"/>
                          <a:ea typeface="Yu Gothic" panose="020B0400000000000000" pitchFamily="34" charset="-128"/>
                          <a:cs typeface="+mn-cs"/>
                        </a:rPr>
                        <a:t>Activités du projet</a:t>
                      </a:r>
                      <a:endParaRPr lang="es-PA" sz="600" dirty="0"/>
                    </a:p>
                  </a:txBody>
                  <a:tcPr marL="90123" marR="90123" marT="45062" marB="4506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1800" b="1" i="0" u="none" strike="noStrike" kern="1200" cap="none" spc="0" normalizeH="0" baseline="0" noProof="0">
                          <a:ln>
                            <a:noFill/>
                          </a:ln>
                          <a:solidFill>
                            <a:srgbClr val="013B82"/>
                          </a:solidFill>
                          <a:effectLst/>
                          <a:uLnTx/>
                          <a:uFillTx/>
                          <a:latin typeface="Ubuntu" panose="020B0504030602030204" pitchFamily="34" charset="0"/>
                          <a:ea typeface="Yu Gothic" panose="020B0400000000000000" pitchFamily="34" charset="-128"/>
                          <a:cs typeface="+mn-cs"/>
                        </a:rPr>
                        <a:t>Activités du projet</a:t>
                      </a:r>
                      <a:endParaRPr kumimoji="0" lang="es-PA" sz="1800" b="1" i="0" u="none" strike="noStrike" kern="1200" cap="none" spc="0" normalizeH="0" baseline="0" noProof="0">
                        <a:ln>
                          <a:noFill/>
                        </a:ln>
                        <a:solidFill>
                          <a:srgbClr val="013B82"/>
                        </a:solidFill>
                        <a:effectLst/>
                        <a:uLnTx/>
                        <a:uFillTx/>
                        <a:latin typeface="Ubuntu" panose="020B0504030602030204" pitchFamily="34" charset="0"/>
                        <a:ea typeface="Yu Gothic" panose="020B0400000000000000" pitchFamily="34" charset="-128"/>
                        <a:cs typeface="+mn-cs"/>
                      </a:endParaRPr>
                    </a:p>
                  </a:txBody>
                  <a:tcPr marL="90123" marR="90123" marT="45062" marB="4506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sz="600">
                        <a:latin typeface="Yu Gothic" panose="020B0400000000000000" pitchFamily="34" charset="-128"/>
                        <a:ea typeface="Yu Gothic" panose="020B0400000000000000" pitchFamily="34" charset="-128"/>
                      </a:endParaRPr>
                    </a:p>
                  </a:txBody>
                  <a:tcPr/>
                </a:tc>
                <a:tc hMerge="1">
                  <a:txBody>
                    <a:bodyPr/>
                    <a:lstStyle/>
                    <a:p>
                      <a:endParaRPr lang="es-PA" sz="600"/>
                    </a:p>
                  </a:txBody>
                  <a:tcPr marL="90123" marR="90123" marT="45062" marB="4506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rowSpan="3">
                  <a:txBody>
                    <a:bodyPr/>
                    <a:lstStyle/>
                    <a:p>
                      <a:endParaRPr lang="es-PA" sz="300">
                        <a:latin typeface="Ubuntu" panose="020B0504030602030204" pitchFamily="34" charset="0"/>
                        <a:ea typeface="Yu Gothic" panose="020B0400000000000000" pitchFamily="34" charset="-128"/>
                      </a:endParaRPr>
                    </a:p>
                  </a:txBody>
                  <a:tcPr marL="93438" marR="93438" marT="46719" marB="46719" anchor="ctr">
                    <a:lnL w="12700" cmpd="sng">
                      <a:noFill/>
                    </a:lnL>
                    <a:lnR w="12700" cmpd="sng">
                      <a:noFill/>
                    </a:lnR>
                    <a:lnB w="12700" cmpd="sng">
                      <a:noFill/>
                    </a:lnB>
                    <a:lnTlToBr w="12700" cmpd="sng">
                      <a:noFill/>
                      <a:prstDash val="solid"/>
                    </a:lnTlToBr>
                    <a:lnBlToTr w="12700" cmpd="sng">
                      <a:noFill/>
                      <a:prstDash val="solid"/>
                    </a:lnBlToTr>
                    <a:solidFill>
                      <a:srgbClr val="DDF5FF"/>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1800" b="1" i="0" u="none" strike="noStrike" kern="1200" cap="none" spc="0" normalizeH="0" baseline="0" noProof="0" dirty="0" err="1">
                          <a:ln>
                            <a:noFill/>
                          </a:ln>
                          <a:solidFill>
                            <a:srgbClr val="013B82"/>
                          </a:solidFill>
                          <a:effectLst/>
                          <a:uLnTx/>
                          <a:uFillTx/>
                          <a:latin typeface="Ubuntu" panose="020B0504030602030204" pitchFamily="34" charset="0"/>
                          <a:ea typeface="Yu Gothic" panose="020B0400000000000000" pitchFamily="34" charset="-128"/>
                          <a:cs typeface="+mn-cs"/>
                        </a:rPr>
                        <a:t>L'impact</a:t>
                      </a:r>
                      <a:endParaRPr kumimoji="0" lang="es-PA" sz="1800" b="1" i="0" u="none" strike="noStrike" kern="1200" cap="none" spc="0" normalizeH="0" baseline="0" noProof="0" dirty="0">
                        <a:ln>
                          <a:noFill/>
                        </a:ln>
                        <a:solidFill>
                          <a:srgbClr val="013B82"/>
                        </a:solidFill>
                        <a:effectLst/>
                        <a:uLnTx/>
                        <a:uFillTx/>
                        <a:latin typeface="Ubuntu" panose="020B0504030602030204" pitchFamily="34" charset="0"/>
                        <a:ea typeface="Yu Gothic" panose="020B0400000000000000" pitchFamily="34" charset="-128"/>
                        <a:cs typeface="+mn-cs"/>
                      </a:endParaRPr>
                    </a:p>
                  </a:txBody>
                  <a:tcPr marL="93438" marR="93438" marT="46719" marB="46719"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4113947618"/>
                  </a:ext>
                </a:extLst>
              </a:tr>
              <a:tr h="635786">
                <a:tc>
                  <a:txBody>
                    <a:bodyPr/>
                    <a:lstStyle/>
                    <a:p>
                      <a:endParaRPr lang="es-PA" sz="60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rowSpan="2" gridSpan="4">
                  <a:txBody>
                    <a:bodyPr/>
                    <a:lstStyle/>
                    <a:p>
                      <a:pPr>
                        <a:spcAft>
                          <a:spcPts val="600"/>
                        </a:spcAft>
                      </a:pPr>
                      <a:r>
                        <a:rPr lang="fr" sz="1800" b="1" dirty="0">
                          <a:solidFill>
                            <a:srgbClr val="013B82"/>
                          </a:solidFill>
                          <a:latin typeface="Ubuntu Light" panose="020B0304030602030204" pitchFamily="34" charset="0"/>
                          <a:ea typeface="Yu Gothic" panose="020B0400000000000000" pitchFamily="34" charset="-128"/>
                        </a:rPr>
                        <a:t>Décrivez comment votre projet va fonctionner</a:t>
                      </a:r>
                      <a:endParaRPr kumimoji="0" lang="en-US" sz="1800" b="1" i="0" u="none" strike="noStrike" kern="100" cap="none" spc="0" normalizeH="0" baseline="0" dirty="0">
                        <a:ln>
                          <a:noFill/>
                        </a:ln>
                        <a:solidFill>
                          <a:srgbClr val="013B82"/>
                        </a:solidFill>
                        <a:effectLst/>
                        <a:uLnTx/>
                        <a:uFillTx/>
                        <a:latin typeface="Ubuntu Light" panose="020B03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rowSpan="2" hMerge="1">
                  <a:txBody>
                    <a:bodyPr/>
                    <a:lstStyle/>
                    <a:p>
                      <a:r>
                        <a:rPr lang="fr" sz="1800" b="1">
                          <a:solidFill>
                            <a:srgbClr val="013B82"/>
                          </a:solidFill>
                          <a:latin typeface="Ubuntu Light" panose="020B0304030602030204" pitchFamily="34" charset="0"/>
                          <a:ea typeface="Yu Gothic" panose="020B0400000000000000" pitchFamily="34" charset="-128"/>
                        </a:rPr>
                        <a:t>Décrivez comment votre projet va fonctionner</a:t>
                      </a:r>
                      <a:endParaRPr kumimoji="0" lang="en-US" sz="1800" b="1" i="0" u="none" strike="noStrike" kern="100" cap="none" spc="0" normalizeH="0" baseline="0">
                        <a:ln>
                          <a:noFill/>
                        </a:ln>
                        <a:solidFill>
                          <a:srgbClr val="013B82"/>
                        </a:solidFill>
                        <a:effectLst/>
                        <a:uLnTx/>
                        <a:uFillTx/>
                        <a:latin typeface="Ubuntu Light" panose="020B0304030602030204" pitchFamily="34" charset="0"/>
                        <a:ea typeface="Calibri" panose="020F0502020204030204" pitchFamily="34" charset="0"/>
                        <a:cs typeface="Times New Roman" panose="02020603050405020304" pitchFamily="18" charset="0"/>
                      </a:endParaRPr>
                    </a:p>
                    <a:p>
                      <a:pPr marL="285750" indent="-196850">
                        <a:buClr>
                          <a:srgbClr val="ED1C24"/>
                        </a:buClr>
                        <a:buSzPct val="120000"/>
                        <a:buFont typeface="Ubuntu" panose="020B0504030602030204" pitchFamily="34" charset="0"/>
                        <a:buChar char="›"/>
                      </a:pPr>
                      <a:r>
                        <a:rPr kumimoji="0" lang="fr" sz="18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Que veux-je accomplir ? </a:t>
                      </a:r>
                    </a:p>
                    <a:p>
                      <a:pPr marL="285750" indent="-196850">
                        <a:buClr>
                          <a:srgbClr val="ED1C24"/>
                        </a:buClr>
                        <a:buSzPct val="120000"/>
                        <a:buFont typeface="Ubuntu" panose="020B0504030602030204" pitchFamily="34" charset="0"/>
                        <a:buChar char="›"/>
                      </a:pPr>
                      <a:r>
                        <a:rPr kumimoji="0" lang="fr" sz="18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Où se déroulera votre projet ? </a:t>
                      </a:r>
                    </a:p>
                    <a:p>
                      <a:pPr marL="285750" indent="-196850">
                        <a:buClr>
                          <a:srgbClr val="ED1C24"/>
                        </a:buClr>
                        <a:buSzPct val="120000"/>
                        <a:buFont typeface="Ubuntu" panose="020B0504030602030204" pitchFamily="34" charset="0"/>
                        <a:buChar char="›"/>
                      </a:pPr>
                      <a:r>
                        <a:rPr kumimoji="0" lang="fr" sz="18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Qui sera impliqué ? </a:t>
                      </a: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DDF5FF"/>
                    </a:solidFill>
                  </a:tcPr>
                </a:tc>
                <a:tc rowSpan="2" hMerge="1">
                  <a:txBody>
                    <a:bodyPr/>
                    <a:lstStyle/>
                    <a:p>
                      <a:endParaRPr lang="es-PA" sz="600">
                        <a:latin typeface="Yu Gothic" panose="020B0400000000000000" pitchFamily="34" charset="-128"/>
                        <a:ea typeface="Yu Gothic" panose="020B0400000000000000" pitchFamily="34" charset="-128"/>
                      </a:endParaRPr>
                    </a:p>
                  </a:txBody>
                  <a:tcPr>
                    <a:lnR w="12700" cmpd="sng">
                      <a:noFill/>
                    </a:lnR>
                    <a:lnT w="12700" cmpd="sng">
                      <a:noFill/>
                    </a:lnT>
                  </a:tcPr>
                </a:tc>
                <a:tc rowSpan="2" hMerge="1">
                  <a:txBody>
                    <a:bodyPr/>
                    <a:lstStyle/>
                    <a:p>
                      <a:pPr marL="285750" indent="-196850">
                        <a:spcAft>
                          <a:spcPts val="600"/>
                        </a:spcAft>
                        <a:buClr>
                          <a:srgbClr val="ED1C24"/>
                        </a:buClr>
                        <a:buSzPct val="120000"/>
                        <a:buFont typeface="Ubuntu" panose="020B0504030602030204" pitchFamily="34" charset="0"/>
                        <a:buChar char="›"/>
                      </a:pPr>
                      <a:endParaRPr lang="es-PA" sz="600">
                        <a:latin typeface="Ubuntu Light" panose="020B0304030602030204" pitchFamily="34"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vMerge="1">
                  <a:txBody>
                    <a:bodyPr/>
                    <a:lstStyle/>
                    <a:p>
                      <a:endParaRPr lang="es-PA"/>
                    </a:p>
                  </a:txBody>
                  <a:tcPr>
                    <a:lnL w="12700" cap="flat" cmpd="sng" algn="ctr">
                      <a:solidFill>
                        <a:srgbClr val="013B82"/>
                      </a:solidFill>
                      <a:prstDash val="dot"/>
                      <a:round/>
                      <a:headEnd type="none" w="med" len="med"/>
                      <a:tailEnd type="none" w="med" len="med"/>
                    </a:lnL>
                    <a:lnT w="12700" cmpd="sng">
                      <a:noFill/>
                    </a:lnT>
                  </a:tcPr>
                </a:tc>
                <a:tc rowSpan="2" gridSpan="2">
                  <a:txBody>
                    <a:bodyPr/>
                    <a:lstStyle/>
                    <a:p>
                      <a:pPr marL="0" algn="l" defTabSz="914400" rtl="0" eaLnBrk="1" latinLnBrk="0" hangingPunct="1">
                        <a:spcAft>
                          <a:spcPts val="600"/>
                        </a:spcAft>
                      </a:pPr>
                      <a:r>
                        <a:rPr lang="fr" sz="1800" b="1" kern="1200" dirty="0">
                          <a:solidFill>
                            <a:srgbClr val="013B82"/>
                          </a:solidFill>
                          <a:latin typeface="Ubuntu Light" panose="020B0304030602030204" pitchFamily="34" charset="0"/>
                          <a:ea typeface="Yu Gothic" panose="020B0400000000000000" pitchFamily="34" charset="-128"/>
                          <a:cs typeface="+mn-cs"/>
                        </a:rPr>
                        <a:t>Décrivez ce que vous espérez accomplir avec votre projet</a:t>
                      </a:r>
                      <a:endParaRPr lang="en-US" sz="1800" b="1" dirty="0">
                        <a:solidFill>
                          <a:srgbClr val="013B82"/>
                        </a:solidFill>
                        <a:latin typeface="Ubuntu Light" panose="020B0304030602030204" pitchFamily="34" charset="0"/>
                      </a:endParaRPr>
                    </a:p>
                  </a:txBody>
                  <a:tcPr marL="93438" marR="93438" marT="46719" marB="46719">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FFAFF"/>
                    </a:solidFill>
                  </a:tcPr>
                </a:tc>
                <a:tc rowSpan="2" h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014186931"/>
                  </a:ext>
                </a:extLst>
              </a:tr>
              <a:tr h="1047432">
                <a:tc>
                  <a:txBody>
                    <a:bodyPr/>
                    <a:lstStyle/>
                    <a:p>
                      <a:endParaRPr lang="es-PA" sz="60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gridSpan="4" v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hMerge="1" vMerge="1">
                  <a:txBody>
                    <a:bodyPr/>
                    <a:lstStyle/>
                    <a:p>
                      <a:endParaRPr lang="es-PA" sz="600">
                        <a:latin typeface="Yu Gothic" panose="020B0400000000000000" pitchFamily="34" charset="-128"/>
                        <a:ea typeface="Yu Gothic" panose="020B0400000000000000" pitchFamily="34" charset="-128"/>
                      </a:endParaRPr>
                    </a:p>
                  </a:txBody>
                  <a:tcPr/>
                </a:tc>
                <a:tc hMerge="1" vMerge="1">
                  <a:txBody>
                    <a:bodyPr/>
                    <a:lstStyle/>
                    <a:p>
                      <a:endParaRPr lang="es-PA" sz="600">
                        <a:latin typeface="Yu Gothic" panose="020B0400000000000000" pitchFamily="34" charset="-128"/>
                        <a:ea typeface="Yu Gothic" panose="020B0400000000000000" pitchFamily="34" charset="-128"/>
                      </a:endParaRPr>
                    </a:p>
                  </a:txBody>
                  <a:tcPr>
                    <a:lnR w="12700" cmpd="sng">
                      <a:noFill/>
                    </a:lnR>
                  </a:tcPr>
                </a:tc>
                <a:tc hMerge="1" vMerge="1">
                  <a:txBody>
                    <a:bodyPr/>
                    <a:lstStyle/>
                    <a:p>
                      <a:endParaRPr lang="en-US"/>
                    </a:p>
                  </a:txBody>
                  <a:tcPr/>
                </a:tc>
                <a:tc vMerge="1">
                  <a:txBody>
                    <a:bodyPr/>
                    <a:lstStyle/>
                    <a:p>
                      <a:endParaRPr lang="es-PA"/>
                    </a:p>
                  </a:txBody>
                  <a:tcPr/>
                </a:tc>
                <a:tc gridSpan="2" vMerge="1">
                  <a:txBody>
                    <a:bodyPr/>
                    <a:lstStyle/>
                    <a:p>
                      <a:endParaRPr lang="es-PA"/>
                    </a:p>
                  </a:txBody>
                  <a:tcPr>
                    <a:lnL w="12700" cmpd="sng">
                      <a:noFill/>
                    </a:lnL>
                  </a:tcPr>
                </a:tc>
                <a:tc hMerge="1" v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754814950"/>
                  </a:ext>
                </a:extLst>
              </a:tr>
              <a:tr h="288000">
                <a:tc gridSpan="9">
                  <a:txBody>
                    <a:bodyPr/>
                    <a:lstStyle/>
                    <a:p>
                      <a:endParaRPr lang="es-PA" sz="800" dirty="0"/>
                    </a:p>
                  </a:txBody>
                  <a:tcPr marL="93438" marR="93438" marT="46719" marB="46719">
                    <a:lnT w="12700" cmpd="sng">
                      <a:noFill/>
                    </a:lnT>
                    <a:solidFill>
                      <a:srgbClr val="DDF5FF"/>
                    </a:solidFill>
                  </a:tcPr>
                </a:tc>
                <a:tc hMerge="1">
                  <a:txBody>
                    <a:bodyPr/>
                    <a:lstStyle/>
                    <a:p>
                      <a:endParaRPr lang="en-US"/>
                    </a:p>
                  </a:txBody>
                  <a:tcPr/>
                </a:tc>
                <a:tc hMerge="1">
                  <a:txBody>
                    <a:bodyPr/>
                    <a:lstStyle/>
                    <a:p>
                      <a:endParaRPr lang="es-PA" sz="600">
                        <a:latin typeface="Yu Gothic" panose="020B0400000000000000" pitchFamily="34" charset="-128"/>
                        <a:ea typeface="Yu Gothic" panose="020B0400000000000000" pitchFamily="34" charset="-128"/>
                      </a:endParaRPr>
                    </a:p>
                  </a:txBody>
                  <a:tcPr>
                    <a:lnR w="12700" cmpd="sng">
                      <a:noFill/>
                    </a:lnR>
                    <a:lnT w="12700" cmpd="sng">
                      <a:noFill/>
                    </a:lnT>
                  </a:tcPr>
                </a:tc>
                <a:tc hMerge="1">
                  <a:txBody>
                    <a:bodyPr/>
                    <a:lstStyle/>
                    <a:p>
                      <a:endParaRPr lang="es-PA"/>
                    </a:p>
                  </a:txBody>
                  <a:tcPr/>
                </a:tc>
                <a:tc hMerge="1">
                  <a:txBody>
                    <a:bodyPr/>
                    <a:lstStyle/>
                    <a:p>
                      <a:endParaRPr lang="en-US"/>
                    </a:p>
                  </a:txBody>
                  <a:tcPr/>
                </a:tc>
                <a:tc hMerge="1">
                  <a:txBody>
                    <a:bodyPr/>
                    <a:lstStyle/>
                    <a:p>
                      <a:endParaRPr lang="es-PA" sz="300">
                        <a:latin typeface="Yu Gothic" panose="020B0400000000000000" pitchFamily="34" charset="-128"/>
                        <a:ea typeface="Yu Gothic" panose="020B0400000000000000" pitchFamily="34" charset="-128"/>
                      </a:endParaRPr>
                    </a:p>
                  </a:txBody>
                  <a:tcPr>
                    <a:lnR w="12700" cmpd="sng">
                      <a:noFill/>
                    </a:lnR>
                    <a:lnT w="12700" cmpd="sng">
                      <a:noFill/>
                    </a:lnT>
                    <a:lnB w="12700" cmpd="sng">
                      <a:noFill/>
                    </a:lnB>
                    <a:lnTlToBr w="12700" cmpd="sng">
                      <a:noFill/>
                      <a:prstDash val="solid"/>
                    </a:lnTlToBr>
                    <a:lnBlToTr w="12700" cmpd="sng">
                      <a:noFill/>
                      <a:prstDash val="solid"/>
                    </a:lnBlToTr>
                    <a:solidFill>
                      <a:srgbClr val="DDF5FF"/>
                    </a:solidFill>
                  </a:tcPr>
                </a:tc>
                <a:tc hMerge="1">
                  <a:txBody>
                    <a:bodyPr/>
                    <a:lstStyle/>
                    <a:p>
                      <a:endParaRPr lang="es-PA"/>
                    </a:p>
                  </a:txBody>
                  <a:tcPr>
                    <a:lnL w="12700" cmpd="sng">
                      <a:noFill/>
                    </a:lnL>
                    <a:lnT w="12700" cmpd="sng">
                      <a:noFill/>
                    </a:lnT>
                  </a:tcPr>
                </a:tc>
                <a:tc hMerge="1">
                  <a:txBody>
                    <a:bodyPr/>
                    <a:lstStyle/>
                    <a:p>
                      <a:endParaRPr lang="es-PA" sz="600"/>
                    </a:p>
                  </a:txBody>
                  <a:tcPr/>
                </a:tc>
                <a:tc hMerge="1">
                  <a:txBody>
                    <a:bodyPr/>
                    <a:lstStyle/>
                    <a:p>
                      <a:endParaRPr lang="es-PA" sz="800"/>
                    </a:p>
                  </a:txBody>
                  <a:tcPr marL="93438" marR="93438" marT="46719" marB="46719">
                    <a:lnT w="12700" cmpd="sng">
                      <a:noFill/>
                    </a:lnT>
                    <a:solidFill>
                      <a:srgbClr val="DDF5FF"/>
                    </a:solidFill>
                  </a:tcPr>
                </a:tc>
                <a:extLst>
                  <a:ext uri="{0D108BD9-81ED-4DB2-BD59-A6C34878D82A}">
                    <a16:rowId xmlns:a16="http://schemas.microsoft.com/office/drawing/2014/main" val="1243274102"/>
                  </a:ext>
                </a:extLst>
              </a:tr>
            </a:tbl>
          </a:graphicData>
        </a:graphic>
      </p:graphicFrame>
      <p:sp>
        <p:nvSpPr>
          <p:cNvPr id="19" name="Text Placeholder 18">
            <a:extLst>
              <a:ext uri="{FF2B5EF4-FFF2-40B4-BE49-F238E27FC236}">
                <a16:creationId xmlns:a16="http://schemas.microsoft.com/office/drawing/2014/main" id="{99BEB3C6-3585-B195-70CD-9A40FE20FA14}"/>
              </a:ext>
            </a:extLst>
          </p:cNvPr>
          <p:cNvSpPr>
            <a:spLocks noGrp="1"/>
          </p:cNvSpPr>
          <p:nvPr>
            <p:ph type="body" sz="quarter" idx="4294967295"/>
          </p:nvPr>
        </p:nvSpPr>
        <p:spPr>
          <a:xfrm>
            <a:off x="722932" y="401638"/>
            <a:ext cx="4012581" cy="466725"/>
          </a:xfrm>
        </p:spPr>
        <p:txBody>
          <a:bodyPr>
            <a:normAutofit fontScale="92500" lnSpcReduction="10000"/>
          </a:bodyPr>
          <a:lstStyle/>
          <a:p>
            <a:pPr marL="0" indent="0">
              <a:buNone/>
            </a:pPr>
            <a:r>
              <a:rPr lang="fr" sz="3200" b="1" dirty="0">
                <a:solidFill>
                  <a:srgbClr val="0095DA"/>
                </a:solidFill>
                <a:latin typeface="Ubuntu" panose="020B0504030602030204" pitchFamily="34" charset="0"/>
              </a:rPr>
              <a:t>Résumé du projet</a:t>
            </a:r>
          </a:p>
        </p:txBody>
      </p:sp>
      <p:pic>
        <p:nvPicPr>
          <p:cNvPr id="2" name="Picture 17">
            <a:extLst>
              <a:ext uri="{FF2B5EF4-FFF2-40B4-BE49-F238E27FC236}">
                <a16:creationId xmlns:a16="http://schemas.microsoft.com/office/drawing/2014/main" id="{858C94F0-EAF8-78BE-CE8A-6144A915DEFA}"/>
              </a:ext>
            </a:extLst>
          </p:cNvPr>
          <p:cNvPicPr>
            <a:picLocks noChangeAspect="1"/>
          </p:cNvPicPr>
          <p:nvPr/>
        </p:nvPicPr>
        <p:blipFill>
          <a:blip r:embed="rId3"/>
          <a:stretch>
            <a:fillRect/>
          </a:stretch>
        </p:blipFill>
        <p:spPr>
          <a:xfrm>
            <a:off x="10923534" y="282615"/>
            <a:ext cx="877942" cy="877942"/>
          </a:xfrm>
          <a:prstGeom prst="rect">
            <a:avLst/>
          </a:prstGeom>
        </p:spPr>
      </p:pic>
      <p:grpSp>
        <p:nvGrpSpPr>
          <p:cNvPr id="8" name="Group 7">
            <a:extLst>
              <a:ext uri="{FF2B5EF4-FFF2-40B4-BE49-F238E27FC236}">
                <a16:creationId xmlns:a16="http://schemas.microsoft.com/office/drawing/2014/main" id="{BE245F09-4DA7-8A7B-C36E-872F1DB50D4E}"/>
              </a:ext>
            </a:extLst>
          </p:cNvPr>
          <p:cNvGrpSpPr/>
          <p:nvPr/>
        </p:nvGrpSpPr>
        <p:grpSpPr>
          <a:xfrm>
            <a:off x="10779469" y="5482284"/>
            <a:ext cx="1166071" cy="1158902"/>
            <a:chOff x="8986042" y="5095418"/>
            <a:chExt cx="2274727" cy="2260741"/>
          </a:xfrm>
        </p:grpSpPr>
        <p:sp>
          <p:nvSpPr>
            <p:cNvPr id="9" name="Oval 8">
              <a:extLst>
                <a:ext uri="{FF2B5EF4-FFF2-40B4-BE49-F238E27FC236}">
                  <a16:creationId xmlns:a16="http://schemas.microsoft.com/office/drawing/2014/main" id="{10655B2E-0D44-16B6-C0AC-3E6EC3F3DD2E}"/>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18">
              <a:extLst>
                <a:ext uri="{FF2B5EF4-FFF2-40B4-BE49-F238E27FC236}">
                  <a16:creationId xmlns:a16="http://schemas.microsoft.com/office/drawing/2014/main" id="{94104117-0C21-0382-B7F6-339186975587}"/>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15" name="Graphic 14">
              <a:extLst>
                <a:ext uri="{FF2B5EF4-FFF2-40B4-BE49-F238E27FC236}">
                  <a16:creationId xmlns:a16="http://schemas.microsoft.com/office/drawing/2014/main" id="{9391F322-18F6-DCC8-7698-202FDF4DAE7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23342" y="5316523"/>
              <a:ext cx="1000124" cy="1143000"/>
            </a:xfrm>
            <a:prstGeom prst="rect">
              <a:avLst/>
            </a:prstGeom>
          </p:spPr>
        </p:pic>
      </p:grpSp>
    </p:spTree>
    <p:extLst>
      <p:ext uri="{BB962C8B-B14F-4D97-AF65-F5344CB8AC3E}">
        <p14:creationId xmlns:p14="http://schemas.microsoft.com/office/powerpoint/2010/main" val="30524651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2C248-55CC-5B98-A6B4-A30AC20B964F}"/>
            </a:ext>
          </a:extLst>
        </p:cNvPr>
        <p:cNvGrpSpPr/>
        <p:nvPr/>
      </p:nvGrpSpPr>
      <p:grpSpPr>
        <a:xfrm>
          <a:off x="0" y="0"/>
          <a:ext cx="0" cy="0"/>
          <a:chOff x="0" y="0"/>
          <a:chExt cx="0" cy="0"/>
        </a:xfrm>
      </p:grpSpPr>
      <p:pic>
        <p:nvPicPr>
          <p:cNvPr id="2" name="Picture 17">
            <a:extLst>
              <a:ext uri="{FF2B5EF4-FFF2-40B4-BE49-F238E27FC236}">
                <a16:creationId xmlns:a16="http://schemas.microsoft.com/office/drawing/2014/main" id="{363CDB4C-F8F0-7543-FA25-435C15F6AC6D}"/>
              </a:ext>
            </a:extLst>
          </p:cNvPr>
          <p:cNvPicPr>
            <a:picLocks noChangeAspect="1"/>
          </p:cNvPicPr>
          <p:nvPr/>
        </p:nvPicPr>
        <p:blipFill>
          <a:blip r:embed="rId3"/>
          <a:stretch>
            <a:fillRect/>
          </a:stretch>
        </p:blipFill>
        <p:spPr>
          <a:xfrm>
            <a:off x="10923534" y="282615"/>
            <a:ext cx="877942" cy="877942"/>
          </a:xfrm>
          <a:prstGeom prst="rect">
            <a:avLst/>
          </a:prstGeom>
        </p:spPr>
      </p:pic>
      <p:graphicFrame>
        <p:nvGraphicFramePr>
          <p:cNvPr id="6" name="Tabla 4">
            <a:extLst>
              <a:ext uri="{FF2B5EF4-FFF2-40B4-BE49-F238E27FC236}">
                <a16:creationId xmlns:a16="http://schemas.microsoft.com/office/drawing/2014/main" id="{0DDD093A-0BFB-2CAE-53FE-CA21373060C9}"/>
              </a:ext>
            </a:extLst>
          </p:cNvPr>
          <p:cNvGraphicFramePr>
            <a:graphicFrameLocks noGrp="1"/>
          </p:cNvGraphicFramePr>
          <p:nvPr>
            <p:extLst>
              <p:ext uri="{D42A27DB-BD31-4B8C-83A1-F6EECF244321}">
                <p14:modId xmlns:p14="http://schemas.microsoft.com/office/powerpoint/2010/main" val="1917503452"/>
              </p:ext>
            </p:extLst>
          </p:nvPr>
        </p:nvGraphicFramePr>
        <p:xfrm>
          <a:off x="722932" y="873409"/>
          <a:ext cx="10134786" cy="5719972"/>
        </p:xfrm>
        <a:graphic>
          <a:graphicData uri="http://schemas.openxmlformats.org/drawingml/2006/table">
            <a:tbl>
              <a:tblPr firstRow="1" bandRow="1">
                <a:tableStyleId>{5C22544A-7EE6-4342-B048-85BDC9FD1C3A}</a:tableStyleId>
              </a:tblPr>
              <a:tblGrid>
                <a:gridCol w="261542">
                  <a:extLst>
                    <a:ext uri="{9D8B030D-6E8A-4147-A177-3AD203B41FA5}">
                      <a16:colId xmlns:a16="http://schemas.microsoft.com/office/drawing/2014/main" val="784872245"/>
                    </a:ext>
                  </a:extLst>
                </a:gridCol>
                <a:gridCol w="237850">
                  <a:extLst>
                    <a:ext uri="{9D8B030D-6E8A-4147-A177-3AD203B41FA5}">
                      <a16:colId xmlns:a16="http://schemas.microsoft.com/office/drawing/2014/main" val="2329577228"/>
                    </a:ext>
                  </a:extLst>
                </a:gridCol>
                <a:gridCol w="1608017">
                  <a:extLst>
                    <a:ext uri="{9D8B030D-6E8A-4147-A177-3AD203B41FA5}">
                      <a16:colId xmlns:a16="http://schemas.microsoft.com/office/drawing/2014/main" val="1259728211"/>
                    </a:ext>
                  </a:extLst>
                </a:gridCol>
                <a:gridCol w="362064">
                  <a:extLst>
                    <a:ext uri="{9D8B030D-6E8A-4147-A177-3AD203B41FA5}">
                      <a16:colId xmlns:a16="http://schemas.microsoft.com/office/drawing/2014/main" val="794918554"/>
                    </a:ext>
                  </a:extLst>
                </a:gridCol>
                <a:gridCol w="280685">
                  <a:extLst>
                    <a:ext uri="{9D8B030D-6E8A-4147-A177-3AD203B41FA5}">
                      <a16:colId xmlns:a16="http://schemas.microsoft.com/office/drawing/2014/main" val="2724580264"/>
                    </a:ext>
                  </a:extLst>
                </a:gridCol>
                <a:gridCol w="1949229">
                  <a:extLst>
                    <a:ext uri="{9D8B030D-6E8A-4147-A177-3AD203B41FA5}">
                      <a16:colId xmlns:a16="http://schemas.microsoft.com/office/drawing/2014/main" val="1639754873"/>
                    </a:ext>
                  </a:extLst>
                </a:gridCol>
                <a:gridCol w="263281">
                  <a:extLst>
                    <a:ext uri="{9D8B030D-6E8A-4147-A177-3AD203B41FA5}">
                      <a16:colId xmlns:a16="http://schemas.microsoft.com/office/drawing/2014/main" val="1360919406"/>
                    </a:ext>
                  </a:extLst>
                </a:gridCol>
                <a:gridCol w="4703975">
                  <a:extLst>
                    <a:ext uri="{9D8B030D-6E8A-4147-A177-3AD203B41FA5}">
                      <a16:colId xmlns:a16="http://schemas.microsoft.com/office/drawing/2014/main" val="3348204769"/>
                    </a:ext>
                  </a:extLst>
                </a:gridCol>
                <a:gridCol w="216711">
                  <a:extLst>
                    <a:ext uri="{9D8B030D-6E8A-4147-A177-3AD203B41FA5}">
                      <a16:colId xmlns:a16="http://schemas.microsoft.com/office/drawing/2014/main" val="1933741318"/>
                    </a:ext>
                  </a:extLst>
                </a:gridCol>
                <a:gridCol w="251432">
                  <a:extLst>
                    <a:ext uri="{9D8B030D-6E8A-4147-A177-3AD203B41FA5}">
                      <a16:colId xmlns:a16="http://schemas.microsoft.com/office/drawing/2014/main" val="69885601"/>
                    </a:ext>
                  </a:extLst>
                </a:gridCol>
              </a:tblGrid>
              <a:tr h="144000">
                <a:tc gridSpan="4">
                  <a:txBody>
                    <a:bodyPr/>
                    <a:lstStyle/>
                    <a:p>
                      <a:pPr algn="ctr"/>
                      <a:endParaRPr lang="es-PA" sz="400" b="0" dirty="0">
                        <a:solidFill>
                          <a:schemeClr val="tx1">
                            <a:lumMod val="75000"/>
                            <a:lumOff val="25000"/>
                          </a:schemeClr>
                        </a:solidFill>
                        <a:latin typeface="Ubuntu" panose="020B0504030602030204" pitchFamily="34" charset="0"/>
                      </a:endParaRPr>
                    </a:p>
                  </a:txBody>
                  <a:tcPr marL="93438" marR="93438" marT="46719" marB="46719"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tc>
                <a:tc hMerge="1">
                  <a:txBody>
                    <a:bodyPr/>
                    <a:lstStyle/>
                    <a:p>
                      <a:endParaRPr lang="en-US"/>
                    </a:p>
                  </a:txBody>
                  <a:tcPr/>
                </a:tc>
                <a:tc hMerge="1">
                  <a:txBody>
                    <a:bodyPr/>
                    <a:lstStyle/>
                    <a:p>
                      <a:endParaRPr lang="es-PA" sz="400"/>
                    </a:p>
                  </a:txBody>
                  <a:tcPr marL="93438" marR="93438" marT="46719" marB="46719"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gridSpan="6">
                  <a:txBody>
                    <a:bodyPr/>
                    <a:lstStyle/>
                    <a:p>
                      <a:endParaRPr lang="en-US" sz="400" dirty="0">
                        <a:latin typeface="Ubuntu" panose="020B0504030602030204" pitchFamily="34" charset="0"/>
                      </a:endParaRPr>
                    </a:p>
                  </a:txBody>
                  <a:tcPr marL="93438" marR="93438" marT="46719" marB="46719"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lnL w="12700" cmpd="sng">
                      <a:noFill/>
                    </a:lnL>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lnL w="12700" cmpd="sng">
                      <a:noFill/>
                    </a:lnL>
                  </a:tcPr>
                </a:tc>
                <a:tc hMerge="1">
                  <a:txBody>
                    <a:bodyPr/>
                    <a:lstStyle/>
                    <a:p>
                      <a:endParaRPr lang="es-PA" sz="400"/>
                    </a:p>
                  </a:txBody>
                  <a:tcPr marL="93438" marR="93438" marT="46719" marB="46719" anchor="b">
                    <a:lnL w="12700" cmpd="sng">
                      <a:noFill/>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2189898742"/>
                  </a:ext>
                </a:extLst>
              </a:tr>
              <a:tr h="365041">
                <a:tc gridSpan="4">
                  <a:txBody>
                    <a:bodyPr/>
                    <a:lstStyle/>
                    <a:p>
                      <a:pPr algn="ctr"/>
                      <a:r>
                        <a:rPr lang="fr" sz="1600" b="1" dirty="0">
                          <a:solidFill>
                            <a:srgbClr val="47C6FF"/>
                          </a:solidFill>
                          <a:latin typeface="Ubuntu" panose="020B0504030602030204" pitchFamily="34" charset="0"/>
                        </a:rPr>
                        <a:t>Nom du projet</a:t>
                      </a:r>
                      <a:endParaRPr lang="es-PA" sz="1600" b="1" dirty="0">
                        <a:solidFill>
                          <a:srgbClr val="47C6FF"/>
                        </a:solidFill>
                        <a:latin typeface="Ubuntu" panose="020B0504030602030204" pitchFamily="34" charset="0"/>
                      </a:endParaRPr>
                    </a:p>
                  </a:txBody>
                  <a:tcPr marL="93438" marR="93438" marT="46719" marB="46719"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w="381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tc>
                <a:tc hMerge="1">
                  <a:txBody>
                    <a:bodyPr/>
                    <a:lstStyle/>
                    <a:p>
                      <a:pPr algn="ctr"/>
                      <a:r>
                        <a:rPr lang="fr" sz="1400">
                          <a:solidFill>
                            <a:srgbClr val="013B82"/>
                          </a:solidFill>
                          <a:latin typeface="Ubuntu" panose="020B0504030602030204" pitchFamily="34" charset="0"/>
                        </a:rPr>
                        <a:t>NOM DU PROJET</a:t>
                      </a:r>
                    </a:p>
                  </a:txBody>
                  <a:tcPr>
                    <a:solidFill>
                      <a:srgbClr val="DDF5FF"/>
                    </a:solidFill>
                  </a:tcPr>
                </a:tc>
                <a:tc hMerge="1">
                  <a:txBody>
                    <a:bodyPr/>
                    <a:lstStyle/>
                    <a:p>
                      <a:r>
                        <a:rPr lang="fr" sz="1600" b="0" err="1">
                          <a:solidFill>
                            <a:schemeClr val="bg1"/>
                          </a:solidFill>
                          <a:latin typeface="Ubuntu" panose="020B0504030602030204" pitchFamily="34" charset="0"/>
                        </a:rPr>
                        <a:t>Recrutement et autonomisation des athlètes</a:t>
                      </a:r>
                      <a:endParaRPr lang="es-PA" sz="1600">
                        <a:solidFill>
                          <a:schemeClr val="bg1"/>
                        </a:solidFill>
                      </a:endParaRPr>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endParaRPr lang="en-US" dirty="0"/>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lnL w="12700" cap="flat" cmpd="sng" algn="ctr">
                      <a:solidFill>
                        <a:srgbClr val="013B82"/>
                      </a:solidFill>
                      <a:prstDash val="dot"/>
                      <a:round/>
                      <a:headEnd type="none" w="med" len="med"/>
                      <a:tailEnd type="none" w="med" len="med"/>
                    </a:lnL>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a:p>
                  </a:txBody>
                  <a:tcPr>
                    <a:lnL w="12700" cmpd="sng">
                      <a:noFill/>
                    </a:lnL>
                  </a:tcPr>
                </a:tc>
                <a:tc gridSpan="2">
                  <a:txBody>
                    <a:bodyPr/>
                    <a:lstStyle/>
                    <a:p>
                      <a:endParaRPr lang="es-PA" dirty="0"/>
                    </a:p>
                  </a:txBody>
                  <a:tcPr marL="93438" marR="93438" marT="46719" marB="46719" anchor="ctr">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1600">
                        <a:solidFill>
                          <a:srgbClr val="013B82"/>
                        </a:solidFill>
                      </a:endParaRPr>
                    </a:p>
                  </a:txBody>
                  <a:tcPr marL="93438" marR="93438" marT="46719" marB="46719" anchor="ctr">
                    <a:lnL w="12700" cmpd="sng">
                      <a:noFill/>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36027936"/>
                  </a:ext>
                </a:extLst>
              </a:tr>
              <a:tr h="0">
                <a:tc gridSpan="2">
                  <a:txBody>
                    <a:bodyPr/>
                    <a:lstStyle/>
                    <a:p>
                      <a:endParaRPr lang="es-PA" sz="300" dirty="0">
                        <a:latin typeface="Ubuntu" panose="020B0504030602030204" pitchFamily="34" charset="0"/>
                      </a:endParaRPr>
                    </a:p>
                  </a:txBody>
                  <a:tcPr marL="93438" marR="93438" marT="46719" marB="46719">
                    <a:lnL w="9525" cap="flat" cmpd="sng" algn="ctr">
                      <a:noFill/>
                      <a:prstDash val="dot"/>
                      <a:round/>
                      <a:headEnd type="none" w="med" len="med"/>
                      <a:tailEnd type="none" w="med" len="med"/>
                    </a:lnL>
                    <a:lnR w="12700" cap="flat" cmpd="sng" algn="ctr">
                      <a:noFill/>
                      <a:prstDash val="solid"/>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tc>
                <a:tc gridSpan="2">
                  <a:txBody>
                    <a:bodyPr/>
                    <a:lstStyle/>
                    <a:p>
                      <a:endParaRPr lang="es-PA" sz="300" dirty="0">
                        <a:solidFill>
                          <a:srgbClr val="47C6FF"/>
                        </a:solidFill>
                        <a:latin typeface="Ubuntu" panose="020B0504030602030204" pitchFamily="34" charset="0"/>
                      </a:endParaRPr>
                    </a:p>
                  </a:txBody>
                  <a:tcPr marL="92737" marR="92737" marT="46368" marB="46368">
                    <a:lnL w="12700" cap="flat" cmpd="sng" algn="ctr">
                      <a:noFill/>
                      <a:prstDash val="solid"/>
                      <a:round/>
                      <a:headEnd type="none" w="med" len="med"/>
                      <a:tailEnd type="none" w="med" len="med"/>
                    </a:lnL>
                    <a:lnR w="9525" cap="flat" cmpd="sng" algn="ctr">
                      <a:no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400"/>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gridSpan="4">
                  <a:txBody>
                    <a:bodyPr/>
                    <a:lstStyle/>
                    <a:p>
                      <a:endParaRPr lang="en-US" sz="300" dirty="0">
                        <a:latin typeface="Ubuntu" panose="020B0504030602030204" pitchFamily="34" charset="0"/>
                      </a:endParaRPr>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lnL w="12700" cmpd="sng">
                      <a:noFill/>
                    </a:lnL>
                  </a:tcPr>
                </a:tc>
                <a:tc hMerge="1">
                  <a:txBody>
                    <a:bodyPr/>
                    <a:lstStyle/>
                    <a:p>
                      <a:endParaRPr lang="es-PA"/>
                    </a:p>
                  </a:txBody>
                  <a:tcPr>
                    <a:lnL w="12700" cmpd="sng">
                      <a:noFill/>
                    </a:lnL>
                  </a:tcPr>
                </a:tc>
                <a:tc hMerge="1">
                  <a:txBody>
                    <a:bodyPr/>
                    <a:lstStyle/>
                    <a:p>
                      <a:endParaRPr lang="es-PA"/>
                    </a:p>
                  </a:txBody>
                  <a:tcPr>
                    <a:lnL w="12700" cmpd="sng">
                      <a:noFill/>
                    </a:lnL>
                  </a:tcPr>
                </a:tc>
                <a:tc gridSpan="2">
                  <a:txBody>
                    <a:bodyPr/>
                    <a:lstStyle/>
                    <a:p>
                      <a:endParaRPr lang="es-PA" sz="300" dirty="0">
                        <a:latin typeface="Ubuntu" panose="020B0504030602030204" pitchFamily="34" charset="0"/>
                      </a:endParaRPr>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400"/>
                    </a:p>
                  </a:txBody>
                  <a:tcPr marL="93438" marR="93438" marT="46719" marB="46719">
                    <a:lnL w="12700" cmpd="sng">
                      <a:noFill/>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4103080341"/>
                  </a:ext>
                </a:extLst>
              </a:tr>
              <a:tr h="371484">
                <a:tc gridSpan="2">
                  <a:txBody>
                    <a:bodyPr/>
                    <a:lstStyle/>
                    <a:p>
                      <a:endParaRPr lang="es-PA" sz="1800" dirty="0"/>
                    </a:p>
                  </a:txBody>
                  <a:tcPr marL="92737" marR="92737" marT="46368" marB="46368">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tc>
                <a:tc gridSpan="2">
                  <a:txBody>
                    <a:bodyPr/>
                    <a:lstStyle/>
                    <a:p>
                      <a:r>
                        <a:rPr lang="fr" sz="1600" b="1" dirty="0">
                          <a:solidFill>
                            <a:srgbClr val="47C6FF"/>
                          </a:solidFill>
                          <a:latin typeface="Ubuntu" panose="020B0504030602030204" pitchFamily="34" charset="0"/>
                          <a:ea typeface="Yu Gothic" panose="020B0400000000000000" pitchFamily="34" charset="-128"/>
                        </a:rPr>
                        <a:t>Chef de projet</a:t>
                      </a:r>
                    </a:p>
                  </a:txBody>
                  <a:tcPr marL="90123" marR="90123" marT="45062" marB="45062"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a:noFill/>
                    </a:lnT>
                    <a:lnTlToBr w="12700" cmpd="sng">
                      <a:noFill/>
                      <a:prstDash val="solid"/>
                    </a:lnTlToBr>
                    <a:lnBlToTr w="12700" cmpd="sng">
                      <a:noFill/>
                      <a:prstDash val="solid"/>
                    </a:lnBlToTr>
                    <a:solidFill>
                      <a:srgbClr val="EFFAFF"/>
                    </a:solidFill>
                  </a:tcPr>
                </a:tc>
                <a:tc hMerge="1">
                  <a:txBody>
                    <a:bodyPr/>
                    <a:lstStyle/>
                    <a:p>
                      <a:pPr marL="0" algn="l" defTabSz="914400" rtl="0" eaLnBrk="1" latinLnBrk="0" hangingPunct="1"/>
                      <a:endParaRPr lang="en-US" sz="1500" b="0" kern="1200" dirty="0">
                        <a:solidFill>
                          <a:schemeClr val="bg1"/>
                        </a:solidFill>
                        <a:latin typeface="Ubuntu" panose="020B0504030602030204" pitchFamily="34" charset="0"/>
                        <a:ea typeface="Yu Gothic" panose="020B0400000000000000" pitchFamily="34" charset="-128"/>
                        <a:cs typeface="+mn-cs"/>
                      </a:endParaRPr>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endParaRPr lang="en-US" dirty="0"/>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lnL w="12700" cap="flat" cmpd="sng" algn="ctr">
                      <a:solidFill>
                        <a:srgbClr val="013B82"/>
                      </a:solidFill>
                      <a:prstDash val="dot"/>
                      <a:round/>
                      <a:headEnd type="none" w="med" len="med"/>
                      <a:tailEnd type="none" w="med" len="med"/>
                    </a:lnL>
                  </a:tcPr>
                </a:tc>
                <a:tc hMerge="1">
                  <a:txBody>
                    <a:bodyPr/>
                    <a:lstStyle/>
                    <a:p>
                      <a:endParaRPr lang="en-US"/>
                    </a:p>
                  </a:txBody>
                  <a:tcPr>
                    <a:lnL w="12700" cap="flat" cmpd="sng" algn="ctr">
                      <a:solidFill>
                        <a:srgbClr val="013B82"/>
                      </a:solidFill>
                      <a:prstDash val="dot"/>
                      <a:round/>
                      <a:headEnd type="none" w="med" len="med"/>
                      <a:tailEnd type="none" w="med" len="med"/>
                    </a:lnL>
                  </a:tcPr>
                </a:tc>
                <a:tc hMerge="1">
                  <a:txBody>
                    <a:bodyPr/>
                    <a:lstStyle/>
                    <a:p>
                      <a:endParaRPr lang="en-US"/>
                    </a:p>
                  </a:txBody>
                  <a:tcPr/>
                </a:tc>
                <a:tc gridSpan="2">
                  <a:txBody>
                    <a:bodyPr/>
                    <a:lstStyle/>
                    <a:p>
                      <a:endParaRPr lang="es-PA" sz="1800" dirty="0"/>
                    </a:p>
                  </a:txBody>
                  <a:tcPr marL="92737" marR="92737" marT="46368" marB="46368">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tc>
                <a:extLst>
                  <a:ext uri="{0D108BD9-81ED-4DB2-BD59-A6C34878D82A}">
                    <a16:rowId xmlns:a16="http://schemas.microsoft.com/office/drawing/2014/main" val="1370617446"/>
                  </a:ext>
                </a:extLst>
              </a:tr>
              <a:tr h="371484">
                <a:tc gridSpan="2">
                  <a:txBody>
                    <a:bodyPr/>
                    <a:lstStyle/>
                    <a:p>
                      <a:endParaRPr lang="es-PA" sz="1800" dirty="0"/>
                    </a:p>
                  </a:txBody>
                  <a:tcPr marL="92737" marR="92737" marT="46368" marB="46368">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1800"/>
                    </a:p>
                  </a:txBody>
                  <a:tcPr marL="92737" marR="92737" marT="46368" marB="46368">
                    <a:lnL w="12700" cmpd="sng">
                      <a:noFill/>
                    </a:lnL>
                    <a:lnR w="9525" cap="flat" cmpd="sng" algn="ctr">
                      <a:no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gridSpan="2">
                  <a:txBody>
                    <a:bodyPr/>
                    <a:lstStyle/>
                    <a:p>
                      <a:r>
                        <a:rPr lang="fr" sz="1600" b="1" dirty="0" err="1">
                          <a:solidFill>
                            <a:srgbClr val="47C6FF"/>
                          </a:solidFill>
                          <a:latin typeface="Ubuntu" panose="020B0504030602030204" pitchFamily="34" charset="0"/>
                          <a:ea typeface="Yu Gothic" panose="020B0400000000000000" pitchFamily="34" charset="-128"/>
                        </a:rPr>
                        <a:t>Coéquipiers</a:t>
                      </a:r>
                      <a:endParaRPr lang="es-PA" sz="1600" b="1" dirty="0">
                        <a:solidFill>
                          <a:srgbClr val="47C6FF"/>
                        </a:solidFill>
                        <a:latin typeface="Ubuntu" panose="020B0504030602030204" pitchFamily="34" charset="0"/>
                        <a:ea typeface="Yu Gothic" panose="020B0400000000000000" pitchFamily="34" charset="-128"/>
                      </a:endParaRPr>
                    </a:p>
                  </a:txBody>
                  <a:tcPr marL="90123" marR="90123" marT="45062" marB="45062"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pPr marL="0" algn="l" defTabSz="914400" rtl="0" eaLnBrk="1" latinLnBrk="0" hangingPunct="1"/>
                      <a:r>
                        <a:rPr lang="fr" sz="1500" b="0" kern="1200" dirty="0">
                          <a:solidFill>
                            <a:schemeClr val="bg1"/>
                          </a:solidFill>
                          <a:latin typeface="Ubuntu" panose="020B0504030602030204" pitchFamily="34" charset="0"/>
                          <a:ea typeface="Yu Gothic" panose="020B0400000000000000" pitchFamily="34" charset="-128"/>
                          <a:cs typeface="+mn-cs"/>
                        </a:rPr>
                        <a:t>Conal, Cristina, Caitlin et Brandon</a:t>
                      </a:r>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endParaRPr lang="en-US" dirty="0"/>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dirty="0"/>
                    </a:p>
                  </a:txBody>
                  <a:tcPr>
                    <a:lnL w="12700" cap="flat" cmpd="sng" algn="ctr">
                      <a:solidFill>
                        <a:srgbClr val="013B82"/>
                      </a:solidFill>
                      <a:prstDash val="dot"/>
                      <a:round/>
                      <a:headEnd type="none" w="med" len="med"/>
                      <a:tailEnd type="none" w="med" len="med"/>
                    </a:lnL>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a:p>
                  </a:txBody>
                  <a:tcPr>
                    <a:lnL w="19050" cap="flat" cmpd="sng" algn="ctr">
                      <a:solidFill>
                        <a:srgbClr val="0093D4"/>
                      </a:solidFill>
                      <a:prstDash val="sysDot"/>
                      <a:round/>
                      <a:headEnd type="none" w="med" len="med"/>
                      <a:tailEnd type="none" w="med" len="med"/>
                    </a:lnL>
                  </a:tcPr>
                </a:tc>
                <a:tc gridSpan="2">
                  <a:txBody>
                    <a:bodyPr/>
                    <a:lstStyle/>
                    <a:p>
                      <a:endParaRPr lang="es-PA" sz="1800" dirty="0"/>
                    </a:p>
                  </a:txBody>
                  <a:tcPr marL="92737" marR="92737" marT="46368" marB="46368">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1800"/>
                    </a:p>
                  </a:txBody>
                  <a:tcPr marL="92737" marR="92737" marT="46368" marB="46368">
                    <a:lnL w="12700" cmpd="sng">
                      <a:noFill/>
                    </a:lnL>
                    <a:lnR w="12700"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209509643"/>
                  </a:ext>
                </a:extLst>
              </a:tr>
              <a:tr h="138130">
                <a:tc gridSpan="10">
                  <a:txBody>
                    <a:bodyPr/>
                    <a:lstStyle/>
                    <a:p>
                      <a:endParaRPr lang="es-PA" sz="300" dirty="0"/>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lnT>
                      <a:noFill/>
                    </a:lnT>
                  </a:tcPr>
                </a:tc>
                <a:tc hMerge="1">
                  <a:txBody>
                    <a:bodyPr/>
                    <a:lstStyle/>
                    <a:p>
                      <a:endParaRPr lang="es-PA" sz="600">
                        <a:latin typeface="Yu Gothic" panose="020B0400000000000000" pitchFamily="34" charset="-128"/>
                        <a:ea typeface="Yu Gothic" panose="020B0400000000000000" pitchFamily="34" charset="-128"/>
                      </a:endParaRPr>
                    </a:p>
                  </a:txBody>
                  <a:tcPr>
                    <a:lnT w="12700" cmpd="sng">
                      <a:noFill/>
                    </a:lnT>
                    <a:solidFill>
                      <a:srgbClr val="DDF5FF"/>
                    </a:solidFill>
                  </a:tcPr>
                </a:tc>
                <a:tc hMerge="1">
                  <a:txBody>
                    <a:bodyPr/>
                    <a:lstStyle/>
                    <a:p>
                      <a:endParaRPr lang="es-PA" sz="600">
                        <a:latin typeface="Yu Gothic" panose="020B0400000000000000" pitchFamily="34" charset="-128"/>
                        <a:ea typeface="Yu Gothic" panose="020B0400000000000000" pitchFamily="34" charset="-128"/>
                      </a:endParaRPr>
                    </a:p>
                  </a:txBody>
                  <a:tcPr>
                    <a:lnL w="12700" cmpd="sng">
                      <a:noFill/>
                    </a:lnL>
                    <a:lnT w="12700" cap="flat" cmpd="sng" algn="ctr">
                      <a:solidFill>
                        <a:srgbClr val="013B82"/>
                      </a:solidFill>
                      <a:prstDash val="dot"/>
                      <a:round/>
                      <a:headEnd type="none" w="med" len="med"/>
                      <a:tailEnd type="none" w="med" len="med"/>
                    </a:lnT>
                    <a:solidFill>
                      <a:srgbClr val="DDF5FF"/>
                    </a:solidFill>
                  </a:tcPr>
                </a:tc>
                <a:tc hMerge="1">
                  <a:txBody>
                    <a:bodyPr/>
                    <a:lstStyle/>
                    <a:p>
                      <a:endParaRPr lang="en-US"/>
                    </a:p>
                  </a:txBody>
                  <a:tcPr>
                    <a:lnT w="12700" cap="flat" cmpd="sng" algn="ctr">
                      <a:solidFill>
                        <a:srgbClr val="013B82"/>
                      </a:solidFill>
                      <a:prstDash val="dot"/>
                      <a:round/>
                      <a:headEnd type="none" w="med" len="med"/>
                      <a:tailEnd type="none" w="med" len="med"/>
                    </a:lnT>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sz="600"/>
                    </a:p>
                  </a:txBody>
                  <a:tcPr>
                    <a:lnL w="12700" cmpd="sng">
                      <a:noFill/>
                    </a:lnL>
                    <a:lnT w="12700" cmpd="sng">
                      <a:noFill/>
                    </a:lnT>
                    <a:solidFill>
                      <a:srgbClr val="DDF5FF"/>
                    </a:solidFill>
                  </a:tcPr>
                </a:tc>
                <a:tc hMerge="1">
                  <a:txBody>
                    <a:bodyPr/>
                    <a:lstStyle/>
                    <a:p>
                      <a:endParaRPr lang="es-PA" sz="300"/>
                    </a:p>
                  </a:txBody>
                  <a:tcPr marL="93438" marR="93438" marT="46719" marB="46719">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981323372"/>
                  </a:ext>
                </a:extLst>
              </a:tr>
              <a:tr h="337713">
                <a:tc>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tc gridSpan="8">
                  <a:txBody>
                    <a:bodyPr/>
                    <a:lstStyle/>
                    <a:p>
                      <a:r>
                        <a:rPr lang="fr" sz="1600" b="1" kern="1200" dirty="0" err="1">
                          <a:solidFill>
                            <a:srgbClr val="ABE7FF"/>
                          </a:solidFill>
                          <a:latin typeface="Ubuntu" panose="020B0504030602030204" pitchFamily="34" charset="0"/>
                          <a:ea typeface="Yu Gothic" panose="020B0400000000000000" pitchFamily="34" charset="-128"/>
                          <a:cs typeface="+mn-cs"/>
                        </a:rPr>
                        <a:t>Le problème</a:t>
                      </a:r>
                      <a:endParaRPr lang="es-PA" sz="500" dirty="0">
                        <a:solidFill>
                          <a:srgbClr val="ABE7FF"/>
                        </a:solidFill>
                      </a:endParaRPr>
                    </a:p>
                  </a:txBody>
                  <a:tcPr marL="93438" marR="93438" marT="46719" marB="46719"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pPr marL="0" algn="l" defTabSz="914400" rtl="0" eaLnBrk="1" latinLnBrk="0" hangingPunct="1"/>
                      <a:r>
                        <a:rPr lang="fr" sz="1800" b="1" kern="1200" err="1">
                          <a:solidFill>
                            <a:srgbClr val="013B82"/>
                          </a:solidFill>
                          <a:latin typeface="Ubuntu" panose="020B0504030602030204" pitchFamily="34" charset="0"/>
                          <a:ea typeface="Yu Gothic" panose="020B0400000000000000" pitchFamily="34" charset="-128"/>
                          <a:cs typeface="+mn-cs"/>
                        </a:rPr>
                        <a:t>Le problème</a:t>
                      </a:r>
                      <a:endParaRPr lang="es-PA" sz="1800" b="1" kern="1200">
                        <a:solidFill>
                          <a:srgbClr val="013B82"/>
                        </a:solidFill>
                        <a:latin typeface="Ubuntu" panose="020B0504030602030204" pitchFamily="34" charset="0"/>
                        <a:ea typeface="Yu Gothic" panose="020B0400000000000000" pitchFamily="34" charset="-128"/>
                        <a:cs typeface="+mn-cs"/>
                      </a:endParaRPr>
                    </a:p>
                  </a:txBody>
                  <a:tcPr marL="93438" marR="93438" marT="46719" marB="46719"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a:latin typeface="Yu Gothic" panose="020B0400000000000000" pitchFamily="34" charset="-128"/>
                        <a:ea typeface="Yu Gothic" panose="020B0400000000000000" pitchFamily="34" charset="-128"/>
                      </a:endParaRPr>
                    </a:p>
                  </a:txBody>
                  <a:tcPr>
                    <a:lnL w="12700" cmpd="sng">
                      <a:noFill/>
                    </a:lnL>
                    <a:lnT w="12700" cmpd="sng">
                      <a:noFill/>
                    </a:lnT>
                  </a:tcPr>
                </a:tc>
                <a:tc hMerge="1">
                  <a:txBody>
                    <a:bodyPr/>
                    <a:lstStyle/>
                    <a:p>
                      <a:endParaRPr lang="en-US"/>
                    </a:p>
                  </a:txBody>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600" dirty="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1473982777"/>
                  </a:ext>
                </a:extLst>
              </a:tr>
              <a:tr h="1344668">
                <a:tc>
                  <a:txBody>
                    <a:bodyPr/>
                    <a:lstStyle/>
                    <a:p>
                      <a:endParaRPr lang="es-PA" sz="500" dirty="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FFAFF"/>
                    </a:solidFill>
                  </a:tcPr>
                </a:tc>
                <a:tc gridSpan="4">
                  <a:txBody>
                    <a:bodyPr/>
                    <a:lstStyle/>
                    <a:p>
                      <a:pPr>
                        <a:lnSpc>
                          <a:spcPct val="120000"/>
                        </a:lnSpc>
                      </a:pPr>
                      <a:endParaRPr kumimoji="0" lang="en-US" sz="1500" b="0" i="0" u="none" strike="noStrike" kern="100" cap="none" spc="0" normalizeH="0" baseline="0" noProof="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pPr marL="0" marR="0" lvl="0" indent="0" algn="l" defTabSz="457200" rtl="0" eaLnBrk="1" fontAlgn="auto" latinLnBrk="0" hangingPunct="1">
                        <a:lnSpc>
                          <a:spcPct val="100000"/>
                        </a:lnSpc>
                        <a:spcBef>
                          <a:spcPts val="600"/>
                        </a:spcBef>
                        <a:spcAft>
                          <a:spcPts val="0"/>
                        </a:spcAft>
                        <a:buClr>
                          <a:srgbClr val="013B82"/>
                        </a:buClr>
                        <a:buSzTx/>
                        <a:buFont typeface="Wingdings" panose="05000000000000000000" pitchFamily="2" charset="2"/>
                        <a:buNone/>
                        <a:tabLst/>
                        <a:defRPr/>
                      </a:pPr>
                      <a:r>
                        <a:rPr kumimoji="0" lang="fr" sz="1800" b="0" i="0" u="none" strike="noStrike" kern="100" cap="none" spc="0" normalizeH="0" baseline="0" noProof="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Quel est un grand obstacle à l'inclusion dans votre communauté que vous essayez de résoudre à travers votre projet ?</a:t>
                      </a:r>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DDF5FF"/>
                    </a:solidFill>
                  </a:tcPr>
                </a:tc>
                <a:tc hMerge="1">
                  <a:txBody>
                    <a:bodyPr/>
                    <a:lstStyle/>
                    <a:p>
                      <a:endParaRPr lang="es-PA" sz="500">
                        <a:latin typeface="Yu Gothic" panose="020B0400000000000000" pitchFamily="34" charset="-128"/>
                        <a:ea typeface="Yu Gothic" panose="020B0400000000000000" pitchFamily="34" charset="-128"/>
                      </a:endParaRPr>
                    </a:p>
                  </a:txBody>
                  <a:tcPr marL="88195" marR="88195" marT="44098" marB="44098">
                    <a:lnL w="12700" cap="flat" cmpd="sng" algn="ctr">
                      <a:noFill/>
                      <a:prstDash val="dot"/>
                      <a:round/>
                      <a:headEnd type="none" w="med" len="med"/>
                      <a:tailEnd type="none" w="med" len="med"/>
                    </a:lnL>
                    <a:lnR w="19050" cap="flat" cmpd="sng" algn="ctr">
                      <a:solidFill>
                        <a:srgbClr val="0093D4"/>
                      </a:solidFill>
                      <a:prstDash val="sysDot"/>
                      <a:round/>
                      <a:headEnd type="none" w="med" len="med"/>
                      <a:tailEnd type="none" w="med" len="med"/>
                    </a:lnR>
                    <a:lnB w="19050" cap="flat" cmpd="sng" algn="ctr">
                      <a:solidFill>
                        <a:srgbClr val="0093D4"/>
                      </a:solidFill>
                      <a:prstDash val="sysDot"/>
                      <a:round/>
                      <a:headEnd type="none" w="med" len="med"/>
                      <a:tailEnd type="none" w="med" len="med"/>
                    </a:lnB>
                    <a:solidFill>
                      <a:schemeClr val="bg1"/>
                    </a:solidFill>
                  </a:tcPr>
                </a:tc>
                <a:tc hMerge="1">
                  <a:txBody>
                    <a:bodyPr/>
                    <a:lstStyle/>
                    <a:p>
                      <a:pPr>
                        <a:lnSpc>
                          <a:spcPct val="120000"/>
                        </a:lnSpc>
                      </a:pPr>
                      <a:endParaRPr kumimoji="0" lang="en-US" sz="1500" b="0" i="0" u="none" strike="noStrike" kern="100" cap="none" spc="0" normalizeH="0" baseline="0" noProof="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noFill/>
                      <a:prstDash val="dot"/>
                      <a:round/>
                      <a:headEnd type="none" w="med" len="med"/>
                      <a:tailEnd type="none" w="med" len="med"/>
                    </a:lnL>
                    <a:lnR w="12700" cap="flat" cmpd="sng" algn="ctr">
                      <a:noFill/>
                      <a:prstDash val="dot"/>
                      <a:round/>
                      <a:headEnd type="none" w="med" len="med"/>
                      <a:tailEnd type="none" w="med" len="med"/>
                    </a:lnR>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indent="0">
                        <a:lnSpc>
                          <a:spcPct val="100000"/>
                        </a:lnSpc>
                        <a:buClr>
                          <a:srgbClr val="ED1C24"/>
                        </a:buClr>
                        <a:buSzPct val="120000"/>
                        <a:buFont typeface="Ubuntu" panose="020B0504030602030204" pitchFamily="34" charset="0"/>
                        <a:buNone/>
                      </a:pPr>
                      <a:endParaRPr lang="en-US" sz="1500" dirty="0">
                        <a:solidFill>
                          <a:schemeClr val="bg1"/>
                        </a:solidFill>
                      </a:endParaRPr>
                    </a:p>
                  </a:txBody>
                  <a:tcPr marL="93438" marR="93438" marT="46719" marB="46719" anchor="ctr">
                    <a:lnL w="12700"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a:p>
                  </a:txBody>
                  <a:tcPr/>
                </a:tc>
                <a:tc hMerge="1">
                  <a:txBody>
                    <a:bodyPr/>
                    <a:lstStyle/>
                    <a:p>
                      <a:endParaRPr lang="es-PA" sz="5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500" dirty="0"/>
                    </a:p>
                  </a:txBody>
                  <a:tcPr marL="92737" marR="92737" marT="46368" marB="46368">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2458538290"/>
                  </a:ext>
                </a:extLst>
              </a:tr>
              <a:tr h="168385">
                <a:tc>
                  <a:txBody>
                    <a:bodyPr/>
                    <a:lstStyle/>
                    <a:p>
                      <a:endParaRPr lang="es-PA" sz="5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tc gridSpan="2">
                  <a:txBody>
                    <a:bodyPr/>
                    <a:lstStyle/>
                    <a:p>
                      <a:endParaRPr lang="es-PA" sz="500"/>
                    </a:p>
                  </a:txBody>
                  <a:tcPr marL="93438" marR="93438" marT="46719" marB="46719">
                    <a:lnL w="12700" cmpd="sng">
                      <a:noFill/>
                    </a:lnL>
                    <a:lnR w="12700" cmpd="sng">
                      <a:noFill/>
                    </a:lnR>
                    <a:lnT w="12700" cap="flat" cmpd="sng" algn="ctr">
                      <a:solidFill>
                        <a:srgbClr val="013B82"/>
                      </a:solidFill>
                      <a:prstDash val="dot"/>
                      <a:round/>
                      <a:headEnd type="none" w="med" len="med"/>
                      <a:tailEnd type="none" w="med" len="med"/>
                    </a:lnT>
                    <a:lnB w="12700" cmpd="sng">
                      <a:noFill/>
                    </a:lnB>
                    <a:lnTlToBr w="12700" cmpd="sng">
                      <a:noFill/>
                      <a:prstDash val="solid"/>
                    </a:lnTlToBr>
                    <a:lnBlToTr w="12700" cmpd="sng">
                      <a:noFill/>
                      <a:prstDash val="solid"/>
                    </a:lnBlToTr>
                    <a:solidFill>
                      <a:srgbClr val="EFFAFF"/>
                    </a:solidFill>
                  </a:tcPr>
                </a:tc>
                <a:tc hMerge="1">
                  <a:txBody>
                    <a:bodyPr/>
                    <a:lstStyle/>
                    <a:p>
                      <a:endParaRPr lang="es-PA" sz="500">
                        <a:latin typeface="Yu Gothic" panose="020B0400000000000000" pitchFamily="34" charset="-128"/>
                        <a:ea typeface="Yu Gothic" panose="020B0400000000000000" pitchFamily="34" charset="-128"/>
                      </a:endParaRPr>
                    </a:p>
                  </a:txBody>
                  <a:tcPr marL="93438" marR="93438" marT="46719" marB="46719">
                    <a:lnL w="12700" cmpd="sng">
                      <a:noFill/>
                    </a:lnL>
                    <a:lnT w="12700" cap="flat" cmpd="sng" algn="ctr">
                      <a:solidFill>
                        <a:srgbClr val="013B82"/>
                      </a:solidFill>
                      <a:prstDash val="dot"/>
                      <a:round/>
                      <a:headEnd type="none" w="med" len="med"/>
                      <a:tailEnd type="none" w="med" len="med"/>
                    </a:lnT>
                    <a:lnB w="12700" cmpd="sng">
                      <a:noFill/>
                    </a:lnB>
                    <a:solidFill>
                      <a:srgbClr val="DDF5FF"/>
                    </a:solidFill>
                  </a:tcPr>
                </a:tc>
                <a:tc gridSpan="6">
                  <a:txBody>
                    <a:bodyPr/>
                    <a:lstStyle/>
                    <a:p>
                      <a:endParaRPr lang="es-PA" sz="500">
                        <a:latin typeface="Yu Gothic" panose="020B0400000000000000" pitchFamily="34" charset="-128"/>
                        <a:ea typeface="Yu Gothic" panose="020B0400000000000000" pitchFamily="34" charset="-128"/>
                      </a:endParaRPr>
                    </a:p>
                  </a:txBody>
                  <a:tcPr marL="93438" marR="93438" marT="46719" marB="46719">
                    <a:lnL>
                      <a:noFill/>
                    </a:lnL>
                    <a:lnR w="12700" cmpd="sng">
                      <a:noFill/>
                    </a:lnR>
                    <a:lnT w="12700" cap="flat" cmpd="sng" algn="ctr">
                      <a:solidFill>
                        <a:srgbClr val="013B82"/>
                      </a:solidFill>
                      <a:prstDash val="dot"/>
                      <a:round/>
                      <a:headEnd type="none" w="med" len="med"/>
                      <a:tailEnd type="none" w="med" len="med"/>
                    </a:lnT>
                    <a:lnB w="12700" cmpd="sng">
                      <a:noFill/>
                    </a:lnB>
                    <a:solidFill>
                      <a:srgbClr val="EFFAFF"/>
                    </a:solidFill>
                  </a:tcPr>
                </a:tc>
                <a:tc hMerge="1">
                  <a:txBody>
                    <a:bodyPr/>
                    <a:lstStyle/>
                    <a:p>
                      <a:endParaRPr lang="en-US"/>
                    </a:p>
                  </a:txBody>
                  <a:tcPr>
                    <a:lnT w="12700" cap="flat" cmpd="sng" algn="ctr">
                      <a:solidFill>
                        <a:srgbClr val="013B82"/>
                      </a:solidFill>
                      <a:prstDash val="dot"/>
                      <a:round/>
                      <a:headEnd type="none" w="med" len="med"/>
                      <a:tailEnd type="none" w="med" len="med"/>
                    </a:lnT>
                  </a:tcPr>
                </a:tc>
                <a:tc hMerge="1">
                  <a:txBody>
                    <a:bodyPr/>
                    <a:lstStyle/>
                    <a:p>
                      <a:endParaRPr lang="en-US"/>
                    </a:p>
                  </a:txBody>
                  <a:tcPr>
                    <a:lnT w="12700" cap="flat" cmpd="sng" algn="ctr">
                      <a:solidFill>
                        <a:srgbClr val="013B82"/>
                      </a:solidFill>
                      <a:prstDash val="dot"/>
                      <a:round/>
                      <a:headEnd type="none" w="med" len="med"/>
                      <a:tailEnd type="none" w="med" len="med"/>
                    </a:lnT>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sz="5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500" dirty="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1521977430"/>
                  </a:ext>
                </a:extLst>
              </a:tr>
              <a:tr h="337713">
                <a:tc>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tc gridSpan="5">
                  <a:txBody>
                    <a:bodyPr/>
                    <a:lstStyle/>
                    <a:p>
                      <a:r>
                        <a:rPr kumimoji="0" lang="fr" sz="1600" b="1" i="0" u="none" strike="noStrike" kern="1200" cap="none" spc="0" normalizeH="0" baseline="0" noProof="0" dirty="0">
                          <a:ln>
                            <a:noFill/>
                          </a:ln>
                          <a:solidFill>
                            <a:srgbClr val="9FE4FF"/>
                          </a:solidFill>
                          <a:effectLst/>
                          <a:uLnTx/>
                          <a:uFillTx/>
                          <a:latin typeface="Ubuntu" panose="020B0504030602030204" pitchFamily="34" charset="0"/>
                          <a:ea typeface="Yu Gothic" panose="020B0400000000000000" pitchFamily="34" charset="-128"/>
                          <a:cs typeface="+mn-cs"/>
                        </a:rPr>
                        <a:t>Activités du projet</a:t>
                      </a:r>
                      <a:endParaRPr lang="es-PA" sz="500" dirty="0">
                        <a:solidFill>
                          <a:srgbClr val="9FE4FF"/>
                        </a:solidFill>
                      </a:endParaRPr>
                    </a:p>
                  </a:txBody>
                  <a:tcPr marL="90123" marR="90123" marT="45062" marB="4506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1800" b="1" i="0" u="none" strike="noStrike" kern="1200" cap="none" spc="0" normalizeH="0" baseline="0" noProof="0">
                          <a:ln>
                            <a:noFill/>
                          </a:ln>
                          <a:solidFill>
                            <a:srgbClr val="013B82"/>
                          </a:solidFill>
                          <a:effectLst/>
                          <a:uLnTx/>
                          <a:uFillTx/>
                          <a:latin typeface="Ubuntu" panose="020B0504030602030204" pitchFamily="34" charset="0"/>
                          <a:ea typeface="Yu Gothic" panose="020B0400000000000000" pitchFamily="34" charset="-128"/>
                          <a:cs typeface="+mn-cs"/>
                        </a:rPr>
                        <a:t>Activités du projet</a:t>
                      </a:r>
                      <a:endParaRPr kumimoji="0" lang="es-PA" sz="1800" b="1" i="0" u="none" strike="noStrike" kern="1200" cap="none" spc="0" normalizeH="0" baseline="0" noProof="0">
                        <a:ln>
                          <a:noFill/>
                        </a:ln>
                        <a:solidFill>
                          <a:srgbClr val="013B82"/>
                        </a:solidFill>
                        <a:effectLst/>
                        <a:uLnTx/>
                        <a:uFillTx/>
                        <a:latin typeface="Ubuntu" panose="020B0504030602030204" pitchFamily="34" charset="0"/>
                        <a:ea typeface="Yu Gothic" panose="020B0400000000000000" pitchFamily="34" charset="-128"/>
                        <a:cs typeface="+mn-cs"/>
                      </a:endParaRPr>
                    </a:p>
                  </a:txBody>
                  <a:tcPr marL="90123" marR="90123" marT="45062" marB="4506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sz="600">
                        <a:latin typeface="Yu Gothic" panose="020B0400000000000000" pitchFamily="34" charset="-128"/>
                        <a:ea typeface="Yu Gothic" panose="020B0400000000000000" pitchFamily="34" charset="-128"/>
                      </a:endParaRPr>
                    </a:p>
                  </a:txBody>
                  <a:tcPr>
                    <a:lnL w="12700" cmpd="sng">
                      <a:noFill/>
                    </a:lnL>
                    <a:lnT w="12700" cmpd="sng">
                      <a:noFill/>
                    </a:lnT>
                  </a:tcPr>
                </a:tc>
                <a:tc hMerge="1">
                  <a:txBody>
                    <a:bodyPr/>
                    <a:lstStyle/>
                    <a:p>
                      <a:endParaRPr lang="en-US"/>
                    </a:p>
                  </a:txBody>
                  <a:tcPr/>
                </a:tc>
                <a:tc hMerge="1">
                  <a:txBody>
                    <a:bodyPr/>
                    <a:lstStyle/>
                    <a:p>
                      <a:endParaRPr lang="es-PA" sz="500"/>
                    </a:p>
                  </a:txBody>
                  <a:tcPr marL="90123" marR="90123" marT="45062" marB="45062" anchor="ctr">
                    <a:lnR w="12700" cmpd="sng">
                      <a:noFill/>
                    </a:lnR>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rowSpan="3">
                  <a:txBody>
                    <a:bodyPr/>
                    <a:lstStyle/>
                    <a:p>
                      <a:endParaRPr lang="es-PA" sz="300">
                        <a:solidFill>
                          <a:srgbClr val="9FE4FF"/>
                        </a:solidFill>
                        <a:latin typeface="Ubuntu" panose="020B0504030602030204" pitchFamily="34" charset="0"/>
                        <a:ea typeface="Yu Gothic" panose="020B0400000000000000" pitchFamily="34" charset="-128"/>
                      </a:endParaRPr>
                    </a:p>
                  </a:txBody>
                  <a:tcPr marL="93438" marR="93438" marT="46719" marB="46719" anchor="ctr">
                    <a:lnL w="12700" cmpd="sng">
                      <a:noFill/>
                    </a:lnL>
                    <a:lnR w="12700" cmpd="sng">
                      <a:noFill/>
                    </a:lnR>
                    <a:lnB w="12700" cmpd="sng">
                      <a:noFill/>
                    </a:lnB>
                    <a:lnTlToBr w="12700" cmpd="sng">
                      <a:noFill/>
                      <a:prstDash val="solid"/>
                    </a:lnTlToBr>
                    <a:lnBlToTr w="12700" cmpd="sng">
                      <a:noFill/>
                      <a:prstDash val="solid"/>
                    </a:lnBlToTr>
                    <a:solidFill>
                      <a:srgbClr val="EFFAFF"/>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1600" b="1" i="0" u="none" strike="noStrike" kern="1200" cap="none" spc="0" normalizeH="0" baseline="0" noProof="0" dirty="0" err="1">
                          <a:ln>
                            <a:noFill/>
                          </a:ln>
                          <a:solidFill>
                            <a:srgbClr val="9FE4FF"/>
                          </a:solidFill>
                          <a:effectLst/>
                          <a:uLnTx/>
                          <a:uFillTx/>
                          <a:latin typeface="Ubuntu" panose="020B0504030602030204" pitchFamily="34" charset="0"/>
                          <a:ea typeface="Yu Gothic" panose="020B0400000000000000" pitchFamily="34" charset="-128"/>
                          <a:cs typeface="+mn-cs"/>
                        </a:rPr>
                        <a:t>L'impact</a:t>
                      </a:r>
                      <a:endParaRPr kumimoji="0" lang="es-PA" sz="1600" b="1" i="0" u="none" strike="noStrike" kern="1200" cap="none" spc="0" normalizeH="0" baseline="0" noProof="0" dirty="0">
                        <a:ln>
                          <a:noFill/>
                        </a:ln>
                        <a:solidFill>
                          <a:srgbClr val="9FE4FF"/>
                        </a:solidFill>
                        <a:effectLst/>
                        <a:uLnTx/>
                        <a:uFillTx/>
                        <a:latin typeface="Ubuntu" panose="020B0504030602030204" pitchFamily="34" charset="0"/>
                        <a:ea typeface="Yu Gothic" panose="020B0400000000000000" pitchFamily="34" charset="-128"/>
                        <a:cs typeface="+mn-cs"/>
                      </a:endParaRPr>
                    </a:p>
                  </a:txBody>
                  <a:tcPr marL="93438" marR="93438" marT="46719" marB="46719"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600" dirty="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4113947618"/>
                  </a:ext>
                </a:extLst>
              </a:tr>
              <a:tr h="600116">
                <a:tc>
                  <a:txBody>
                    <a:bodyPr/>
                    <a:lstStyle/>
                    <a:p>
                      <a:endParaRPr lang="es-PA" sz="60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FFAFF"/>
                    </a:solidFill>
                  </a:tcPr>
                </a:tc>
                <a:tc rowSpan="2" gridSpan="5">
                  <a:txBody>
                    <a:bodyPr/>
                    <a:lstStyle/>
                    <a:p>
                      <a:pPr marL="88900" indent="0">
                        <a:spcAft>
                          <a:spcPts val="0"/>
                        </a:spcAft>
                        <a:buClr>
                          <a:srgbClr val="ED1C24"/>
                        </a:buClr>
                        <a:buSzPct val="120000"/>
                        <a:buFont typeface="Ubuntu" panose="020B0504030602030204" pitchFamily="34" charset="0"/>
                        <a:buNone/>
                      </a:pPr>
                      <a:endParaRPr kumimoji="0" lang="en-US" sz="1500" b="0" i="0" u="none" strike="noStrike" kern="100" cap="none" spc="0" normalizeH="0" baseline="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rowSpan="2" hMerge="1">
                  <a:txBody>
                    <a:bodyPr/>
                    <a:lstStyle/>
                    <a:p>
                      <a:r>
                        <a:rPr lang="fr" sz="1800" b="1">
                          <a:solidFill>
                            <a:srgbClr val="013B82"/>
                          </a:solidFill>
                          <a:latin typeface="Ubuntu Light" panose="020B0304030602030204" pitchFamily="34" charset="0"/>
                          <a:ea typeface="Yu Gothic" panose="020B0400000000000000" pitchFamily="34" charset="-128"/>
                        </a:rPr>
                        <a:t>Décrivez comment votre projet va fonctionner</a:t>
                      </a:r>
                      <a:endParaRPr kumimoji="0" lang="en-US" sz="1800" b="1" i="0" u="none" strike="noStrike" kern="100" cap="none" spc="0" normalizeH="0" baseline="0">
                        <a:ln>
                          <a:noFill/>
                        </a:ln>
                        <a:solidFill>
                          <a:srgbClr val="013B82"/>
                        </a:solidFill>
                        <a:effectLst/>
                        <a:uLnTx/>
                        <a:uFillTx/>
                        <a:latin typeface="Ubuntu Light" panose="020B0304030602030204" pitchFamily="34" charset="0"/>
                        <a:ea typeface="Calibri" panose="020F0502020204030204" pitchFamily="34" charset="0"/>
                        <a:cs typeface="Times New Roman" panose="02020603050405020304" pitchFamily="18" charset="0"/>
                      </a:endParaRPr>
                    </a:p>
                    <a:p>
                      <a:pPr marL="285750" indent="-196850">
                        <a:buClr>
                          <a:srgbClr val="ED1C24"/>
                        </a:buClr>
                        <a:buSzPct val="120000"/>
                        <a:buFont typeface="Ubuntu" panose="020B0504030602030204" pitchFamily="34" charset="0"/>
                        <a:buChar char="›"/>
                      </a:pPr>
                      <a:r>
                        <a:rPr kumimoji="0" lang="fr" sz="18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Que veux-je accomplir ? </a:t>
                      </a:r>
                    </a:p>
                    <a:p>
                      <a:pPr marL="285750" indent="-196850">
                        <a:buClr>
                          <a:srgbClr val="ED1C24"/>
                        </a:buClr>
                        <a:buSzPct val="120000"/>
                        <a:buFont typeface="Ubuntu" panose="020B0504030602030204" pitchFamily="34" charset="0"/>
                        <a:buChar char="›"/>
                      </a:pPr>
                      <a:r>
                        <a:rPr kumimoji="0" lang="fr" sz="18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Où se déroulera votre projet ? </a:t>
                      </a:r>
                    </a:p>
                    <a:p>
                      <a:pPr marL="285750" indent="-196850">
                        <a:buClr>
                          <a:srgbClr val="ED1C24"/>
                        </a:buClr>
                        <a:buSzPct val="120000"/>
                        <a:buFont typeface="Ubuntu" panose="020B0504030602030204" pitchFamily="34" charset="0"/>
                        <a:buChar char="›"/>
                      </a:pPr>
                      <a:r>
                        <a:rPr kumimoji="0" lang="fr" sz="18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Qui sera impliqué ? </a:t>
                      </a: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DDF5FF"/>
                    </a:solidFill>
                  </a:tcPr>
                </a:tc>
                <a:tc rowSpan="2" hMerge="1">
                  <a:txBody>
                    <a:bodyPr/>
                    <a:lstStyle/>
                    <a:p>
                      <a:endParaRPr lang="es-PA" sz="600">
                        <a:latin typeface="Yu Gothic" panose="020B0400000000000000" pitchFamily="34" charset="-128"/>
                        <a:ea typeface="Yu Gothic" panose="020B0400000000000000" pitchFamily="34" charset="-128"/>
                      </a:endParaRPr>
                    </a:p>
                  </a:txBody>
                  <a:tcPr>
                    <a:lnL w="12700" cap="flat" cmpd="sng" algn="ctr">
                      <a:solidFill>
                        <a:srgbClr val="013B82"/>
                      </a:solidFill>
                      <a:prstDash val="dot"/>
                      <a:round/>
                      <a:headEnd type="none" w="med" len="med"/>
                      <a:tailEnd type="none" w="med" len="med"/>
                    </a:lnL>
                    <a:lnR w="12700" cmpd="sng">
                      <a:noFill/>
                    </a:lnR>
                  </a:tcPr>
                </a:tc>
                <a:tc rowSpan="2" hMerge="1">
                  <a:txBody>
                    <a:bodyPr/>
                    <a:lstStyle/>
                    <a:p>
                      <a:endParaRPr lang="en-US"/>
                    </a:p>
                  </a:txBody>
                  <a:tcPr/>
                </a:tc>
                <a:tc rowSpan="2" hMerge="1">
                  <a:txBody>
                    <a:bodyPr/>
                    <a:lstStyle/>
                    <a:p>
                      <a:pPr marL="88900" indent="0">
                        <a:spcAft>
                          <a:spcPts val="600"/>
                        </a:spcAft>
                        <a:buClr>
                          <a:srgbClr val="ED1C24"/>
                        </a:buClr>
                        <a:buSzPct val="120000"/>
                        <a:buFont typeface="Ubuntu" panose="020B0504030602030204" pitchFamily="34" charset="0"/>
                        <a:buNone/>
                      </a:pPr>
                      <a:endParaRPr kumimoji="0" lang="en-US" sz="16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s-PA"/>
                    </a:p>
                  </a:txBody>
                  <a:tcPr>
                    <a:lnL w="19050" cap="flat" cmpd="sng" algn="ctr">
                      <a:solidFill>
                        <a:srgbClr val="0093D4"/>
                      </a:solidFill>
                      <a:prstDash val="sysDot"/>
                      <a:round/>
                      <a:headEnd type="none" w="med" len="med"/>
                      <a:tailEnd type="none" w="med" len="med"/>
                    </a:lnL>
                    <a:lnT w="12700" cmpd="sng">
                      <a:noFill/>
                    </a:lnT>
                  </a:tcPr>
                </a:tc>
                <a:tc rowSpan="2" gridSpan="2">
                  <a:txBody>
                    <a:bodyPr/>
                    <a:lstStyle/>
                    <a:p>
                      <a:pPr marL="88900" indent="0" algn="l" defTabSz="914400" rtl="0" eaLnBrk="1" latinLnBrk="0" hangingPunct="1">
                        <a:spcAft>
                          <a:spcPts val="0"/>
                        </a:spcAft>
                        <a:buClr>
                          <a:srgbClr val="ED1C24"/>
                        </a:buClr>
                        <a:buSzPct val="120000"/>
                        <a:buFont typeface="Ubuntu" panose="020B0504030602030204" pitchFamily="34" charset="0"/>
                        <a:buNone/>
                      </a:pPr>
                      <a:endParaRPr kumimoji="0" lang="en-US" sz="1600" b="0" i="0" u="none" strike="noStrike" kern="100" cap="none" spc="0" normalizeH="0" baseline="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FFAFF"/>
                    </a:solidFill>
                  </a:tcPr>
                </a:tc>
                <a:tc rowSpan="2" h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600" dirty="0"/>
                    </a:p>
                  </a:txBody>
                  <a:tcPr marL="92737" marR="92737" marT="46368" marB="46368">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1014186931"/>
                  </a:ext>
                </a:extLst>
              </a:tr>
              <a:tr h="1232286">
                <a:tc>
                  <a:txBody>
                    <a:bodyPr/>
                    <a:lstStyle/>
                    <a:p>
                      <a:endParaRPr lang="es-PA" sz="60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FFAFF"/>
                    </a:solidFill>
                  </a:tcPr>
                </a:tc>
                <a:tc gridSpan="5" v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mpd="sng">
                      <a:noFill/>
                    </a:lnB>
                    <a:lnTlToBr w="12700" cmpd="sng">
                      <a:noFill/>
                      <a:prstDash val="solid"/>
                    </a:lnTlToBr>
                    <a:lnBlToTr w="12700" cmpd="sng">
                      <a:noFill/>
                      <a:prstDash val="solid"/>
                    </a:lnBlToTr>
                    <a:solidFill>
                      <a:srgbClr val="DDF5FF"/>
                    </a:solidFill>
                  </a:tcPr>
                </a:tc>
                <a:tc hMerge="1" vMerge="1">
                  <a:txBody>
                    <a:bodyPr/>
                    <a:lstStyle/>
                    <a:p>
                      <a:endParaRPr lang="es-PA" sz="600">
                        <a:latin typeface="Yu Gothic" panose="020B0400000000000000" pitchFamily="34" charset="-128"/>
                        <a:ea typeface="Yu Gothic" panose="020B0400000000000000" pitchFamily="34" charset="-128"/>
                      </a:endParaRPr>
                    </a:p>
                  </a:txBody>
                  <a:tcPr>
                    <a:lnL w="12700" cap="flat" cmpd="sng" algn="ctr">
                      <a:solidFill>
                        <a:srgbClr val="013B82"/>
                      </a:solidFill>
                      <a:prstDash val="dot"/>
                      <a:round/>
                      <a:headEnd type="none" w="med" len="med"/>
                      <a:tailEnd type="none" w="med" len="med"/>
                    </a:lnL>
                    <a:lnT w="12700" cap="flat" cmpd="sng" algn="ctr">
                      <a:solidFill>
                        <a:srgbClr val="013B82"/>
                      </a:solidFill>
                      <a:prstDash val="dot"/>
                      <a:round/>
                      <a:headEnd type="none" w="med" len="med"/>
                      <a:tailEnd type="none" w="med" len="med"/>
                    </a:lnT>
                  </a:tcPr>
                </a:tc>
                <a:tc hMerge="1" vMerge="1">
                  <a:txBody>
                    <a:bodyPr/>
                    <a:lstStyle/>
                    <a:p>
                      <a:endParaRPr lang="es-PA" sz="600">
                        <a:latin typeface="Yu Gothic" panose="020B0400000000000000" pitchFamily="34" charset="-128"/>
                        <a:ea typeface="Yu Gothic" panose="020B0400000000000000" pitchFamily="34" charset="-128"/>
                      </a:endParaRPr>
                    </a:p>
                  </a:txBody>
                  <a:tcPr>
                    <a:lnR w="12700" cmpd="sng">
                      <a:noFill/>
                    </a:lnR>
                  </a:tcPr>
                </a:tc>
                <a:tc hMerge="1" vMerge="1">
                  <a:txBody>
                    <a:bodyPr/>
                    <a:lstStyle/>
                    <a:p>
                      <a:endParaRPr lang="en-US"/>
                    </a:p>
                  </a:txBody>
                  <a:tcPr/>
                </a:tc>
                <a:tc hMerge="1" vMerge="1">
                  <a:txBody>
                    <a:bodyPr/>
                    <a:lstStyle/>
                    <a:p>
                      <a:endParaRPr lang="en-US"/>
                    </a:p>
                  </a:txBody>
                  <a:tcPr/>
                </a:tc>
                <a:tc vMerge="1">
                  <a:txBody>
                    <a:bodyPr/>
                    <a:lstStyle/>
                    <a:p>
                      <a:endParaRPr lang="es-PA"/>
                    </a:p>
                  </a:txBody>
                  <a:tcPr/>
                </a:tc>
                <a:tc gridSpan="2" vMerge="1">
                  <a:txBody>
                    <a:bodyPr/>
                    <a:lstStyle/>
                    <a:p>
                      <a:endParaRPr lang="es-PA"/>
                    </a:p>
                  </a:txBody>
                  <a:tcPr>
                    <a:lnL w="12700" cmpd="sng">
                      <a:noFill/>
                    </a:lnL>
                  </a:tcPr>
                </a:tc>
                <a:tc hMerge="1" v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600" dirty="0"/>
                    </a:p>
                  </a:txBody>
                  <a:tcPr marL="92737" marR="92737" marT="46368" marB="46368">
                    <a:lnL w="12700" cap="flat" cmpd="sng" algn="ctr">
                      <a:solidFill>
                        <a:srgbClr val="185EA8"/>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3754814950"/>
                  </a:ext>
                </a:extLst>
              </a:tr>
              <a:tr h="153257">
                <a:tc gridSpan="10">
                  <a:txBody>
                    <a:bodyPr/>
                    <a:lstStyle/>
                    <a:p>
                      <a:endParaRPr lang="es-PA" sz="400" dirty="0">
                        <a:solidFill>
                          <a:schemeClr val="bg1"/>
                        </a:solidFill>
                        <a:latin typeface="Ubuntu Light" panose="020B0304030602030204" pitchFamily="34" charset="0"/>
                      </a:endParaRPr>
                    </a:p>
                  </a:txBody>
                  <a:tcPr marL="93438" marR="93438" marT="46719" marB="46719">
                    <a:lnT w="12700" cmpd="sng">
                      <a:noFill/>
                    </a:lnT>
                    <a:solidFill>
                      <a:srgbClr val="EFFAFF"/>
                    </a:solidFill>
                  </a:tcPr>
                </a:tc>
                <a:tc hMerge="1">
                  <a:txBody>
                    <a:bodyPr/>
                    <a:lstStyle/>
                    <a:p>
                      <a:endParaRPr lang="en-US"/>
                    </a:p>
                  </a:txBody>
                  <a:tcPr>
                    <a:lnT>
                      <a:noFill/>
                    </a:lnT>
                  </a:tcPr>
                </a:tc>
                <a:tc hMerge="1">
                  <a:txBody>
                    <a:bodyPr/>
                    <a:lstStyle/>
                    <a:p>
                      <a:endParaRPr lang="es-PA" sz="600">
                        <a:latin typeface="Yu Gothic" panose="020B0400000000000000" pitchFamily="34" charset="-128"/>
                        <a:ea typeface="Yu Gothic" panose="020B0400000000000000" pitchFamily="34" charset="-128"/>
                      </a:endParaRPr>
                    </a:p>
                  </a:txBody>
                  <a:tcPr>
                    <a:lnR w="12700" cmpd="sng">
                      <a:noFill/>
                    </a:lnR>
                  </a:tcPr>
                </a:tc>
                <a:tc hMerge="1">
                  <a:txBody>
                    <a:bodyPr/>
                    <a:lstStyle/>
                    <a:p>
                      <a:endParaRPr lang="es-PA"/>
                    </a:p>
                  </a:txBody>
                  <a:tcPr/>
                </a:tc>
                <a:tc hMerge="1">
                  <a:txBody>
                    <a:bodyPr/>
                    <a:lstStyle/>
                    <a:p>
                      <a:endParaRPr lang="en-US"/>
                    </a:p>
                  </a:txBody>
                  <a:tcPr/>
                </a:tc>
                <a:tc hMerge="1">
                  <a:txBody>
                    <a:bodyPr/>
                    <a:lstStyle/>
                    <a:p>
                      <a:endParaRPr lang="en-US"/>
                    </a:p>
                  </a:txBody>
                  <a:tcPr>
                    <a:lnT w="12700" cap="flat" cmpd="sng" algn="ctr">
                      <a:solidFill>
                        <a:srgbClr val="013B82"/>
                      </a:solidFill>
                      <a:prstDash val="dot"/>
                      <a:round/>
                      <a:headEnd type="none" w="med" len="med"/>
                      <a:tailEnd type="none" w="med" len="med"/>
                    </a:lnT>
                  </a:tcPr>
                </a:tc>
                <a:tc hMerge="1">
                  <a:txBody>
                    <a:bodyPr/>
                    <a:lstStyle/>
                    <a:p>
                      <a:endParaRPr lang="es-PA" sz="300">
                        <a:latin typeface="Yu Gothic" panose="020B0400000000000000" pitchFamily="34" charset="-128"/>
                        <a:ea typeface="Yu Gothic" panose="020B0400000000000000" pitchFamily="34" charset="-128"/>
                      </a:endParaRPr>
                    </a:p>
                  </a:txBody>
                  <a:tcPr>
                    <a:lnR w="12700" cmpd="sng">
                      <a:noFill/>
                    </a:lnR>
                    <a:lnT w="12700" cmpd="sng">
                      <a:noFill/>
                    </a:lnT>
                    <a:lnB w="12700" cmpd="sng">
                      <a:noFill/>
                    </a:lnB>
                    <a:lnTlToBr w="12700" cmpd="sng">
                      <a:noFill/>
                      <a:prstDash val="solid"/>
                    </a:lnTlToBr>
                    <a:lnBlToTr w="12700" cmpd="sng">
                      <a:noFill/>
                      <a:prstDash val="solid"/>
                    </a:lnBlToTr>
                    <a:solidFill>
                      <a:srgbClr val="DDF5FF"/>
                    </a:solidFill>
                  </a:tcPr>
                </a:tc>
                <a:tc hMerge="1">
                  <a:txBody>
                    <a:bodyPr/>
                    <a:lstStyle/>
                    <a:p>
                      <a:endParaRPr lang="es-PA"/>
                    </a:p>
                  </a:txBody>
                  <a:tcPr>
                    <a:lnL w="12700" cmpd="sng">
                      <a:noFill/>
                    </a:lnL>
                    <a:lnT w="12700" cmpd="sng">
                      <a:noFill/>
                    </a:lnT>
                  </a:tcPr>
                </a:tc>
                <a:tc hMerge="1">
                  <a:txBody>
                    <a:bodyPr/>
                    <a:lstStyle/>
                    <a:p>
                      <a:endParaRPr lang="es-PA" sz="600"/>
                    </a:p>
                  </a:txBody>
                  <a:tcPr>
                    <a:lnT w="12700" cmpd="sng">
                      <a:noFill/>
                    </a:lnT>
                  </a:tcPr>
                </a:tc>
                <a:tc hMerge="1">
                  <a:txBody>
                    <a:bodyPr/>
                    <a:lstStyle/>
                    <a:p>
                      <a:endParaRPr lang="es-PA" sz="800"/>
                    </a:p>
                  </a:txBody>
                  <a:tcPr marL="93438" marR="93438" marT="46719" marB="46719">
                    <a:lnT w="12700" cmpd="sng">
                      <a:noFill/>
                    </a:lnT>
                    <a:solidFill>
                      <a:srgbClr val="DDF5FF"/>
                    </a:solidFill>
                  </a:tcPr>
                </a:tc>
                <a:extLst>
                  <a:ext uri="{0D108BD9-81ED-4DB2-BD59-A6C34878D82A}">
                    <a16:rowId xmlns:a16="http://schemas.microsoft.com/office/drawing/2014/main" val="1243274102"/>
                  </a:ext>
                </a:extLst>
              </a:tr>
            </a:tbl>
          </a:graphicData>
        </a:graphic>
      </p:graphicFrame>
      <p:graphicFrame>
        <p:nvGraphicFramePr>
          <p:cNvPr id="5" name="Tabla 4">
            <a:extLst>
              <a:ext uri="{FF2B5EF4-FFF2-40B4-BE49-F238E27FC236}">
                <a16:creationId xmlns:a16="http://schemas.microsoft.com/office/drawing/2014/main" id="{096E6F28-476C-25F8-895B-234EBB5821D4}"/>
              </a:ext>
            </a:extLst>
          </p:cNvPr>
          <p:cNvGraphicFramePr>
            <a:graphicFrameLocks noGrp="1"/>
          </p:cNvGraphicFramePr>
          <p:nvPr>
            <p:extLst>
              <p:ext uri="{D42A27DB-BD31-4B8C-83A1-F6EECF244321}">
                <p14:modId xmlns:p14="http://schemas.microsoft.com/office/powerpoint/2010/main" val="1976264695"/>
              </p:ext>
            </p:extLst>
          </p:nvPr>
        </p:nvGraphicFramePr>
        <p:xfrm>
          <a:off x="310211" y="862523"/>
          <a:ext cx="11491267" cy="2054385"/>
        </p:xfrm>
        <a:graphic>
          <a:graphicData uri="http://schemas.openxmlformats.org/drawingml/2006/table">
            <a:tbl>
              <a:tblPr firstRow="1" bandRow="1">
                <a:tableStyleId>{5C22544A-7EE6-4342-B048-85BDC9FD1C3A}</a:tableStyleId>
              </a:tblPr>
              <a:tblGrid>
                <a:gridCol w="431911">
                  <a:extLst>
                    <a:ext uri="{9D8B030D-6E8A-4147-A177-3AD203B41FA5}">
                      <a16:colId xmlns:a16="http://schemas.microsoft.com/office/drawing/2014/main" val="784872245"/>
                    </a:ext>
                  </a:extLst>
                </a:gridCol>
                <a:gridCol w="2368087">
                  <a:extLst>
                    <a:ext uri="{9D8B030D-6E8A-4147-A177-3AD203B41FA5}">
                      <a16:colId xmlns:a16="http://schemas.microsoft.com/office/drawing/2014/main" val="1259728211"/>
                    </a:ext>
                  </a:extLst>
                </a:gridCol>
                <a:gridCol w="8160468">
                  <a:extLst>
                    <a:ext uri="{9D8B030D-6E8A-4147-A177-3AD203B41FA5}">
                      <a16:colId xmlns:a16="http://schemas.microsoft.com/office/drawing/2014/main" val="2724580264"/>
                    </a:ext>
                  </a:extLst>
                </a:gridCol>
                <a:gridCol w="530801">
                  <a:extLst>
                    <a:ext uri="{9D8B030D-6E8A-4147-A177-3AD203B41FA5}">
                      <a16:colId xmlns:a16="http://schemas.microsoft.com/office/drawing/2014/main" val="1933741318"/>
                    </a:ext>
                  </a:extLst>
                </a:gridCol>
              </a:tblGrid>
              <a:tr h="175063">
                <a:tc gridSpan="2">
                  <a:txBody>
                    <a:bodyPr/>
                    <a:lstStyle/>
                    <a:p>
                      <a:pPr algn="ctr"/>
                      <a:endParaRPr lang="es-PA" sz="400" b="0" dirty="0">
                        <a:solidFill>
                          <a:schemeClr val="tx1">
                            <a:lumMod val="75000"/>
                            <a:lumOff val="25000"/>
                          </a:schemeClr>
                        </a:solidFill>
                        <a:latin typeface="Ubuntu" panose="020B0504030602030204" pitchFamily="34" charset="0"/>
                      </a:endParaRPr>
                    </a:p>
                  </a:txBody>
                  <a:tcPr marL="89828" marR="89828" marT="44914" marB="44914"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3D2262"/>
                      </a:solid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92278F"/>
                    </a:solidFill>
                  </a:tcPr>
                </a:tc>
                <a:tc hMerge="1">
                  <a:txBody>
                    <a:bodyPr/>
                    <a:lstStyle/>
                    <a:p>
                      <a:endParaRPr lang="en-US"/>
                    </a:p>
                  </a:txBody>
                  <a:tcPr/>
                </a:tc>
                <a:tc gridSpan="2">
                  <a:txBody>
                    <a:bodyPr/>
                    <a:lstStyle/>
                    <a:p>
                      <a:endParaRPr lang="en-US" sz="400" dirty="0">
                        <a:latin typeface="Ubuntu" panose="020B0504030602030204" pitchFamily="34" charset="0"/>
                      </a:endParaRPr>
                    </a:p>
                  </a:txBody>
                  <a:tcPr marL="89828" marR="89828" marT="44914" marB="44914"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3D2262"/>
                      </a:solid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92278F"/>
                    </a:solidFill>
                  </a:tcPr>
                </a:tc>
                <a:tc hMerge="1">
                  <a:txBody>
                    <a:bodyPr/>
                    <a:lstStyle/>
                    <a:p>
                      <a:endParaRPr lang="en-US"/>
                    </a:p>
                  </a:txBody>
                  <a:tcPr>
                    <a:lnL w="12700" cmpd="sng">
                      <a:noFill/>
                    </a:lnL>
                  </a:tcPr>
                </a:tc>
                <a:extLst>
                  <a:ext uri="{0D108BD9-81ED-4DB2-BD59-A6C34878D82A}">
                    <a16:rowId xmlns:a16="http://schemas.microsoft.com/office/drawing/2014/main" val="2189898742"/>
                  </a:ext>
                </a:extLst>
              </a:tr>
              <a:tr h="420343">
                <a:tc>
                  <a:txBody>
                    <a:bodyPr/>
                    <a:lstStyle/>
                    <a:p>
                      <a:pPr algn="ctr"/>
                      <a:endParaRPr lang="es-PA" sz="300" b="1" dirty="0">
                        <a:solidFill>
                          <a:schemeClr val="tx1">
                            <a:lumMod val="75000"/>
                            <a:lumOff val="25000"/>
                          </a:schemeClr>
                        </a:solidFill>
                        <a:latin typeface="Ubuntu Light" panose="020B0304030602030204" pitchFamily="34" charset="0"/>
                      </a:endParaRPr>
                    </a:p>
                  </a:txBody>
                  <a:tcPr marL="89828" marR="89828" marT="44914" marB="44914" anchor="ctr">
                    <a:lnL w="9525" cap="flat" cmpd="sng" algn="ctr">
                      <a:noFill/>
                      <a:prstDash val="dot"/>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92278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2000" b="1" dirty="0">
                          <a:solidFill>
                            <a:schemeClr val="bg1"/>
                          </a:solidFill>
                          <a:latin typeface="Ubuntu" panose="020B0504030602030204" pitchFamily="34" charset="0"/>
                        </a:rPr>
                        <a:t>Nom du projet</a:t>
                      </a:r>
                      <a:endParaRPr lang="es-PA" sz="2000" b="1" dirty="0">
                        <a:solidFill>
                          <a:schemeClr val="bg1"/>
                        </a:solidFill>
                        <a:latin typeface="Ubuntu" panose="020B0504030602030204" pitchFamily="34" charset="0"/>
                      </a:endParaRPr>
                    </a:p>
                  </a:txBody>
                  <a:tcPr marL="89828" marR="89828" marT="44914" marB="44914" anchor="ctr">
                    <a:lnL w="12700" cap="flat" cmpd="sng" algn="ctr">
                      <a:noFill/>
                      <a:prstDash val="solid"/>
                      <a:round/>
                      <a:headEnd type="none" w="med" len="med"/>
                      <a:tailEnd type="none" w="med" len="med"/>
                    </a:lnL>
                    <a:lnR w="12700" cap="flat" cmpd="sng" algn="ctr">
                      <a:solidFill>
                        <a:srgbClr val="013B82"/>
                      </a:solidFill>
                      <a:prstDash val="dot"/>
                      <a:round/>
                      <a:headEnd type="none" w="med" len="med"/>
                      <a:tailEnd type="none" w="med" len="med"/>
                    </a:lnR>
                    <a:lnT w="38100" cap="flat" cmpd="sng" algn="ctr">
                      <a:noFill/>
                      <a:prstDash val="solid"/>
                      <a:round/>
                      <a:headEnd type="none" w="med" len="med"/>
                      <a:tailEnd type="none" w="med" len="med"/>
                    </a:lnT>
                    <a:lnTlToBr w="12700" cmpd="sng">
                      <a:noFill/>
                      <a:prstDash val="solid"/>
                    </a:lnTlToBr>
                    <a:lnBlToTr w="12700" cmpd="sng">
                      <a:noFill/>
                      <a:prstDash val="solid"/>
                    </a:lnBlToTr>
                    <a:solidFill>
                      <a:srgbClr val="92278F"/>
                    </a:solidFill>
                  </a:tcPr>
                </a:tc>
                <a:tc>
                  <a:txBody>
                    <a:bodyPr/>
                    <a:lstStyle/>
                    <a:p>
                      <a:endParaRPr lang="en-US" sz="2100" dirty="0"/>
                    </a:p>
                  </a:txBody>
                  <a:tcPr marL="105944" marR="105944" marT="52972" marB="52972"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2100" dirty="0"/>
                    </a:p>
                  </a:txBody>
                  <a:tcPr marL="105944" marR="105944" marT="52972" marB="52972" anchor="ctr">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92278F"/>
                    </a:solidFill>
                  </a:tcPr>
                </a:tc>
                <a:extLst>
                  <a:ext uri="{0D108BD9-81ED-4DB2-BD59-A6C34878D82A}">
                    <a16:rowId xmlns:a16="http://schemas.microsoft.com/office/drawing/2014/main" val="1736027936"/>
                  </a:ext>
                </a:extLst>
              </a:tr>
              <a:tr h="157784">
                <a:tc>
                  <a:txBody>
                    <a:bodyPr/>
                    <a:lstStyle/>
                    <a:p>
                      <a:endParaRPr lang="es-PA" sz="300" dirty="0">
                        <a:latin typeface="Ubuntu Light" panose="020B0304030602030204" pitchFamily="34" charset="0"/>
                      </a:endParaRPr>
                    </a:p>
                  </a:txBody>
                  <a:tcPr marL="105944" marR="105944" marT="52972" marB="52972">
                    <a:lnL w="9525" cap="flat" cmpd="sng" algn="ctr">
                      <a:noFill/>
                      <a:prstDash val="dot"/>
                      <a:round/>
                      <a:headEnd type="none" w="med" len="med"/>
                      <a:tailEnd type="none" w="med" len="med"/>
                    </a:lnL>
                    <a:lnR w="12700" cap="flat" cmpd="sng" algn="ctr">
                      <a:noFill/>
                      <a:prstDash val="solid"/>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92278F"/>
                    </a:solidFill>
                  </a:tcPr>
                </a:tc>
                <a:tc>
                  <a:txBody>
                    <a:bodyPr/>
                    <a:lstStyle/>
                    <a:p>
                      <a:endParaRPr lang="es-PA" sz="300" dirty="0">
                        <a:solidFill>
                          <a:schemeClr val="bg1"/>
                        </a:solidFill>
                        <a:latin typeface="Ubuntu" panose="020B0504030602030204" pitchFamily="34" charset="0"/>
                      </a:endParaRPr>
                    </a:p>
                  </a:txBody>
                  <a:tcPr marL="105150" marR="105150" marT="52574" marB="52574">
                    <a:lnL w="12700" cap="flat" cmpd="sng" algn="ctr">
                      <a:noFill/>
                      <a:prstDash val="solid"/>
                      <a:round/>
                      <a:headEnd type="none" w="med" len="med"/>
                      <a:tailEnd type="none" w="med" len="med"/>
                    </a:lnL>
                    <a:lnR w="9525" cap="flat" cmpd="sng" algn="ctr">
                      <a:no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92278F"/>
                    </a:solidFill>
                  </a:tcPr>
                </a:tc>
                <a:tc>
                  <a:txBody>
                    <a:bodyPr/>
                    <a:lstStyle/>
                    <a:p>
                      <a:endParaRPr lang="en-US" sz="300" dirty="0">
                        <a:latin typeface="Ubuntu" panose="020B0504030602030204" pitchFamily="34" charset="0"/>
                      </a:endParaRPr>
                    </a:p>
                  </a:txBody>
                  <a:tcPr marL="105944" marR="105944" marT="52972" marB="52972">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92278F"/>
                    </a:solidFill>
                  </a:tcPr>
                </a:tc>
                <a:tc>
                  <a:txBody>
                    <a:bodyPr/>
                    <a:lstStyle/>
                    <a:p>
                      <a:endParaRPr lang="es-PA" sz="300" dirty="0">
                        <a:latin typeface="Ubuntu" panose="020B0504030602030204" pitchFamily="34" charset="0"/>
                      </a:endParaRPr>
                    </a:p>
                  </a:txBody>
                  <a:tcPr marL="105944" marR="105944" marT="52972" marB="52972">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2278F"/>
                    </a:solidFill>
                  </a:tcPr>
                </a:tc>
                <a:extLst>
                  <a:ext uri="{0D108BD9-81ED-4DB2-BD59-A6C34878D82A}">
                    <a16:rowId xmlns:a16="http://schemas.microsoft.com/office/drawing/2014/main" val="4103080341"/>
                  </a:ext>
                </a:extLst>
              </a:tr>
              <a:tr h="421205">
                <a:tc>
                  <a:txBody>
                    <a:bodyPr/>
                    <a:lstStyle/>
                    <a:p>
                      <a:endParaRPr lang="es-PA" sz="300" dirty="0">
                        <a:latin typeface="Ubuntu Light" panose="020B0304030602030204" pitchFamily="34" charset="0"/>
                      </a:endParaRPr>
                    </a:p>
                  </a:txBody>
                  <a:tcPr marL="105150" marR="105150" marT="52574" marB="52574">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92278F"/>
                    </a:solidFill>
                  </a:tcPr>
                </a:tc>
                <a:tc>
                  <a:txBody>
                    <a:bodyPr/>
                    <a:lstStyle/>
                    <a:p>
                      <a:r>
                        <a:rPr lang="fr" sz="2000" b="1" dirty="0">
                          <a:solidFill>
                            <a:schemeClr val="bg1"/>
                          </a:solidFill>
                          <a:latin typeface="Ubuntu" panose="020B0504030602030204" pitchFamily="34" charset="0"/>
                          <a:ea typeface="Yu Gothic" panose="020B0400000000000000" pitchFamily="34" charset="-128"/>
                        </a:rPr>
                        <a:t>Chef de projet</a:t>
                      </a:r>
                    </a:p>
                  </a:txBody>
                  <a:tcPr marL="102185" marR="102185" marT="51093" marB="51093"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a:noFill/>
                    </a:lnT>
                    <a:lnTlToBr w="12700" cmpd="sng">
                      <a:noFill/>
                      <a:prstDash val="solid"/>
                    </a:lnTlToBr>
                    <a:lnBlToTr w="12700" cmpd="sng">
                      <a:noFill/>
                      <a:prstDash val="solid"/>
                    </a:lnBlToTr>
                    <a:solidFill>
                      <a:srgbClr val="92278F"/>
                    </a:solidFill>
                  </a:tcPr>
                </a:tc>
                <a:tc>
                  <a:txBody>
                    <a:bodyPr/>
                    <a:lstStyle/>
                    <a:p>
                      <a:endParaRPr lang="en-US" sz="2100" dirty="0"/>
                    </a:p>
                  </a:txBody>
                  <a:tcPr marL="105944" marR="105944" marT="52972" marB="52972"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2100" dirty="0"/>
                    </a:p>
                  </a:txBody>
                  <a:tcPr marL="105150" marR="105150" marT="52574" marB="52574">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92278F"/>
                    </a:solidFill>
                  </a:tcPr>
                </a:tc>
                <a:extLst>
                  <a:ext uri="{0D108BD9-81ED-4DB2-BD59-A6C34878D82A}">
                    <a16:rowId xmlns:a16="http://schemas.microsoft.com/office/drawing/2014/main" val="1370617446"/>
                  </a:ext>
                </a:extLst>
              </a:tr>
              <a:tr h="421205">
                <a:tc>
                  <a:txBody>
                    <a:bodyPr/>
                    <a:lstStyle/>
                    <a:p>
                      <a:endParaRPr lang="es-PA" sz="300" dirty="0">
                        <a:latin typeface="Ubuntu Light" panose="020B0304030602030204" pitchFamily="34" charset="0"/>
                      </a:endParaRPr>
                    </a:p>
                  </a:txBody>
                  <a:tcPr marL="105150" marR="105150" marT="52574" marB="52574">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92278F"/>
                    </a:solidFill>
                  </a:tcPr>
                </a:tc>
                <a:tc>
                  <a:txBody>
                    <a:bodyPr/>
                    <a:lstStyle/>
                    <a:p>
                      <a:r>
                        <a:rPr lang="fr" sz="2000" b="1" dirty="0">
                          <a:solidFill>
                            <a:schemeClr val="bg1"/>
                          </a:solidFill>
                          <a:latin typeface="Ubuntu" panose="020B0504030602030204" pitchFamily="34" charset="0"/>
                          <a:ea typeface="Yu Gothic" panose="020B0400000000000000" pitchFamily="34" charset="-128"/>
                        </a:rPr>
                        <a:t>Membres de l’équipe</a:t>
                      </a:r>
                      <a:endParaRPr lang="es-PA" sz="2000" b="1" dirty="0">
                        <a:solidFill>
                          <a:schemeClr val="bg1"/>
                        </a:solidFill>
                        <a:latin typeface="Ubuntu" panose="020B0504030602030204" pitchFamily="34" charset="0"/>
                        <a:ea typeface="Yu Gothic" panose="020B0400000000000000" pitchFamily="34" charset="-128"/>
                      </a:endParaRPr>
                    </a:p>
                  </a:txBody>
                  <a:tcPr marL="102185" marR="102185" marT="51093" marB="51093"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92278F"/>
                    </a:solidFill>
                  </a:tcPr>
                </a:tc>
                <a:tc>
                  <a:txBody>
                    <a:bodyPr/>
                    <a:lstStyle/>
                    <a:p>
                      <a:endParaRPr lang="en-US" sz="2100" dirty="0"/>
                    </a:p>
                  </a:txBody>
                  <a:tcPr marL="105944" marR="105944" marT="52972" marB="52972"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2100" dirty="0"/>
                    </a:p>
                  </a:txBody>
                  <a:tcPr marL="105150" marR="105150" marT="52574" marB="52574">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92278F"/>
                    </a:solidFill>
                  </a:tcPr>
                </a:tc>
                <a:extLst>
                  <a:ext uri="{0D108BD9-81ED-4DB2-BD59-A6C34878D82A}">
                    <a16:rowId xmlns:a16="http://schemas.microsoft.com/office/drawing/2014/main" val="3209509643"/>
                  </a:ext>
                </a:extLst>
              </a:tr>
              <a:tr h="157784">
                <a:tc gridSpan="4">
                  <a:txBody>
                    <a:bodyPr/>
                    <a:lstStyle/>
                    <a:p>
                      <a:endParaRPr lang="es-PA" sz="300" dirty="0"/>
                    </a:p>
                  </a:txBody>
                  <a:tcPr marL="89828" marR="89828" marT="44914" marB="44914">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92278F"/>
                    </a:solidFill>
                  </a:tcPr>
                </a:tc>
                <a:tc hMerge="1">
                  <a:txBody>
                    <a:bodyPr/>
                    <a:lstStyle/>
                    <a:p>
                      <a:endParaRPr lang="es-PA" sz="600">
                        <a:latin typeface="Yu Gothic" panose="020B0400000000000000" pitchFamily="34" charset="-128"/>
                        <a:ea typeface="Yu Gothic" panose="020B0400000000000000" pitchFamily="34" charset="-128"/>
                      </a:endParaRPr>
                    </a:p>
                  </a:txBody>
                  <a:tcPr>
                    <a:lnT w="12700" cmpd="sng">
                      <a:noFill/>
                    </a:lnT>
                    <a:solidFill>
                      <a:srgbClr val="DDF5FF"/>
                    </a:solidFill>
                  </a:tcPr>
                </a:tc>
                <a:tc hMerge="1">
                  <a:txBody>
                    <a:bodyPr/>
                    <a:lstStyle/>
                    <a:p>
                      <a:endParaRPr lang="en-US"/>
                    </a:p>
                  </a:txBody>
                  <a:tcPr>
                    <a:lnL w="12700" cmpd="sng">
                      <a:noFill/>
                    </a:lnL>
                    <a:lnT w="12700" cap="flat" cmpd="sng" algn="ctr">
                      <a:solidFill>
                        <a:srgbClr val="013B82"/>
                      </a:solidFill>
                      <a:prstDash val="dot"/>
                      <a:round/>
                      <a:headEnd type="none" w="med" len="med"/>
                      <a:tailEnd type="none" w="med" len="med"/>
                    </a:lnT>
                  </a:tcPr>
                </a:tc>
                <a:tc hMerge="1">
                  <a:txBody>
                    <a:bodyPr/>
                    <a:lstStyle/>
                    <a:p>
                      <a:endParaRPr lang="es-PA" sz="600"/>
                    </a:p>
                  </a:txBody>
                  <a:tcPr>
                    <a:lnL w="12700" cmpd="sng">
                      <a:noFill/>
                    </a:lnL>
                    <a:lnT w="12700" cmpd="sng">
                      <a:noFill/>
                    </a:lnT>
                    <a:solidFill>
                      <a:srgbClr val="DDF5FF"/>
                    </a:solidFill>
                  </a:tcPr>
                </a:tc>
                <a:extLst>
                  <a:ext uri="{0D108BD9-81ED-4DB2-BD59-A6C34878D82A}">
                    <a16:rowId xmlns:a16="http://schemas.microsoft.com/office/drawing/2014/main" val="981323372"/>
                  </a:ext>
                </a:extLst>
              </a:tr>
            </a:tbl>
          </a:graphicData>
        </a:graphic>
      </p:graphicFrame>
      <p:sp>
        <p:nvSpPr>
          <p:cNvPr id="19" name="Text Placeholder 18">
            <a:extLst>
              <a:ext uri="{FF2B5EF4-FFF2-40B4-BE49-F238E27FC236}">
                <a16:creationId xmlns:a16="http://schemas.microsoft.com/office/drawing/2014/main" id="{AAC332F9-54B0-5DE4-05BE-C701A2853246}"/>
              </a:ext>
            </a:extLst>
          </p:cNvPr>
          <p:cNvSpPr>
            <a:spLocks noGrp="1"/>
          </p:cNvSpPr>
          <p:nvPr>
            <p:ph type="body" sz="quarter" idx="4294967295"/>
          </p:nvPr>
        </p:nvSpPr>
        <p:spPr>
          <a:xfrm>
            <a:off x="722932" y="348630"/>
            <a:ext cx="6884368" cy="466725"/>
          </a:xfrm>
        </p:spPr>
        <p:txBody>
          <a:bodyPr>
            <a:noAutofit/>
          </a:bodyPr>
          <a:lstStyle/>
          <a:p>
            <a:pPr marL="0" indent="0">
              <a:buNone/>
            </a:pPr>
            <a:r>
              <a:rPr lang="fr" sz="2000" b="1" dirty="0">
                <a:solidFill>
                  <a:srgbClr val="0095DA"/>
                </a:solidFill>
                <a:latin typeface="Ubuntu" panose="020B0504030602030204" pitchFamily="34" charset="0"/>
              </a:rPr>
              <a:t>Exemple de résumé de projet</a:t>
            </a:r>
          </a:p>
        </p:txBody>
      </p:sp>
      <p:sp>
        <p:nvSpPr>
          <p:cNvPr id="15" name="TextBox 14">
            <a:extLst>
              <a:ext uri="{FF2B5EF4-FFF2-40B4-BE49-F238E27FC236}">
                <a16:creationId xmlns:a16="http://schemas.microsoft.com/office/drawing/2014/main" id="{8A2B614A-2CDB-2FD3-15F9-B3B63DC88BB3}"/>
              </a:ext>
            </a:extLst>
          </p:cNvPr>
          <p:cNvSpPr txBox="1"/>
          <p:nvPr/>
        </p:nvSpPr>
        <p:spPr>
          <a:xfrm>
            <a:off x="3288030" y="1053331"/>
            <a:ext cx="5878830" cy="369332"/>
          </a:xfrm>
          <a:prstGeom prst="rect">
            <a:avLst/>
          </a:prstGeom>
          <a:noFill/>
        </p:spPr>
        <p:txBody>
          <a:bodyPr wrap="square" lIns="91440" tIns="45720" rIns="91440" bIns="45720" rtlCol="0" anchor="t">
            <a:spAutoFit/>
          </a:bodyPr>
          <a:lstStyle/>
          <a:p>
            <a:r>
              <a:rPr lang="fr" dirty="0" err="1">
                <a:solidFill>
                  <a:srgbClr val="92278F"/>
                </a:solidFill>
                <a:latin typeface="Ubuntu"/>
              </a:rPr>
              <a:t>Recrutement et autonomisation des athlètes</a:t>
            </a:r>
            <a:endParaRPr lang="es-PA" dirty="0">
              <a:solidFill>
                <a:srgbClr val="92278F"/>
              </a:solidFill>
              <a:latin typeface="Ubuntu"/>
            </a:endParaRPr>
          </a:p>
        </p:txBody>
      </p:sp>
      <p:sp>
        <p:nvSpPr>
          <p:cNvPr id="16" name="TextBox 15">
            <a:extLst>
              <a:ext uri="{FF2B5EF4-FFF2-40B4-BE49-F238E27FC236}">
                <a16:creationId xmlns:a16="http://schemas.microsoft.com/office/drawing/2014/main" id="{86C7D4F2-1B3C-8C8A-E710-DA5FFA58EF94}"/>
              </a:ext>
            </a:extLst>
          </p:cNvPr>
          <p:cNvSpPr txBox="1"/>
          <p:nvPr/>
        </p:nvSpPr>
        <p:spPr>
          <a:xfrm>
            <a:off x="3288030" y="2074312"/>
            <a:ext cx="4213860" cy="369332"/>
          </a:xfrm>
          <a:prstGeom prst="rect">
            <a:avLst/>
          </a:prstGeom>
          <a:noFill/>
        </p:spPr>
        <p:txBody>
          <a:bodyPr wrap="square" lIns="91440" tIns="45720" rIns="91440" bIns="45720" rtlCol="0" anchor="t">
            <a:spAutoFit/>
          </a:bodyPr>
          <a:lstStyle/>
          <a:p>
            <a:r>
              <a:rPr lang="fr" dirty="0">
                <a:solidFill>
                  <a:srgbClr val="92278F"/>
                </a:solidFill>
                <a:latin typeface="Ubuntu"/>
              </a:rPr>
              <a:t>Conal, Cristina, Caitlin et Brandon</a:t>
            </a:r>
          </a:p>
        </p:txBody>
      </p:sp>
      <p:grpSp>
        <p:nvGrpSpPr>
          <p:cNvPr id="8" name="Group 7">
            <a:extLst>
              <a:ext uri="{FF2B5EF4-FFF2-40B4-BE49-F238E27FC236}">
                <a16:creationId xmlns:a16="http://schemas.microsoft.com/office/drawing/2014/main" id="{25ECD288-88D2-2ED9-6D0E-D5CA477332AC}"/>
              </a:ext>
            </a:extLst>
          </p:cNvPr>
          <p:cNvGrpSpPr/>
          <p:nvPr/>
        </p:nvGrpSpPr>
        <p:grpSpPr>
          <a:xfrm>
            <a:off x="10779469" y="5482284"/>
            <a:ext cx="1166071" cy="1158902"/>
            <a:chOff x="8986042" y="5095418"/>
            <a:chExt cx="2274727" cy="2260741"/>
          </a:xfrm>
        </p:grpSpPr>
        <p:sp>
          <p:nvSpPr>
            <p:cNvPr id="9" name="Oval 8">
              <a:extLst>
                <a:ext uri="{FF2B5EF4-FFF2-40B4-BE49-F238E27FC236}">
                  <a16:creationId xmlns:a16="http://schemas.microsoft.com/office/drawing/2014/main" id="{72A75938-8612-DD14-CD11-D05FE76F11AE}"/>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18">
              <a:extLst>
                <a:ext uri="{FF2B5EF4-FFF2-40B4-BE49-F238E27FC236}">
                  <a16:creationId xmlns:a16="http://schemas.microsoft.com/office/drawing/2014/main" id="{94B0016D-E9D7-A930-0581-F2D741C39BA9}"/>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22" name="Graphic 21">
              <a:extLst>
                <a:ext uri="{FF2B5EF4-FFF2-40B4-BE49-F238E27FC236}">
                  <a16:creationId xmlns:a16="http://schemas.microsoft.com/office/drawing/2014/main" id="{F110EDC9-8C5C-6D4C-5120-A1DB8F4625F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23342" y="5316523"/>
              <a:ext cx="1000124" cy="1143000"/>
            </a:xfrm>
            <a:prstGeom prst="rect">
              <a:avLst/>
            </a:prstGeom>
          </p:spPr>
        </p:pic>
      </p:grpSp>
      <p:sp>
        <p:nvSpPr>
          <p:cNvPr id="3" name="TextBox 2">
            <a:extLst>
              <a:ext uri="{FF2B5EF4-FFF2-40B4-BE49-F238E27FC236}">
                <a16:creationId xmlns:a16="http://schemas.microsoft.com/office/drawing/2014/main" id="{BD48EC46-BB04-1666-2A6B-2DB2174B5B9F}"/>
              </a:ext>
            </a:extLst>
          </p:cNvPr>
          <p:cNvSpPr txBox="1"/>
          <p:nvPr/>
        </p:nvSpPr>
        <p:spPr>
          <a:xfrm>
            <a:off x="3288030" y="1645307"/>
            <a:ext cx="4213860" cy="369332"/>
          </a:xfrm>
          <a:prstGeom prst="rect">
            <a:avLst/>
          </a:prstGeom>
          <a:noFill/>
        </p:spPr>
        <p:txBody>
          <a:bodyPr wrap="square" lIns="91440" tIns="45720" rIns="91440" bIns="45720" rtlCol="0" anchor="t">
            <a:spAutoFit/>
          </a:bodyPr>
          <a:lstStyle/>
          <a:p>
            <a:r>
              <a:rPr lang="fr" dirty="0">
                <a:solidFill>
                  <a:srgbClr val="92278F"/>
                </a:solidFill>
                <a:latin typeface="Ubuntu"/>
              </a:rPr>
              <a:t>Conal</a:t>
            </a:r>
          </a:p>
        </p:txBody>
      </p:sp>
    </p:spTree>
    <p:extLst>
      <p:ext uri="{BB962C8B-B14F-4D97-AF65-F5344CB8AC3E}">
        <p14:creationId xmlns:p14="http://schemas.microsoft.com/office/powerpoint/2010/main" val="341445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7E9E2-72F8-8A42-4E98-85EF52961C0B}"/>
            </a:ext>
          </a:extLst>
        </p:cNvPr>
        <p:cNvGrpSpPr/>
        <p:nvPr/>
      </p:nvGrpSpPr>
      <p:grpSpPr>
        <a:xfrm>
          <a:off x="0" y="0"/>
          <a:ext cx="0" cy="0"/>
          <a:chOff x="0" y="0"/>
          <a:chExt cx="0" cy="0"/>
        </a:xfrm>
      </p:grpSpPr>
      <p:graphicFrame>
        <p:nvGraphicFramePr>
          <p:cNvPr id="17" name="Tabla 4">
            <a:extLst>
              <a:ext uri="{FF2B5EF4-FFF2-40B4-BE49-F238E27FC236}">
                <a16:creationId xmlns:a16="http://schemas.microsoft.com/office/drawing/2014/main" id="{1A85CB44-2516-67D3-A10E-4AC8C8CB6E27}"/>
              </a:ext>
            </a:extLst>
          </p:cNvPr>
          <p:cNvGraphicFramePr>
            <a:graphicFrameLocks noGrp="1"/>
          </p:cNvGraphicFramePr>
          <p:nvPr>
            <p:extLst>
              <p:ext uri="{D42A27DB-BD31-4B8C-83A1-F6EECF244321}">
                <p14:modId xmlns:p14="http://schemas.microsoft.com/office/powerpoint/2010/main" val="2710211064"/>
              </p:ext>
            </p:extLst>
          </p:nvPr>
        </p:nvGraphicFramePr>
        <p:xfrm>
          <a:off x="722932" y="740689"/>
          <a:ext cx="10134786" cy="5719972"/>
        </p:xfrm>
        <a:graphic>
          <a:graphicData uri="http://schemas.openxmlformats.org/drawingml/2006/table">
            <a:tbl>
              <a:tblPr firstRow="1" bandRow="1">
                <a:tableStyleId>{5C22544A-7EE6-4342-B048-85BDC9FD1C3A}</a:tableStyleId>
              </a:tblPr>
              <a:tblGrid>
                <a:gridCol w="261542">
                  <a:extLst>
                    <a:ext uri="{9D8B030D-6E8A-4147-A177-3AD203B41FA5}">
                      <a16:colId xmlns:a16="http://schemas.microsoft.com/office/drawing/2014/main" val="784872245"/>
                    </a:ext>
                  </a:extLst>
                </a:gridCol>
                <a:gridCol w="237850">
                  <a:extLst>
                    <a:ext uri="{9D8B030D-6E8A-4147-A177-3AD203B41FA5}">
                      <a16:colId xmlns:a16="http://schemas.microsoft.com/office/drawing/2014/main" val="2329577228"/>
                    </a:ext>
                  </a:extLst>
                </a:gridCol>
                <a:gridCol w="1608017">
                  <a:extLst>
                    <a:ext uri="{9D8B030D-6E8A-4147-A177-3AD203B41FA5}">
                      <a16:colId xmlns:a16="http://schemas.microsoft.com/office/drawing/2014/main" val="1259728211"/>
                    </a:ext>
                  </a:extLst>
                </a:gridCol>
                <a:gridCol w="362064">
                  <a:extLst>
                    <a:ext uri="{9D8B030D-6E8A-4147-A177-3AD203B41FA5}">
                      <a16:colId xmlns:a16="http://schemas.microsoft.com/office/drawing/2014/main" val="794918554"/>
                    </a:ext>
                  </a:extLst>
                </a:gridCol>
                <a:gridCol w="280685">
                  <a:extLst>
                    <a:ext uri="{9D8B030D-6E8A-4147-A177-3AD203B41FA5}">
                      <a16:colId xmlns:a16="http://schemas.microsoft.com/office/drawing/2014/main" val="2724580264"/>
                    </a:ext>
                  </a:extLst>
                </a:gridCol>
                <a:gridCol w="1949229">
                  <a:extLst>
                    <a:ext uri="{9D8B030D-6E8A-4147-A177-3AD203B41FA5}">
                      <a16:colId xmlns:a16="http://schemas.microsoft.com/office/drawing/2014/main" val="1639754873"/>
                    </a:ext>
                  </a:extLst>
                </a:gridCol>
                <a:gridCol w="263281">
                  <a:extLst>
                    <a:ext uri="{9D8B030D-6E8A-4147-A177-3AD203B41FA5}">
                      <a16:colId xmlns:a16="http://schemas.microsoft.com/office/drawing/2014/main" val="1360919406"/>
                    </a:ext>
                  </a:extLst>
                </a:gridCol>
                <a:gridCol w="4703975">
                  <a:extLst>
                    <a:ext uri="{9D8B030D-6E8A-4147-A177-3AD203B41FA5}">
                      <a16:colId xmlns:a16="http://schemas.microsoft.com/office/drawing/2014/main" val="3348204769"/>
                    </a:ext>
                  </a:extLst>
                </a:gridCol>
                <a:gridCol w="216711">
                  <a:extLst>
                    <a:ext uri="{9D8B030D-6E8A-4147-A177-3AD203B41FA5}">
                      <a16:colId xmlns:a16="http://schemas.microsoft.com/office/drawing/2014/main" val="1933741318"/>
                    </a:ext>
                  </a:extLst>
                </a:gridCol>
                <a:gridCol w="251432">
                  <a:extLst>
                    <a:ext uri="{9D8B030D-6E8A-4147-A177-3AD203B41FA5}">
                      <a16:colId xmlns:a16="http://schemas.microsoft.com/office/drawing/2014/main" val="69885601"/>
                    </a:ext>
                  </a:extLst>
                </a:gridCol>
              </a:tblGrid>
              <a:tr h="144000">
                <a:tc gridSpan="4">
                  <a:txBody>
                    <a:bodyPr/>
                    <a:lstStyle/>
                    <a:p>
                      <a:pPr algn="ctr"/>
                      <a:endParaRPr lang="es-PA" sz="400" b="0" dirty="0">
                        <a:solidFill>
                          <a:schemeClr val="tx1">
                            <a:lumMod val="75000"/>
                            <a:lumOff val="25000"/>
                          </a:schemeClr>
                        </a:solidFill>
                        <a:latin typeface="Ubuntu" panose="020B0504030602030204" pitchFamily="34" charset="0"/>
                      </a:endParaRPr>
                    </a:p>
                  </a:txBody>
                  <a:tcPr marL="93438" marR="93438" marT="46719" marB="46719"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tc>
                <a:tc hMerge="1">
                  <a:txBody>
                    <a:bodyPr/>
                    <a:lstStyle/>
                    <a:p>
                      <a:endParaRPr lang="en-US"/>
                    </a:p>
                  </a:txBody>
                  <a:tcPr/>
                </a:tc>
                <a:tc hMerge="1">
                  <a:txBody>
                    <a:bodyPr/>
                    <a:lstStyle/>
                    <a:p>
                      <a:endParaRPr lang="es-PA" sz="400"/>
                    </a:p>
                  </a:txBody>
                  <a:tcPr marL="93438" marR="93438" marT="46719" marB="46719"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gridSpan="6">
                  <a:txBody>
                    <a:bodyPr/>
                    <a:lstStyle/>
                    <a:p>
                      <a:endParaRPr lang="en-US" sz="400" dirty="0">
                        <a:latin typeface="Ubuntu" panose="020B0504030602030204" pitchFamily="34" charset="0"/>
                      </a:endParaRPr>
                    </a:p>
                  </a:txBody>
                  <a:tcPr marL="93438" marR="93438" marT="46719" marB="46719"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lnL w="12700" cmpd="sng">
                      <a:noFill/>
                    </a:lnL>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lnL w="12700" cmpd="sng">
                      <a:noFill/>
                    </a:lnL>
                  </a:tcPr>
                </a:tc>
                <a:tc hMerge="1">
                  <a:txBody>
                    <a:bodyPr/>
                    <a:lstStyle/>
                    <a:p>
                      <a:endParaRPr lang="es-PA" sz="400"/>
                    </a:p>
                  </a:txBody>
                  <a:tcPr marL="93438" marR="93438" marT="46719" marB="46719" anchor="b">
                    <a:lnL w="12700" cmpd="sng">
                      <a:noFill/>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2189898742"/>
                  </a:ext>
                </a:extLst>
              </a:tr>
              <a:tr h="365041">
                <a:tc gridSpan="4">
                  <a:txBody>
                    <a:bodyPr/>
                    <a:lstStyle/>
                    <a:p>
                      <a:pPr algn="ctr"/>
                      <a:r>
                        <a:rPr lang="fr" sz="1600" b="1" dirty="0">
                          <a:solidFill>
                            <a:srgbClr val="47C6FF"/>
                          </a:solidFill>
                          <a:latin typeface="Ubuntu" panose="020B0504030602030204" pitchFamily="34" charset="0"/>
                        </a:rPr>
                        <a:t>Nom du projet</a:t>
                      </a:r>
                      <a:endParaRPr lang="es-PA" sz="1600" b="1" dirty="0">
                        <a:solidFill>
                          <a:srgbClr val="47C6FF"/>
                        </a:solidFill>
                        <a:latin typeface="Ubuntu" panose="020B0504030602030204" pitchFamily="34" charset="0"/>
                      </a:endParaRPr>
                    </a:p>
                  </a:txBody>
                  <a:tcPr marL="93438" marR="93438" marT="46719" marB="46719"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w="381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tc>
                <a:tc hMerge="1">
                  <a:txBody>
                    <a:bodyPr/>
                    <a:lstStyle/>
                    <a:p>
                      <a:pPr algn="ctr"/>
                      <a:r>
                        <a:rPr lang="fr" sz="1400">
                          <a:solidFill>
                            <a:srgbClr val="013B82"/>
                          </a:solidFill>
                          <a:latin typeface="Ubuntu" panose="020B0504030602030204" pitchFamily="34" charset="0"/>
                        </a:rPr>
                        <a:t>NOM DU PROJET</a:t>
                      </a:r>
                    </a:p>
                  </a:txBody>
                  <a:tcPr>
                    <a:solidFill>
                      <a:srgbClr val="DDF5FF"/>
                    </a:solidFill>
                  </a:tcPr>
                </a:tc>
                <a:tc hMerge="1">
                  <a:txBody>
                    <a:bodyPr/>
                    <a:lstStyle/>
                    <a:p>
                      <a:r>
                        <a:rPr lang="fr" sz="1600" b="0" err="1">
                          <a:solidFill>
                            <a:schemeClr val="bg1"/>
                          </a:solidFill>
                          <a:latin typeface="Ubuntu" panose="020B0504030602030204" pitchFamily="34" charset="0"/>
                        </a:rPr>
                        <a:t>Recrutement et autonomisation des athlètes</a:t>
                      </a:r>
                      <a:endParaRPr lang="es-PA" sz="1600">
                        <a:solidFill>
                          <a:schemeClr val="bg1"/>
                        </a:solidFill>
                      </a:endParaRPr>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endParaRPr lang="en-US" dirty="0"/>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lnL w="12700" cap="flat" cmpd="sng" algn="ctr">
                      <a:solidFill>
                        <a:srgbClr val="013B82"/>
                      </a:solidFill>
                      <a:prstDash val="dot"/>
                      <a:round/>
                      <a:headEnd type="none" w="med" len="med"/>
                      <a:tailEnd type="none" w="med" len="med"/>
                    </a:lnL>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a:p>
                  </a:txBody>
                  <a:tcPr>
                    <a:lnL w="12700" cmpd="sng">
                      <a:noFill/>
                    </a:lnL>
                  </a:tcPr>
                </a:tc>
                <a:tc gridSpan="2">
                  <a:txBody>
                    <a:bodyPr/>
                    <a:lstStyle/>
                    <a:p>
                      <a:endParaRPr lang="es-PA" dirty="0"/>
                    </a:p>
                  </a:txBody>
                  <a:tcPr marL="93438" marR="93438" marT="46719" marB="46719" anchor="ctr">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1600">
                        <a:solidFill>
                          <a:srgbClr val="013B82"/>
                        </a:solidFill>
                      </a:endParaRPr>
                    </a:p>
                  </a:txBody>
                  <a:tcPr marL="93438" marR="93438" marT="46719" marB="46719" anchor="ctr">
                    <a:lnL w="12700" cmpd="sng">
                      <a:noFill/>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36027936"/>
                  </a:ext>
                </a:extLst>
              </a:tr>
              <a:tr h="0">
                <a:tc gridSpan="2">
                  <a:txBody>
                    <a:bodyPr/>
                    <a:lstStyle/>
                    <a:p>
                      <a:endParaRPr lang="es-PA" sz="300" dirty="0">
                        <a:latin typeface="Ubuntu" panose="020B0504030602030204" pitchFamily="34" charset="0"/>
                      </a:endParaRPr>
                    </a:p>
                  </a:txBody>
                  <a:tcPr marL="93438" marR="93438" marT="46719" marB="46719">
                    <a:lnL w="9525" cap="flat" cmpd="sng" algn="ctr">
                      <a:noFill/>
                      <a:prstDash val="dot"/>
                      <a:round/>
                      <a:headEnd type="none" w="med" len="med"/>
                      <a:tailEnd type="none" w="med" len="med"/>
                    </a:lnL>
                    <a:lnR w="12700" cap="flat" cmpd="sng" algn="ctr">
                      <a:noFill/>
                      <a:prstDash val="solid"/>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tc>
                <a:tc gridSpan="2">
                  <a:txBody>
                    <a:bodyPr/>
                    <a:lstStyle/>
                    <a:p>
                      <a:endParaRPr lang="es-PA" sz="300" dirty="0">
                        <a:solidFill>
                          <a:srgbClr val="47C6FF"/>
                        </a:solidFill>
                        <a:latin typeface="Ubuntu" panose="020B0504030602030204" pitchFamily="34" charset="0"/>
                      </a:endParaRPr>
                    </a:p>
                  </a:txBody>
                  <a:tcPr marL="92737" marR="92737" marT="46368" marB="46368">
                    <a:lnL w="12700" cap="flat" cmpd="sng" algn="ctr">
                      <a:noFill/>
                      <a:prstDash val="solid"/>
                      <a:round/>
                      <a:headEnd type="none" w="med" len="med"/>
                      <a:tailEnd type="none" w="med" len="med"/>
                    </a:lnL>
                    <a:lnR w="9525" cap="flat" cmpd="sng" algn="ctr">
                      <a:no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400"/>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gridSpan="4">
                  <a:txBody>
                    <a:bodyPr/>
                    <a:lstStyle/>
                    <a:p>
                      <a:endParaRPr lang="en-US" sz="300" dirty="0">
                        <a:latin typeface="Ubuntu" panose="020B0504030602030204" pitchFamily="34" charset="0"/>
                      </a:endParaRPr>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lnL w="12700" cmpd="sng">
                      <a:noFill/>
                    </a:lnL>
                  </a:tcPr>
                </a:tc>
                <a:tc hMerge="1">
                  <a:txBody>
                    <a:bodyPr/>
                    <a:lstStyle/>
                    <a:p>
                      <a:endParaRPr lang="es-PA"/>
                    </a:p>
                  </a:txBody>
                  <a:tcPr>
                    <a:lnL w="12700" cmpd="sng">
                      <a:noFill/>
                    </a:lnL>
                  </a:tcPr>
                </a:tc>
                <a:tc hMerge="1">
                  <a:txBody>
                    <a:bodyPr/>
                    <a:lstStyle/>
                    <a:p>
                      <a:endParaRPr lang="es-PA"/>
                    </a:p>
                  </a:txBody>
                  <a:tcPr>
                    <a:lnL w="12700" cmpd="sng">
                      <a:noFill/>
                    </a:lnL>
                  </a:tcPr>
                </a:tc>
                <a:tc gridSpan="2">
                  <a:txBody>
                    <a:bodyPr/>
                    <a:lstStyle/>
                    <a:p>
                      <a:endParaRPr lang="es-PA" sz="300" dirty="0">
                        <a:latin typeface="Ubuntu" panose="020B0504030602030204" pitchFamily="34" charset="0"/>
                      </a:endParaRPr>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400"/>
                    </a:p>
                  </a:txBody>
                  <a:tcPr marL="93438" marR="93438" marT="46719" marB="46719">
                    <a:lnL w="12700" cmpd="sng">
                      <a:noFill/>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4103080341"/>
                  </a:ext>
                </a:extLst>
              </a:tr>
              <a:tr h="371484">
                <a:tc gridSpan="2">
                  <a:txBody>
                    <a:bodyPr/>
                    <a:lstStyle/>
                    <a:p>
                      <a:endParaRPr lang="es-PA" sz="1800" dirty="0"/>
                    </a:p>
                  </a:txBody>
                  <a:tcPr marL="92737" marR="92737" marT="46368" marB="46368">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tc>
                <a:tc gridSpan="2">
                  <a:txBody>
                    <a:bodyPr/>
                    <a:lstStyle/>
                    <a:p>
                      <a:r>
                        <a:rPr lang="fr" sz="1600" b="1" dirty="0">
                          <a:solidFill>
                            <a:srgbClr val="47C6FF"/>
                          </a:solidFill>
                          <a:latin typeface="Ubuntu" panose="020B0504030602030204" pitchFamily="34" charset="0"/>
                          <a:ea typeface="Yu Gothic" panose="020B0400000000000000" pitchFamily="34" charset="-128"/>
                        </a:rPr>
                        <a:t>Chef de projet</a:t>
                      </a:r>
                    </a:p>
                  </a:txBody>
                  <a:tcPr marL="90123" marR="90123" marT="45062" marB="45062"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a:noFill/>
                    </a:lnT>
                    <a:lnTlToBr w="12700" cmpd="sng">
                      <a:noFill/>
                      <a:prstDash val="solid"/>
                    </a:lnTlToBr>
                    <a:lnBlToTr w="12700" cmpd="sng">
                      <a:noFill/>
                      <a:prstDash val="solid"/>
                    </a:lnBlToTr>
                    <a:solidFill>
                      <a:srgbClr val="EFFAFF"/>
                    </a:solidFill>
                  </a:tcPr>
                </a:tc>
                <a:tc hMerge="1">
                  <a:txBody>
                    <a:bodyPr/>
                    <a:lstStyle/>
                    <a:p>
                      <a:pPr marL="0" algn="l" defTabSz="914400" rtl="0" eaLnBrk="1" latinLnBrk="0" hangingPunct="1"/>
                      <a:endParaRPr lang="en-US" sz="1500" b="0" kern="1200" dirty="0">
                        <a:solidFill>
                          <a:schemeClr val="bg1"/>
                        </a:solidFill>
                        <a:latin typeface="Ubuntu" panose="020B0504030602030204" pitchFamily="34" charset="0"/>
                        <a:ea typeface="Yu Gothic" panose="020B0400000000000000" pitchFamily="34" charset="-128"/>
                        <a:cs typeface="+mn-cs"/>
                      </a:endParaRPr>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endParaRPr lang="en-US" dirty="0"/>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lnL w="12700" cap="flat" cmpd="sng" algn="ctr">
                      <a:solidFill>
                        <a:srgbClr val="013B82"/>
                      </a:solidFill>
                      <a:prstDash val="dot"/>
                      <a:round/>
                      <a:headEnd type="none" w="med" len="med"/>
                      <a:tailEnd type="none" w="med" len="med"/>
                    </a:lnL>
                  </a:tcPr>
                </a:tc>
                <a:tc hMerge="1">
                  <a:txBody>
                    <a:bodyPr/>
                    <a:lstStyle/>
                    <a:p>
                      <a:endParaRPr lang="en-US"/>
                    </a:p>
                  </a:txBody>
                  <a:tcPr>
                    <a:lnL w="12700" cap="flat" cmpd="sng" algn="ctr">
                      <a:solidFill>
                        <a:srgbClr val="013B82"/>
                      </a:solidFill>
                      <a:prstDash val="dot"/>
                      <a:round/>
                      <a:headEnd type="none" w="med" len="med"/>
                      <a:tailEnd type="none" w="med" len="med"/>
                    </a:lnL>
                  </a:tcPr>
                </a:tc>
                <a:tc hMerge="1">
                  <a:txBody>
                    <a:bodyPr/>
                    <a:lstStyle/>
                    <a:p>
                      <a:endParaRPr lang="en-US"/>
                    </a:p>
                  </a:txBody>
                  <a:tcPr/>
                </a:tc>
                <a:tc gridSpan="2">
                  <a:txBody>
                    <a:bodyPr/>
                    <a:lstStyle/>
                    <a:p>
                      <a:endParaRPr lang="es-PA" sz="1800" dirty="0"/>
                    </a:p>
                  </a:txBody>
                  <a:tcPr marL="92737" marR="92737" marT="46368" marB="46368">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tc>
                <a:extLst>
                  <a:ext uri="{0D108BD9-81ED-4DB2-BD59-A6C34878D82A}">
                    <a16:rowId xmlns:a16="http://schemas.microsoft.com/office/drawing/2014/main" val="1370617446"/>
                  </a:ext>
                </a:extLst>
              </a:tr>
              <a:tr h="371484">
                <a:tc gridSpan="2">
                  <a:txBody>
                    <a:bodyPr/>
                    <a:lstStyle/>
                    <a:p>
                      <a:endParaRPr lang="es-PA" sz="1800" dirty="0"/>
                    </a:p>
                  </a:txBody>
                  <a:tcPr marL="92737" marR="92737" marT="46368" marB="46368">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1800"/>
                    </a:p>
                  </a:txBody>
                  <a:tcPr marL="92737" marR="92737" marT="46368" marB="46368">
                    <a:lnL w="12700" cmpd="sng">
                      <a:noFill/>
                    </a:lnL>
                    <a:lnR w="9525" cap="flat" cmpd="sng" algn="ctr">
                      <a:no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gridSpan="2">
                  <a:txBody>
                    <a:bodyPr/>
                    <a:lstStyle/>
                    <a:p>
                      <a:r>
                        <a:rPr lang="fr" sz="1600" b="1" dirty="0" err="1">
                          <a:solidFill>
                            <a:srgbClr val="47C6FF"/>
                          </a:solidFill>
                          <a:latin typeface="Ubuntu" panose="020B0504030602030204" pitchFamily="34" charset="0"/>
                          <a:ea typeface="Yu Gothic" panose="020B0400000000000000" pitchFamily="34" charset="-128"/>
                        </a:rPr>
                        <a:t>Coéquipiers</a:t>
                      </a:r>
                      <a:endParaRPr lang="es-PA" sz="1600" b="1" dirty="0">
                        <a:solidFill>
                          <a:srgbClr val="47C6FF"/>
                        </a:solidFill>
                        <a:latin typeface="Ubuntu" panose="020B0504030602030204" pitchFamily="34" charset="0"/>
                        <a:ea typeface="Yu Gothic" panose="020B0400000000000000" pitchFamily="34" charset="-128"/>
                      </a:endParaRPr>
                    </a:p>
                  </a:txBody>
                  <a:tcPr marL="90123" marR="90123" marT="45062" marB="45062"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pPr marL="0" algn="l" defTabSz="914400" rtl="0" eaLnBrk="1" latinLnBrk="0" hangingPunct="1"/>
                      <a:r>
                        <a:rPr lang="fr" sz="1500" b="0" kern="1200" dirty="0">
                          <a:solidFill>
                            <a:schemeClr val="bg1"/>
                          </a:solidFill>
                          <a:latin typeface="Ubuntu" panose="020B0504030602030204" pitchFamily="34" charset="0"/>
                          <a:ea typeface="Yu Gothic" panose="020B0400000000000000" pitchFamily="34" charset="-128"/>
                          <a:cs typeface="+mn-cs"/>
                        </a:rPr>
                        <a:t>Conal, Cristina, Caitlin et Brandon</a:t>
                      </a:r>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endParaRPr lang="en-US" dirty="0"/>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dirty="0"/>
                    </a:p>
                  </a:txBody>
                  <a:tcPr>
                    <a:lnL w="12700" cap="flat" cmpd="sng" algn="ctr">
                      <a:solidFill>
                        <a:srgbClr val="013B82"/>
                      </a:solidFill>
                      <a:prstDash val="dot"/>
                      <a:round/>
                      <a:headEnd type="none" w="med" len="med"/>
                      <a:tailEnd type="none" w="med" len="med"/>
                    </a:lnL>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a:p>
                  </a:txBody>
                  <a:tcPr>
                    <a:lnL w="19050" cap="flat" cmpd="sng" algn="ctr">
                      <a:solidFill>
                        <a:srgbClr val="0093D4"/>
                      </a:solidFill>
                      <a:prstDash val="sysDot"/>
                      <a:round/>
                      <a:headEnd type="none" w="med" len="med"/>
                      <a:tailEnd type="none" w="med" len="med"/>
                    </a:lnL>
                  </a:tcPr>
                </a:tc>
                <a:tc gridSpan="2">
                  <a:txBody>
                    <a:bodyPr/>
                    <a:lstStyle/>
                    <a:p>
                      <a:endParaRPr lang="es-PA" sz="1800" dirty="0"/>
                    </a:p>
                  </a:txBody>
                  <a:tcPr marL="92737" marR="92737" marT="46368" marB="46368">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1800"/>
                    </a:p>
                  </a:txBody>
                  <a:tcPr marL="92737" marR="92737" marT="46368" marB="46368">
                    <a:lnL w="12700" cmpd="sng">
                      <a:noFill/>
                    </a:lnL>
                    <a:lnR w="12700"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209509643"/>
                  </a:ext>
                </a:extLst>
              </a:tr>
              <a:tr h="138130">
                <a:tc gridSpan="10">
                  <a:txBody>
                    <a:bodyPr/>
                    <a:lstStyle/>
                    <a:p>
                      <a:endParaRPr lang="es-PA" sz="300" dirty="0"/>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lnT>
                      <a:noFill/>
                    </a:lnT>
                  </a:tcPr>
                </a:tc>
                <a:tc hMerge="1">
                  <a:txBody>
                    <a:bodyPr/>
                    <a:lstStyle/>
                    <a:p>
                      <a:endParaRPr lang="es-PA" sz="600">
                        <a:latin typeface="Yu Gothic" panose="020B0400000000000000" pitchFamily="34" charset="-128"/>
                        <a:ea typeface="Yu Gothic" panose="020B0400000000000000" pitchFamily="34" charset="-128"/>
                      </a:endParaRPr>
                    </a:p>
                  </a:txBody>
                  <a:tcPr>
                    <a:lnT w="12700" cmpd="sng">
                      <a:noFill/>
                    </a:lnT>
                    <a:solidFill>
                      <a:srgbClr val="DDF5FF"/>
                    </a:solidFill>
                  </a:tcPr>
                </a:tc>
                <a:tc hMerge="1">
                  <a:txBody>
                    <a:bodyPr/>
                    <a:lstStyle/>
                    <a:p>
                      <a:endParaRPr lang="es-PA" sz="600">
                        <a:latin typeface="Yu Gothic" panose="020B0400000000000000" pitchFamily="34" charset="-128"/>
                        <a:ea typeface="Yu Gothic" panose="020B0400000000000000" pitchFamily="34" charset="-128"/>
                      </a:endParaRPr>
                    </a:p>
                  </a:txBody>
                  <a:tcPr>
                    <a:lnL w="12700" cmpd="sng">
                      <a:noFill/>
                    </a:lnL>
                    <a:lnT w="12700" cap="flat" cmpd="sng" algn="ctr">
                      <a:solidFill>
                        <a:srgbClr val="013B82"/>
                      </a:solidFill>
                      <a:prstDash val="dot"/>
                      <a:round/>
                      <a:headEnd type="none" w="med" len="med"/>
                      <a:tailEnd type="none" w="med" len="med"/>
                    </a:lnT>
                    <a:solidFill>
                      <a:srgbClr val="DDF5FF"/>
                    </a:solidFill>
                  </a:tcPr>
                </a:tc>
                <a:tc hMerge="1">
                  <a:txBody>
                    <a:bodyPr/>
                    <a:lstStyle/>
                    <a:p>
                      <a:endParaRPr lang="en-US"/>
                    </a:p>
                  </a:txBody>
                  <a:tcPr>
                    <a:lnT w="12700" cap="flat" cmpd="sng" algn="ctr">
                      <a:solidFill>
                        <a:srgbClr val="013B82"/>
                      </a:solidFill>
                      <a:prstDash val="dot"/>
                      <a:round/>
                      <a:headEnd type="none" w="med" len="med"/>
                      <a:tailEnd type="none" w="med" len="med"/>
                    </a:lnT>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sz="600"/>
                    </a:p>
                  </a:txBody>
                  <a:tcPr>
                    <a:lnL w="12700" cmpd="sng">
                      <a:noFill/>
                    </a:lnL>
                    <a:lnT w="12700" cmpd="sng">
                      <a:noFill/>
                    </a:lnT>
                    <a:solidFill>
                      <a:srgbClr val="DDF5FF"/>
                    </a:solidFill>
                  </a:tcPr>
                </a:tc>
                <a:tc hMerge="1">
                  <a:txBody>
                    <a:bodyPr/>
                    <a:lstStyle/>
                    <a:p>
                      <a:endParaRPr lang="es-PA" sz="300"/>
                    </a:p>
                  </a:txBody>
                  <a:tcPr marL="93438" marR="93438" marT="46719" marB="46719">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981323372"/>
                  </a:ext>
                </a:extLst>
              </a:tr>
              <a:tr h="337713">
                <a:tc>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tc gridSpan="8">
                  <a:txBody>
                    <a:bodyPr/>
                    <a:lstStyle/>
                    <a:p>
                      <a:r>
                        <a:rPr lang="fr" sz="1600" b="1" kern="1200" dirty="0" err="1">
                          <a:solidFill>
                            <a:srgbClr val="9FE4FF"/>
                          </a:solidFill>
                          <a:latin typeface="Ubuntu" panose="020B0504030602030204" pitchFamily="34" charset="0"/>
                          <a:ea typeface="Yu Gothic" panose="020B0400000000000000" pitchFamily="34" charset="-128"/>
                          <a:cs typeface="+mn-cs"/>
                        </a:rPr>
                        <a:t>Le problème</a:t>
                      </a:r>
                      <a:endParaRPr lang="es-PA" sz="500" dirty="0">
                        <a:solidFill>
                          <a:srgbClr val="9FE4FF"/>
                        </a:solidFill>
                      </a:endParaRPr>
                    </a:p>
                  </a:txBody>
                  <a:tcPr marL="93438" marR="93438" marT="46719" marB="46719"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pPr marL="0" algn="l" defTabSz="914400" rtl="0" eaLnBrk="1" latinLnBrk="0" hangingPunct="1"/>
                      <a:r>
                        <a:rPr lang="fr" sz="1800" b="1" kern="1200" err="1">
                          <a:solidFill>
                            <a:srgbClr val="013B82"/>
                          </a:solidFill>
                          <a:latin typeface="Ubuntu" panose="020B0504030602030204" pitchFamily="34" charset="0"/>
                          <a:ea typeface="Yu Gothic" panose="020B0400000000000000" pitchFamily="34" charset="-128"/>
                          <a:cs typeface="+mn-cs"/>
                        </a:rPr>
                        <a:t>Le problème</a:t>
                      </a:r>
                      <a:endParaRPr lang="es-PA" sz="1800" b="1" kern="1200">
                        <a:solidFill>
                          <a:srgbClr val="013B82"/>
                        </a:solidFill>
                        <a:latin typeface="Ubuntu" panose="020B0504030602030204" pitchFamily="34" charset="0"/>
                        <a:ea typeface="Yu Gothic" panose="020B0400000000000000" pitchFamily="34" charset="-128"/>
                        <a:cs typeface="+mn-cs"/>
                      </a:endParaRPr>
                    </a:p>
                  </a:txBody>
                  <a:tcPr marL="93438" marR="93438" marT="46719" marB="46719"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a:latin typeface="Yu Gothic" panose="020B0400000000000000" pitchFamily="34" charset="-128"/>
                        <a:ea typeface="Yu Gothic" panose="020B0400000000000000" pitchFamily="34" charset="-128"/>
                      </a:endParaRPr>
                    </a:p>
                  </a:txBody>
                  <a:tcPr>
                    <a:lnL w="12700" cmpd="sng">
                      <a:noFill/>
                    </a:lnL>
                    <a:lnT w="12700" cmpd="sng">
                      <a:noFill/>
                    </a:lnT>
                  </a:tcPr>
                </a:tc>
                <a:tc hMerge="1">
                  <a:txBody>
                    <a:bodyPr/>
                    <a:lstStyle/>
                    <a:p>
                      <a:endParaRPr lang="en-US"/>
                    </a:p>
                  </a:txBody>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600" dirty="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1473982777"/>
                  </a:ext>
                </a:extLst>
              </a:tr>
              <a:tr h="1344668">
                <a:tc>
                  <a:txBody>
                    <a:bodyPr/>
                    <a:lstStyle/>
                    <a:p>
                      <a:endParaRPr lang="es-PA" sz="50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FFAFF"/>
                    </a:solidFill>
                  </a:tcPr>
                </a:tc>
                <a:tc gridSpan="4">
                  <a:txBody>
                    <a:bodyPr/>
                    <a:lstStyle/>
                    <a:p>
                      <a:pPr>
                        <a:lnSpc>
                          <a:spcPct val="120000"/>
                        </a:lnSpc>
                      </a:pPr>
                      <a:endParaRPr kumimoji="0" lang="en-US" sz="1500" b="0" i="0" u="none" strike="noStrike" kern="100" cap="none" spc="0" normalizeH="0" baseline="0" noProof="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pPr marL="0" marR="0" lvl="0" indent="0" algn="l" defTabSz="457200" rtl="0" eaLnBrk="1" fontAlgn="auto" latinLnBrk="0" hangingPunct="1">
                        <a:lnSpc>
                          <a:spcPct val="100000"/>
                        </a:lnSpc>
                        <a:spcBef>
                          <a:spcPts val="600"/>
                        </a:spcBef>
                        <a:spcAft>
                          <a:spcPts val="0"/>
                        </a:spcAft>
                        <a:buClr>
                          <a:srgbClr val="013B82"/>
                        </a:buClr>
                        <a:buSzTx/>
                        <a:buFont typeface="Wingdings" panose="05000000000000000000" pitchFamily="2" charset="2"/>
                        <a:buNone/>
                        <a:tabLst/>
                        <a:defRPr/>
                      </a:pPr>
                      <a:r>
                        <a:rPr kumimoji="0" lang="fr" sz="1800" b="0" i="0" u="none" strike="noStrike" kern="100" cap="none" spc="0" normalizeH="0" baseline="0" noProof="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Quel est un grand obstacle à l'inclusion dans votre communauté que vous essayez de résoudre à travers votre projet ?</a:t>
                      </a:r>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DDF5FF"/>
                    </a:solidFill>
                  </a:tcPr>
                </a:tc>
                <a:tc hMerge="1">
                  <a:txBody>
                    <a:bodyPr/>
                    <a:lstStyle/>
                    <a:p>
                      <a:endParaRPr lang="es-PA" sz="500">
                        <a:latin typeface="Yu Gothic" panose="020B0400000000000000" pitchFamily="34" charset="-128"/>
                        <a:ea typeface="Yu Gothic" panose="020B0400000000000000" pitchFamily="34" charset="-128"/>
                      </a:endParaRPr>
                    </a:p>
                  </a:txBody>
                  <a:tcPr marL="88195" marR="88195" marT="44098" marB="44098">
                    <a:lnL w="12700" cap="flat" cmpd="sng" algn="ctr">
                      <a:noFill/>
                      <a:prstDash val="dot"/>
                      <a:round/>
                      <a:headEnd type="none" w="med" len="med"/>
                      <a:tailEnd type="none" w="med" len="med"/>
                    </a:lnL>
                    <a:lnR w="19050" cap="flat" cmpd="sng" algn="ctr">
                      <a:solidFill>
                        <a:srgbClr val="0093D4"/>
                      </a:solidFill>
                      <a:prstDash val="sysDot"/>
                      <a:round/>
                      <a:headEnd type="none" w="med" len="med"/>
                      <a:tailEnd type="none" w="med" len="med"/>
                    </a:lnR>
                    <a:lnB w="19050" cap="flat" cmpd="sng" algn="ctr">
                      <a:solidFill>
                        <a:srgbClr val="0093D4"/>
                      </a:solidFill>
                      <a:prstDash val="sysDot"/>
                      <a:round/>
                      <a:headEnd type="none" w="med" len="med"/>
                      <a:tailEnd type="none" w="med" len="med"/>
                    </a:lnB>
                    <a:solidFill>
                      <a:schemeClr val="bg1"/>
                    </a:solidFill>
                  </a:tcPr>
                </a:tc>
                <a:tc hMerge="1">
                  <a:txBody>
                    <a:bodyPr/>
                    <a:lstStyle/>
                    <a:p>
                      <a:pPr>
                        <a:lnSpc>
                          <a:spcPct val="120000"/>
                        </a:lnSpc>
                      </a:pPr>
                      <a:endParaRPr kumimoji="0" lang="en-US" sz="1500" b="0" i="0" u="none" strike="noStrike" kern="100" cap="none" spc="0" normalizeH="0" baseline="0" noProof="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noFill/>
                      <a:prstDash val="dot"/>
                      <a:round/>
                      <a:headEnd type="none" w="med" len="med"/>
                      <a:tailEnd type="none" w="med" len="med"/>
                    </a:lnL>
                    <a:lnR w="12700" cap="flat" cmpd="sng" algn="ctr">
                      <a:noFill/>
                      <a:prstDash val="dot"/>
                      <a:round/>
                      <a:headEnd type="none" w="med" len="med"/>
                      <a:tailEnd type="none" w="med" len="med"/>
                    </a:lnR>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indent="0">
                        <a:lnSpc>
                          <a:spcPct val="100000"/>
                        </a:lnSpc>
                        <a:buClr>
                          <a:srgbClr val="ED1C24"/>
                        </a:buClr>
                        <a:buSzPct val="120000"/>
                        <a:buFont typeface="Ubuntu" panose="020B0504030602030204" pitchFamily="34" charset="0"/>
                        <a:buNone/>
                      </a:pPr>
                      <a:endParaRPr lang="en-US" sz="1500" dirty="0">
                        <a:solidFill>
                          <a:schemeClr val="bg1"/>
                        </a:solidFill>
                      </a:endParaRPr>
                    </a:p>
                  </a:txBody>
                  <a:tcPr marL="93438" marR="93438" marT="46719" marB="46719" anchor="ctr">
                    <a:lnL w="12700"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a:p>
                  </a:txBody>
                  <a:tcPr/>
                </a:tc>
                <a:tc hMerge="1">
                  <a:txBody>
                    <a:bodyPr/>
                    <a:lstStyle/>
                    <a:p>
                      <a:endParaRPr lang="es-PA" sz="5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500" dirty="0"/>
                    </a:p>
                  </a:txBody>
                  <a:tcPr marL="92737" marR="92737" marT="46368" marB="46368">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2458538290"/>
                  </a:ext>
                </a:extLst>
              </a:tr>
              <a:tr h="168385">
                <a:tc>
                  <a:txBody>
                    <a:bodyPr/>
                    <a:lstStyle/>
                    <a:p>
                      <a:endParaRPr lang="es-PA" sz="5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tc gridSpan="2">
                  <a:txBody>
                    <a:bodyPr/>
                    <a:lstStyle/>
                    <a:p>
                      <a:endParaRPr lang="es-PA" sz="500"/>
                    </a:p>
                  </a:txBody>
                  <a:tcPr marL="93438" marR="93438" marT="46719" marB="46719">
                    <a:lnL w="12700" cmpd="sng">
                      <a:noFill/>
                    </a:lnL>
                    <a:lnR w="12700" cmpd="sng">
                      <a:noFill/>
                    </a:lnR>
                    <a:lnT w="12700" cap="flat" cmpd="sng" algn="ctr">
                      <a:solidFill>
                        <a:srgbClr val="013B82"/>
                      </a:solidFill>
                      <a:prstDash val="dot"/>
                      <a:round/>
                      <a:headEnd type="none" w="med" len="med"/>
                      <a:tailEnd type="none" w="med" len="med"/>
                    </a:lnT>
                    <a:lnB w="12700" cmpd="sng">
                      <a:noFill/>
                    </a:lnB>
                    <a:lnTlToBr w="12700" cmpd="sng">
                      <a:noFill/>
                      <a:prstDash val="solid"/>
                    </a:lnTlToBr>
                    <a:lnBlToTr w="12700" cmpd="sng">
                      <a:noFill/>
                      <a:prstDash val="solid"/>
                    </a:lnBlToTr>
                    <a:solidFill>
                      <a:srgbClr val="EFFAFF"/>
                    </a:solidFill>
                  </a:tcPr>
                </a:tc>
                <a:tc hMerge="1">
                  <a:txBody>
                    <a:bodyPr/>
                    <a:lstStyle/>
                    <a:p>
                      <a:endParaRPr lang="es-PA" sz="500">
                        <a:latin typeface="Yu Gothic" panose="020B0400000000000000" pitchFamily="34" charset="-128"/>
                        <a:ea typeface="Yu Gothic" panose="020B0400000000000000" pitchFamily="34" charset="-128"/>
                      </a:endParaRPr>
                    </a:p>
                  </a:txBody>
                  <a:tcPr marL="93438" marR="93438" marT="46719" marB="46719">
                    <a:lnL w="12700" cmpd="sng">
                      <a:noFill/>
                    </a:lnL>
                    <a:lnT w="12700" cap="flat" cmpd="sng" algn="ctr">
                      <a:solidFill>
                        <a:srgbClr val="013B82"/>
                      </a:solidFill>
                      <a:prstDash val="dot"/>
                      <a:round/>
                      <a:headEnd type="none" w="med" len="med"/>
                      <a:tailEnd type="none" w="med" len="med"/>
                    </a:lnT>
                    <a:lnB w="12700" cmpd="sng">
                      <a:noFill/>
                    </a:lnB>
                    <a:solidFill>
                      <a:srgbClr val="DDF5FF"/>
                    </a:solidFill>
                  </a:tcPr>
                </a:tc>
                <a:tc gridSpan="6">
                  <a:txBody>
                    <a:bodyPr/>
                    <a:lstStyle/>
                    <a:p>
                      <a:endParaRPr lang="es-PA" sz="500">
                        <a:latin typeface="Yu Gothic" panose="020B0400000000000000" pitchFamily="34" charset="-128"/>
                        <a:ea typeface="Yu Gothic" panose="020B0400000000000000" pitchFamily="34" charset="-128"/>
                      </a:endParaRPr>
                    </a:p>
                  </a:txBody>
                  <a:tcPr marL="93438" marR="93438" marT="46719" marB="46719">
                    <a:lnL>
                      <a:noFill/>
                    </a:lnL>
                    <a:lnR w="12700" cmpd="sng">
                      <a:noFill/>
                    </a:lnR>
                    <a:lnT w="12700" cap="flat" cmpd="sng" algn="ctr">
                      <a:solidFill>
                        <a:srgbClr val="013B82"/>
                      </a:solidFill>
                      <a:prstDash val="dot"/>
                      <a:round/>
                      <a:headEnd type="none" w="med" len="med"/>
                      <a:tailEnd type="none" w="med" len="med"/>
                    </a:lnT>
                    <a:lnB w="12700" cmpd="sng">
                      <a:noFill/>
                    </a:lnB>
                    <a:solidFill>
                      <a:srgbClr val="EFFAFF"/>
                    </a:solidFill>
                  </a:tcPr>
                </a:tc>
                <a:tc hMerge="1">
                  <a:txBody>
                    <a:bodyPr/>
                    <a:lstStyle/>
                    <a:p>
                      <a:endParaRPr lang="en-US"/>
                    </a:p>
                  </a:txBody>
                  <a:tcPr>
                    <a:lnT w="12700" cap="flat" cmpd="sng" algn="ctr">
                      <a:solidFill>
                        <a:srgbClr val="013B82"/>
                      </a:solidFill>
                      <a:prstDash val="dot"/>
                      <a:round/>
                      <a:headEnd type="none" w="med" len="med"/>
                      <a:tailEnd type="none" w="med" len="med"/>
                    </a:lnT>
                  </a:tcPr>
                </a:tc>
                <a:tc hMerge="1">
                  <a:txBody>
                    <a:bodyPr/>
                    <a:lstStyle/>
                    <a:p>
                      <a:endParaRPr lang="en-US"/>
                    </a:p>
                  </a:txBody>
                  <a:tcPr>
                    <a:lnT w="12700" cap="flat" cmpd="sng" algn="ctr">
                      <a:solidFill>
                        <a:srgbClr val="013B82"/>
                      </a:solidFill>
                      <a:prstDash val="dot"/>
                      <a:round/>
                      <a:headEnd type="none" w="med" len="med"/>
                      <a:tailEnd type="none" w="med" len="med"/>
                    </a:lnT>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sz="5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500" dirty="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1521977430"/>
                  </a:ext>
                </a:extLst>
              </a:tr>
              <a:tr h="337713">
                <a:tc>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tc gridSpan="5">
                  <a:txBody>
                    <a:bodyPr/>
                    <a:lstStyle/>
                    <a:p>
                      <a:r>
                        <a:rPr kumimoji="0" lang="fr" sz="1600" b="1" i="0" u="none" strike="noStrike" kern="1200" cap="none" spc="0" normalizeH="0" baseline="0" noProof="0" dirty="0">
                          <a:ln>
                            <a:noFill/>
                          </a:ln>
                          <a:solidFill>
                            <a:srgbClr val="9FE4FF"/>
                          </a:solidFill>
                          <a:effectLst/>
                          <a:uLnTx/>
                          <a:uFillTx/>
                          <a:latin typeface="Ubuntu" panose="020B0504030602030204" pitchFamily="34" charset="0"/>
                          <a:ea typeface="Yu Gothic" panose="020B0400000000000000" pitchFamily="34" charset="-128"/>
                          <a:cs typeface="+mn-cs"/>
                        </a:rPr>
                        <a:t>Activités du projet</a:t>
                      </a:r>
                      <a:endParaRPr lang="es-PA" sz="500" dirty="0">
                        <a:solidFill>
                          <a:srgbClr val="9FE4FF"/>
                        </a:solidFill>
                      </a:endParaRPr>
                    </a:p>
                  </a:txBody>
                  <a:tcPr marL="90123" marR="90123" marT="45062" marB="4506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1800" b="1" i="0" u="none" strike="noStrike" kern="1200" cap="none" spc="0" normalizeH="0" baseline="0" noProof="0">
                          <a:ln>
                            <a:noFill/>
                          </a:ln>
                          <a:solidFill>
                            <a:srgbClr val="013B82"/>
                          </a:solidFill>
                          <a:effectLst/>
                          <a:uLnTx/>
                          <a:uFillTx/>
                          <a:latin typeface="Ubuntu" panose="020B0504030602030204" pitchFamily="34" charset="0"/>
                          <a:ea typeface="Yu Gothic" panose="020B0400000000000000" pitchFamily="34" charset="-128"/>
                          <a:cs typeface="+mn-cs"/>
                        </a:rPr>
                        <a:t>Activités du projet</a:t>
                      </a:r>
                      <a:endParaRPr kumimoji="0" lang="es-PA" sz="1800" b="1" i="0" u="none" strike="noStrike" kern="1200" cap="none" spc="0" normalizeH="0" baseline="0" noProof="0">
                        <a:ln>
                          <a:noFill/>
                        </a:ln>
                        <a:solidFill>
                          <a:srgbClr val="013B82"/>
                        </a:solidFill>
                        <a:effectLst/>
                        <a:uLnTx/>
                        <a:uFillTx/>
                        <a:latin typeface="Ubuntu" panose="020B0504030602030204" pitchFamily="34" charset="0"/>
                        <a:ea typeface="Yu Gothic" panose="020B0400000000000000" pitchFamily="34" charset="-128"/>
                        <a:cs typeface="+mn-cs"/>
                      </a:endParaRPr>
                    </a:p>
                  </a:txBody>
                  <a:tcPr marL="90123" marR="90123" marT="45062" marB="4506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sz="600">
                        <a:latin typeface="Yu Gothic" panose="020B0400000000000000" pitchFamily="34" charset="-128"/>
                        <a:ea typeface="Yu Gothic" panose="020B0400000000000000" pitchFamily="34" charset="-128"/>
                      </a:endParaRPr>
                    </a:p>
                  </a:txBody>
                  <a:tcPr>
                    <a:lnL w="12700" cmpd="sng">
                      <a:noFill/>
                    </a:lnL>
                    <a:lnT w="12700" cmpd="sng">
                      <a:noFill/>
                    </a:lnT>
                  </a:tcPr>
                </a:tc>
                <a:tc hMerge="1">
                  <a:txBody>
                    <a:bodyPr/>
                    <a:lstStyle/>
                    <a:p>
                      <a:endParaRPr lang="en-US"/>
                    </a:p>
                  </a:txBody>
                  <a:tcPr/>
                </a:tc>
                <a:tc hMerge="1">
                  <a:txBody>
                    <a:bodyPr/>
                    <a:lstStyle/>
                    <a:p>
                      <a:endParaRPr lang="es-PA" sz="500"/>
                    </a:p>
                  </a:txBody>
                  <a:tcPr marL="90123" marR="90123" marT="45062" marB="45062" anchor="ctr">
                    <a:lnR w="12700" cmpd="sng">
                      <a:noFill/>
                    </a:lnR>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rowSpan="3">
                  <a:txBody>
                    <a:bodyPr/>
                    <a:lstStyle/>
                    <a:p>
                      <a:endParaRPr lang="es-PA" sz="300" dirty="0">
                        <a:solidFill>
                          <a:srgbClr val="9FE4FF"/>
                        </a:solidFill>
                        <a:latin typeface="Ubuntu" panose="020B0504030602030204" pitchFamily="34" charset="0"/>
                        <a:ea typeface="Yu Gothic" panose="020B0400000000000000" pitchFamily="34" charset="-128"/>
                      </a:endParaRPr>
                    </a:p>
                  </a:txBody>
                  <a:tcPr marL="93438" marR="93438" marT="46719" marB="46719" anchor="ctr">
                    <a:lnL w="12700" cmpd="sng">
                      <a:noFill/>
                    </a:lnL>
                    <a:lnR w="12700" cmpd="sng">
                      <a:noFill/>
                    </a:lnR>
                    <a:lnB w="12700" cmpd="sng">
                      <a:noFill/>
                    </a:lnB>
                    <a:lnTlToBr w="12700" cmpd="sng">
                      <a:noFill/>
                      <a:prstDash val="solid"/>
                    </a:lnTlToBr>
                    <a:lnBlToTr w="12700" cmpd="sng">
                      <a:noFill/>
                      <a:prstDash val="solid"/>
                    </a:lnBlToTr>
                    <a:solidFill>
                      <a:srgbClr val="EFFAFF"/>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1600" b="1" i="0" u="none" strike="noStrike" kern="1200" cap="none" spc="0" normalizeH="0" baseline="0" noProof="0" dirty="0" err="1">
                          <a:ln>
                            <a:noFill/>
                          </a:ln>
                          <a:solidFill>
                            <a:srgbClr val="9FE4FF"/>
                          </a:solidFill>
                          <a:effectLst/>
                          <a:uLnTx/>
                          <a:uFillTx/>
                          <a:latin typeface="Ubuntu" panose="020B0504030602030204" pitchFamily="34" charset="0"/>
                          <a:ea typeface="Yu Gothic" panose="020B0400000000000000" pitchFamily="34" charset="-128"/>
                          <a:cs typeface="+mn-cs"/>
                        </a:rPr>
                        <a:t>L'impact</a:t>
                      </a:r>
                      <a:endParaRPr kumimoji="0" lang="es-PA" sz="1600" b="1" i="0" u="none" strike="noStrike" kern="1200" cap="none" spc="0" normalizeH="0" baseline="0" noProof="0" dirty="0">
                        <a:ln>
                          <a:noFill/>
                        </a:ln>
                        <a:solidFill>
                          <a:srgbClr val="9FE4FF"/>
                        </a:solidFill>
                        <a:effectLst/>
                        <a:uLnTx/>
                        <a:uFillTx/>
                        <a:latin typeface="Ubuntu" panose="020B0504030602030204" pitchFamily="34" charset="0"/>
                        <a:ea typeface="Yu Gothic" panose="020B0400000000000000" pitchFamily="34" charset="-128"/>
                        <a:cs typeface="+mn-cs"/>
                      </a:endParaRPr>
                    </a:p>
                  </a:txBody>
                  <a:tcPr marL="93438" marR="93438" marT="46719" marB="46719"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600" dirty="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4113947618"/>
                  </a:ext>
                </a:extLst>
              </a:tr>
              <a:tr h="600116">
                <a:tc>
                  <a:txBody>
                    <a:bodyPr/>
                    <a:lstStyle/>
                    <a:p>
                      <a:endParaRPr lang="es-PA" sz="60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FFAFF"/>
                    </a:solidFill>
                  </a:tcPr>
                </a:tc>
                <a:tc rowSpan="2" gridSpan="5">
                  <a:txBody>
                    <a:bodyPr/>
                    <a:lstStyle/>
                    <a:p>
                      <a:pPr marL="88900" indent="0">
                        <a:spcAft>
                          <a:spcPts val="0"/>
                        </a:spcAft>
                        <a:buClr>
                          <a:srgbClr val="ED1C24"/>
                        </a:buClr>
                        <a:buSzPct val="120000"/>
                        <a:buFont typeface="Ubuntu" panose="020B0504030602030204" pitchFamily="34" charset="0"/>
                        <a:buNone/>
                      </a:pPr>
                      <a:endParaRPr kumimoji="0" lang="en-US" sz="1500" b="0" i="0" u="none" strike="noStrike" kern="100" cap="none" spc="0" normalizeH="0" baseline="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rowSpan="2" hMerge="1">
                  <a:txBody>
                    <a:bodyPr/>
                    <a:lstStyle/>
                    <a:p>
                      <a:r>
                        <a:rPr lang="fr" sz="1800" b="1">
                          <a:solidFill>
                            <a:srgbClr val="013B82"/>
                          </a:solidFill>
                          <a:latin typeface="Ubuntu Light" panose="020B0304030602030204" pitchFamily="34" charset="0"/>
                          <a:ea typeface="Yu Gothic" panose="020B0400000000000000" pitchFamily="34" charset="-128"/>
                        </a:rPr>
                        <a:t>Décrivez comment votre projet va fonctionner</a:t>
                      </a:r>
                      <a:endParaRPr kumimoji="0" lang="en-US" sz="1800" b="1" i="0" u="none" strike="noStrike" kern="100" cap="none" spc="0" normalizeH="0" baseline="0">
                        <a:ln>
                          <a:noFill/>
                        </a:ln>
                        <a:solidFill>
                          <a:srgbClr val="013B82"/>
                        </a:solidFill>
                        <a:effectLst/>
                        <a:uLnTx/>
                        <a:uFillTx/>
                        <a:latin typeface="Ubuntu Light" panose="020B0304030602030204" pitchFamily="34" charset="0"/>
                        <a:ea typeface="Calibri" panose="020F0502020204030204" pitchFamily="34" charset="0"/>
                        <a:cs typeface="Times New Roman" panose="02020603050405020304" pitchFamily="18" charset="0"/>
                      </a:endParaRPr>
                    </a:p>
                    <a:p>
                      <a:pPr marL="285750" indent="-196850">
                        <a:buClr>
                          <a:srgbClr val="ED1C24"/>
                        </a:buClr>
                        <a:buSzPct val="120000"/>
                        <a:buFont typeface="Ubuntu" panose="020B0504030602030204" pitchFamily="34" charset="0"/>
                        <a:buChar char="›"/>
                      </a:pPr>
                      <a:r>
                        <a:rPr kumimoji="0" lang="fr" sz="18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Que veux-je accomplir ? </a:t>
                      </a:r>
                    </a:p>
                    <a:p>
                      <a:pPr marL="285750" indent="-196850">
                        <a:buClr>
                          <a:srgbClr val="ED1C24"/>
                        </a:buClr>
                        <a:buSzPct val="120000"/>
                        <a:buFont typeface="Ubuntu" panose="020B0504030602030204" pitchFamily="34" charset="0"/>
                        <a:buChar char="›"/>
                      </a:pPr>
                      <a:r>
                        <a:rPr kumimoji="0" lang="fr" sz="18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Où se déroulera votre projet ? </a:t>
                      </a:r>
                    </a:p>
                    <a:p>
                      <a:pPr marL="285750" indent="-196850">
                        <a:buClr>
                          <a:srgbClr val="ED1C24"/>
                        </a:buClr>
                        <a:buSzPct val="120000"/>
                        <a:buFont typeface="Ubuntu" panose="020B0504030602030204" pitchFamily="34" charset="0"/>
                        <a:buChar char="›"/>
                      </a:pPr>
                      <a:r>
                        <a:rPr kumimoji="0" lang="fr" sz="18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Qui sera impliqué ? </a:t>
                      </a: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DDF5FF"/>
                    </a:solidFill>
                  </a:tcPr>
                </a:tc>
                <a:tc rowSpan="2" hMerge="1">
                  <a:txBody>
                    <a:bodyPr/>
                    <a:lstStyle/>
                    <a:p>
                      <a:endParaRPr lang="es-PA" sz="600">
                        <a:latin typeface="Yu Gothic" panose="020B0400000000000000" pitchFamily="34" charset="-128"/>
                        <a:ea typeface="Yu Gothic" panose="020B0400000000000000" pitchFamily="34" charset="-128"/>
                      </a:endParaRPr>
                    </a:p>
                  </a:txBody>
                  <a:tcPr>
                    <a:lnL w="12700" cap="flat" cmpd="sng" algn="ctr">
                      <a:solidFill>
                        <a:srgbClr val="013B82"/>
                      </a:solidFill>
                      <a:prstDash val="dot"/>
                      <a:round/>
                      <a:headEnd type="none" w="med" len="med"/>
                      <a:tailEnd type="none" w="med" len="med"/>
                    </a:lnL>
                    <a:lnR w="12700" cmpd="sng">
                      <a:noFill/>
                    </a:lnR>
                  </a:tcPr>
                </a:tc>
                <a:tc rowSpan="2" hMerge="1">
                  <a:txBody>
                    <a:bodyPr/>
                    <a:lstStyle/>
                    <a:p>
                      <a:endParaRPr lang="en-US"/>
                    </a:p>
                  </a:txBody>
                  <a:tcPr/>
                </a:tc>
                <a:tc rowSpan="2" hMerge="1">
                  <a:txBody>
                    <a:bodyPr/>
                    <a:lstStyle/>
                    <a:p>
                      <a:pPr marL="88900" indent="0">
                        <a:spcAft>
                          <a:spcPts val="600"/>
                        </a:spcAft>
                        <a:buClr>
                          <a:srgbClr val="ED1C24"/>
                        </a:buClr>
                        <a:buSzPct val="120000"/>
                        <a:buFont typeface="Ubuntu" panose="020B0504030602030204" pitchFamily="34" charset="0"/>
                        <a:buNone/>
                      </a:pPr>
                      <a:endParaRPr kumimoji="0" lang="en-US" sz="16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s-PA"/>
                    </a:p>
                  </a:txBody>
                  <a:tcPr>
                    <a:lnL w="19050" cap="flat" cmpd="sng" algn="ctr">
                      <a:solidFill>
                        <a:srgbClr val="0093D4"/>
                      </a:solidFill>
                      <a:prstDash val="sysDot"/>
                      <a:round/>
                      <a:headEnd type="none" w="med" len="med"/>
                      <a:tailEnd type="none" w="med" len="med"/>
                    </a:lnL>
                    <a:lnT w="12700" cmpd="sng">
                      <a:noFill/>
                    </a:lnT>
                  </a:tcPr>
                </a:tc>
                <a:tc rowSpan="2" gridSpan="2">
                  <a:txBody>
                    <a:bodyPr/>
                    <a:lstStyle/>
                    <a:p>
                      <a:pPr marL="88900" indent="0" algn="l" defTabSz="914400" rtl="0" eaLnBrk="1" latinLnBrk="0" hangingPunct="1">
                        <a:spcAft>
                          <a:spcPts val="0"/>
                        </a:spcAft>
                        <a:buClr>
                          <a:srgbClr val="ED1C24"/>
                        </a:buClr>
                        <a:buSzPct val="120000"/>
                        <a:buFont typeface="Ubuntu" panose="020B0504030602030204" pitchFamily="34" charset="0"/>
                        <a:buNone/>
                      </a:pPr>
                      <a:endParaRPr kumimoji="0" lang="en-US" sz="1600" b="0" i="0" u="none" strike="noStrike" kern="100" cap="none" spc="0" normalizeH="0" baseline="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FFAFF"/>
                    </a:solidFill>
                  </a:tcPr>
                </a:tc>
                <a:tc rowSpan="2" h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600" dirty="0"/>
                    </a:p>
                  </a:txBody>
                  <a:tcPr marL="92737" marR="92737" marT="46368" marB="46368">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1014186931"/>
                  </a:ext>
                </a:extLst>
              </a:tr>
              <a:tr h="1232286">
                <a:tc>
                  <a:txBody>
                    <a:bodyPr/>
                    <a:lstStyle/>
                    <a:p>
                      <a:endParaRPr lang="es-PA" sz="60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FFAFF"/>
                    </a:solidFill>
                  </a:tcPr>
                </a:tc>
                <a:tc gridSpan="5" v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mpd="sng">
                      <a:noFill/>
                    </a:lnB>
                    <a:lnTlToBr w="12700" cmpd="sng">
                      <a:noFill/>
                      <a:prstDash val="solid"/>
                    </a:lnTlToBr>
                    <a:lnBlToTr w="12700" cmpd="sng">
                      <a:noFill/>
                      <a:prstDash val="solid"/>
                    </a:lnBlToTr>
                    <a:solidFill>
                      <a:srgbClr val="DDF5FF"/>
                    </a:solidFill>
                  </a:tcPr>
                </a:tc>
                <a:tc hMerge="1" vMerge="1">
                  <a:txBody>
                    <a:bodyPr/>
                    <a:lstStyle/>
                    <a:p>
                      <a:endParaRPr lang="es-PA" sz="600">
                        <a:latin typeface="Yu Gothic" panose="020B0400000000000000" pitchFamily="34" charset="-128"/>
                        <a:ea typeface="Yu Gothic" panose="020B0400000000000000" pitchFamily="34" charset="-128"/>
                      </a:endParaRPr>
                    </a:p>
                  </a:txBody>
                  <a:tcPr>
                    <a:lnL w="12700" cap="flat" cmpd="sng" algn="ctr">
                      <a:solidFill>
                        <a:srgbClr val="013B82"/>
                      </a:solidFill>
                      <a:prstDash val="dot"/>
                      <a:round/>
                      <a:headEnd type="none" w="med" len="med"/>
                      <a:tailEnd type="none" w="med" len="med"/>
                    </a:lnL>
                    <a:lnT w="12700" cap="flat" cmpd="sng" algn="ctr">
                      <a:solidFill>
                        <a:srgbClr val="013B82"/>
                      </a:solidFill>
                      <a:prstDash val="dot"/>
                      <a:round/>
                      <a:headEnd type="none" w="med" len="med"/>
                      <a:tailEnd type="none" w="med" len="med"/>
                    </a:lnT>
                  </a:tcPr>
                </a:tc>
                <a:tc hMerge="1" vMerge="1">
                  <a:txBody>
                    <a:bodyPr/>
                    <a:lstStyle/>
                    <a:p>
                      <a:endParaRPr lang="es-PA" sz="600">
                        <a:latin typeface="Yu Gothic" panose="020B0400000000000000" pitchFamily="34" charset="-128"/>
                        <a:ea typeface="Yu Gothic" panose="020B0400000000000000" pitchFamily="34" charset="-128"/>
                      </a:endParaRPr>
                    </a:p>
                  </a:txBody>
                  <a:tcPr>
                    <a:lnR w="12700" cmpd="sng">
                      <a:noFill/>
                    </a:lnR>
                  </a:tcPr>
                </a:tc>
                <a:tc hMerge="1" vMerge="1">
                  <a:txBody>
                    <a:bodyPr/>
                    <a:lstStyle/>
                    <a:p>
                      <a:endParaRPr lang="en-US"/>
                    </a:p>
                  </a:txBody>
                  <a:tcPr/>
                </a:tc>
                <a:tc hMerge="1" vMerge="1">
                  <a:txBody>
                    <a:bodyPr/>
                    <a:lstStyle/>
                    <a:p>
                      <a:endParaRPr lang="en-US"/>
                    </a:p>
                  </a:txBody>
                  <a:tcPr/>
                </a:tc>
                <a:tc vMerge="1">
                  <a:txBody>
                    <a:bodyPr/>
                    <a:lstStyle/>
                    <a:p>
                      <a:endParaRPr lang="es-PA"/>
                    </a:p>
                  </a:txBody>
                  <a:tcPr/>
                </a:tc>
                <a:tc gridSpan="2" vMerge="1">
                  <a:txBody>
                    <a:bodyPr/>
                    <a:lstStyle/>
                    <a:p>
                      <a:endParaRPr lang="es-PA"/>
                    </a:p>
                  </a:txBody>
                  <a:tcPr>
                    <a:lnL w="12700" cmpd="sng">
                      <a:noFill/>
                    </a:lnL>
                  </a:tcPr>
                </a:tc>
                <a:tc hMerge="1" v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600" dirty="0"/>
                    </a:p>
                  </a:txBody>
                  <a:tcPr marL="92737" marR="92737" marT="46368" marB="46368">
                    <a:lnL w="12700" cap="flat" cmpd="sng" algn="ctr">
                      <a:solidFill>
                        <a:srgbClr val="185EA8"/>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3754814950"/>
                  </a:ext>
                </a:extLst>
              </a:tr>
              <a:tr h="153257">
                <a:tc gridSpan="10">
                  <a:txBody>
                    <a:bodyPr/>
                    <a:lstStyle/>
                    <a:p>
                      <a:endParaRPr lang="es-PA" sz="400" dirty="0">
                        <a:solidFill>
                          <a:schemeClr val="bg1"/>
                        </a:solidFill>
                        <a:latin typeface="Ubuntu Light" panose="020B0304030602030204" pitchFamily="34" charset="0"/>
                      </a:endParaRPr>
                    </a:p>
                  </a:txBody>
                  <a:tcPr marL="93438" marR="93438" marT="46719" marB="46719">
                    <a:lnT w="12700" cmpd="sng">
                      <a:noFill/>
                    </a:lnT>
                    <a:solidFill>
                      <a:srgbClr val="EFFAFF"/>
                    </a:solidFill>
                  </a:tcPr>
                </a:tc>
                <a:tc hMerge="1">
                  <a:txBody>
                    <a:bodyPr/>
                    <a:lstStyle/>
                    <a:p>
                      <a:endParaRPr lang="en-US"/>
                    </a:p>
                  </a:txBody>
                  <a:tcPr>
                    <a:lnT>
                      <a:noFill/>
                    </a:lnT>
                  </a:tcPr>
                </a:tc>
                <a:tc hMerge="1">
                  <a:txBody>
                    <a:bodyPr/>
                    <a:lstStyle/>
                    <a:p>
                      <a:endParaRPr lang="es-PA" sz="600">
                        <a:latin typeface="Yu Gothic" panose="020B0400000000000000" pitchFamily="34" charset="-128"/>
                        <a:ea typeface="Yu Gothic" panose="020B0400000000000000" pitchFamily="34" charset="-128"/>
                      </a:endParaRPr>
                    </a:p>
                  </a:txBody>
                  <a:tcPr>
                    <a:lnR w="12700" cmpd="sng">
                      <a:noFill/>
                    </a:lnR>
                  </a:tcPr>
                </a:tc>
                <a:tc hMerge="1">
                  <a:txBody>
                    <a:bodyPr/>
                    <a:lstStyle/>
                    <a:p>
                      <a:endParaRPr lang="es-PA"/>
                    </a:p>
                  </a:txBody>
                  <a:tcPr/>
                </a:tc>
                <a:tc hMerge="1">
                  <a:txBody>
                    <a:bodyPr/>
                    <a:lstStyle/>
                    <a:p>
                      <a:endParaRPr lang="en-US"/>
                    </a:p>
                  </a:txBody>
                  <a:tcPr/>
                </a:tc>
                <a:tc hMerge="1">
                  <a:txBody>
                    <a:bodyPr/>
                    <a:lstStyle/>
                    <a:p>
                      <a:endParaRPr lang="en-US"/>
                    </a:p>
                  </a:txBody>
                  <a:tcPr>
                    <a:lnT w="12700" cap="flat" cmpd="sng" algn="ctr">
                      <a:solidFill>
                        <a:srgbClr val="013B82"/>
                      </a:solidFill>
                      <a:prstDash val="dot"/>
                      <a:round/>
                      <a:headEnd type="none" w="med" len="med"/>
                      <a:tailEnd type="none" w="med" len="med"/>
                    </a:lnT>
                  </a:tcPr>
                </a:tc>
                <a:tc hMerge="1">
                  <a:txBody>
                    <a:bodyPr/>
                    <a:lstStyle/>
                    <a:p>
                      <a:endParaRPr lang="es-PA" sz="300">
                        <a:latin typeface="Yu Gothic" panose="020B0400000000000000" pitchFamily="34" charset="-128"/>
                        <a:ea typeface="Yu Gothic" panose="020B0400000000000000" pitchFamily="34" charset="-128"/>
                      </a:endParaRPr>
                    </a:p>
                  </a:txBody>
                  <a:tcPr>
                    <a:lnR w="12700" cmpd="sng">
                      <a:noFill/>
                    </a:lnR>
                    <a:lnT w="12700" cmpd="sng">
                      <a:noFill/>
                    </a:lnT>
                    <a:lnB w="12700" cmpd="sng">
                      <a:noFill/>
                    </a:lnB>
                    <a:lnTlToBr w="12700" cmpd="sng">
                      <a:noFill/>
                      <a:prstDash val="solid"/>
                    </a:lnTlToBr>
                    <a:lnBlToTr w="12700" cmpd="sng">
                      <a:noFill/>
                      <a:prstDash val="solid"/>
                    </a:lnBlToTr>
                    <a:solidFill>
                      <a:srgbClr val="DDF5FF"/>
                    </a:solidFill>
                  </a:tcPr>
                </a:tc>
                <a:tc hMerge="1">
                  <a:txBody>
                    <a:bodyPr/>
                    <a:lstStyle/>
                    <a:p>
                      <a:endParaRPr lang="es-PA"/>
                    </a:p>
                  </a:txBody>
                  <a:tcPr>
                    <a:lnL w="12700" cmpd="sng">
                      <a:noFill/>
                    </a:lnL>
                    <a:lnT w="12700" cmpd="sng">
                      <a:noFill/>
                    </a:lnT>
                  </a:tcPr>
                </a:tc>
                <a:tc hMerge="1">
                  <a:txBody>
                    <a:bodyPr/>
                    <a:lstStyle/>
                    <a:p>
                      <a:endParaRPr lang="es-PA" sz="600"/>
                    </a:p>
                  </a:txBody>
                  <a:tcPr>
                    <a:lnT w="12700" cmpd="sng">
                      <a:noFill/>
                    </a:lnT>
                  </a:tcPr>
                </a:tc>
                <a:tc hMerge="1">
                  <a:txBody>
                    <a:bodyPr/>
                    <a:lstStyle/>
                    <a:p>
                      <a:endParaRPr lang="es-PA" sz="800"/>
                    </a:p>
                  </a:txBody>
                  <a:tcPr marL="93438" marR="93438" marT="46719" marB="46719">
                    <a:lnT w="12700" cmpd="sng">
                      <a:noFill/>
                    </a:lnT>
                    <a:solidFill>
                      <a:srgbClr val="DDF5FF"/>
                    </a:solidFill>
                  </a:tcPr>
                </a:tc>
                <a:extLst>
                  <a:ext uri="{0D108BD9-81ED-4DB2-BD59-A6C34878D82A}">
                    <a16:rowId xmlns:a16="http://schemas.microsoft.com/office/drawing/2014/main" val="1243274102"/>
                  </a:ext>
                </a:extLst>
              </a:tr>
            </a:tbl>
          </a:graphicData>
        </a:graphic>
      </p:graphicFrame>
      <p:sp>
        <p:nvSpPr>
          <p:cNvPr id="19" name="Text Placeholder 18">
            <a:extLst>
              <a:ext uri="{FF2B5EF4-FFF2-40B4-BE49-F238E27FC236}">
                <a16:creationId xmlns:a16="http://schemas.microsoft.com/office/drawing/2014/main" id="{521A3E7D-C5C7-2726-BEDF-9337858645B6}"/>
              </a:ext>
            </a:extLst>
          </p:cNvPr>
          <p:cNvSpPr>
            <a:spLocks noGrp="1"/>
          </p:cNvSpPr>
          <p:nvPr>
            <p:ph type="body" sz="quarter" idx="4294967295"/>
          </p:nvPr>
        </p:nvSpPr>
        <p:spPr>
          <a:xfrm>
            <a:off x="722932" y="348630"/>
            <a:ext cx="6884368" cy="466725"/>
          </a:xfrm>
        </p:spPr>
        <p:txBody>
          <a:bodyPr>
            <a:normAutofit/>
          </a:bodyPr>
          <a:lstStyle/>
          <a:p>
            <a:pPr marL="0" indent="0">
              <a:buNone/>
            </a:pPr>
            <a:r>
              <a:rPr lang="fr" sz="2000" b="1" dirty="0">
                <a:solidFill>
                  <a:srgbClr val="0095DA"/>
                </a:solidFill>
                <a:latin typeface="Ubuntu" panose="020B0504030602030204" pitchFamily="34" charset="0"/>
              </a:rPr>
              <a:t>Exemple de résumé de projet</a:t>
            </a:r>
          </a:p>
        </p:txBody>
      </p:sp>
      <p:pic>
        <p:nvPicPr>
          <p:cNvPr id="2" name="Picture 17">
            <a:extLst>
              <a:ext uri="{FF2B5EF4-FFF2-40B4-BE49-F238E27FC236}">
                <a16:creationId xmlns:a16="http://schemas.microsoft.com/office/drawing/2014/main" id="{D877039E-8628-B12D-F9BA-2CE43A39A709}"/>
              </a:ext>
            </a:extLst>
          </p:cNvPr>
          <p:cNvPicPr>
            <a:picLocks noChangeAspect="1"/>
          </p:cNvPicPr>
          <p:nvPr/>
        </p:nvPicPr>
        <p:blipFill>
          <a:blip r:embed="rId3"/>
          <a:stretch>
            <a:fillRect/>
          </a:stretch>
        </p:blipFill>
        <p:spPr>
          <a:xfrm>
            <a:off x="10923534" y="282615"/>
            <a:ext cx="877942" cy="877942"/>
          </a:xfrm>
          <a:prstGeom prst="rect">
            <a:avLst/>
          </a:prstGeom>
        </p:spPr>
      </p:pic>
      <p:grpSp>
        <p:nvGrpSpPr>
          <p:cNvPr id="8" name="Group 7">
            <a:extLst>
              <a:ext uri="{FF2B5EF4-FFF2-40B4-BE49-F238E27FC236}">
                <a16:creationId xmlns:a16="http://schemas.microsoft.com/office/drawing/2014/main" id="{996B0157-0999-C80B-CAE6-122E93E2D2E2}"/>
              </a:ext>
            </a:extLst>
          </p:cNvPr>
          <p:cNvGrpSpPr/>
          <p:nvPr/>
        </p:nvGrpSpPr>
        <p:grpSpPr>
          <a:xfrm>
            <a:off x="10779469" y="5482284"/>
            <a:ext cx="1166071" cy="1158902"/>
            <a:chOff x="8986042" y="5095418"/>
            <a:chExt cx="2274727" cy="2260741"/>
          </a:xfrm>
        </p:grpSpPr>
        <p:sp>
          <p:nvSpPr>
            <p:cNvPr id="9" name="Oval 8">
              <a:extLst>
                <a:ext uri="{FF2B5EF4-FFF2-40B4-BE49-F238E27FC236}">
                  <a16:creationId xmlns:a16="http://schemas.microsoft.com/office/drawing/2014/main" id="{77719AE6-C809-E5F8-BA1A-8113D1F8F658}"/>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18">
              <a:extLst>
                <a:ext uri="{FF2B5EF4-FFF2-40B4-BE49-F238E27FC236}">
                  <a16:creationId xmlns:a16="http://schemas.microsoft.com/office/drawing/2014/main" id="{BA418058-9F0D-395F-407E-ED001C11A76D}"/>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22" name="Graphic 21">
              <a:extLst>
                <a:ext uri="{FF2B5EF4-FFF2-40B4-BE49-F238E27FC236}">
                  <a16:creationId xmlns:a16="http://schemas.microsoft.com/office/drawing/2014/main" id="{7E8A8116-2AAE-2A41-548D-BD218354B12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23342" y="5316523"/>
              <a:ext cx="1000124" cy="1143000"/>
            </a:xfrm>
            <a:prstGeom prst="rect">
              <a:avLst/>
            </a:prstGeom>
          </p:spPr>
        </p:pic>
      </p:grpSp>
      <p:graphicFrame>
        <p:nvGraphicFramePr>
          <p:cNvPr id="4" name="Tabla 4">
            <a:extLst>
              <a:ext uri="{FF2B5EF4-FFF2-40B4-BE49-F238E27FC236}">
                <a16:creationId xmlns:a16="http://schemas.microsoft.com/office/drawing/2014/main" id="{D1FDD306-718E-B73F-70F1-9853CCE698C3}"/>
              </a:ext>
            </a:extLst>
          </p:cNvPr>
          <p:cNvGraphicFramePr>
            <a:graphicFrameLocks noGrp="1"/>
          </p:cNvGraphicFramePr>
          <p:nvPr>
            <p:extLst>
              <p:ext uri="{D42A27DB-BD31-4B8C-83A1-F6EECF244321}">
                <p14:modId xmlns:p14="http://schemas.microsoft.com/office/powerpoint/2010/main" val="1822277462"/>
              </p:ext>
            </p:extLst>
          </p:nvPr>
        </p:nvGraphicFramePr>
        <p:xfrm>
          <a:off x="323285" y="2282964"/>
          <a:ext cx="11462611" cy="2739206"/>
        </p:xfrm>
        <a:graphic>
          <a:graphicData uri="http://schemas.openxmlformats.org/drawingml/2006/table">
            <a:tbl>
              <a:tblPr firstRow="1" bandRow="1">
                <a:tableStyleId>{5C22544A-7EE6-4342-B048-85BDC9FD1C3A}</a:tableStyleId>
              </a:tblPr>
              <a:tblGrid>
                <a:gridCol w="295808">
                  <a:extLst>
                    <a:ext uri="{9D8B030D-6E8A-4147-A177-3AD203B41FA5}">
                      <a16:colId xmlns:a16="http://schemas.microsoft.com/office/drawing/2014/main" val="784872245"/>
                    </a:ext>
                  </a:extLst>
                </a:gridCol>
                <a:gridCol w="2087706">
                  <a:extLst>
                    <a:ext uri="{9D8B030D-6E8A-4147-A177-3AD203B41FA5}">
                      <a16:colId xmlns:a16="http://schemas.microsoft.com/office/drawing/2014/main" val="2329577228"/>
                    </a:ext>
                  </a:extLst>
                </a:gridCol>
                <a:gridCol w="726960">
                  <a:extLst>
                    <a:ext uri="{9D8B030D-6E8A-4147-A177-3AD203B41FA5}">
                      <a16:colId xmlns:a16="http://schemas.microsoft.com/office/drawing/2014/main" val="794918554"/>
                    </a:ext>
                  </a:extLst>
                </a:gridCol>
                <a:gridCol w="8067763">
                  <a:extLst>
                    <a:ext uri="{9D8B030D-6E8A-4147-A177-3AD203B41FA5}">
                      <a16:colId xmlns:a16="http://schemas.microsoft.com/office/drawing/2014/main" val="1639754873"/>
                    </a:ext>
                  </a:extLst>
                </a:gridCol>
                <a:gridCol w="284374">
                  <a:extLst>
                    <a:ext uri="{9D8B030D-6E8A-4147-A177-3AD203B41FA5}">
                      <a16:colId xmlns:a16="http://schemas.microsoft.com/office/drawing/2014/main" val="69885601"/>
                    </a:ext>
                  </a:extLst>
                </a:gridCol>
              </a:tblGrid>
              <a:tr h="184350">
                <a:tc>
                  <a:txBody>
                    <a:bodyPr/>
                    <a:lstStyle/>
                    <a:p>
                      <a:endParaRPr lang="es-PA" sz="400" dirty="0">
                        <a:latin typeface="Ubuntu Light" panose="020B0304030602030204" pitchFamily="34" charset="0"/>
                      </a:endParaRPr>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2278F"/>
                    </a:solidFill>
                  </a:tcPr>
                </a:tc>
                <a:tc>
                  <a:txBody>
                    <a:bodyPr/>
                    <a:lstStyle/>
                    <a:p>
                      <a:endParaRPr lang="es-PA" sz="400" dirty="0">
                        <a:latin typeface="Ubuntu Light" panose="020B0304030602030204" pitchFamily="34" charset="0"/>
                      </a:endParaRPr>
                    </a:p>
                  </a:txBody>
                  <a:tcPr marL="105680" marR="105680" marT="52840" marB="5284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2278F"/>
                    </a:solidFill>
                  </a:tcPr>
                </a:tc>
                <a:tc gridSpan="2">
                  <a:txBody>
                    <a:bodyPr/>
                    <a:lstStyle/>
                    <a:p>
                      <a:endParaRPr lang="es-PA" sz="400" dirty="0">
                        <a:latin typeface="Ubuntu Light" panose="020B0304030602030204" pitchFamily="34" charset="0"/>
                        <a:ea typeface="Yu Gothic" panose="020B0400000000000000" pitchFamily="34" charset="-128"/>
                      </a:endParaRPr>
                    </a:p>
                  </a:txBody>
                  <a:tcPr marL="94743" marR="94743" marT="47372" marB="473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2278F"/>
                    </a:solidFill>
                  </a:tcPr>
                </a:tc>
                <a:tc hMerge="1">
                  <a:txBody>
                    <a:bodyPr/>
                    <a:lstStyle/>
                    <a:p>
                      <a:endParaRPr lang="en-US"/>
                    </a:p>
                  </a:txBody>
                  <a:tcPr/>
                </a:tc>
                <a:tc>
                  <a:txBody>
                    <a:bodyPr/>
                    <a:lstStyle/>
                    <a:p>
                      <a:endParaRPr lang="es-PA" sz="400" dirty="0">
                        <a:latin typeface="Ubuntu Light" panose="020B0304030602030204" pitchFamily="34" charset="0"/>
                      </a:endParaRPr>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2278F"/>
                    </a:solidFill>
                  </a:tcPr>
                </a:tc>
                <a:extLst>
                  <a:ext uri="{0D108BD9-81ED-4DB2-BD59-A6C34878D82A}">
                    <a16:rowId xmlns:a16="http://schemas.microsoft.com/office/drawing/2014/main" val="3293249594"/>
                  </a:ext>
                </a:extLst>
              </a:tr>
              <a:tr h="421792">
                <a:tc>
                  <a:txBody>
                    <a:bodyPr/>
                    <a:lstStyle/>
                    <a:p>
                      <a:endParaRPr lang="es-PA" sz="700" dirty="0"/>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2278F"/>
                    </a:solidFill>
                  </a:tcPr>
                </a:tc>
                <a:tc gridSpan="3">
                  <a:txBody>
                    <a:bodyPr/>
                    <a:lstStyle/>
                    <a:p>
                      <a:r>
                        <a:rPr lang="fr" sz="2000" b="1" kern="1200" dirty="0" err="1">
                          <a:solidFill>
                            <a:schemeClr val="bg1"/>
                          </a:solidFill>
                          <a:latin typeface="Ubuntu" panose="020B0504030602030204" pitchFamily="34" charset="0"/>
                          <a:ea typeface="Yu Gothic" panose="020B0400000000000000" pitchFamily="34" charset="-128"/>
                          <a:cs typeface="+mn-cs"/>
                        </a:rPr>
                        <a:t>Le problème</a:t>
                      </a:r>
                      <a:endParaRPr lang="es-PA" sz="600" dirty="0">
                        <a:solidFill>
                          <a:schemeClr val="bg1"/>
                        </a:solidFill>
                      </a:endParaRPr>
                    </a:p>
                  </a:txBody>
                  <a:tcPr marL="94743" marR="94743" marT="47372" marB="4737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3D2262"/>
                    </a:solidFill>
                  </a:tcPr>
                </a:tc>
                <a:tc hMerge="1">
                  <a:txBody>
                    <a:bodyPr/>
                    <a:lstStyle/>
                    <a:p>
                      <a:endParaRPr lang="es-PA">
                        <a:latin typeface="Yu Gothic" panose="020B0400000000000000" pitchFamily="34" charset="-128"/>
                        <a:ea typeface="Yu Gothic" panose="020B0400000000000000" pitchFamily="34" charset="-128"/>
                      </a:endParaRPr>
                    </a:p>
                  </a:txBody>
                  <a:tcPr>
                    <a:lnL w="12700" cmpd="sng">
                      <a:noFill/>
                    </a:lnL>
                    <a:lnT w="12700" cmpd="sng">
                      <a:noFill/>
                    </a:lnT>
                  </a:tcPr>
                </a:tc>
                <a:tc hMerge="1">
                  <a:txBody>
                    <a:bodyPr/>
                    <a:lstStyle/>
                    <a:p>
                      <a:endParaRPr lang="en-US"/>
                    </a:p>
                  </a:txBody>
                  <a:tcPr/>
                </a:tc>
                <a:tc>
                  <a:txBody>
                    <a:bodyPr/>
                    <a:lstStyle/>
                    <a:p>
                      <a:endParaRPr lang="es-PA" sz="700"/>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2278F"/>
                    </a:solidFill>
                  </a:tcPr>
                </a:tc>
                <a:extLst>
                  <a:ext uri="{0D108BD9-81ED-4DB2-BD59-A6C34878D82A}">
                    <a16:rowId xmlns:a16="http://schemas.microsoft.com/office/drawing/2014/main" val="1473982777"/>
                  </a:ext>
                </a:extLst>
              </a:tr>
              <a:tr h="1798324">
                <a:tc>
                  <a:txBody>
                    <a:bodyPr/>
                    <a:lstStyle/>
                    <a:p>
                      <a:endParaRPr lang="es-PA" sz="500" dirty="0"/>
                    </a:p>
                  </a:txBody>
                  <a:tcPr marL="104887" marR="104887" marT="52443" marB="52443">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2278F"/>
                    </a:solidFill>
                  </a:tcPr>
                </a:tc>
                <a:tc gridSpan="2">
                  <a:txBody>
                    <a:bodyPr/>
                    <a:lstStyle/>
                    <a:p>
                      <a:pPr>
                        <a:lnSpc>
                          <a:spcPct val="120000"/>
                        </a:lnSpc>
                      </a:pPr>
                      <a:endParaRPr kumimoji="0" lang="en-US" sz="1700" b="0" i="0" u="none" strike="noStrike" kern="100" cap="none" spc="0" normalizeH="0" baseline="0" noProof="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1381" marR="91381" marT="45691" marB="45691">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s-PA" sz="500">
                        <a:latin typeface="Yu Gothic" panose="020B0400000000000000" pitchFamily="34" charset="-128"/>
                        <a:ea typeface="Yu Gothic" panose="020B0400000000000000" pitchFamily="34" charset="-128"/>
                      </a:endParaRPr>
                    </a:p>
                  </a:txBody>
                  <a:tcPr marL="88195" marR="88195" marT="44098" marB="44098">
                    <a:lnL w="12700" cap="flat" cmpd="sng" algn="ctr">
                      <a:noFill/>
                      <a:prstDash val="dot"/>
                      <a:round/>
                      <a:headEnd type="none" w="med" len="med"/>
                      <a:tailEnd type="none" w="med" len="med"/>
                    </a:lnL>
                    <a:lnR w="19050" cap="flat" cmpd="sng" algn="ctr">
                      <a:solidFill>
                        <a:srgbClr val="0093D4"/>
                      </a:solidFill>
                      <a:prstDash val="sysDot"/>
                      <a:round/>
                      <a:headEnd type="none" w="med" len="med"/>
                      <a:tailEnd type="none" w="med" len="med"/>
                    </a:lnR>
                    <a:lnB w="19050" cap="flat" cmpd="sng" algn="ctr">
                      <a:solidFill>
                        <a:srgbClr val="0093D4"/>
                      </a:solidFill>
                      <a:prstDash val="sysDot"/>
                      <a:round/>
                      <a:headEnd type="none" w="med" len="med"/>
                      <a:tailEnd type="none" w="med" len="med"/>
                    </a:lnB>
                    <a:solidFill>
                      <a:schemeClr val="bg1"/>
                    </a:solidFill>
                  </a:tcPr>
                </a:tc>
                <a:tc>
                  <a:txBody>
                    <a:bodyPr/>
                    <a:lstStyle/>
                    <a:p>
                      <a:pPr marL="0" indent="0">
                        <a:lnSpc>
                          <a:spcPct val="100000"/>
                        </a:lnSpc>
                        <a:buClr>
                          <a:srgbClr val="ED1C24"/>
                        </a:buClr>
                        <a:buSzPct val="120000"/>
                        <a:buFont typeface="Ubuntu" panose="020B0504030602030204" pitchFamily="34" charset="0"/>
                        <a:buNone/>
                      </a:pPr>
                      <a:endParaRPr lang="en-US" sz="1700" dirty="0">
                        <a:solidFill>
                          <a:schemeClr val="bg1"/>
                        </a:solidFill>
                      </a:endParaRPr>
                    </a:p>
                  </a:txBody>
                  <a:tcPr marL="105680" marR="105680" marT="52840" marB="52840" anchor="ctr">
                    <a:lnL w="12700"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500" dirty="0"/>
                    </a:p>
                  </a:txBody>
                  <a:tcPr marL="104887" marR="104887" marT="52443" marB="52443">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2278F"/>
                    </a:solidFill>
                  </a:tcPr>
                </a:tc>
                <a:extLst>
                  <a:ext uri="{0D108BD9-81ED-4DB2-BD59-A6C34878D82A}">
                    <a16:rowId xmlns:a16="http://schemas.microsoft.com/office/drawing/2014/main" val="2458538290"/>
                  </a:ext>
                </a:extLst>
              </a:tr>
              <a:tr h="334740">
                <a:tc>
                  <a:txBody>
                    <a:bodyPr/>
                    <a:lstStyle/>
                    <a:p>
                      <a:endParaRPr lang="es-PA" sz="500" dirty="0"/>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2278F"/>
                    </a:solidFill>
                  </a:tcPr>
                </a:tc>
                <a:tc>
                  <a:txBody>
                    <a:bodyPr/>
                    <a:lstStyle/>
                    <a:p>
                      <a:endParaRPr lang="es-PA" sz="500" dirty="0"/>
                    </a:p>
                  </a:txBody>
                  <a:tcPr marL="105680" marR="105680" marT="52840" marB="52840">
                    <a:lnL w="12700" cmpd="sng">
                      <a:noFill/>
                    </a:lnL>
                    <a:lnR w="12700" cmpd="sng">
                      <a:noFill/>
                    </a:lnR>
                    <a:lnT w="12700" cap="flat" cmpd="sng" algn="ctr">
                      <a:solidFill>
                        <a:srgbClr val="013B82"/>
                      </a:solidFill>
                      <a:prstDash val="dot"/>
                      <a:round/>
                      <a:headEnd type="none" w="med" len="med"/>
                      <a:tailEnd type="none" w="med" len="med"/>
                    </a:lnT>
                    <a:lnB w="12700" cmpd="sng">
                      <a:noFill/>
                    </a:lnB>
                    <a:lnTlToBr w="12700" cmpd="sng">
                      <a:noFill/>
                      <a:prstDash val="solid"/>
                    </a:lnTlToBr>
                    <a:lnBlToTr w="12700" cmpd="sng">
                      <a:noFill/>
                      <a:prstDash val="solid"/>
                    </a:lnBlToTr>
                    <a:solidFill>
                      <a:srgbClr val="92278F"/>
                    </a:solidFill>
                  </a:tcPr>
                </a:tc>
                <a:tc gridSpan="2">
                  <a:txBody>
                    <a:bodyPr/>
                    <a:lstStyle/>
                    <a:p>
                      <a:endParaRPr lang="es-PA" sz="500" dirty="0">
                        <a:latin typeface="Yu Gothic" panose="020B0400000000000000" pitchFamily="34" charset="-128"/>
                        <a:ea typeface="Yu Gothic" panose="020B0400000000000000" pitchFamily="34" charset="-128"/>
                      </a:endParaRPr>
                    </a:p>
                  </a:txBody>
                  <a:tcPr marL="94743" marR="94743" marT="47372" marB="47372">
                    <a:lnL>
                      <a:noFill/>
                    </a:lnL>
                    <a:lnR w="12700" cmpd="sng">
                      <a:noFill/>
                    </a:lnR>
                    <a:lnT w="12700" cap="flat" cmpd="sng" algn="ctr">
                      <a:solidFill>
                        <a:srgbClr val="013B82"/>
                      </a:solidFill>
                      <a:prstDash val="dot"/>
                      <a:round/>
                      <a:headEnd type="none" w="med" len="med"/>
                      <a:tailEnd type="none" w="med" len="med"/>
                    </a:lnT>
                    <a:lnB w="12700" cmpd="sng">
                      <a:noFill/>
                    </a:lnB>
                    <a:solidFill>
                      <a:srgbClr val="92278F"/>
                    </a:solidFill>
                  </a:tcPr>
                </a:tc>
                <a:tc hMerge="1">
                  <a:txBody>
                    <a:bodyPr/>
                    <a:lstStyle/>
                    <a:p>
                      <a:endParaRPr lang="en-US"/>
                    </a:p>
                  </a:txBody>
                  <a:tcPr>
                    <a:lnT w="12700" cap="flat" cmpd="sng" algn="ctr">
                      <a:solidFill>
                        <a:srgbClr val="013B82"/>
                      </a:solidFill>
                      <a:prstDash val="dot"/>
                      <a:round/>
                      <a:headEnd type="none" w="med" len="med"/>
                      <a:tailEnd type="none" w="med" len="med"/>
                    </a:lnT>
                  </a:tcPr>
                </a:tc>
                <a:tc>
                  <a:txBody>
                    <a:bodyPr/>
                    <a:lstStyle/>
                    <a:p>
                      <a:endParaRPr lang="es-PA" sz="500" dirty="0"/>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2278F"/>
                    </a:solidFill>
                  </a:tcPr>
                </a:tc>
                <a:extLst>
                  <a:ext uri="{0D108BD9-81ED-4DB2-BD59-A6C34878D82A}">
                    <a16:rowId xmlns:a16="http://schemas.microsoft.com/office/drawing/2014/main" val="1521977430"/>
                  </a:ext>
                </a:extLst>
              </a:tr>
            </a:tbl>
          </a:graphicData>
        </a:graphic>
      </p:graphicFrame>
      <p:sp>
        <p:nvSpPr>
          <p:cNvPr id="6" name="TextBox 5">
            <a:extLst>
              <a:ext uri="{FF2B5EF4-FFF2-40B4-BE49-F238E27FC236}">
                <a16:creationId xmlns:a16="http://schemas.microsoft.com/office/drawing/2014/main" id="{BAD7AF90-2EB0-02FC-4130-33040C7C03C3}"/>
              </a:ext>
            </a:extLst>
          </p:cNvPr>
          <p:cNvSpPr txBox="1"/>
          <p:nvPr/>
        </p:nvSpPr>
        <p:spPr>
          <a:xfrm>
            <a:off x="658213" y="2879436"/>
            <a:ext cx="2779156" cy="1053109"/>
          </a:xfrm>
          <a:prstGeom prst="rect">
            <a:avLst/>
          </a:prstGeom>
          <a:noFill/>
        </p:spPr>
        <p:txBody>
          <a:bodyPr wrap="square" lIns="91440" tIns="45720" rIns="91440" bIns="45720" rtlCol="0" anchor="t">
            <a:spAutoFit/>
          </a:bodyPr>
          <a:lstStyle/>
          <a:p>
            <a:pPr>
              <a:lnSpc>
                <a:spcPct val="120000"/>
              </a:lnSpc>
            </a:pPr>
            <a:r>
              <a:rPr lang="fr" kern="100" dirty="0">
                <a:solidFill>
                  <a:srgbClr val="92278F"/>
                </a:solidFill>
                <a:latin typeface="Ubuntu"/>
                <a:ea typeface="Calibri"/>
                <a:cs typeface="Times New Roman"/>
              </a:rPr>
              <a:t>Il n'y a pas assez d'athlètes (moins de 25 ans) participant à notre Programme.</a:t>
            </a:r>
          </a:p>
        </p:txBody>
      </p:sp>
      <p:sp>
        <p:nvSpPr>
          <p:cNvPr id="7" name="TextBox 6">
            <a:extLst>
              <a:ext uri="{FF2B5EF4-FFF2-40B4-BE49-F238E27FC236}">
                <a16:creationId xmlns:a16="http://schemas.microsoft.com/office/drawing/2014/main" id="{700B8AA7-0E76-09C0-7813-8613540F195F}"/>
              </a:ext>
            </a:extLst>
          </p:cNvPr>
          <p:cNvSpPr txBox="1"/>
          <p:nvPr/>
        </p:nvSpPr>
        <p:spPr>
          <a:xfrm>
            <a:off x="3437369" y="2879436"/>
            <a:ext cx="8096418" cy="665310"/>
          </a:xfrm>
          <a:prstGeom prst="rect">
            <a:avLst/>
          </a:prstGeom>
          <a:noFill/>
        </p:spPr>
        <p:txBody>
          <a:bodyPr wrap="square" lIns="91440" tIns="45720" rIns="91440" bIns="45720" rtlCol="0" anchor="t">
            <a:spAutoFit/>
          </a:bodyPr>
          <a:lstStyle/>
          <a:p>
            <a:pPr marL="107950" indent="-107950">
              <a:lnSpc>
                <a:spcPct val="100000"/>
              </a:lnSpc>
              <a:buClr>
                <a:srgbClr val="ED1C24"/>
              </a:buClr>
              <a:buSzPct val="120000"/>
              <a:buFont typeface="Ubuntu" panose="020B0504030602030204" pitchFamily="34" charset="0"/>
              <a:buChar char="›"/>
            </a:pPr>
            <a:r>
              <a:rPr lang="fr" b="1" kern="100" dirty="0">
                <a:solidFill>
                  <a:schemeClr val="tx1">
                    <a:lumMod val="50000"/>
                    <a:lumOff val="50000"/>
                  </a:schemeClr>
                </a:solidFill>
                <a:latin typeface="Ubuntu Light" panose="020B0304030602030204" pitchFamily="34" charset="0"/>
                <a:ea typeface="Calibri" panose="020F0502020204030204" pitchFamily="34" charset="0"/>
                <a:cs typeface="Times New Roman" panose="02020603050405020304" pitchFamily="18" charset="0"/>
              </a:rPr>
              <a:t>Défis</a:t>
            </a:r>
          </a:p>
          <a:p>
            <a:pPr>
              <a:lnSpc>
                <a:spcPct val="120000"/>
              </a:lnSpc>
              <a:spcAft>
                <a:spcPts val="600"/>
              </a:spcAft>
            </a:pPr>
            <a:r>
              <a:rPr lang="fr" kern="100" dirty="0">
                <a:solidFill>
                  <a:srgbClr val="92278F"/>
                </a:solidFill>
                <a:latin typeface="Ubuntu" panose="020B0504030602030204" pitchFamily="34" charset="0"/>
                <a:ea typeface="Calibri"/>
                <a:cs typeface="Times New Roman"/>
              </a:rPr>
              <a:t>Manque de sensibilisation / recrutement des athlètes et entraîneurs. </a:t>
            </a:r>
          </a:p>
        </p:txBody>
      </p:sp>
      <p:graphicFrame>
        <p:nvGraphicFramePr>
          <p:cNvPr id="11" name="Tabla 4">
            <a:extLst>
              <a:ext uri="{FF2B5EF4-FFF2-40B4-BE49-F238E27FC236}">
                <a16:creationId xmlns:a16="http://schemas.microsoft.com/office/drawing/2014/main" id="{D691FC0A-4F8F-1DC7-AB3B-925F695B55C6}"/>
              </a:ext>
            </a:extLst>
          </p:cNvPr>
          <p:cNvGraphicFramePr>
            <a:graphicFrameLocks noGrp="1"/>
          </p:cNvGraphicFramePr>
          <p:nvPr>
            <p:extLst>
              <p:ext uri="{D42A27DB-BD31-4B8C-83A1-F6EECF244321}">
                <p14:modId xmlns:p14="http://schemas.microsoft.com/office/powerpoint/2010/main" val="586757017"/>
              </p:ext>
            </p:extLst>
          </p:nvPr>
        </p:nvGraphicFramePr>
        <p:xfrm>
          <a:off x="722932" y="740689"/>
          <a:ext cx="10134786" cy="1772141"/>
        </p:xfrm>
        <a:graphic>
          <a:graphicData uri="http://schemas.openxmlformats.org/drawingml/2006/table">
            <a:tbl>
              <a:tblPr firstRow="1" bandRow="1">
                <a:tableStyleId>{5C22544A-7EE6-4342-B048-85BDC9FD1C3A}</a:tableStyleId>
              </a:tblPr>
              <a:tblGrid>
                <a:gridCol w="380926">
                  <a:extLst>
                    <a:ext uri="{9D8B030D-6E8A-4147-A177-3AD203B41FA5}">
                      <a16:colId xmlns:a16="http://schemas.microsoft.com/office/drawing/2014/main" val="784872245"/>
                    </a:ext>
                  </a:extLst>
                </a:gridCol>
                <a:gridCol w="2088548">
                  <a:extLst>
                    <a:ext uri="{9D8B030D-6E8A-4147-A177-3AD203B41FA5}">
                      <a16:colId xmlns:a16="http://schemas.microsoft.com/office/drawing/2014/main" val="1259728211"/>
                    </a:ext>
                  </a:extLst>
                </a:gridCol>
                <a:gridCol w="7197169">
                  <a:extLst>
                    <a:ext uri="{9D8B030D-6E8A-4147-A177-3AD203B41FA5}">
                      <a16:colId xmlns:a16="http://schemas.microsoft.com/office/drawing/2014/main" val="2724580264"/>
                    </a:ext>
                  </a:extLst>
                </a:gridCol>
                <a:gridCol w="468143">
                  <a:extLst>
                    <a:ext uri="{9D8B030D-6E8A-4147-A177-3AD203B41FA5}">
                      <a16:colId xmlns:a16="http://schemas.microsoft.com/office/drawing/2014/main" val="1933741318"/>
                    </a:ext>
                  </a:extLst>
                </a:gridCol>
              </a:tblGrid>
              <a:tr h="175063">
                <a:tc gridSpan="2">
                  <a:txBody>
                    <a:bodyPr/>
                    <a:lstStyle/>
                    <a:p>
                      <a:pPr algn="ctr"/>
                      <a:endParaRPr lang="es-PA" sz="400" b="0" dirty="0">
                        <a:solidFill>
                          <a:schemeClr val="tx1">
                            <a:lumMod val="75000"/>
                            <a:lumOff val="25000"/>
                          </a:schemeClr>
                        </a:solidFill>
                        <a:latin typeface="Ubuntu" panose="020B0504030602030204" pitchFamily="34" charset="0"/>
                      </a:endParaRPr>
                    </a:p>
                  </a:txBody>
                  <a:tcPr marL="89828" marR="89828" marT="44914" marB="44914"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tc>
                <a:tc gridSpan="2">
                  <a:txBody>
                    <a:bodyPr/>
                    <a:lstStyle/>
                    <a:p>
                      <a:endParaRPr lang="en-US" sz="400" dirty="0">
                        <a:latin typeface="Ubuntu" panose="020B0504030602030204" pitchFamily="34" charset="0"/>
                      </a:endParaRPr>
                    </a:p>
                  </a:txBody>
                  <a:tcPr marL="89828" marR="89828" marT="44914" marB="44914"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lnL w="12700" cmpd="sng">
                      <a:noFill/>
                    </a:lnL>
                  </a:tcPr>
                </a:tc>
                <a:extLst>
                  <a:ext uri="{0D108BD9-81ED-4DB2-BD59-A6C34878D82A}">
                    <a16:rowId xmlns:a16="http://schemas.microsoft.com/office/drawing/2014/main" val="2189898742"/>
                  </a:ext>
                </a:extLst>
              </a:tr>
              <a:tr h="360000">
                <a:tc>
                  <a:txBody>
                    <a:bodyPr/>
                    <a:lstStyle/>
                    <a:p>
                      <a:pPr algn="ctr"/>
                      <a:endParaRPr lang="es-PA" sz="1500" b="1" dirty="0">
                        <a:solidFill>
                          <a:schemeClr val="tx1">
                            <a:lumMod val="75000"/>
                            <a:lumOff val="25000"/>
                          </a:schemeClr>
                        </a:solidFill>
                        <a:latin typeface="Ubuntu" panose="020B0504030602030204" pitchFamily="34" charset="0"/>
                      </a:endParaRPr>
                    </a:p>
                  </a:txBody>
                  <a:tcPr marL="89828" marR="89828" marT="44914" marB="44914" anchor="ctr">
                    <a:lnL w="9525" cap="flat" cmpd="sng" algn="ctr">
                      <a:noFill/>
                      <a:prstDash val="dot"/>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b="1" dirty="0">
                          <a:solidFill>
                            <a:srgbClr val="013B82"/>
                          </a:solidFill>
                          <a:latin typeface="Ubuntu" panose="020B0504030602030204" pitchFamily="34" charset="0"/>
                        </a:rPr>
                        <a:t>Nom du projet</a:t>
                      </a:r>
                      <a:endParaRPr lang="es-PA" sz="1600" b="1" dirty="0">
                        <a:solidFill>
                          <a:schemeClr val="tx1">
                            <a:lumMod val="75000"/>
                            <a:lumOff val="25000"/>
                          </a:schemeClr>
                        </a:solidFill>
                        <a:latin typeface="Ubuntu" panose="020B0504030602030204" pitchFamily="34" charset="0"/>
                      </a:endParaRPr>
                    </a:p>
                  </a:txBody>
                  <a:tcPr marL="89828" marR="89828" marT="44914" marB="44914" anchor="ctr">
                    <a:lnL w="12700" cap="flat" cmpd="sng" algn="ctr">
                      <a:noFill/>
                      <a:prstDash val="solid"/>
                      <a:round/>
                      <a:headEnd type="none" w="med" len="med"/>
                      <a:tailEnd type="none" w="med" len="med"/>
                    </a:lnL>
                    <a:lnR w="12700" cap="flat" cmpd="sng" algn="ctr">
                      <a:solidFill>
                        <a:srgbClr val="013B82"/>
                      </a:solidFill>
                      <a:prstDash val="dot"/>
                      <a:round/>
                      <a:headEnd type="none" w="med" len="med"/>
                      <a:tailEnd type="none" w="med" len="med"/>
                    </a:lnR>
                    <a:lnT w="38100" cap="flat" cmpd="sng" algn="ctr">
                      <a:noFill/>
                      <a:prstDash val="solid"/>
                      <a:round/>
                      <a:headEnd type="none" w="med" len="med"/>
                      <a:tailEnd type="none" w="med" len="med"/>
                    </a:lnT>
                    <a:lnTlToBr w="12700" cmpd="sng">
                      <a:noFill/>
                      <a:prstDash val="solid"/>
                    </a:lnTlToBr>
                    <a:lnBlToTr w="12700" cmpd="sng">
                      <a:noFill/>
                      <a:prstDash val="solid"/>
                    </a:lnBlToTr>
                    <a:solidFill>
                      <a:srgbClr val="DDF5FF"/>
                    </a:solidFill>
                  </a:tcPr>
                </a:tc>
                <a:tc>
                  <a:txBody>
                    <a:bodyPr/>
                    <a:lstStyle/>
                    <a:p>
                      <a:endParaRPr lang="en-US" sz="1500" dirty="0">
                        <a:latin typeface="Ubuntu" panose="020B0504030602030204" pitchFamily="34" charset="0"/>
                      </a:endParaRPr>
                    </a:p>
                  </a:txBody>
                  <a:tcPr marL="105944" marR="105944" marT="52972" marB="52972"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1500" dirty="0">
                        <a:latin typeface="Ubuntu" panose="020B0504030602030204" pitchFamily="34" charset="0"/>
                      </a:endParaRPr>
                    </a:p>
                  </a:txBody>
                  <a:tcPr marL="105944" marR="105944" marT="52972" marB="52972" anchor="ctr">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736027936"/>
                  </a:ext>
                </a:extLst>
              </a:tr>
              <a:tr h="144000">
                <a:tc>
                  <a:txBody>
                    <a:bodyPr/>
                    <a:lstStyle/>
                    <a:p>
                      <a:endParaRPr lang="es-PA" sz="300" dirty="0">
                        <a:latin typeface="Ubuntu" panose="020B0504030602030204" pitchFamily="34" charset="0"/>
                      </a:endParaRPr>
                    </a:p>
                  </a:txBody>
                  <a:tcPr marL="105944" marR="105944" marT="52972" marB="52972">
                    <a:lnL w="9525" cap="flat" cmpd="sng" algn="ctr">
                      <a:noFill/>
                      <a:prstDash val="dot"/>
                      <a:round/>
                      <a:headEnd type="none" w="med" len="med"/>
                      <a:tailEnd type="none" w="med" len="med"/>
                    </a:lnL>
                    <a:lnR w="12700" cap="flat" cmpd="sng" algn="ctr">
                      <a:noFill/>
                      <a:prstDash val="solid"/>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s-PA" sz="300" dirty="0">
                        <a:latin typeface="Ubuntu" panose="020B0504030602030204" pitchFamily="34" charset="0"/>
                      </a:endParaRPr>
                    </a:p>
                  </a:txBody>
                  <a:tcPr marL="105150" marR="105150" marT="52574" marB="52574">
                    <a:lnL w="12700" cap="flat" cmpd="sng" algn="ctr">
                      <a:noFill/>
                      <a:prstDash val="solid"/>
                      <a:round/>
                      <a:headEnd type="none" w="med" len="med"/>
                      <a:tailEnd type="none" w="med" len="med"/>
                    </a:lnL>
                    <a:lnR w="9525" cap="flat" cmpd="sng" algn="ctr">
                      <a:no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n-US" sz="300" dirty="0">
                        <a:latin typeface="Ubuntu" panose="020B0504030602030204" pitchFamily="34" charset="0"/>
                      </a:endParaRPr>
                    </a:p>
                  </a:txBody>
                  <a:tcPr marL="105944" marR="105944" marT="52972" marB="52972">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s-PA" sz="300" dirty="0">
                        <a:latin typeface="Ubuntu" panose="020B0504030602030204" pitchFamily="34" charset="0"/>
                      </a:endParaRPr>
                    </a:p>
                  </a:txBody>
                  <a:tcPr marL="105944" marR="105944" marT="52972" marB="52972">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4103080341"/>
                  </a:ext>
                </a:extLst>
              </a:tr>
              <a:tr h="360000">
                <a:tc>
                  <a:txBody>
                    <a:bodyPr/>
                    <a:lstStyle/>
                    <a:p>
                      <a:endParaRPr lang="es-PA" sz="1500" dirty="0">
                        <a:latin typeface="Ubuntu" panose="020B0504030602030204" pitchFamily="34" charset="0"/>
                      </a:endParaRPr>
                    </a:p>
                  </a:txBody>
                  <a:tcPr marL="105150" marR="105150" marT="52574" marB="52574">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r>
                        <a:rPr lang="fr" sz="1600" b="1" dirty="0">
                          <a:solidFill>
                            <a:srgbClr val="013B82"/>
                          </a:solidFill>
                          <a:latin typeface="Ubuntu" panose="020B0504030602030204" pitchFamily="34" charset="0"/>
                          <a:ea typeface="Yu Gothic" panose="020B0400000000000000" pitchFamily="34" charset="-128"/>
                        </a:rPr>
                        <a:t>Chef de projet</a:t>
                      </a:r>
                    </a:p>
                  </a:txBody>
                  <a:tcPr marL="102185" marR="102185" marT="51093" marB="51093"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a:noFill/>
                    </a:lnT>
                    <a:lnTlToBr w="12700" cmpd="sng">
                      <a:noFill/>
                      <a:prstDash val="solid"/>
                    </a:lnTlToBr>
                    <a:lnBlToTr w="12700" cmpd="sng">
                      <a:noFill/>
                      <a:prstDash val="solid"/>
                    </a:lnBlToTr>
                    <a:solidFill>
                      <a:srgbClr val="DDF5FF"/>
                    </a:solidFill>
                  </a:tcPr>
                </a:tc>
                <a:tc>
                  <a:txBody>
                    <a:bodyPr/>
                    <a:lstStyle/>
                    <a:p>
                      <a:endParaRPr lang="en-US" sz="1500" dirty="0">
                        <a:latin typeface="Ubuntu" panose="020B0504030602030204" pitchFamily="34" charset="0"/>
                      </a:endParaRPr>
                    </a:p>
                  </a:txBody>
                  <a:tcPr marL="105944" marR="105944" marT="52972" marB="52972"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1500" dirty="0">
                        <a:latin typeface="Ubuntu" panose="020B0504030602030204" pitchFamily="34" charset="0"/>
                      </a:endParaRPr>
                    </a:p>
                  </a:txBody>
                  <a:tcPr marL="105150" marR="105150" marT="52574" marB="52574">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370617446"/>
                  </a:ext>
                </a:extLst>
              </a:tr>
              <a:tr h="360000">
                <a:tc>
                  <a:txBody>
                    <a:bodyPr/>
                    <a:lstStyle/>
                    <a:p>
                      <a:endParaRPr lang="es-PA" sz="1500" dirty="0">
                        <a:latin typeface="Ubuntu" panose="020B0504030602030204" pitchFamily="34" charset="0"/>
                      </a:endParaRPr>
                    </a:p>
                  </a:txBody>
                  <a:tcPr marL="105150" marR="105150" marT="52574" marB="52574">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r>
                        <a:rPr lang="fr" sz="1600" b="1" dirty="0">
                          <a:solidFill>
                            <a:srgbClr val="013B82"/>
                          </a:solidFill>
                          <a:latin typeface="Ubuntu" panose="020B0504030602030204" pitchFamily="34" charset="0"/>
                          <a:ea typeface="Yu Gothic" panose="020B0400000000000000" pitchFamily="34" charset="-128"/>
                        </a:rPr>
                        <a:t>Membres de l’équipe</a:t>
                      </a:r>
                      <a:endParaRPr lang="es-PA" sz="1600" b="1" dirty="0">
                        <a:solidFill>
                          <a:srgbClr val="013B82"/>
                        </a:solidFill>
                        <a:latin typeface="Ubuntu" panose="020B0504030602030204" pitchFamily="34" charset="0"/>
                        <a:ea typeface="Yu Gothic" panose="020B0400000000000000" pitchFamily="34" charset="-128"/>
                      </a:endParaRPr>
                    </a:p>
                  </a:txBody>
                  <a:tcPr marL="102185" marR="102185" marT="51093" marB="51093"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n-US" sz="1500" dirty="0">
                        <a:latin typeface="Ubuntu" panose="020B0504030602030204" pitchFamily="34" charset="0"/>
                      </a:endParaRPr>
                    </a:p>
                  </a:txBody>
                  <a:tcPr marL="105944" marR="105944" marT="52972" marB="52972"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1500" dirty="0">
                        <a:latin typeface="Ubuntu" panose="020B0504030602030204" pitchFamily="34" charset="0"/>
                      </a:endParaRPr>
                    </a:p>
                  </a:txBody>
                  <a:tcPr marL="105150" marR="105150" marT="52574" marB="52574">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209509643"/>
                  </a:ext>
                </a:extLst>
              </a:tr>
              <a:tr h="0">
                <a:tc gridSpan="4">
                  <a:txBody>
                    <a:bodyPr/>
                    <a:lstStyle/>
                    <a:p>
                      <a:endParaRPr lang="es-PA" sz="300" dirty="0">
                        <a:latin typeface="Ubuntu" panose="020B0504030602030204" pitchFamily="34" charset="0"/>
                      </a:endParaRPr>
                    </a:p>
                  </a:txBody>
                  <a:tcPr marL="89828" marR="89828" marT="44914" marB="44914">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s-PA" sz="600">
                        <a:latin typeface="Yu Gothic" panose="020B0400000000000000" pitchFamily="34" charset="-128"/>
                        <a:ea typeface="Yu Gothic" panose="020B0400000000000000" pitchFamily="34" charset="-128"/>
                      </a:endParaRPr>
                    </a:p>
                  </a:txBody>
                  <a:tcPr>
                    <a:lnT w="12700" cmpd="sng">
                      <a:noFill/>
                    </a:lnT>
                    <a:solidFill>
                      <a:srgbClr val="DDF5FF"/>
                    </a:solidFill>
                  </a:tcPr>
                </a:tc>
                <a:tc hMerge="1">
                  <a:txBody>
                    <a:bodyPr/>
                    <a:lstStyle/>
                    <a:p>
                      <a:endParaRPr lang="en-US"/>
                    </a:p>
                  </a:txBody>
                  <a:tcPr>
                    <a:lnL w="12700" cmpd="sng">
                      <a:noFill/>
                    </a:lnL>
                    <a:lnT w="12700" cap="flat" cmpd="sng" algn="ctr">
                      <a:solidFill>
                        <a:srgbClr val="013B82"/>
                      </a:solidFill>
                      <a:prstDash val="dot"/>
                      <a:round/>
                      <a:headEnd type="none" w="med" len="med"/>
                      <a:tailEnd type="none" w="med" len="med"/>
                    </a:lnT>
                  </a:tcPr>
                </a:tc>
                <a:tc hMerge="1">
                  <a:txBody>
                    <a:bodyPr/>
                    <a:lstStyle/>
                    <a:p>
                      <a:endParaRPr lang="es-PA" sz="600"/>
                    </a:p>
                  </a:txBody>
                  <a:tcPr>
                    <a:lnL w="12700" cmpd="sng">
                      <a:noFill/>
                    </a:lnL>
                    <a:lnT w="12700" cmpd="sng">
                      <a:noFill/>
                    </a:lnT>
                    <a:solidFill>
                      <a:srgbClr val="DDF5FF"/>
                    </a:solidFill>
                  </a:tcPr>
                </a:tc>
                <a:extLst>
                  <a:ext uri="{0D108BD9-81ED-4DB2-BD59-A6C34878D82A}">
                    <a16:rowId xmlns:a16="http://schemas.microsoft.com/office/drawing/2014/main" val="981323372"/>
                  </a:ext>
                </a:extLst>
              </a:tr>
            </a:tbl>
          </a:graphicData>
        </a:graphic>
      </p:graphicFrame>
      <p:sp>
        <p:nvSpPr>
          <p:cNvPr id="12" name="TextBox 11">
            <a:extLst>
              <a:ext uri="{FF2B5EF4-FFF2-40B4-BE49-F238E27FC236}">
                <a16:creationId xmlns:a16="http://schemas.microsoft.com/office/drawing/2014/main" id="{5CC22EAE-9448-9A6A-E7B8-1A43043AAA21}"/>
              </a:ext>
            </a:extLst>
          </p:cNvPr>
          <p:cNvSpPr txBox="1"/>
          <p:nvPr/>
        </p:nvSpPr>
        <p:spPr>
          <a:xfrm>
            <a:off x="3288030" y="931497"/>
            <a:ext cx="4213860" cy="323165"/>
          </a:xfrm>
          <a:prstGeom prst="rect">
            <a:avLst/>
          </a:prstGeom>
          <a:noFill/>
        </p:spPr>
        <p:txBody>
          <a:bodyPr wrap="square" lIns="91440" tIns="45720" rIns="91440" bIns="45720" rtlCol="0" anchor="t">
            <a:spAutoFit/>
          </a:bodyPr>
          <a:lstStyle/>
          <a:p>
            <a:r>
              <a:rPr lang="fr" sz="1500" dirty="0" err="1">
                <a:solidFill>
                  <a:schemeClr val="tx1">
                    <a:lumMod val="65000"/>
                    <a:lumOff val="35000"/>
                  </a:schemeClr>
                </a:solidFill>
                <a:latin typeface="Ubuntu"/>
              </a:rPr>
              <a:t>Recrutement et autonomisation des athlètes</a:t>
            </a:r>
            <a:endParaRPr lang="es-PA" sz="1500" dirty="0">
              <a:solidFill>
                <a:schemeClr val="tx1">
                  <a:lumMod val="65000"/>
                  <a:lumOff val="35000"/>
                </a:schemeClr>
              </a:solidFill>
              <a:latin typeface="Ubuntu"/>
            </a:endParaRPr>
          </a:p>
        </p:txBody>
      </p:sp>
      <p:sp>
        <p:nvSpPr>
          <p:cNvPr id="13" name="TextBox 12">
            <a:extLst>
              <a:ext uri="{FF2B5EF4-FFF2-40B4-BE49-F238E27FC236}">
                <a16:creationId xmlns:a16="http://schemas.microsoft.com/office/drawing/2014/main" id="{1DF4CD9C-9EF0-51A6-8EDD-D29EC17DAED9}"/>
              </a:ext>
            </a:extLst>
          </p:cNvPr>
          <p:cNvSpPr txBox="1"/>
          <p:nvPr/>
        </p:nvSpPr>
        <p:spPr>
          <a:xfrm>
            <a:off x="3288030" y="1787948"/>
            <a:ext cx="4213860" cy="323165"/>
          </a:xfrm>
          <a:prstGeom prst="rect">
            <a:avLst/>
          </a:prstGeom>
          <a:noFill/>
        </p:spPr>
        <p:txBody>
          <a:bodyPr wrap="square" lIns="91440" tIns="45720" rIns="91440" bIns="45720" rtlCol="0" anchor="t">
            <a:spAutoFit/>
          </a:bodyPr>
          <a:lstStyle/>
          <a:p>
            <a:r>
              <a:rPr lang="fr" sz="1500" dirty="0">
                <a:solidFill>
                  <a:schemeClr val="tx1">
                    <a:lumMod val="65000"/>
                    <a:lumOff val="35000"/>
                  </a:schemeClr>
                </a:solidFill>
                <a:latin typeface="Ubuntu"/>
              </a:rPr>
              <a:t>Conal, Cristina, Caitlin et Brandon</a:t>
            </a:r>
          </a:p>
        </p:txBody>
      </p:sp>
      <p:sp>
        <p:nvSpPr>
          <p:cNvPr id="14" name="TextBox 13">
            <a:extLst>
              <a:ext uri="{FF2B5EF4-FFF2-40B4-BE49-F238E27FC236}">
                <a16:creationId xmlns:a16="http://schemas.microsoft.com/office/drawing/2014/main" id="{95FCD85A-008C-846B-9B86-231DB7ED0EC4}"/>
              </a:ext>
            </a:extLst>
          </p:cNvPr>
          <p:cNvSpPr txBox="1"/>
          <p:nvPr/>
        </p:nvSpPr>
        <p:spPr>
          <a:xfrm>
            <a:off x="3288030" y="1457048"/>
            <a:ext cx="4213860" cy="323165"/>
          </a:xfrm>
          <a:prstGeom prst="rect">
            <a:avLst/>
          </a:prstGeom>
          <a:noFill/>
        </p:spPr>
        <p:txBody>
          <a:bodyPr wrap="square" lIns="91440" tIns="45720" rIns="91440" bIns="45720" rtlCol="0" anchor="t">
            <a:spAutoFit/>
          </a:bodyPr>
          <a:lstStyle/>
          <a:p>
            <a:r>
              <a:rPr lang="fr" sz="1500" dirty="0">
                <a:solidFill>
                  <a:schemeClr val="tx1">
                    <a:lumMod val="65000"/>
                    <a:lumOff val="35000"/>
                  </a:schemeClr>
                </a:solidFill>
                <a:latin typeface="Ubuntu"/>
              </a:rPr>
              <a:t>Conal</a:t>
            </a:r>
          </a:p>
        </p:txBody>
      </p:sp>
      <p:sp>
        <p:nvSpPr>
          <p:cNvPr id="18" name="TextBox 17">
            <a:extLst>
              <a:ext uri="{FF2B5EF4-FFF2-40B4-BE49-F238E27FC236}">
                <a16:creationId xmlns:a16="http://schemas.microsoft.com/office/drawing/2014/main" id="{A85640B0-F168-FDDB-571A-ACF165C03AF3}"/>
              </a:ext>
            </a:extLst>
          </p:cNvPr>
          <p:cNvSpPr txBox="1"/>
          <p:nvPr/>
        </p:nvSpPr>
        <p:spPr>
          <a:xfrm>
            <a:off x="3437368" y="3575267"/>
            <a:ext cx="8348527" cy="927946"/>
          </a:xfrm>
          <a:prstGeom prst="rect">
            <a:avLst/>
          </a:prstGeom>
          <a:noFill/>
        </p:spPr>
        <p:txBody>
          <a:bodyPr wrap="square" lIns="91440" tIns="45720" rIns="91440" bIns="45720" rtlCol="0" anchor="t">
            <a:spAutoFit/>
          </a:bodyPr>
          <a:lstStyle/>
          <a:p>
            <a:pPr marL="107950" indent="-107950">
              <a:buClr>
                <a:srgbClr val="ED1C24"/>
              </a:buClr>
              <a:buSzPct val="120000"/>
              <a:buFont typeface="Ubuntu" panose="020B0504030602030204" pitchFamily="34" charset="0"/>
              <a:buChar char="›"/>
            </a:pPr>
            <a:r>
              <a:rPr lang="fr" b="1" kern="100" dirty="0">
                <a:solidFill>
                  <a:schemeClr val="tx1">
                    <a:lumMod val="50000"/>
                    <a:lumOff val="50000"/>
                  </a:schemeClr>
                </a:solidFill>
                <a:latin typeface="Ubuntu Light" panose="020B0304030602030204" pitchFamily="34" charset="0"/>
                <a:ea typeface="Calibri" panose="020F0502020204030204" pitchFamily="34" charset="0"/>
                <a:cs typeface="Times New Roman" panose="02020603050405020304" pitchFamily="18" charset="0"/>
              </a:rPr>
              <a:t>Solution</a:t>
            </a:r>
          </a:p>
          <a:p>
            <a:pPr>
              <a:lnSpc>
                <a:spcPct val="120000"/>
              </a:lnSpc>
            </a:pPr>
            <a:r>
              <a:rPr lang="fr" sz="1600" kern="100" dirty="0">
                <a:solidFill>
                  <a:srgbClr val="92278F"/>
                </a:solidFill>
                <a:latin typeface="Ubuntu"/>
                <a:ea typeface="Calibri"/>
                <a:cs typeface="Times New Roman"/>
              </a:rPr>
              <a:t>Lancez une initiative d'engagement incluant des événements de sensibilisation, du mentorat d'athlètes actuels et une formation au leadership pour les nouvelles recrues</a:t>
            </a:r>
          </a:p>
        </p:txBody>
      </p:sp>
    </p:spTree>
    <p:extLst>
      <p:ext uri="{BB962C8B-B14F-4D97-AF65-F5344CB8AC3E}">
        <p14:creationId xmlns:p14="http://schemas.microsoft.com/office/powerpoint/2010/main" val="35886790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asvg="http://schemas.microsoft.com/office/drawing/2016/SVG/main" xmlns:p14="http://schemas.microsoft.com/office/powerpoint/2010/main" xmlns:a16="http://schemas.microsoft.com/office/drawing/2014/main"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8B879-83A6-4932-F4B3-5623E5CAC38C}"/>
            </a:ext>
          </a:extLst>
        </p:cNvPr>
        <p:cNvGrpSpPr/>
        <p:nvPr/>
      </p:nvGrpSpPr>
      <p:grpSpPr>
        <a:xfrm>
          <a:off x="0" y="0"/>
          <a:ext cx="0" cy="0"/>
          <a:chOff x="0" y="0"/>
          <a:chExt cx="0" cy="0"/>
        </a:xfrm>
      </p:grpSpPr>
      <p:graphicFrame>
        <p:nvGraphicFramePr>
          <p:cNvPr id="15" name="Tabla 4">
            <a:extLst>
              <a:ext uri="{FF2B5EF4-FFF2-40B4-BE49-F238E27FC236}">
                <a16:creationId xmlns:a16="http://schemas.microsoft.com/office/drawing/2014/main" id="{3AD3E572-4385-0CF1-38FC-23C07689ABD4}"/>
              </a:ext>
            </a:extLst>
          </p:cNvPr>
          <p:cNvGraphicFramePr>
            <a:graphicFrameLocks noGrp="1"/>
          </p:cNvGraphicFramePr>
          <p:nvPr>
            <p:extLst>
              <p:ext uri="{D42A27DB-BD31-4B8C-83A1-F6EECF244321}">
                <p14:modId xmlns:p14="http://schemas.microsoft.com/office/powerpoint/2010/main" val="3193291341"/>
              </p:ext>
            </p:extLst>
          </p:nvPr>
        </p:nvGraphicFramePr>
        <p:xfrm>
          <a:off x="722932" y="729951"/>
          <a:ext cx="10134786" cy="5719972"/>
        </p:xfrm>
        <a:graphic>
          <a:graphicData uri="http://schemas.openxmlformats.org/drawingml/2006/table">
            <a:tbl>
              <a:tblPr firstRow="1" bandRow="1">
                <a:tableStyleId>{5C22544A-7EE6-4342-B048-85BDC9FD1C3A}</a:tableStyleId>
              </a:tblPr>
              <a:tblGrid>
                <a:gridCol w="261542">
                  <a:extLst>
                    <a:ext uri="{9D8B030D-6E8A-4147-A177-3AD203B41FA5}">
                      <a16:colId xmlns:a16="http://schemas.microsoft.com/office/drawing/2014/main" val="784872245"/>
                    </a:ext>
                  </a:extLst>
                </a:gridCol>
                <a:gridCol w="237850">
                  <a:extLst>
                    <a:ext uri="{9D8B030D-6E8A-4147-A177-3AD203B41FA5}">
                      <a16:colId xmlns:a16="http://schemas.microsoft.com/office/drawing/2014/main" val="2329577228"/>
                    </a:ext>
                  </a:extLst>
                </a:gridCol>
                <a:gridCol w="1608017">
                  <a:extLst>
                    <a:ext uri="{9D8B030D-6E8A-4147-A177-3AD203B41FA5}">
                      <a16:colId xmlns:a16="http://schemas.microsoft.com/office/drawing/2014/main" val="1259728211"/>
                    </a:ext>
                  </a:extLst>
                </a:gridCol>
                <a:gridCol w="362064">
                  <a:extLst>
                    <a:ext uri="{9D8B030D-6E8A-4147-A177-3AD203B41FA5}">
                      <a16:colId xmlns:a16="http://schemas.microsoft.com/office/drawing/2014/main" val="794918554"/>
                    </a:ext>
                  </a:extLst>
                </a:gridCol>
                <a:gridCol w="280685">
                  <a:extLst>
                    <a:ext uri="{9D8B030D-6E8A-4147-A177-3AD203B41FA5}">
                      <a16:colId xmlns:a16="http://schemas.microsoft.com/office/drawing/2014/main" val="2724580264"/>
                    </a:ext>
                  </a:extLst>
                </a:gridCol>
                <a:gridCol w="1949229">
                  <a:extLst>
                    <a:ext uri="{9D8B030D-6E8A-4147-A177-3AD203B41FA5}">
                      <a16:colId xmlns:a16="http://schemas.microsoft.com/office/drawing/2014/main" val="1639754873"/>
                    </a:ext>
                  </a:extLst>
                </a:gridCol>
                <a:gridCol w="263281">
                  <a:extLst>
                    <a:ext uri="{9D8B030D-6E8A-4147-A177-3AD203B41FA5}">
                      <a16:colId xmlns:a16="http://schemas.microsoft.com/office/drawing/2014/main" val="1360919406"/>
                    </a:ext>
                  </a:extLst>
                </a:gridCol>
                <a:gridCol w="4703975">
                  <a:extLst>
                    <a:ext uri="{9D8B030D-6E8A-4147-A177-3AD203B41FA5}">
                      <a16:colId xmlns:a16="http://schemas.microsoft.com/office/drawing/2014/main" val="3348204769"/>
                    </a:ext>
                  </a:extLst>
                </a:gridCol>
                <a:gridCol w="216711">
                  <a:extLst>
                    <a:ext uri="{9D8B030D-6E8A-4147-A177-3AD203B41FA5}">
                      <a16:colId xmlns:a16="http://schemas.microsoft.com/office/drawing/2014/main" val="1933741318"/>
                    </a:ext>
                  </a:extLst>
                </a:gridCol>
                <a:gridCol w="251432">
                  <a:extLst>
                    <a:ext uri="{9D8B030D-6E8A-4147-A177-3AD203B41FA5}">
                      <a16:colId xmlns:a16="http://schemas.microsoft.com/office/drawing/2014/main" val="69885601"/>
                    </a:ext>
                  </a:extLst>
                </a:gridCol>
              </a:tblGrid>
              <a:tr h="144000">
                <a:tc gridSpan="4">
                  <a:txBody>
                    <a:bodyPr/>
                    <a:lstStyle/>
                    <a:p>
                      <a:pPr algn="ctr"/>
                      <a:endParaRPr lang="es-PA" sz="400" b="0" dirty="0">
                        <a:solidFill>
                          <a:schemeClr val="tx1">
                            <a:lumMod val="75000"/>
                            <a:lumOff val="25000"/>
                          </a:schemeClr>
                        </a:solidFill>
                        <a:latin typeface="Ubuntu" panose="020B0504030602030204" pitchFamily="34" charset="0"/>
                      </a:endParaRPr>
                    </a:p>
                  </a:txBody>
                  <a:tcPr marL="93438" marR="93438" marT="46719" marB="46719"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tc>
                <a:tc hMerge="1">
                  <a:txBody>
                    <a:bodyPr/>
                    <a:lstStyle/>
                    <a:p>
                      <a:endParaRPr lang="en-US"/>
                    </a:p>
                  </a:txBody>
                  <a:tcPr/>
                </a:tc>
                <a:tc hMerge="1">
                  <a:txBody>
                    <a:bodyPr/>
                    <a:lstStyle/>
                    <a:p>
                      <a:endParaRPr lang="es-PA" sz="400"/>
                    </a:p>
                  </a:txBody>
                  <a:tcPr marL="93438" marR="93438" marT="46719" marB="46719"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gridSpan="6">
                  <a:txBody>
                    <a:bodyPr/>
                    <a:lstStyle/>
                    <a:p>
                      <a:endParaRPr lang="en-US" sz="400" dirty="0">
                        <a:latin typeface="Ubuntu" panose="020B0504030602030204" pitchFamily="34" charset="0"/>
                      </a:endParaRPr>
                    </a:p>
                  </a:txBody>
                  <a:tcPr marL="93438" marR="93438" marT="46719" marB="46719"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lnL w="12700" cmpd="sng">
                      <a:noFill/>
                    </a:lnL>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lnL w="12700" cmpd="sng">
                      <a:noFill/>
                    </a:lnL>
                  </a:tcPr>
                </a:tc>
                <a:tc hMerge="1">
                  <a:txBody>
                    <a:bodyPr/>
                    <a:lstStyle/>
                    <a:p>
                      <a:endParaRPr lang="es-PA" sz="400"/>
                    </a:p>
                  </a:txBody>
                  <a:tcPr marL="93438" marR="93438" marT="46719" marB="46719" anchor="b">
                    <a:lnL w="12700" cmpd="sng">
                      <a:noFill/>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2189898742"/>
                  </a:ext>
                </a:extLst>
              </a:tr>
              <a:tr h="365041">
                <a:tc gridSpan="4">
                  <a:txBody>
                    <a:bodyPr/>
                    <a:lstStyle/>
                    <a:p>
                      <a:pPr algn="ctr"/>
                      <a:r>
                        <a:rPr lang="fr" sz="1600" b="1" dirty="0">
                          <a:solidFill>
                            <a:srgbClr val="47C6FF"/>
                          </a:solidFill>
                          <a:latin typeface="Ubuntu" panose="020B0504030602030204" pitchFamily="34" charset="0"/>
                        </a:rPr>
                        <a:t>Nom du projet</a:t>
                      </a:r>
                      <a:endParaRPr lang="es-PA" sz="1600" b="1" dirty="0">
                        <a:solidFill>
                          <a:srgbClr val="47C6FF"/>
                        </a:solidFill>
                        <a:latin typeface="Ubuntu" panose="020B0504030602030204" pitchFamily="34" charset="0"/>
                      </a:endParaRPr>
                    </a:p>
                  </a:txBody>
                  <a:tcPr marL="93438" marR="93438" marT="46719" marB="46719"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w="381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tc>
                <a:tc hMerge="1">
                  <a:txBody>
                    <a:bodyPr/>
                    <a:lstStyle/>
                    <a:p>
                      <a:pPr algn="ctr"/>
                      <a:r>
                        <a:rPr lang="fr" sz="1400">
                          <a:solidFill>
                            <a:srgbClr val="013B82"/>
                          </a:solidFill>
                          <a:latin typeface="Ubuntu" panose="020B0504030602030204" pitchFamily="34" charset="0"/>
                        </a:rPr>
                        <a:t>NOM DU PROJET</a:t>
                      </a:r>
                    </a:p>
                  </a:txBody>
                  <a:tcPr>
                    <a:solidFill>
                      <a:srgbClr val="DDF5FF"/>
                    </a:solidFill>
                  </a:tcPr>
                </a:tc>
                <a:tc hMerge="1">
                  <a:txBody>
                    <a:bodyPr/>
                    <a:lstStyle/>
                    <a:p>
                      <a:r>
                        <a:rPr lang="fr" sz="1600" b="0" err="1">
                          <a:solidFill>
                            <a:schemeClr val="bg1"/>
                          </a:solidFill>
                          <a:latin typeface="Ubuntu" panose="020B0504030602030204" pitchFamily="34" charset="0"/>
                        </a:rPr>
                        <a:t>Recrutement et autonomisation des athlètes</a:t>
                      </a:r>
                      <a:endParaRPr lang="es-PA" sz="1600">
                        <a:solidFill>
                          <a:schemeClr val="bg1"/>
                        </a:solidFill>
                      </a:endParaRPr>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endParaRPr lang="en-US" dirty="0"/>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lnL w="12700" cap="flat" cmpd="sng" algn="ctr">
                      <a:solidFill>
                        <a:srgbClr val="013B82"/>
                      </a:solidFill>
                      <a:prstDash val="dot"/>
                      <a:round/>
                      <a:headEnd type="none" w="med" len="med"/>
                      <a:tailEnd type="none" w="med" len="med"/>
                    </a:lnL>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a:p>
                  </a:txBody>
                  <a:tcPr>
                    <a:lnL w="12700" cmpd="sng">
                      <a:noFill/>
                    </a:lnL>
                  </a:tcPr>
                </a:tc>
                <a:tc gridSpan="2">
                  <a:txBody>
                    <a:bodyPr/>
                    <a:lstStyle/>
                    <a:p>
                      <a:endParaRPr lang="es-PA" dirty="0"/>
                    </a:p>
                  </a:txBody>
                  <a:tcPr marL="93438" marR="93438" marT="46719" marB="46719" anchor="ctr">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1600">
                        <a:solidFill>
                          <a:srgbClr val="013B82"/>
                        </a:solidFill>
                      </a:endParaRPr>
                    </a:p>
                  </a:txBody>
                  <a:tcPr marL="93438" marR="93438" marT="46719" marB="46719" anchor="ctr">
                    <a:lnL w="12700" cmpd="sng">
                      <a:noFill/>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36027936"/>
                  </a:ext>
                </a:extLst>
              </a:tr>
              <a:tr h="0">
                <a:tc gridSpan="2">
                  <a:txBody>
                    <a:bodyPr/>
                    <a:lstStyle/>
                    <a:p>
                      <a:endParaRPr lang="es-PA" sz="300" dirty="0">
                        <a:latin typeface="Ubuntu" panose="020B0504030602030204" pitchFamily="34" charset="0"/>
                      </a:endParaRPr>
                    </a:p>
                  </a:txBody>
                  <a:tcPr marL="93438" marR="93438" marT="46719" marB="46719">
                    <a:lnL w="9525" cap="flat" cmpd="sng" algn="ctr">
                      <a:noFill/>
                      <a:prstDash val="dot"/>
                      <a:round/>
                      <a:headEnd type="none" w="med" len="med"/>
                      <a:tailEnd type="none" w="med" len="med"/>
                    </a:lnL>
                    <a:lnR w="12700" cap="flat" cmpd="sng" algn="ctr">
                      <a:noFill/>
                      <a:prstDash val="solid"/>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tc>
                <a:tc gridSpan="2">
                  <a:txBody>
                    <a:bodyPr/>
                    <a:lstStyle/>
                    <a:p>
                      <a:endParaRPr lang="es-PA" sz="300" dirty="0">
                        <a:solidFill>
                          <a:srgbClr val="47C6FF"/>
                        </a:solidFill>
                        <a:latin typeface="Ubuntu" panose="020B0504030602030204" pitchFamily="34" charset="0"/>
                      </a:endParaRPr>
                    </a:p>
                  </a:txBody>
                  <a:tcPr marL="92737" marR="92737" marT="46368" marB="46368">
                    <a:lnL w="12700" cap="flat" cmpd="sng" algn="ctr">
                      <a:noFill/>
                      <a:prstDash val="solid"/>
                      <a:round/>
                      <a:headEnd type="none" w="med" len="med"/>
                      <a:tailEnd type="none" w="med" len="med"/>
                    </a:lnL>
                    <a:lnR w="9525" cap="flat" cmpd="sng" algn="ctr">
                      <a:no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400"/>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gridSpan="4">
                  <a:txBody>
                    <a:bodyPr/>
                    <a:lstStyle/>
                    <a:p>
                      <a:endParaRPr lang="en-US" sz="300" dirty="0">
                        <a:latin typeface="Ubuntu" panose="020B0504030602030204" pitchFamily="34" charset="0"/>
                      </a:endParaRPr>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lnL w="12700" cmpd="sng">
                      <a:noFill/>
                    </a:lnL>
                  </a:tcPr>
                </a:tc>
                <a:tc hMerge="1">
                  <a:txBody>
                    <a:bodyPr/>
                    <a:lstStyle/>
                    <a:p>
                      <a:endParaRPr lang="es-PA"/>
                    </a:p>
                  </a:txBody>
                  <a:tcPr>
                    <a:lnL w="12700" cmpd="sng">
                      <a:noFill/>
                    </a:lnL>
                  </a:tcPr>
                </a:tc>
                <a:tc hMerge="1">
                  <a:txBody>
                    <a:bodyPr/>
                    <a:lstStyle/>
                    <a:p>
                      <a:endParaRPr lang="es-PA"/>
                    </a:p>
                  </a:txBody>
                  <a:tcPr>
                    <a:lnL w="12700" cmpd="sng">
                      <a:noFill/>
                    </a:lnL>
                  </a:tcPr>
                </a:tc>
                <a:tc gridSpan="2">
                  <a:txBody>
                    <a:bodyPr/>
                    <a:lstStyle/>
                    <a:p>
                      <a:endParaRPr lang="es-PA" sz="300" dirty="0">
                        <a:latin typeface="Ubuntu" panose="020B0504030602030204" pitchFamily="34" charset="0"/>
                      </a:endParaRPr>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400"/>
                    </a:p>
                  </a:txBody>
                  <a:tcPr marL="93438" marR="93438" marT="46719" marB="46719">
                    <a:lnL w="12700" cmpd="sng">
                      <a:noFill/>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4103080341"/>
                  </a:ext>
                </a:extLst>
              </a:tr>
              <a:tr h="371484">
                <a:tc gridSpan="2">
                  <a:txBody>
                    <a:bodyPr/>
                    <a:lstStyle/>
                    <a:p>
                      <a:endParaRPr lang="es-PA" sz="1800" dirty="0"/>
                    </a:p>
                  </a:txBody>
                  <a:tcPr marL="92737" marR="92737" marT="46368" marB="46368">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tc>
                <a:tc gridSpan="2">
                  <a:txBody>
                    <a:bodyPr/>
                    <a:lstStyle/>
                    <a:p>
                      <a:r>
                        <a:rPr lang="fr" sz="1600" b="1" dirty="0">
                          <a:solidFill>
                            <a:srgbClr val="47C6FF"/>
                          </a:solidFill>
                          <a:latin typeface="Ubuntu" panose="020B0504030602030204" pitchFamily="34" charset="0"/>
                          <a:ea typeface="Yu Gothic" panose="020B0400000000000000" pitchFamily="34" charset="-128"/>
                        </a:rPr>
                        <a:t>Chef de projet</a:t>
                      </a:r>
                    </a:p>
                  </a:txBody>
                  <a:tcPr marL="90123" marR="90123" marT="45062" marB="45062"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a:noFill/>
                    </a:lnT>
                    <a:lnTlToBr w="12700" cmpd="sng">
                      <a:noFill/>
                      <a:prstDash val="solid"/>
                    </a:lnTlToBr>
                    <a:lnBlToTr w="12700" cmpd="sng">
                      <a:noFill/>
                      <a:prstDash val="solid"/>
                    </a:lnBlToTr>
                    <a:solidFill>
                      <a:srgbClr val="EFFAFF"/>
                    </a:solidFill>
                  </a:tcPr>
                </a:tc>
                <a:tc hMerge="1">
                  <a:txBody>
                    <a:bodyPr/>
                    <a:lstStyle/>
                    <a:p>
                      <a:pPr marL="0" algn="l" defTabSz="914400" rtl="0" eaLnBrk="1" latinLnBrk="0" hangingPunct="1"/>
                      <a:endParaRPr lang="en-US" sz="1500" b="0" kern="1200" dirty="0">
                        <a:solidFill>
                          <a:schemeClr val="bg1"/>
                        </a:solidFill>
                        <a:latin typeface="Ubuntu" panose="020B0504030602030204" pitchFamily="34" charset="0"/>
                        <a:ea typeface="Yu Gothic" panose="020B0400000000000000" pitchFamily="34" charset="-128"/>
                        <a:cs typeface="+mn-cs"/>
                      </a:endParaRPr>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endParaRPr lang="en-US" dirty="0"/>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lnL w="12700" cap="flat" cmpd="sng" algn="ctr">
                      <a:solidFill>
                        <a:srgbClr val="013B82"/>
                      </a:solidFill>
                      <a:prstDash val="dot"/>
                      <a:round/>
                      <a:headEnd type="none" w="med" len="med"/>
                      <a:tailEnd type="none" w="med" len="med"/>
                    </a:lnL>
                  </a:tcPr>
                </a:tc>
                <a:tc hMerge="1">
                  <a:txBody>
                    <a:bodyPr/>
                    <a:lstStyle/>
                    <a:p>
                      <a:endParaRPr lang="en-US"/>
                    </a:p>
                  </a:txBody>
                  <a:tcPr>
                    <a:lnL w="12700" cap="flat" cmpd="sng" algn="ctr">
                      <a:solidFill>
                        <a:srgbClr val="013B82"/>
                      </a:solidFill>
                      <a:prstDash val="dot"/>
                      <a:round/>
                      <a:headEnd type="none" w="med" len="med"/>
                      <a:tailEnd type="none" w="med" len="med"/>
                    </a:lnL>
                  </a:tcPr>
                </a:tc>
                <a:tc hMerge="1">
                  <a:txBody>
                    <a:bodyPr/>
                    <a:lstStyle/>
                    <a:p>
                      <a:endParaRPr lang="en-US"/>
                    </a:p>
                  </a:txBody>
                  <a:tcPr/>
                </a:tc>
                <a:tc gridSpan="2">
                  <a:txBody>
                    <a:bodyPr/>
                    <a:lstStyle/>
                    <a:p>
                      <a:endParaRPr lang="es-PA" sz="1800" dirty="0"/>
                    </a:p>
                  </a:txBody>
                  <a:tcPr marL="92737" marR="92737" marT="46368" marB="46368">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tc>
                <a:extLst>
                  <a:ext uri="{0D108BD9-81ED-4DB2-BD59-A6C34878D82A}">
                    <a16:rowId xmlns:a16="http://schemas.microsoft.com/office/drawing/2014/main" val="1370617446"/>
                  </a:ext>
                </a:extLst>
              </a:tr>
              <a:tr h="371484">
                <a:tc gridSpan="2">
                  <a:txBody>
                    <a:bodyPr/>
                    <a:lstStyle/>
                    <a:p>
                      <a:endParaRPr lang="es-PA" sz="1800" dirty="0"/>
                    </a:p>
                  </a:txBody>
                  <a:tcPr marL="92737" marR="92737" marT="46368" marB="46368">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1800"/>
                    </a:p>
                  </a:txBody>
                  <a:tcPr marL="92737" marR="92737" marT="46368" marB="46368">
                    <a:lnL w="12700" cmpd="sng">
                      <a:noFill/>
                    </a:lnL>
                    <a:lnR w="9525" cap="flat" cmpd="sng" algn="ctr">
                      <a:no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gridSpan="2">
                  <a:txBody>
                    <a:bodyPr/>
                    <a:lstStyle/>
                    <a:p>
                      <a:r>
                        <a:rPr lang="fr" sz="1600" b="1" dirty="0" err="1">
                          <a:solidFill>
                            <a:srgbClr val="47C6FF"/>
                          </a:solidFill>
                          <a:latin typeface="Ubuntu" panose="020B0504030602030204" pitchFamily="34" charset="0"/>
                          <a:ea typeface="Yu Gothic" panose="020B0400000000000000" pitchFamily="34" charset="-128"/>
                        </a:rPr>
                        <a:t>Coéquipiers</a:t>
                      </a:r>
                      <a:endParaRPr lang="es-PA" sz="1600" b="1" dirty="0">
                        <a:solidFill>
                          <a:srgbClr val="47C6FF"/>
                        </a:solidFill>
                        <a:latin typeface="Ubuntu" panose="020B0504030602030204" pitchFamily="34" charset="0"/>
                        <a:ea typeface="Yu Gothic" panose="020B0400000000000000" pitchFamily="34" charset="-128"/>
                      </a:endParaRPr>
                    </a:p>
                  </a:txBody>
                  <a:tcPr marL="90123" marR="90123" marT="45062" marB="45062"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pPr marL="0" algn="l" defTabSz="914400" rtl="0" eaLnBrk="1" latinLnBrk="0" hangingPunct="1"/>
                      <a:r>
                        <a:rPr lang="fr" sz="1500" b="0" kern="1200" dirty="0">
                          <a:solidFill>
                            <a:schemeClr val="bg1"/>
                          </a:solidFill>
                          <a:latin typeface="Ubuntu" panose="020B0504030602030204" pitchFamily="34" charset="0"/>
                          <a:ea typeface="Yu Gothic" panose="020B0400000000000000" pitchFamily="34" charset="-128"/>
                          <a:cs typeface="+mn-cs"/>
                        </a:rPr>
                        <a:t>Conal, Cristina, Caitlin et Brandon</a:t>
                      </a:r>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endParaRPr lang="en-US" dirty="0"/>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dirty="0"/>
                    </a:p>
                  </a:txBody>
                  <a:tcPr>
                    <a:lnL w="12700" cap="flat" cmpd="sng" algn="ctr">
                      <a:solidFill>
                        <a:srgbClr val="013B82"/>
                      </a:solidFill>
                      <a:prstDash val="dot"/>
                      <a:round/>
                      <a:headEnd type="none" w="med" len="med"/>
                      <a:tailEnd type="none" w="med" len="med"/>
                    </a:lnL>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a:p>
                  </a:txBody>
                  <a:tcPr>
                    <a:lnL w="19050" cap="flat" cmpd="sng" algn="ctr">
                      <a:solidFill>
                        <a:srgbClr val="0093D4"/>
                      </a:solidFill>
                      <a:prstDash val="sysDot"/>
                      <a:round/>
                      <a:headEnd type="none" w="med" len="med"/>
                      <a:tailEnd type="none" w="med" len="med"/>
                    </a:lnL>
                  </a:tcPr>
                </a:tc>
                <a:tc gridSpan="2">
                  <a:txBody>
                    <a:bodyPr/>
                    <a:lstStyle/>
                    <a:p>
                      <a:endParaRPr lang="es-PA" sz="1800" dirty="0"/>
                    </a:p>
                  </a:txBody>
                  <a:tcPr marL="92737" marR="92737" marT="46368" marB="46368">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1800"/>
                    </a:p>
                  </a:txBody>
                  <a:tcPr marL="92737" marR="92737" marT="46368" marB="46368">
                    <a:lnL w="12700" cmpd="sng">
                      <a:noFill/>
                    </a:lnL>
                    <a:lnR w="12700"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209509643"/>
                  </a:ext>
                </a:extLst>
              </a:tr>
              <a:tr h="138130">
                <a:tc gridSpan="10">
                  <a:txBody>
                    <a:bodyPr/>
                    <a:lstStyle/>
                    <a:p>
                      <a:endParaRPr lang="es-PA" sz="300" dirty="0"/>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n-US"/>
                    </a:p>
                  </a:txBody>
                  <a:tcPr>
                    <a:lnT>
                      <a:noFill/>
                    </a:lnT>
                  </a:tcPr>
                </a:tc>
                <a:tc hMerge="1">
                  <a:txBody>
                    <a:bodyPr/>
                    <a:lstStyle/>
                    <a:p>
                      <a:endParaRPr lang="es-PA" sz="600">
                        <a:latin typeface="Yu Gothic" panose="020B0400000000000000" pitchFamily="34" charset="-128"/>
                        <a:ea typeface="Yu Gothic" panose="020B0400000000000000" pitchFamily="34" charset="-128"/>
                      </a:endParaRPr>
                    </a:p>
                  </a:txBody>
                  <a:tcPr>
                    <a:lnT w="12700" cmpd="sng">
                      <a:noFill/>
                    </a:lnT>
                    <a:solidFill>
                      <a:srgbClr val="DDF5FF"/>
                    </a:solidFill>
                  </a:tcPr>
                </a:tc>
                <a:tc hMerge="1">
                  <a:txBody>
                    <a:bodyPr/>
                    <a:lstStyle/>
                    <a:p>
                      <a:endParaRPr lang="es-PA" sz="600">
                        <a:latin typeface="Yu Gothic" panose="020B0400000000000000" pitchFamily="34" charset="-128"/>
                        <a:ea typeface="Yu Gothic" panose="020B0400000000000000" pitchFamily="34" charset="-128"/>
                      </a:endParaRPr>
                    </a:p>
                  </a:txBody>
                  <a:tcPr>
                    <a:lnL w="12700" cmpd="sng">
                      <a:noFill/>
                    </a:lnL>
                    <a:lnT w="12700" cap="flat" cmpd="sng" algn="ctr">
                      <a:solidFill>
                        <a:srgbClr val="013B82"/>
                      </a:solidFill>
                      <a:prstDash val="dot"/>
                      <a:round/>
                      <a:headEnd type="none" w="med" len="med"/>
                      <a:tailEnd type="none" w="med" len="med"/>
                    </a:lnT>
                    <a:solidFill>
                      <a:srgbClr val="DDF5FF"/>
                    </a:solidFill>
                  </a:tcPr>
                </a:tc>
                <a:tc hMerge="1">
                  <a:txBody>
                    <a:bodyPr/>
                    <a:lstStyle/>
                    <a:p>
                      <a:endParaRPr lang="en-US"/>
                    </a:p>
                  </a:txBody>
                  <a:tcPr>
                    <a:lnT w="12700" cap="flat" cmpd="sng" algn="ctr">
                      <a:solidFill>
                        <a:srgbClr val="013B82"/>
                      </a:solidFill>
                      <a:prstDash val="dot"/>
                      <a:round/>
                      <a:headEnd type="none" w="med" len="med"/>
                      <a:tailEnd type="none" w="med" len="med"/>
                    </a:lnT>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sz="600"/>
                    </a:p>
                  </a:txBody>
                  <a:tcPr>
                    <a:lnL w="12700" cmpd="sng">
                      <a:noFill/>
                    </a:lnL>
                    <a:lnT w="12700" cmpd="sng">
                      <a:noFill/>
                    </a:lnT>
                    <a:solidFill>
                      <a:srgbClr val="DDF5FF"/>
                    </a:solidFill>
                  </a:tcPr>
                </a:tc>
                <a:tc hMerge="1">
                  <a:txBody>
                    <a:bodyPr/>
                    <a:lstStyle/>
                    <a:p>
                      <a:endParaRPr lang="es-PA" sz="300"/>
                    </a:p>
                  </a:txBody>
                  <a:tcPr marL="93438" marR="93438" marT="46719" marB="46719">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981323372"/>
                  </a:ext>
                </a:extLst>
              </a:tr>
              <a:tr h="337713">
                <a:tc>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tc gridSpan="8">
                  <a:txBody>
                    <a:bodyPr/>
                    <a:lstStyle/>
                    <a:p>
                      <a:r>
                        <a:rPr lang="fr" sz="1600" b="1" kern="1200" dirty="0" err="1">
                          <a:solidFill>
                            <a:srgbClr val="47C6FF"/>
                          </a:solidFill>
                          <a:latin typeface="Ubuntu" panose="020B0504030602030204" pitchFamily="34" charset="0"/>
                          <a:ea typeface="Yu Gothic" panose="020B0400000000000000" pitchFamily="34" charset="-128"/>
                          <a:cs typeface="+mn-cs"/>
                        </a:rPr>
                        <a:t>Le problème</a:t>
                      </a:r>
                      <a:endParaRPr lang="es-PA" sz="500" dirty="0">
                        <a:solidFill>
                          <a:srgbClr val="47C6FF"/>
                        </a:solidFill>
                      </a:endParaRPr>
                    </a:p>
                  </a:txBody>
                  <a:tcPr marL="93438" marR="93438" marT="46719" marB="46719"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pPr marL="0" algn="l" defTabSz="914400" rtl="0" eaLnBrk="1" latinLnBrk="0" hangingPunct="1"/>
                      <a:r>
                        <a:rPr lang="fr" sz="1800" b="1" kern="1200" err="1">
                          <a:solidFill>
                            <a:srgbClr val="013B82"/>
                          </a:solidFill>
                          <a:latin typeface="Ubuntu" panose="020B0504030602030204" pitchFamily="34" charset="0"/>
                          <a:ea typeface="Yu Gothic" panose="020B0400000000000000" pitchFamily="34" charset="-128"/>
                          <a:cs typeface="+mn-cs"/>
                        </a:rPr>
                        <a:t>Le problème</a:t>
                      </a:r>
                      <a:endParaRPr lang="es-PA" sz="1800" b="1" kern="1200">
                        <a:solidFill>
                          <a:srgbClr val="013B82"/>
                        </a:solidFill>
                        <a:latin typeface="Ubuntu" panose="020B0504030602030204" pitchFamily="34" charset="0"/>
                        <a:ea typeface="Yu Gothic" panose="020B0400000000000000" pitchFamily="34" charset="-128"/>
                        <a:cs typeface="+mn-cs"/>
                      </a:endParaRPr>
                    </a:p>
                  </a:txBody>
                  <a:tcPr marL="93438" marR="93438" marT="46719" marB="46719"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a:latin typeface="Yu Gothic" panose="020B0400000000000000" pitchFamily="34" charset="-128"/>
                        <a:ea typeface="Yu Gothic" panose="020B0400000000000000" pitchFamily="34" charset="-128"/>
                      </a:endParaRPr>
                    </a:p>
                  </a:txBody>
                  <a:tcPr>
                    <a:lnL w="12700" cmpd="sng">
                      <a:noFill/>
                    </a:lnL>
                    <a:lnT w="12700" cmpd="sng">
                      <a:noFill/>
                    </a:lnT>
                  </a:tcPr>
                </a:tc>
                <a:tc hMerge="1">
                  <a:txBody>
                    <a:bodyPr/>
                    <a:lstStyle/>
                    <a:p>
                      <a:endParaRPr lang="en-US"/>
                    </a:p>
                  </a:txBody>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600" dirty="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1473982777"/>
                  </a:ext>
                </a:extLst>
              </a:tr>
              <a:tr h="1344668">
                <a:tc>
                  <a:txBody>
                    <a:bodyPr/>
                    <a:lstStyle/>
                    <a:p>
                      <a:endParaRPr lang="es-PA" sz="500" dirty="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FFAFF"/>
                    </a:solidFill>
                  </a:tcPr>
                </a:tc>
                <a:tc gridSpan="4">
                  <a:txBody>
                    <a:bodyPr/>
                    <a:lstStyle/>
                    <a:p>
                      <a:pPr>
                        <a:lnSpc>
                          <a:spcPct val="120000"/>
                        </a:lnSpc>
                      </a:pPr>
                      <a:endParaRPr kumimoji="0" lang="en-US" sz="1500" b="0" i="0" u="none" strike="noStrike" kern="100" cap="none" spc="0" normalizeH="0" baseline="0" noProof="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457200" rtl="0" eaLnBrk="1" fontAlgn="auto" latinLnBrk="0" hangingPunct="1">
                        <a:lnSpc>
                          <a:spcPct val="100000"/>
                        </a:lnSpc>
                        <a:spcBef>
                          <a:spcPts val="600"/>
                        </a:spcBef>
                        <a:spcAft>
                          <a:spcPts val="0"/>
                        </a:spcAft>
                        <a:buClr>
                          <a:srgbClr val="013B82"/>
                        </a:buClr>
                        <a:buSzTx/>
                        <a:buFont typeface="Wingdings" panose="05000000000000000000" pitchFamily="2" charset="2"/>
                        <a:buNone/>
                        <a:tabLst/>
                        <a:defRPr/>
                      </a:pPr>
                      <a:r>
                        <a:rPr kumimoji="0" lang="fr" sz="1800" b="0" i="0" u="none" strike="noStrike" kern="100" cap="none" spc="0" normalizeH="0" baseline="0" noProof="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Quel est un grand obstacle à l'inclusion dans votre communauté que vous essayez de résoudre à travers votre projet ?</a:t>
                      </a:r>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DDF5FF"/>
                    </a:solidFill>
                  </a:tcPr>
                </a:tc>
                <a:tc hMerge="1">
                  <a:txBody>
                    <a:bodyPr/>
                    <a:lstStyle/>
                    <a:p>
                      <a:endParaRPr lang="es-PA" sz="500">
                        <a:latin typeface="Yu Gothic" panose="020B0400000000000000" pitchFamily="34" charset="-128"/>
                        <a:ea typeface="Yu Gothic" panose="020B0400000000000000" pitchFamily="34" charset="-128"/>
                      </a:endParaRPr>
                    </a:p>
                  </a:txBody>
                  <a:tcPr marL="88195" marR="88195" marT="44098" marB="44098">
                    <a:lnL w="12700" cap="flat" cmpd="sng" algn="ctr">
                      <a:noFill/>
                      <a:prstDash val="dot"/>
                      <a:round/>
                      <a:headEnd type="none" w="med" len="med"/>
                      <a:tailEnd type="none" w="med" len="med"/>
                    </a:lnL>
                    <a:lnR w="19050" cap="flat" cmpd="sng" algn="ctr">
                      <a:solidFill>
                        <a:srgbClr val="0093D4"/>
                      </a:solidFill>
                      <a:prstDash val="sysDot"/>
                      <a:round/>
                      <a:headEnd type="none" w="med" len="med"/>
                      <a:tailEnd type="none" w="med" len="med"/>
                    </a:lnR>
                    <a:lnB w="19050" cap="flat" cmpd="sng" algn="ctr">
                      <a:solidFill>
                        <a:srgbClr val="0093D4"/>
                      </a:solidFill>
                      <a:prstDash val="sysDot"/>
                      <a:round/>
                      <a:headEnd type="none" w="med" len="med"/>
                      <a:tailEnd type="none" w="med" len="med"/>
                    </a:lnB>
                    <a:solidFill>
                      <a:schemeClr val="bg1"/>
                    </a:solidFill>
                  </a:tcPr>
                </a:tc>
                <a:tc hMerge="1">
                  <a:txBody>
                    <a:bodyPr/>
                    <a:lstStyle/>
                    <a:p>
                      <a:pPr>
                        <a:lnSpc>
                          <a:spcPct val="120000"/>
                        </a:lnSpc>
                      </a:pPr>
                      <a:endParaRPr kumimoji="0" lang="en-US" sz="1500" b="0" i="0" u="none" strike="noStrike" kern="100" cap="none" spc="0" normalizeH="0" baseline="0" noProof="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noFill/>
                      <a:prstDash val="dot"/>
                      <a:round/>
                      <a:headEnd type="none" w="med" len="med"/>
                      <a:tailEnd type="none" w="med" len="med"/>
                    </a:lnL>
                    <a:lnR w="12700" cap="flat" cmpd="sng" algn="ctr">
                      <a:noFill/>
                      <a:prstDash val="dot"/>
                      <a:round/>
                      <a:headEnd type="none" w="med" len="med"/>
                      <a:tailEnd type="none" w="med" len="med"/>
                    </a:lnR>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marL="0" indent="0">
                        <a:lnSpc>
                          <a:spcPct val="100000"/>
                        </a:lnSpc>
                        <a:buClr>
                          <a:srgbClr val="ED1C24"/>
                        </a:buClr>
                        <a:buSzPct val="120000"/>
                        <a:buFont typeface="Ubuntu" panose="020B0504030602030204" pitchFamily="34" charset="0"/>
                        <a:buNone/>
                      </a:pPr>
                      <a:endParaRPr lang="en-US" sz="1500" dirty="0">
                        <a:solidFill>
                          <a:schemeClr val="bg1"/>
                        </a:solidFill>
                      </a:endParaRPr>
                    </a:p>
                  </a:txBody>
                  <a:tcPr marL="93438" marR="93438" marT="46719" marB="46719" anchor="ctr">
                    <a:lnL w="12700"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a:p>
                  </a:txBody>
                  <a:tcPr/>
                </a:tc>
                <a:tc hMerge="1">
                  <a:txBody>
                    <a:bodyPr/>
                    <a:lstStyle/>
                    <a:p>
                      <a:endParaRPr lang="es-PA" sz="5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500" dirty="0"/>
                    </a:p>
                  </a:txBody>
                  <a:tcPr marL="92737" marR="92737" marT="46368" marB="46368">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2458538290"/>
                  </a:ext>
                </a:extLst>
              </a:tr>
              <a:tr h="168385">
                <a:tc>
                  <a:txBody>
                    <a:bodyPr/>
                    <a:lstStyle/>
                    <a:p>
                      <a:endParaRPr lang="es-PA" sz="5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tc gridSpan="2">
                  <a:txBody>
                    <a:bodyPr/>
                    <a:lstStyle/>
                    <a:p>
                      <a:endParaRPr lang="es-PA" sz="500"/>
                    </a:p>
                  </a:txBody>
                  <a:tcPr marL="93438" marR="93438" marT="46719" marB="46719">
                    <a:lnL w="12700" cmpd="sng">
                      <a:noFill/>
                    </a:lnL>
                    <a:lnR w="12700" cmpd="sng">
                      <a:noFill/>
                    </a:lnR>
                    <a:lnT w="12700" cap="flat" cmpd="sng" algn="ctr">
                      <a:solidFill>
                        <a:srgbClr val="013B82"/>
                      </a:solidFill>
                      <a:prstDash val="dot"/>
                      <a:round/>
                      <a:headEnd type="none" w="med" len="med"/>
                      <a:tailEnd type="none" w="med" len="med"/>
                    </a:lnT>
                    <a:lnB w="12700" cmpd="sng">
                      <a:noFill/>
                    </a:lnB>
                    <a:lnTlToBr w="12700" cmpd="sng">
                      <a:noFill/>
                      <a:prstDash val="solid"/>
                    </a:lnTlToBr>
                    <a:lnBlToTr w="12700" cmpd="sng">
                      <a:noFill/>
                      <a:prstDash val="solid"/>
                    </a:lnBlToTr>
                    <a:solidFill>
                      <a:srgbClr val="EFFAFF"/>
                    </a:solidFill>
                  </a:tcPr>
                </a:tc>
                <a:tc hMerge="1">
                  <a:txBody>
                    <a:bodyPr/>
                    <a:lstStyle/>
                    <a:p>
                      <a:endParaRPr lang="es-PA" sz="500">
                        <a:latin typeface="Yu Gothic" panose="020B0400000000000000" pitchFamily="34" charset="-128"/>
                        <a:ea typeface="Yu Gothic" panose="020B0400000000000000" pitchFamily="34" charset="-128"/>
                      </a:endParaRPr>
                    </a:p>
                  </a:txBody>
                  <a:tcPr marL="93438" marR="93438" marT="46719" marB="46719">
                    <a:lnL w="12700" cmpd="sng">
                      <a:noFill/>
                    </a:lnL>
                    <a:lnT w="12700" cap="flat" cmpd="sng" algn="ctr">
                      <a:solidFill>
                        <a:srgbClr val="013B82"/>
                      </a:solidFill>
                      <a:prstDash val="dot"/>
                      <a:round/>
                      <a:headEnd type="none" w="med" len="med"/>
                      <a:tailEnd type="none" w="med" len="med"/>
                    </a:lnT>
                    <a:lnB w="12700" cmpd="sng">
                      <a:noFill/>
                    </a:lnB>
                    <a:solidFill>
                      <a:srgbClr val="DDF5FF"/>
                    </a:solidFill>
                  </a:tcPr>
                </a:tc>
                <a:tc gridSpan="6">
                  <a:txBody>
                    <a:bodyPr/>
                    <a:lstStyle/>
                    <a:p>
                      <a:endParaRPr lang="es-PA" sz="500">
                        <a:latin typeface="Yu Gothic" panose="020B0400000000000000" pitchFamily="34" charset="-128"/>
                        <a:ea typeface="Yu Gothic" panose="020B0400000000000000" pitchFamily="34" charset="-128"/>
                      </a:endParaRPr>
                    </a:p>
                  </a:txBody>
                  <a:tcPr marL="93438" marR="93438" marT="46719" marB="46719">
                    <a:lnL>
                      <a:noFill/>
                    </a:lnL>
                    <a:lnR w="12700" cmpd="sng">
                      <a:noFill/>
                    </a:lnR>
                    <a:lnT w="12700" cap="flat" cmpd="sng" algn="ctr">
                      <a:solidFill>
                        <a:srgbClr val="013B82"/>
                      </a:solidFill>
                      <a:prstDash val="dot"/>
                      <a:round/>
                      <a:headEnd type="none" w="med" len="med"/>
                      <a:tailEnd type="none" w="med" len="med"/>
                    </a:lnT>
                    <a:lnB w="12700" cmpd="sng">
                      <a:noFill/>
                    </a:lnB>
                    <a:solidFill>
                      <a:srgbClr val="EFFAFF"/>
                    </a:solidFill>
                  </a:tcPr>
                </a:tc>
                <a:tc hMerge="1">
                  <a:txBody>
                    <a:bodyPr/>
                    <a:lstStyle/>
                    <a:p>
                      <a:endParaRPr lang="en-US"/>
                    </a:p>
                  </a:txBody>
                  <a:tcPr>
                    <a:lnT w="12700" cap="flat" cmpd="sng" algn="ctr">
                      <a:solidFill>
                        <a:srgbClr val="013B82"/>
                      </a:solidFill>
                      <a:prstDash val="dot"/>
                      <a:round/>
                      <a:headEnd type="none" w="med" len="med"/>
                      <a:tailEnd type="none" w="med" len="med"/>
                    </a:lnT>
                  </a:tcPr>
                </a:tc>
                <a:tc hMerge="1">
                  <a:txBody>
                    <a:bodyPr/>
                    <a:lstStyle/>
                    <a:p>
                      <a:endParaRPr lang="en-US"/>
                    </a:p>
                  </a:txBody>
                  <a:tcPr>
                    <a:lnT w="12700" cap="flat" cmpd="sng" algn="ctr">
                      <a:solidFill>
                        <a:srgbClr val="013B82"/>
                      </a:solidFill>
                      <a:prstDash val="dot"/>
                      <a:round/>
                      <a:headEnd type="none" w="med" len="med"/>
                      <a:tailEnd type="none" w="med" len="med"/>
                    </a:lnT>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sz="5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500" dirty="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1521977430"/>
                  </a:ext>
                </a:extLst>
              </a:tr>
              <a:tr h="337713">
                <a:tc>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tc gridSpan="5">
                  <a:txBody>
                    <a:bodyPr/>
                    <a:lstStyle/>
                    <a:p>
                      <a:r>
                        <a:rPr kumimoji="0" lang="fr" sz="1600" b="1" i="0" u="none" strike="noStrike" kern="1200" cap="none" spc="0" normalizeH="0" baseline="0" noProof="0">
                          <a:ln>
                            <a:noFill/>
                          </a:ln>
                          <a:solidFill>
                            <a:srgbClr val="9FE4FF"/>
                          </a:solidFill>
                          <a:effectLst/>
                          <a:uLnTx/>
                          <a:uFillTx/>
                          <a:latin typeface="Ubuntu" panose="020B0504030602030204" pitchFamily="34" charset="0"/>
                          <a:ea typeface="Yu Gothic" panose="020B0400000000000000" pitchFamily="34" charset="-128"/>
                          <a:cs typeface="+mn-cs"/>
                        </a:rPr>
                        <a:t>Activités du projet</a:t>
                      </a:r>
                      <a:endParaRPr lang="es-PA" sz="500">
                        <a:solidFill>
                          <a:srgbClr val="9FE4FF"/>
                        </a:solidFill>
                      </a:endParaRPr>
                    </a:p>
                  </a:txBody>
                  <a:tcPr marL="90123" marR="90123" marT="45062" marB="4506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1800" b="1" i="0" u="none" strike="noStrike" kern="1200" cap="none" spc="0" normalizeH="0" baseline="0" noProof="0">
                          <a:ln>
                            <a:noFill/>
                          </a:ln>
                          <a:solidFill>
                            <a:srgbClr val="013B82"/>
                          </a:solidFill>
                          <a:effectLst/>
                          <a:uLnTx/>
                          <a:uFillTx/>
                          <a:latin typeface="Ubuntu" panose="020B0504030602030204" pitchFamily="34" charset="0"/>
                          <a:ea typeface="Yu Gothic" panose="020B0400000000000000" pitchFamily="34" charset="-128"/>
                          <a:cs typeface="+mn-cs"/>
                        </a:rPr>
                        <a:t>Activités du projet</a:t>
                      </a:r>
                      <a:endParaRPr kumimoji="0" lang="es-PA" sz="1800" b="1" i="0" u="none" strike="noStrike" kern="1200" cap="none" spc="0" normalizeH="0" baseline="0" noProof="0">
                        <a:ln>
                          <a:noFill/>
                        </a:ln>
                        <a:solidFill>
                          <a:srgbClr val="013B82"/>
                        </a:solidFill>
                        <a:effectLst/>
                        <a:uLnTx/>
                        <a:uFillTx/>
                        <a:latin typeface="Ubuntu" panose="020B0504030602030204" pitchFamily="34" charset="0"/>
                        <a:ea typeface="Yu Gothic" panose="020B0400000000000000" pitchFamily="34" charset="-128"/>
                        <a:cs typeface="+mn-cs"/>
                      </a:endParaRPr>
                    </a:p>
                  </a:txBody>
                  <a:tcPr marL="90123" marR="90123" marT="45062" marB="4506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sz="600">
                        <a:latin typeface="Yu Gothic" panose="020B0400000000000000" pitchFamily="34" charset="-128"/>
                        <a:ea typeface="Yu Gothic" panose="020B0400000000000000" pitchFamily="34" charset="-128"/>
                      </a:endParaRPr>
                    </a:p>
                  </a:txBody>
                  <a:tcPr>
                    <a:lnL w="12700" cmpd="sng">
                      <a:noFill/>
                    </a:lnL>
                    <a:lnT w="12700" cmpd="sng">
                      <a:noFill/>
                    </a:lnT>
                  </a:tcPr>
                </a:tc>
                <a:tc hMerge="1">
                  <a:txBody>
                    <a:bodyPr/>
                    <a:lstStyle/>
                    <a:p>
                      <a:endParaRPr lang="en-US"/>
                    </a:p>
                  </a:txBody>
                  <a:tcPr/>
                </a:tc>
                <a:tc hMerge="1">
                  <a:txBody>
                    <a:bodyPr/>
                    <a:lstStyle/>
                    <a:p>
                      <a:endParaRPr lang="es-PA" sz="500"/>
                    </a:p>
                  </a:txBody>
                  <a:tcPr marL="90123" marR="90123" marT="45062" marB="45062" anchor="ctr">
                    <a:lnR w="12700" cmpd="sng">
                      <a:noFill/>
                    </a:lnR>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rowSpan="3">
                  <a:txBody>
                    <a:bodyPr/>
                    <a:lstStyle/>
                    <a:p>
                      <a:endParaRPr lang="es-PA" sz="300">
                        <a:solidFill>
                          <a:srgbClr val="9FE4FF"/>
                        </a:solidFill>
                        <a:latin typeface="Ubuntu" panose="020B0504030602030204" pitchFamily="34" charset="0"/>
                        <a:ea typeface="Yu Gothic" panose="020B0400000000000000" pitchFamily="34" charset="-128"/>
                      </a:endParaRPr>
                    </a:p>
                  </a:txBody>
                  <a:tcPr marL="93438" marR="93438" marT="46719" marB="46719" anchor="ctr">
                    <a:lnL w="12700" cmpd="sng">
                      <a:noFill/>
                    </a:lnL>
                    <a:lnR w="12700" cmpd="sng">
                      <a:noFill/>
                    </a:lnR>
                    <a:lnB w="12700" cmpd="sng">
                      <a:noFill/>
                    </a:lnB>
                    <a:lnTlToBr w="12700" cmpd="sng">
                      <a:noFill/>
                      <a:prstDash val="solid"/>
                    </a:lnTlToBr>
                    <a:lnBlToTr w="12700" cmpd="sng">
                      <a:noFill/>
                      <a:prstDash val="solid"/>
                    </a:lnBlToTr>
                    <a:solidFill>
                      <a:srgbClr val="EFFAFF"/>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1600" b="1" i="0" u="none" strike="noStrike" kern="1200" cap="none" spc="0" normalizeH="0" baseline="0" noProof="0" dirty="0" err="1">
                          <a:ln>
                            <a:noFill/>
                          </a:ln>
                          <a:solidFill>
                            <a:srgbClr val="9FE4FF"/>
                          </a:solidFill>
                          <a:effectLst/>
                          <a:uLnTx/>
                          <a:uFillTx/>
                          <a:latin typeface="Ubuntu" panose="020B0504030602030204" pitchFamily="34" charset="0"/>
                          <a:ea typeface="Yu Gothic" panose="020B0400000000000000" pitchFamily="34" charset="-128"/>
                          <a:cs typeface="+mn-cs"/>
                        </a:rPr>
                        <a:t>L'impact</a:t>
                      </a:r>
                      <a:endParaRPr kumimoji="0" lang="es-PA" sz="1600" b="1" i="0" u="none" strike="noStrike" kern="1200" cap="none" spc="0" normalizeH="0" baseline="0" noProof="0" dirty="0">
                        <a:ln>
                          <a:noFill/>
                        </a:ln>
                        <a:solidFill>
                          <a:srgbClr val="9FE4FF"/>
                        </a:solidFill>
                        <a:effectLst/>
                        <a:uLnTx/>
                        <a:uFillTx/>
                        <a:latin typeface="Ubuntu" panose="020B0504030602030204" pitchFamily="34" charset="0"/>
                        <a:ea typeface="Yu Gothic" panose="020B0400000000000000" pitchFamily="34" charset="-128"/>
                        <a:cs typeface="+mn-cs"/>
                      </a:endParaRPr>
                    </a:p>
                  </a:txBody>
                  <a:tcPr marL="93438" marR="93438" marT="46719" marB="46719"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hMerge="1">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600" dirty="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4113947618"/>
                  </a:ext>
                </a:extLst>
              </a:tr>
              <a:tr h="600116">
                <a:tc>
                  <a:txBody>
                    <a:bodyPr/>
                    <a:lstStyle/>
                    <a:p>
                      <a:endParaRPr lang="es-PA" sz="60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FFAFF"/>
                    </a:solidFill>
                  </a:tcPr>
                </a:tc>
                <a:tc rowSpan="2" gridSpan="5">
                  <a:txBody>
                    <a:bodyPr/>
                    <a:lstStyle/>
                    <a:p>
                      <a:pPr marL="88900" indent="0">
                        <a:spcAft>
                          <a:spcPts val="0"/>
                        </a:spcAft>
                        <a:buClr>
                          <a:srgbClr val="ED1C24"/>
                        </a:buClr>
                        <a:buSzPct val="120000"/>
                        <a:buFont typeface="Ubuntu" panose="020B0504030602030204" pitchFamily="34" charset="0"/>
                        <a:buNone/>
                      </a:pPr>
                      <a:endParaRPr kumimoji="0" lang="en-US" sz="1500" b="0" i="0" u="none" strike="noStrike" kern="100" cap="none" spc="0" normalizeH="0" baseline="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EFFAFF"/>
                    </a:solidFill>
                  </a:tcPr>
                </a:tc>
                <a:tc rowSpan="2" hMerge="1">
                  <a:txBody>
                    <a:bodyPr/>
                    <a:lstStyle/>
                    <a:p>
                      <a:r>
                        <a:rPr lang="fr" sz="1800" b="1">
                          <a:solidFill>
                            <a:srgbClr val="013B82"/>
                          </a:solidFill>
                          <a:latin typeface="Ubuntu Light" panose="020B0304030602030204" pitchFamily="34" charset="0"/>
                          <a:ea typeface="Yu Gothic" panose="020B0400000000000000" pitchFamily="34" charset="-128"/>
                        </a:rPr>
                        <a:t>Décrivez comment votre projet va fonctionner</a:t>
                      </a:r>
                      <a:endParaRPr kumimoji="0" lang="en-US" sz="1800" b="1" i="0" u="none" strike="noStrike" kern="100" cap="none" spc="0" normalizeH="0" baseline="0">
                        <a:ln>
                          <a:noFill/>
                        </a:ln>
                        <a:solidFill>
                          <a:srgbClr val="013B82"/>
                        </a:solidFill>
                        <a:effectLst/>
                        <a:uLnTx/>
                        <a:uFillTx/>
                        <a:latin typeface="Ubuntu Light" panose="020B0304030602030204" pitchFamily="34" charset="0"/>
                        <a:ea typeface="Calibri" panose="020F0502020204030204" pitchFamily="34" charset="0"/>
                        <a:cs typeface="Times New Roman" panose="02020603050405020304" pitchFamily="18" charset="0"/>
                      </a:endParaRPr>
                    </a:p>
                    <a:p>
                      <a:pPr marL="285750" indent="-196850">
                        <a:buClr>
                          <a:srgbClr val="ED1C24"/>
                        </a:buClr>
                        <a:buSzPct val="120000"/>
                        <a:buFont typeface="Ubuntu" panose="020B0504030602030204" pitchFamily="34" charset="0"/>
                        <a:buChar char="›"/>
                      </a:pPr>
                      <a:r>
                        <a:rPr kumimoji="0" lang="fr" sz="18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Que veux-je accomplir ? </a:t>
                      </a:r>
                    </a:p>
                    <a:p>
                      <a:pPr marL="285750" indent="-196850">
                        <a:buClr>
                          <a:srgbClr val="ED1C24"/>
                        </a:buClr>
                        <a:buSzPct val="120000"/>
                        <a:buFont typeface="Ubuntu" panose="020B0504030602030204" pitchFamily="34" charset="0"/>
                        <a:buChar char="›"/>
                      </a:pPr>
                      <a:r>
                        <a:rPr kumimoji="0" lang="fr" sz="18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Où se déroulera votre projet ? </a:t>
                      </a:r>
                    </a:p>
                    <a:p>
                      <a:pPr marL="285750" indent="-196850">
                        <a:buClr>
                          <a:srgbClr val="ED1C24"/>
                        </a:buClr>
                        <a:buSzPct val="120000"/>
                        <a:buFont typeface="Ubuntu" panose="020B0504030602030204" pitchFamily="34" charset="0"/>
                        <a:buChar char="›"/>
                      </a:pPr>
                      <a:r>
                        <a:rPr kumimoji="0" lang="fr" sz="18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Qui sera impliqué ? </a:t>
                      </a: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DDF5FF"/>
                    </a:solidFill>
                  </a:tcPr>
                </a:tc>
                <a:tc rowSpan="2" hMerge="1">
                  <a:txBody>
                    <a:bodyPr/>
                    <a:lstStyle/>
                    <a:p>
                      <a:endParaRPr lang="es-PA" sz="600">
                        <a:latin typeface="Yu Gothic" panose="020B0400000000000000" pitchFamily="34" charset="-128"/>
                        <a:ea typeface="Yu Gothic" panose="020B0400000000000000" pitchFamily="34" charset="-128"/>
                      </a:endParaRPr>
                    </a:p>
                  </a:txBody>
                  <a:tcPr>
                    <a:lnL w="12700" cap="flat" cmpd="sng" algn="ctr">
                      <a:solidFill>
                        <a:srgbClr val="013B82"/>
                      </a:solidFill>
                      <a:prstDash val="dot"/>
                      <a:round/>
                      <a:headEnd type="none" w="med" len="med"/>
                      <a:tailEnd type="none" w="med" len="med"/>
                    </a:lnL>
                    <a:lnR w="12700" cmpd="sng">
                      <a:noFill/>
                    </a:lnR>
                  </a:tcPr>
                </a:tc>
                <a:tc rowSpan="2" hMerge="1">
                  <a:txBody>
                    <a:bodyPr/>
                    <a:lstStyle/>
                    <a:p>
                      <a:endParaRPr lang="en-US"/>
                    </a:p>
                  </a:txBody>
                  <a:tcPr/>
                </a:tc>
                <a:tc rowSpan="2" hMerge="1">
                  <a:txBody>
                    <a:bodyPr/>
                    <a:lstStyle/>
                    <a:p>
                      <a:pPr marL="88900" indent="0">
                        <a:spcAft>
                          <a:spcPts val="600"/>
                        </a:spcAft>
                        <a:buClr>
                          <a:srgbClr val="ED1C24"/>
                        </a:buClr>
                        <a:buSzPct val="120000"/>
                        <a:buFont typeface="Ubuntu" panose="020B0504030602030204" pitchFamily="34" charset="0"/>
                        <a:buNone/>
                      </a:pPr>
                      <a:endParaRPr kumimoji="0" lang="en-US" sz="16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s-PA"/>
                    </a:p>
                  </a:txBody>
                  <a:tcPr>
                    <a:lnL w="19050" cap="flat" cmpd="sng" algn="ctr">
                      <a:solidFill>
                        <a:srgbClr val="0093D4"/>
                      </a:solidFill>
                      <a:prstDash val="sysDot"/>
                      <a:round/>
                      <a:headEnd type="none" w="med" len="med"/>
                      <a:tailEnd type="none" w="med" len="med"/>
                    </a:lnL>
                    <a:lnT w="12700" cmpd="sng">
                      <a:noFill/>
                    </a:lnT>
                  </a:tcPr>
                </a:tc>
                <a:tc rowSpan="2" gridSpan="2">
                  <a:txBody>
                    <a:bodyPr/>
                    <a:lstStyle/>
                    <a:p>
                      <a:pPr marL="88900" indent="0" algn="l" defTabSz="914400" rtl="0" eaLnBrk="1" latinLnBrk="0" hangingPunct="1">
                        <a:spcAft>
                          <a:spcPts val="0"/>
                        </a:spcAft>
                        <a:buClr>
                          <a:srgbClr val="ED1C24"/>
                        </a:buClr>
                        <a:buSzPct val="120000"/>
                        <a:buFont typeface="Ubuntu" panose="020B0504030602030204" pitchFamily="34" charset="0"/>
                        <a:buNone/>
                      </a:pPr>
                      <a:endParaRPr kumimoji="0" lang="en-US" sz="1600" b="0" i="0" u="none" strike="noStrike" kern="100" cap="none" spc="0" normalizeH="0" baseline="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EFFAFF"/>
                    </a:solidFill>
                  </a:tcPr>
                </a:tc>
                <a:tc rowSpan="2" h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600" dirty="0"/>
                    </a:p>
                  </a:txBody>
                  <a:tcPr marL="92737" marR="92737" marT="46368" marB="46368">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1014186931"/>
                  </a:ext>
                </a:extLst>
              </a:tr>
              <a:tr h="1232286">
                <a:tc>
                  <a:txBody>
                    <a:bodyPr/>
                    <a:lstStyle/>
                    <a:p>
                      <a:endParaRPr lang="es-PA" sz="60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FFAFF"/>
                    </a:solidFill>
                  </a:tcPr>
                </a:tc>
                <a:tc gridSpan="5" v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mpd="sng">
                      <a:noFill/>
                    </a:lnB>
                    <a:lnTlToBr w="12700" cmpd="sng">
                      <a:noFill/>
                      <a:prstDash val="solid"/>
                    </a:lnTlToBr>
                    <a:lnBlToTr w="12700" cmpd="sng">
                      <a:noFill/>
                      <a:prstDash val="solid"/>
                    </a:lnBlToTr>
                    <a:solidFill>
                      <a:srgbClr val="DDF5FF"/>
                    </a:solidFill>
                  </a:tcPr>
                </a:tc>
                <a:tc hMerge="1" vMerge="1">
                  <a:txBody>
                    <a:bodyPr/>
                    <a:lstStyle/>
                    <a:p>
                      <a:endParaRPr lang="es-PA" sz="600">
                        <a:latin typeface="Yu Gothic" panose="020B0400000000000000" pitchFamily="34" charset="-128"/>
                        <a:ea typeface="Yu Gothic" panose="020B0400000000000000" pitchFamily="34" charset="-128"/>
                      </a:endParaRPr>
                    </a:p>
                  </a:txBody>
                  <a:tcPr>
                    <a:lnL w="12700" cap="flat" cmpd="sng" algn="ctr">
                      <a:solidFill>
                        <a:srgbClr val="013B82"/>
                      </a:solidFill>
                      <a:prstDash val="dot"/>
                      <a:round/>
                      <a:headEnd type="none" w="med" len="med"/>
                      <a:tailEnd type="none" w="med" len="med"/>
                    </a:lnL>
                    <a:lnT w="12700" cap="flat" cmpd="sng" algn="ctr">
                      <a:solidFill>
                        <a:srgbClr val="013B82"/>
                      </a:solidFill>
                      <a:prstDash val="dot"/>
                      <a:round/>
                      <a:headEnd type="none" w="med" len="med"/>
                      <a:tailEnd type="none" w="med" len="med"/>
                    </a:lnT>
                  </a:tcPr>
                </a:tc>
                <a:tc hMerge="1" vMerge="1">
                  <a:txBody>
                    <a:bodyPr/>
                    <a:lstStyle/>
                    <a:p>
                      <a:endParaRPr lang="es-PA" sz="600">
                        <a:latin typeface="Yu Gothic" panose="020B0400000000000000" pitchFamily="34" charset="-128"/>
                        <a:ea typeface="Yu Gothic" panose="020B0400000000000000" pitchFamily="34" charset="-128"/>
                      </a:endParaRPr>
                    </a:p>
                  </a:txBody>
                  <a:tcPr>
                    <a:lnR w="12700" cmpd="sng">
                      <a:noFill/>
                    </a:lnR>
                  </a:tcPr>
                </a:tc>
                <a:tc hMerge="1" vMerge="1">
                  <a:txBody>
                    <a:bodyPr/>
                    <a:lstStyle/>
                    <a:p>
                      <a:endParaRPr lang="en-US"/>
                    </a:p>
                  </a:txBody>
                  <a:tcPr/>
                </a:tc>
                <a:tc hMerge="1" vMerge="1">
                  <a:txBody>
                    <a:bodyPr/>
                    <a:lstStyle/>
                    <a:p>
                      <a:endParaRPr lang="en-US"/>
                    </a:p>
                  </a:txBody>
                  <a:tcPr/>
                </a:tc>
                <a:tc vMerge="1">
                  <a:txBody>
                    <a:bodyPr/>
                    <a:lstStyle/>
                    <a:p>
                      <a:endParaRPr lang="es-PA"/>
                    </a:p>
                  </a:txBody>
                  <a:tcPr/>
                </a:tc>
                <a:tc gridSpan="2" vMerge="1">
                  <a:txBody>
                    <a:bodyPr/>
                    <a:lstStyle/>
                    <a:p>
                      <a:endParaRPr lang="es-PA"/>
                    </a:p>
                  </a:txBody>
                  <a:tcPr>
                    <a:lnL w="12700" cmpd="sng">
                      <a:noFill/>
                    </a:lnL>
                  </a:tcPr>
                </a:tc>
                <a:tc hMerge="1" v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600" dirty="0"/>
                    </a:p>
                  </a:txBody>
                  <a:tcPr marL="92737" marR="92737" marT="46368" marB="46368">
                    <a:lnL w="12700" cap="flat" cmpd="sng" algn="ctr">
                      <a:solidFill>
                        <a:srgbClr val="185EA8"/>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FFAFF"/>
                    </a:solidFill>
                  </a:tcPr>
                </a:tc>
                <a:extLst>
                  <a:ext uri="{0D108BD9-81ED-4DB2-BD59-A6C34878D82A}">
                    <a16:rowId xmlns:a16="http://schemas.microsoft.com/office/drawing/2014/main" val="3754814950"/>
                  </a:ext>
                </a:extLst>
              </a:tr>
              <a:tr h="153257">
                <a:tc gridSpan="10">
                  <a:txBody>
                    <a:bodyPr/>
                    <a:lstStyle/>
                    <a:p>
                      <a:endParaRPr lang="es-PA" sz="400" dirty="0">
                        <a:solidFill>
                          <a:schemeClr val="bg1"/>
                        </a:solidFill>
                        <a:latin typeface="Ubuntu Light" panose="020B0304030602030204" pitchFamily="34" charset="0"/>
                      </a:endParaRPr>
                    </a:p>
                  </a:txBody>
                  <a:tcPr marL="93438" marR="93438" marT="46719" marB="46719">
                    <a:lnT w="12700" cmpd="sng">
                      <a:noFill/>
                    </a:lnT>
                    <a:solidFill>
                      <a:srgbClr val="EFFAFF"/>
                    </a:solidFill>
                  </a:tcPr>
                </a:tc>
                <a:tc hMerge="1">
                  <a:txBody>
                    <a:bodyPr/>
                    <a:lstStyle/>
                    <a:p>
                      <a:endParaRPr lang="en-US"/>
                    </a:p>
                  </a:txBody>
                  <a:tcPr>
                    <a:lnT>
                      <a:noFill/>
                    </a:lnT>
                  </a:tcPr>
                </a:tc>
                <a:tc hMerge="1">
                  <a:txBody>
                    <a:bodyPr/>
                    <a:lstStyle/>
                    <a:p>
                      <a:endParaRPr lang="es-PA" sz="600">
                        <a:latin typeface="Yu Gothic" panose="020B0400000000000000" pitchFamily="34" charset="-128"/>
                        <a:ea typeface="Yu Gothic" panose="020B0400000000000000" pitchFamily="34" charset="-128"/>
                      </a:endParaRPr>
                    </a:p>
                  </a:txBody>
                  <a:tcPr>
                    <a:lnR w="12700" cmpd="sng">
                      <a:noFill/>
                    </a:lnR>
                  </a:tcPr>
                </a:tc>
                <a:tc hMerge="1">
                  <a:txBody>
                    <a:bodyPr/>
                    <a:lstStyle/>
                    <a:p>
                      <a:endParaRPr lang="es-PA"/>
                    </a:p>
                  </a:txBody>
                  <a:tcPr/>
                </a:tc>
                <a:tc hMerge="1">
                  <a:txBody>
                    <a:bodyPr/>
                    <a:lstStyle/>
                    <a:p>
                      <a:endParaRPr lang="en-US"/>
                    </a:p>
                  </a:txBody>
                  <a:tcPr/>
                </a:tc>
                <a:tc hMerge="1">
                  <a:txBody>
                    <a:bodyPr/>
                    <a:lstStyle/>
                    <a:p>
                      <a:endParaRPr lang="en-US"/>
                    </a:p>
                  </a:txBody>
                  <a:tcPr>
                    <a:lnT w="12700" cap="flat" cmpd="sng" algn="ctr">
                      <a:solidFill>
                        <a:srgbClr val="013B82"/>
                      </a:solidFill>
                      <a:prstDash val="dot"/>
                      <a:round/>
                      <a:headEnd type="none" w="med" len="med"/>
                      <a:tailEnd type="none" w="med" len="med"/>
                    </a:lnT>
                  </a:tcPr>
                </a:tc>
                <a:tc hMerge="1">
                  <a:txBody>
                    <a:bodyPr/>
                    <a:lstStyle/>
                    <a:p>
                      <a:endParaRPr lang="es-PA" sz="300">
                        <a:latin typeface="Yu Gothic" panose="020B0400000000000000" pitchFamily="34" charset="-128"/>
                        <a:ea typeface="Yu Gothic" panose="020B0400000000000000" pitchFamily="34" charset="-128"/>
                      </a:endParaRPr>
                    </a:p>
                  </a:txBody>
                  <a:tcPr>
                    <a:lnR w="12700" cmpd="sng">
                      <a:noFill/>
                    </a:lnR>
                    <a:lnT w="12700" cmpd="sng">
                      <a:noFill/>
                    </a:lnT>
                    <a:lnB w="12700" cmpd="sng">
                      <a:noFill/>
                    </a:lnB>
                    <a:lnTlToBr w="12700" cmpd="sng">
                      <a:noFill/>
                      <a:prstDash val="solid"/>
                    </a:lnTlToBr>
                    <a:lnBlToTr w="12700" cmpd="sng">
                      <a:noFill/>
                      <a:prstDash val="solid"/>
                    </a:lnBlToTr>
                    <a:solidFill>
                      <a:srgbClr val="DDF5FF"/>
                    </a:solidFill>
                  </a:tcPr>
                </a:tc>
                <a:tc hMerge="1">
                  <a:txBody>
                    <a:bodyPr/>
                    <a:lstStyle/>
                    <a:p>
                      <a:endParaRPr lang="es-PA"/>
                    </a:p>
                  </a:txBody>
                  <a:tcPr>
                    <a:lnL w="12700" cmpd="sng">
                      <a:noFill/>
                    </a:lnL>
                    <a:lnT w="12700" cmpd="sng">
                      <a:noFill/>
                    </a:lnT>
                  </a:tcPr>
                </a:tc>
                <a:tc hMerge="1">
                  <a:txBody>
                    <a:bodyPr/>
                    <a:lstStyle/>
                    <a:p>
                      <a:endParaRPr lang="es-PA" sz="600"/>
                    </a:p>
                  </a:txBody>
                  <a:tcPr>
                    <a:lnT w="12700" cmpd="sng">
                      <a:noFill/>
                    </a:lnT>
                  </a:tcPr>
                </a:tc>
                <a:tc hMerge="1">
                  <a:txBody>
                    <a:bodyPr/>
                    <a:lstStyle/>
                    <a:p>
                      <a:endParaRPr lang="es-PA" sz="800"/>
                    </a:p>
                  </a:txBody>
                  <a:tcPr marL="93438" marR="93438" marT="46719" marB="46719">
                    <a:lnT w="12700" cmpd="sng">
                      <a:noFill/>
                    </a:lnT>
                    <a:solidFill>
                      <a:srgbClr val="DDF5FF"/>
                    </a:solidFill>
                  </a:tcPr>
                </a:tc>
                <a:extLst>
                  <a:ext uri="{0D108BD9-81ED-4DB2-BD59-A6C34878D82A}">
                    <a16:rowId xmlns:a16="http://schemas.microsoft.com/office/drawing/2014/main" val="1243274102"/>
                  </a:ext>
                </a:extLst>
              </a:tr>
            </a:tbl>
          </a:graphicData>
        </a:graphic>
      </p:graphicFrame>
      <p:sp>
        <p:nvSpPr>
          <p:cNvPr id="19" name="Text Placeholder 18">
            <a:extLst>
              <a:ext uri="{FF2B5EF4-FFF2-40B4-BE49-F238E27FC236}">
                <a16:creationId xmlns:a16="http://schemas.microsoft.com/office/drawing/2014/main" id="{796490F9-4089-B5ED-E91A-80BCB8C12DB7}"/>
              </a:ext>
            </a:extLst>
          </p:cNvPr>
          <p:cNvSpPr>
            <a:spLocks noGrp="1"/>
          </p:cNvSpPr>
          <p:nvPr>
            <p:ph type="body" sz="quarter" idx="4294967295"/>
          </p:nvPr>
        </p:nvSpPr>
        <p:spPr>
          <a:xfrm>
            <a:off x="722932" y="348631"/>
            <a:ext cx="6884368" cy="352928"/>
          </a:xfrm>
        </p:spPr>
        <p:txBody>
          <a:bodyPr>
            <a:normAutofit lnSpcReduction="10000"/>
          </a:bodyPr>
          <a:lstStyle/>
          <a:p>
            <a:pPr marL="0" indent="0">
              <a:buNone/>
            </a:pPr>
            <a:r>
              <a:rPr lang="fr" sz="2000" b="1" dirty="0">
                <a:solidFill>
                  <a:srgbClr val="0095DA"/>
                </a:solidFill>
                <a:latin typeface="Ubuntu" panose="020B0504030602030204" pitchFamily="34" charset="0"/>
              </a:rPr>
              <a:t>Exemple de résumé de projet</a:t>
            </a:r>
          </a:p>
        </p:txBody>
      </p:sp>
      <p:pic>
        <p:nvPicPr>
          <p:cNvPr id="2" name="Picture 17">
            <a:extLst>
              <a:ext uri="{FF2B5EF4-FFF2-40B4-BE49-F238E27FC236}">
                <a16:creationId xmlns:a16="http://schemas.microsoft.com/office/drawing/2014/main" id="{604A1D8D-F463-3F93-AB48-E7EF3A20487E}"/>
              </a:ext>
            </a:extLst>
          </p:cNvPr>
          <p:cNvPicPr>
            <a:picLocks noChangeAspect="1"/>
          </p:cNvPicPr>
          <p:nvPr/>
        </p:nvPicPr>
        <p:blipFill>
          <a:blip r:embed="rId3"/>
          <a:stretch>
            <a:fillRect/>
          </a:stretch>
        </p:blipFill>
        <p:spPr>
          <a:xfrm>
            <a:off x="10923534" y="282615"/>
            <a:ext cx="877942" cy="877942"/>
          </a:xfrm>
          <a:prstGeom prst="rect">
            <a:avLst/>
          </a:prstGeom>
        </p:spPr>
      </p:pic>
      <p:grpSp>
        <p:nvGrpSpPr>
          <p:cNvPr id="8" name="Group 7">
            <a:extLst>
              <a:ext uri="{FF2B5EF4-FFF2-40B4-BE49-F238E27FC236}">
                <a16:creationId xmlns:a16="http://schemas.microsoft.com/office/drawing/2014/main" id="{829BD978-5FC9-0F2B-AF57-6565585C4149}"/>
              </a:ext>
            </a:extLst>
          </p:cNvPr>
          <p:cNvGrpSpPr/>
          <p:nvPr/>
        </p:nvGrpSpPr>
        <p:grpSpPr>
          <a:xfrm>
            <a:off x="10779469" y="5482284"/>
            <a:ext cx="1166071" cy="1158902"/>
            <a:chOff x="8986042" y="5095418"/>
            <a:chExt cx="2274727" cy="2260741"/>
          </a:xfrm>
        </p:grpSpPr>
        <p:sp>
          <p:nvSpPr>
            <p:cNvPr id="9" name="Oval 8">
              <a:extLst>
                <a:ext uri="{FF2B5EF4-FFF2-40B4-BE49-F238E27FC236}">
                  <a16:creationId xmlns:a16="http://schemas.microsoft.com/office/drawing/2014/main" id="{0989EE36-BF32-B92F-7FBC-B7AC06D17685}"/>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18">
              <a:extLst>
                <a:ext uri="{FF2B5EF4-FFF2-40B4-BE49-F238E27FC236}">
                  <a16:creationId xmlns:a16="http://schemas.microsoft.com/office/drawing/2014/main" id="{601222DC-F87F-E40A-A222-5D63A2662A5B}"/>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22" name="Graphic 21">
              <a:extLst>
                <a:ext uri="{FF2B5EF4-FFF2-40B4-BE49-F238E27FC236}">
                  <a16:creationId xmlns:a16="http://schemas.microsoft.com/office/drawing/2014/main" id="{CE8FFF3C-D93D-77C2-054C-AE6C429D9E5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23342" y="5316523"/>
              <a:ext cx="1000124" cy="1143000"/>
            </a:xfrm>
            <a:prstGeom prst="rect">
              <a:avLst/>
            </a:prstGeom>
          </p:spPr>
        </p:pic>
      </p:grpSp>
      <p:graphicFrame>
        <p:nvGraphicFramePr>
          <p:cNvPr id="4" name="Tabla 4">
            <a:extLst>
              <a:ext uri="{FF2B5EF4-FFF2-40B4-BE49-F238E27FC236}">
                <a16:creationId xmlns:a16="http://schemas.microsoft.com/office/drawing/2014/main" id="{942F500F-4CE4-FE58-FF0A-E3750E8DDB30}"/>
              </a:ext>
            </a:extLst>
          </p:cNvPr>
          <p:cNvGraphicFramePr>
            <a:graphicFrameLocks noGrp="1"/>
          </p:cNvGraphicFramePr>
          <p:nvPr/>
        </p:nvGraphicFramePr>
        <p:xfrm>
          <a:off x="722932" y="2157584"/>
          <a:ext cx="10134786" cy="2228022"/>
        </p:xfrm>
        <a:graphic>
          <a:graphicData uri="http://schemas.openxmlformats.org/drawingml/2006/table">
            <a:tbl>
              <a:tblPr firstRow="1" bandRow="1">
                <a:tableStyleId>{5C22544A-7EE6-4342-B048-85BDC9FD1C3A}</a:tableStyleId>
              </a:tblPr>
              <a:tblGrid>
                <a:gridCol w="261542">
                  <a:extLst>
                    <a:ext uri="{9D8B030D-6E8A-4147-A177-3AD203B41FA5}">
                      <a16:colId xmlns:a16="http://schemas.microsoft.com/office/drawing/2014/main" val="784872245"/>
                    </a:ext>
                  </a:extLst>
                </a:gridCol>
                <a:gridCol w="1845867">
                  <a:extLst>
                    <a:ext uri="{9D8B030D-6E8A-4147-A177-3AD203B41FA5}">
                      <a16:colId xmlns:a16="http://schemas.microsoft.com/office/drawing/2014/main" val="2329577228"/>
                    </a:ext>
                  </a:extLst>
                </a:gridCol>
                <a:gridCol w="642749">
                  <a:extLst>
                    <a:ext uri="{9D8B030D-6E8A-4147-A177-3AD203B41FA5}">
                      <a16:colId xmlns:a16="http://schemas.microsoft.com/office/drawing/2014/main" val="794918554"/>
                    </a:ext>
                  </a:extLst>
                </a:gridCol>
                <a:gridCol w="7133196">
                  <a:extLst>
                    <a:ext uri="{9D8B030D-6E8A-4147-A177-3AD203B41FA5}">
                      <a16:colId xmlns:a16="http://schemas.microsoft.com/office/drawing/2014/main" val="1639754873"/>
                    </a:ext>
                  </a:extLst>
                </a:gridCol>
                <a:gridCol w="251432">
                  <a:extLst>
                    <a:ext uri="{9D8B030D-6E8A-4147-A177-3AD203B41FA5}">
                      <a16:colId xmlns:a16="http://schemas.microsoft.com/office/drawing/2014/main" val="69885601"/>
                    </a:ext>
                  </a:extLst>
                </a:gridCol>
              </a:tblGrid>
              <a:tr h="184350">
                <a:tc>
                  <a:txBody>
                    <a:bodyPr/>
                    <a:lstStyle/>
                    <a:p>
                      <a:endParaRPr lang="es-PA" sz="400">
                        <a:latin typeface="Ubuntu Light" panose="020B0304030602030204" pitchFamily="34" charset="0"/>
                      </a:endParaRPr>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400">
                        <a:latin typeface="Ubuntu Light" panose="020B0304030602030204" pitchFamily="34" charset="0"/>
                      </a:endParaRPr>
                    </a:p>
                  </a:txBody>
                  <a:tcPr marL="105680" marR="105680" marT="52840" marB="5284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2">
                  <a:txBody>
                    <a:bodyPr/>
                    <a:lstStyle/>
                    <a:p>
                      <a:endParaRPr lang="es-PA" sz="400" dirty="0">
                        <a:latin typeface="Ubuntu Light" panose="020B0304030602030204" pitchFamily="34" charset="0"/>
                        <a:ea typeface="Yu Gothic" panose="020B0400000000000000" pitchFamily="34" charset="-128"/>
                      </a:endParaRPr>
                    </a:p>
                  </a:txBody>
                  <a:tcPr marL="94743" marR="94743" marT="47372" marB="473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hMerge="1">
                  <a:txBody>
                    <a:bodyPr/>
                    <a:lstStyle/>
                    <a:p>
                      <a:endParaRPr lang="en-US"/>
                    </a:p>
                  </a:txBody>
                  <a:tcPr/>
                </a:tc>
                <a:tc>
                  <a:txBody>
                    <a:bodyPr/>
                    <a:lstStyle/>
                    <a:p>
                      <a:endParaRPr lang="es-PA" sz="400" dirty="0">
                        <a:latin typeface="Ubuntu Light" panose="020B0304030602030204" pitchFamily="34" charset="0"/>
                      </a:endParaRPr>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293249594"/>
                  </a:ext>
                </a:extLst>
              </a:tr>
              <a:tr h="421792">
                <a:tc>
                  <a:txBody>
                    <a:bodyPr/>
                    <a:lstStyle/>
                    <a:p>
                      <a:endParaRPr lang="es-PA" sz="700"/>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3">
                  <a:txBody>
                    <a:bodyPr/>
                    <a:lstStyle/>
                    <a:p>
                      <a:r>
                        <a:rPr lang="fr" sz="1600" b="1" kern="1200" dirty="0" err="1">
                          <a:solidFill>
                            <a:srgbClr val="013B82"/>
                          </a:solidFill>
                          <a:latin typeface="Ubuntu" panose="020B0504030602030204" pitchFamily="34" charset="0"/>
                          <a:ea typeface="Yu Gothic" panose="020B0400000000000000" pitchFamily="34" charset="-128"/>
                          <a:cs typeface="+mn-cs"/>
                        </a:rPr>
                        <a:t>Le problème</a:t>
                      </a:r>
                      <a:endParaRPr lang="es-PA" sz="400" dirty="0"/>
                    </a:p>
                  </a:txBody>
                  <a:tcPr marL="94743" marR="94743" marT="47372" marB="4737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a:latin typeface="Yu Gothic" panose="020B0400000000000000" pitchFamily="34" charset="-128"/>
                        <a:ea typeface="Yu Gothic" panose="020B0400000000000000" pitchFamily="34" charset="-128"/>
                      </a:endParaRPr>
                    </a:p>
                  </a:txBody>
                  <a:tcPr>
                    <a:lnL w="12700" cmpd="sng">
                      <a:noFill/>
                    </a:lnL>
                    <a:lnT w="12700" cmpd="sng">
                      <a:noFill/>
                    </a:lnT>
                  </a:tcPr>
                </a:tc>
                <a:tc hMerge="1">
                  <a:txBody>
                    <a:bodyPr/>
                    <a:lstStyle/>
                    <a:p>
                      <a:endParaRPr lang="en-US"/>
                    </a:p>
                  </a:txBody>
                  <a:tcPr/>
                </a:tc>
                <a:tc>
                  <a:txBody>
                    <a:bodyPr/>
                    <a:lstStyle/>
                    <a:p>
                      <a:endParaRPr lang="es-PA" sz="700"/>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473982777"/>
                  </a:ext>
                </a:extLst>
              </a:tr>
              <a:tr h="1440000">
                <a:tc>
                  <a:txBody>
                    <a:bodyPr/>
                    <a:lstStyle/>
                    <a:p>
                      <a:endParaRPr lang="es-PA" sz="500"/>
                    </a:p>
                  </a:txBody>
                  <a:tcPr marL="104887" marR="104887" marT="52443" marB="52443">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gridSpan="2">
                  <a:txBody>
                    <a:bodyPr/>
                    <a:lstStyle/>
                    <a:p>
                      <a:pPr>
                        <a:lnSpc>
                          <a:spcPct val="120000"/>
                        </a:lnSpc>
                      </a:pPr>
                      <a:endParaRPr kumimoji="0" lang="en-US" sz="1700" b="0" i="0" u="none" strike="noStrike" kern="100" cap="none" spc="0" normalizeH="0" baseline="0" noProof="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1381" marR="91381" marT="45691" marB="45691">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s-PA" sz="500">
                        <a:latin typeface="Yu Gothic" panose="020B0400000000000000" pitchFamily="34" charset="-128"/>
                        <a:ea typeface="Yu Gothic" panose="020B0400000000000000" pitchFamily="34" charset="-128"/>
                      </a:endParaRPr>
                    </a:p>
                  </a:txBody>
                  <a:tcPr marL="88195" marR="88195" marT="44098" marB="44098">
                    <a:lnL w="12700" cap="flat" cmpd="sng" algn="ctr">
                      <a:noFill/>
                      <a:prstDash val="dot"/>
                      <a:round/>
                      <a:headEnd type="none" w="med" len="med"/>
                      <a:tailEnd type="none" w="med" len="med"/>
                    </a:lnL>
                    <a:lnR w="19050" cap="flat" cmpd="sng" algn="ctr">
                      <a:solidFill>
                        <a:srgbClr val="0093D4"/>
                      </a:solidFill>
                      <a:prstDash val="sysDot"/>
                      <a:round/>
                      <a:headEnd type="none" w="med" len="med"/>
                      <a:tailEnd type="none" w="med" len="med"/>
                    </a:lnR>
                    <a:lnB w="19050" cap="flat" cmpd="sng" algn="ctr">
                      <a:solidFill>
                        <a:srgbClr val="0093D4"/>
                      </a:solidFill>
                      <a:prstDash val="sysDot"/>
                      <a:round/>
                      <a:headEnd type="none" w="med" len="med"/>
                      <a:tailEnd type="none" w="med" len="med"/>
                    </a:lnB>
                    <a:solidFill>
                      <a:schemeClr val="bg1"/>
                    </a:solidFill>
                  </a:tcPr>
                </a:tc>
                <a:tc>
                  <a:txBody>
                    <a:bodyPr/>
                    <a:lstStyle/>
                    <a:p>
                      <a:pPr marL="0" indent="0">
                        <a:lnSpc>
                          <a:spcPct val="100000"/>
                        </a:lnSpc>
                        <a:buClr>
                          <a:srgbClr val="ED1C24"/>
                        </a:buClr>
                        <a:buSzPct val="120000"/>
                        <a:buFont typeface="Ubuntu" panose="020B0504030602030204" pitchFamily="34" charset="0"/>
                        <a:buNone/>
                      </a:pPr>
                      <a:endParaRPr lang="en-US" sz="1700" dirty="0">
                        <a:solidFill>
                          <a:schemeClr val="bg1"/>
                        </a:solidFill>
                      </a:endParaRPr>
                    </a:p>
                  </a:txBody>
                  <a:tcPr marL="105680" marR="105680" marT="52840" marB="52840" anchor="ctr">
                    <a:lnL w="12700"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500" dirty="0"/>
                    </a:p>
                  </a:txBody>
                  <a:tcPr marL="104887" marR="104887" marT="52443" marB="52443">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2458538290"/>
                  </a:ext>
                </a:extLst>
              </a:tr>
              <a:tr h="144000">
                <a:tc>
                  <a:txBody>
                    <a:bodyPr/>
                    <a:lstStyle/>
                    <a:p>
                      <a:endParaRPr lang="es-PA" sz="500" dirty="0">
                        <a:latin typeface="Ubuntu" panose="020B0504030602030204" pitchFamily="34" charset="0"/>
                      </a:endParaRPr>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500" dirty="0">
                        <a:latin typeface="Ubuntu" panose="020B0504030602030204" pitchFamily="34" charset="0"/>
                      </a:endParaRPr>
                    </a:p>
                  </a:txBody>
                  <a:tcPr marL="105680" marR="105680" marT="52840" marB="52840">
                    <a:lnL w="12700" cmpd="sng">
                      <a:noFill/>
                    </a:lnL>
                    <a:lnR w="12700" cmpd="sng">
                      <a:noFill/>
                    </a:lnR>
                    <a:lnT w="12700" cap="flat" cmpd="sng" algn="ctr">
                      <a:solidFill>
                        <a:srgbClr val="013B82"/>
                      </a:solidFill>
                      <a:prstDash val="dot"/>
                      <a:round/>
                      <a:headEnd type="none" w="med" len="med"/>
                      <a:tailEnd type="none" w="med" len="med"/>
                    </a:lnT>
                    <a:lnB w="12700" cmpd="sng">
                      <a:noFill/>
                    </a:lnB>
                    <a:lnTlToBr w="12700" cmpd="sng">
                      <a:noFill/>
                      <a:prstDash val="solid"/>
                    </a:lnTlToBr>
                    <a:lnBlToTr w="12700" cmpd="sng">
                      <a:noFill/>
                      <a:prstDash val="solid"/>
                    </a:lnBlToTr>
                    <a:solidFill>
                      <a:srgbClr val="DDF5FF"/>
                    </a:solidFill>
                  </a:tcPr>
                </a:tc>
                <a:tc gridSpan="2">
                  <a:txBody>
                    <a:bodyPr/>
                    <a:lstStyle/>
                    <a:p>
                      <a:endParaRPr lang="es-PA" sz="500" dirty="0">
                        <a:latin typeface="Ubuntu" panose="020B0504030602030204" pitchFamily="34" charset="0"/>
                        <a:ea typeface="Yu Gothic" panose="020B0400000000000000" pitchFamily="34" charset="-128"/>
                      </a:endParaRPr>
                    </a:p>
                  </a:txBody>
                  <a:tcPr marL="94743" marR="94743" marT="47372" marB="47372">
                    <a:lnL>
                      <a:noFill/>
                    </a:lnL>
                    <a:lnR w="12700" cmpd="sng">
                      <a:noFill/>
                    </a:lnR>
                    <a:lnT w="12700" cap="flat" cmpd="sng" algn="ctr">
                      <a:solidFill>
                        <a:srgbClr val="013B82"/>
                      </a:solidFill>
                      <a:prstDash val="dot"/>
                      <a:round/>
                      <a:headEnd type="none" w="med" len="med"/>
                      <a:tailEnd type="none" w="med" len="med"/>
                    </a:lnT>
                    <a:lnB w="12700" cmpd="sng">
                      <a:noFill/>
                    </a:lnB>
                    <a:solidFill>
                      <a:srgbClr val="DDF5FF"/>
                    </a:solidFill>
                  </a:tcPr>
                </a:tc>
                <a:tc hMerge="1">
                  <a:txBody>
                    <a:bodyPr/>
                    <a:lstStyle/>
                    <a:p>
                      <a:endParaRPr lang="en-US"/>
                    </a:p>
                  </a:txBody>
                  <a:tcPr>
                    <a:lnT w="12700" cap="flat" cmpd="sng" algn="ctr">
                      <a:solidFill>
                        <a:srgbClr val="013B82"/>
                      </a:solidFill>
                      <a:prstDash val="dot"/>
                      <a:round/>
                      <a:headEnd type="none" w="med" len="med"/>
                      <a:tailEnd type="none" w="med" len="med"/>
                    </a:lnT>
                  </a:tcPr>
                </a:tc>
                <a:tc>
                  <a:txBody>
                    <a:bodyPr/>
                    <a:lstStyle/>
                    <a:p>
                      <a:endParaRPr lang="es-PA" sz="500" dirty="0">
                        <a:latin typeface="Ubuntu" panose="020B0504030602030204" pitchFamily="34" charset="0"/>
                      </a:endParaRPr>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521977430"/>
                  </a:ext>
                </a:extLst>
              </a:tr>
            </a:tbl>
          </a:graphicData>
        </a:graphic>
      </p:graphicFrame>
      <p:sp>
        <p:nvSpPr>
          <p:cNvPr id="6" name="TextBox 5">
            <a:extLst>
              <a:ext uri="{FF2B5EF4-FFF2-40B4-BE49-F238E27FC236}">
                <a16:creationId xmlns:a16="http://schemas.microsoft.com/office/drawing/2014/main" id="{3857C151-F02C-D624-6354-5B5E366E6711}"/>
              </a:ext>
            </a:extLst>
          </p:cNvPr>
          <p:cNvSpPr txBox="1"/>
          <p:nvPr/>
        </p:nvSpPr>
        <p:spPr>
          <a:xfrm>
            <a:off x="1034329" y="2754056"/>
            <a:ext cx="2403040" cy="893001"/>
          </a:xfrm>
          <a:prstGeom prst="rect">
            <a:avLst/>
          </a:prstGeom>
          <a:noFill/>
        </p:spPr>
        <p:txBody>
          <a:bodyPr wrap="square" lIns="91440" tIns="45720" rIns="91440" bIns="45720" rtlCol="0" anchor="t">
            <a:spAutoFit/>
          </a:bodyPr>
          <a:lstStyle/>
          <a:p>
            <a:pPr>
              <a:lnSpc>
                <a:spcPct val="120000"/>
              </a:lnSpc>
            </a:pPr>
            <a:r>
              <a:rPr lang="fr" sz="1500" kern="100" dirty="0">
                <a:solidFill>
                  <a:schemeClr val="tx1">
                    <a:lumMod val="65000"/>
                    <a:lumOff val="35000"/>
                  </a:schemeClr>
                </a:solidFill>
                <a:latin typeface="Ubuntu"/>
                <a:ea typeface="Calibri"/>
                <a:cs typeface="Times New Roman"/>
              </a:rPr>
              <a:t>Il n'y a pas assez d'athlètes (moins de 25 ans) participant à notre Programme.</a:t>
            </a:r>
          </a:p>
        </p:txBody>
      </p:sp>
      <p:graphicFrame>
        <p:nvGraphicFramePr>
          <p:cNvPr id="11" name="Tabla 4">
            <a:extLst>
              <a:ext uri="{FF2B5EF4-FFF2-40B4-BE49-F238E27FC236}">
                <a16:creationId xmlns:a16="http://schemas.microsoft.com/office/drawing/2014/main" id="{6AE4F546-B256-2183-6231-8AD24D311D28}"/>
              </a:ext>
            </a:extLst>
          </p:cNvPr>
          <p:cNvGraphicFramePr>
            <a:graphicFrameLocks noGrp="1"/>
          </p:cNvGraphicFramePr>
          <p:nvPr>
            <p:extLst>
              <p:ext uri="{D42A27DB-BD31-4B8C-83A1-F6EECF244321}">
                <p14:modId xmlns:p14="http://schemas.microsoft.com/office/powerpoint/2010/main" val="2877710612"/>
              </p:ext>
            </p:extLst>
          </p:nvPr>
        </p:nvGraphicFramePr>
        <p:xfrm>
          <a:off x="722932" y="709294"/>
          <a:ext cx="10134786" cy="1772141"/>
        </p:xfrm>
        <a:graphic>
          <a:graphicData uri="http://schemas.openxmlformats.org/drawingml/2006/table">
            <a:tbl>
              <a:tblPr firstRow="1" bandRow="1">
                <a:tableStyleId>{5C22544A-7EE6-4342-B048-85BDC9FD1C3A}</a:tableStyleId>
              </a:tblPr>
              <a:tblGrid>
                <a:gridCol w="380926">
                  <a:extLst>
                    <a:ext uri="{9D8B030D-6E8A-4147-A177-3AD203B41FA5}">
                      <a16:colId xmlns:a16="http://schemas.microsoft.com/office/drawing/2014/main" val="784872245"/>
                    </a:ext>
                  </a:extLst>
                </a:gridCol>
                <a:gridCol w="2088548">
                  <a:extLst>
                    <a:ext uri="{9D8B030D-6E8A-4147-A177-3AD203B41FA5}">
                      <a16:colId xmlns:a16="http://schemas.microsoft.com/office/drawing/2014/main" val="1259728211"/>
                    </a:ext>
                  </a:extLst>
                </a:gridCol>
                <a:gridCol w="7197169">
                  <a:extLst>
                    <a:ext uri="{9D8B030D-6E8A-4147-A177-3AD203B41FA5}">
                      <a16:colId xmlns:a16="http://schemas.microsoft.com/office/drawing/2014/main" val="2724580264"/>
                    </a:ext>
                  </a:extLst>
                </a:gridCol>
                <a:gridCol w="468143">
                  <a:extLst>
                    <a:ext uri="{9D8B030D-6E8A-4147-A177-3AD203B41FA5}">
                      <a16:colId xmlns:a16="http://schemas.microsoft.com/office/drawing/2014/main" val="1933741318"/>
                    </a:ext>
                  </a:extLst>
                </a:gridCol>
              </a:tblGrid>
              <a:tr h="175063">
                <a:tc gridSpan="2">
                  <a:txBody>
                    <a:bodyPr/>
                    <a:lstStyle/>
                    <a:p>
                      <a:pPr algn="ctr"/>
                      <a:endParaRPr lang="es-PA" sz="400" b="0" dirty="0">
                        <a:solidFill>
                          <a:schemeClr val="tx1">
                            <a:lumMod val="75000"/>
                            <a:lumOff val="25000"/>
                          </a:schemeClr>
                        </a:solidFill>
                        <a:latin typeface="Ubuntu" panose="020B0504030602030204" pitchFamily="34" charset="0"/>
                      </a:endParaRPr>
                    </a:p>
                  </a:txBody>
                  <a:tcPr marL="89828" marR="89828" marT="44914" marB="44914"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tc>
                <a:tc gridSpan="2">
                  <a:txBody>
                    <a:bodyPr/>
                    <a:lstStyle/>
                    <a:p>
                      <a:endParaRPr lang="en-US" sz="400" dirty="0">
                        <a:latin typeface="Ubuntu" panose="020B0504030602030204" pitchFamily="34" charset="0"/>
                      </a:endParaRPr>
                    </a:p>
                  </a:txBody>
                  <a:tcPr marL="89828" marR="89828" marT="44914" marB="44914"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lnL w="12700" cmpd="sng">
                      <a:noFill/>
                    </a:lnL>
                  </a:tcPr>
                </a:tc>
                <a:extLst>
                  <a:ext uri="{0D108BD9-81ED-4DB2-BD59-A6C34878D82A}">
                    <a16:rowId xmlns:a16="http://schemas.microsoft.com/office/drawing/2014/main" val="2189898742"/>
                  </a:ext>
                </a:extLst>
              </a:tr>
              <a:tr h="360000">
                <a:tc>
                  <a:txBody>
                    <a:bodyPr/>
                    <a:lstStyle/>
                    <a:p>
                      <a:pPr algn="ctr"/>
                      <a:endParaRPr lang="es-PA" sz="1500" b="1" dirty="0">
                        <a:solidFill>
                          <a:schemeClr val="tx1">
                            <a:lumMod val="75000"/>
                            <a:lumOff val="25000"/>
                          </a:schemeClr>
                        </a:solidFill>
                        <a:latin typeface="Ubuntu" panose="020B0504030602030204" pitchFamily="34" charset="0"/>
                      </a:endParaRPr>
                    </a:p>
                  </a:txBody>
                  <a:tcPr marL="89828" marR="89828" marT="44914" marB="44914" anchor="ctr">
                    <a:lnL w="9525" cap="flat" cmpd="sng" algn="ctr">
                      <a:noFill/>
                      <a:prstDash val="dot"/>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b="1" dirty="0">
                          <a:solidFill>
                            <a:srgbClr val="013B82"/>
                          </a:solidFill>
                          <a:latin typeface="Ubuntu" panose="020B0504030602030204" pitchFamily="34" charset="0"/>
                        </a:rPr>
                        <a:t>Nom du projet</a:t>
                      </a:r>
                      <a:endParaRPr lang="es-PA" sz="1600" b="1" dirty="0">
                        <a:solidFill>
                          <a:schemeClr val="tx1">
                            <a:lumMod val="75000"/>
                            <a:lumOff val="25000"/>
                          </a:schemeClr>
                        </a:solidFill>
                        <a:latin typeface="Ubuntu" panose="020B0504030602030204" pitchFamily="34" charset="0"/>
                      </a:endParaRPr>
                    </a:p>
                  </a:txBody>
                  <a:tcPr marL="89828" marR="89828" marT="44914" marB="44914" anchor="ctr">
                    <a:lnL w="12700" cap="flat" cmpd="sng" algn="ctr">
                      <a:noFill/>
                      <a:prstDash val="solid"/>
                      <a:round/>
                      <a:headEnd type="none" w="med" len="med"/>
                      <a:tailEnd type="none" w="med" len="med"/>
                    </a:lnL>
                    <a:lnR w="12700" cap="flat" cmpd="sng" algn="ctr">
                      <a:solidFill>
                        <a:srgbClr val="013B82"/>
                      </a:solidFill>
                      <a:prstDash val="dot"/>
                      <a:round/>
                      <a:headEnd type="none" w="med" len="med"/>
                      <a:tailEnd type="none" w="med" len="med"/>
                    </a:lnR>
                    <a:lnT w="38100" cap="flat" cmpd="sng" algn="ctr">
                      <a:noFill/>
                      <a:prstDash val="solid"/>
                      <a:round/>
                      <a:headEnd type="none" w="med" len="med"/>
                      <a:tailEnd type="none" w="med" len="med"/>
                    </a:lnT>
                    <a:lnTlToBr w="12700" cmpd="sng">
                      <a:noFill/>
                      <a:prstDash val="solid"/>
                    </a:lnTlToBr>
                    <a:lnBlToTr w="12700" cmpd="sng">
                      <a:noFill/>
                      <a:prstDash val="solid"/>
                    </a:lnBlToTr>
                    <a:solidFill>
                      <a:srgbClr val="DDF5FF"/>
                    </a:solidFill>
                  </a:tcPr>
                </a:tc>
                <a:tc>
                  <a:txBody>
                    <a:bodyPr/>
                    <a:lstStyle/>
                    <a:p>
                      <a:endParaRPr lang="en-US" sz="1500" dirty="0">
                        <a:latin typeface="Ubuntu" panose="020B0504030602030204" pitchFamily="34" charset="0"/>
                      </a:endParaRPr>
                    </a:p>
                  </a:txBody>
                  <a:tcPr marL="105944" marR="105944" marT="52972" marB="52972"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1500" dirty="0">
                        <a:latin typeface="Ubuntu" panose="020B0504030602030204" pitchFamily="34" charset="0"/>
                      </a:endParaRPr>
                    </a:p>
                  </a:txBody>
                  <a:tcPr marL="105944" marR="105944" marT="52972" marB="52972" anchor="ctr">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736027936"/>
                  </a:ext>
                </a:extLst>
              </a:tr>
              <a:tr h="144000">
                <a:tc>
                  <a:txBody>
                    <a:bodyPr/>
                    <a:lstStyle/>
                    <a:p>
                      <a:endParaRPr lang="es-PA" sz="300" dirty="0">
                        <a:latin typeface="Ubuntu" panose="020B0504030602030204" pitchFamily="34" charset="0"/>
                      </a:endParaRPr>
                    </a:p>
                  </a:txBody>
                  <a:tcPr marL="105944" marR="105944" marT="52972" marB="52972">
                    <a:lnL w="9525" cap="flat" cmpd="sng" algn="ctr">
                      <a:noFill/>
                      <a:prstDash val="dot"/>
                      <a:round/>
                      <a:headEnd type="none" w="med" len="med"/>
                      <a:tailEnd type="none" w="med" len="med"/>
                    </a:lnL>
                    <a:lnR w="12700" cap="flat" cmpd="sng" algn="ctr">
                      <a:noFill/>
                      <a:prstDash val="solid"/>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s-PA" sz="300" dirty="0">
                        <a:latin typeface="Ubuntu" panose="020B0504030602030204" pitchFamily="34" charset="0"/>
                      </a:endParaRPr>
                    </a:p>
                  </a:txBody>
                  <a:tcPr marL="105150" marR="105150" marT="52574" marB="52574">
                    <a:lnL w="12700" cap="flat" cmpd="sng" algn="ctr">
                      <a:noFill/>
                      <a:prstDash val="solid"/>
                      <a:round/>
                      <a:headEnd type="none" w="med" len="med"/>
                      <a:tailEnd type="none" w="med" len="med"/>
                    </a:lnL>
                    <a:lnR w="9525" cap="flat" cmpd="sng" algn="ctr">
                      <a:no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n-US" sz="300" dirty="0">
                        <a:latin typeface="Ubuntu" panose="020B0504030602030204" pitchFamily="34" charset="0"/>
                      </a:endParaRPr>
                    </a:p>
                  </a:txBody>
                  <a:tcPr marL="105944" marR="105944" marT="52972" marB="52972">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s-PA" sz="300" dirty="0">
                        <a:latin typeface="Ubuntu" panose="020B0504030602030204" pitchFamily="34" charset="0"/>
                      </a:endParaRPr>
                    </a:p>
                  </a:txBody>
                  <a:tcPr marL="105944" marR="105944" marT="52972" marB="52972">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4103080341"/>
                  </a:ext>
                </a:extLst>
              </a:tr>
              <a:tr h="360000">
                <a:tc>
                  <a:txBody>
                    <a:bodyPr/>
                    <a:lstStyle/>
                    <a:p>
                      <a:endParaRPr lang="es-PA" sz="1500" dirty="0">
                        <a:latin typeface="Ubuntu" panose="020B0504030602030204" pitchFamily="34" charset="0"/>
                      </a:endParaRPr>
                    </a:p>
                  </a:txBody>
                  <a:tcPr marL="105150" marR="105150" marT="52574" marB="52574">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r>
                        <a:rPr lang="fr" sz="1600" b="1" dirty="0">
                          <a:solidFill>
                            <a:srgbClr val="013B82"/>
                          </a:solidFill>
                          <a:latin typeface="Ubuntu" panose="020B0504030602030204" pitchFamily="34" charset="0"/>
                          <a:ea typeface="Yu Gothic" panose="020B0400000000000000" pitchFamily="34" charset="-128"/>
                        </a:rPr>
                        <a:t>Chef de projet</a:t>
                      </a:r>
                    </a:p>
                  </a:txBody>
                  <a:tcPr marL="102185" marR="102185" marT="51093" marB="51093"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a:noFill/>
                    </a:lnT>
                    <a:lnTlToBr w="12700" cmpd="sng">
                      <a:noFill/>
                      <a:prstDash val="solid"/>
                    </a:lnTlToBr>
                    <a:lnBlToTr w="12700" cmpd="sng">
                      <a:noFill/>
                      <a:prstDash val="solid"/>
                    </a:lnBlToTr>
                    <a:solidFill>
                      <a:srgbClr val="DDF5FF"/>
                    </a:solidFill>
                  </a:tcPr>
                </a:tc>
                <a:tc>
                  <a:txBody>
                    <a:bodyPr/>
                    <a:lstStyle/>
                    <a:p>
                      <a:endParaRPr lang="en-US" sz="1500" dirty="0">
                        <a:latin typeface="Ubuntu" panose="020B0504030602030204" pitchFamily="34" charset="0"/>
                      </a:endParaRPr>
                    </a:p>
                  </a:txBody>
                  <a:tcPr marL="105944" marR="105944" marT="52972" marB="52972"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1500" dirty="0">
                        <a:latin typeface="Ubuntu" panose="020B0504030602030204" pitchFamily="34" charset="0"/>
                      </a:endParaRPr>
                    </a:p>
                  </a:txBody>
                  <a:tcPr marL="105150" marR="105150" marT="52574" marB="52574">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370617446"/>
                  </a:ext>
                </a:extLst>
              </a:tr>
              <a:tr h="360000">
                <a:tc>
                  <a:txBody>
                    <a:bodyPr/>
                    <a:lstStyle/>
                    <a:p>
                      <a:endParaRPr lang="es-PA" sz="1500" dirty="0">
                        <a:latin typeface="Ubuntu" panose="020B0504030602030204" pitchFamily="34" charset="0"/>
                      </a:endParaRPr>
                    </a:p>
                  </a:txBody>
                  <a:tcPr marL="105150" marR="105150" marT="52574" marB="52574">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r>
                        <a:rPr lang="fr" sz="1600" b="1" dirty="0">
                          <a:solidFill>
                            <a:srgbClr val="013B82"/>
                          </a:solidFill>
                          <a:latin typeface="Ubuntu" panose="020B0504030602030204" pitchFamily="34" charset="0"/>
                          <a:ea typeface="Yu Gothic" panose="020B0400000000000000" pitchFamily="34" charset="-128"/>
                        </a:rPr>
                        <a:t>Membres de l’équipe</a:t>
                      </a:r>
                      <a:endParaRPr lang="es-PA" sz="1600" b="1" dirty="0">
                        <a:solidFill>
                          <a:srgbClr val="013B82"/>
                        </a:solidFill>
                        <a:latin typeface="Ubuntu" panose="020B0504030602030204" pitchFamily="34" charset="0"/>
                        <a:ea typeface="Yu Gothic" panose="020B0400000000000000" pitchFamily="34" charset="-128"/>
                      </a:endParaRPr>
                    </a:p>
                  </a:txBody>
                  <a:tcPr marL="102185" marR="102185" marT="51093" marB="51093"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n-US" sz="1500" dirty="0">
                        <a:latin typeface="Ubuntu" panose="020B0504030602030204" pitchFamily="34" charset="0"/>
                      </a:endParaRPr>
                    </a:p>
                  </a:txBody>
                  <a:tcPr marL="105944" marR="105944" marT="52972" marB="52972"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1500" dirty="0">
                        <a:latin typeface="Ubuntu" panose="020B0504030602030204" pitchFamily="34" charset="0"/>
                      </a:endParaRPr>
                    </a:p>
                  </a:txBody>
                  <a:tcPr marL="105150" marR="105150" marT="52574" marB="52574">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209509643"/>
                  </a:ext>
                </a:extLst>
              </a:tr>
              <a:tr h="0">
                <a:tc gridSpan="4">
                  <a:txBody>
                    <a:bodyPr/>
                    <a:lstStyle/>
                    <a:p>
                      <a:endParaRPr lang="es-PA" sz="300" dirty="0">
                        <a:latin typeface="Ubuntu" panose="020B0504030602030204" pitchFamily="34" charset="0"/>
                      </a:endParaRPr>
                    </a:p>
                  </a:txBody>
                  <a:tcPr marL="89828" marR="89828" marT="44914" marB="44914">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s-PA" sz="600">
                        <a:latin typeface="Yu Gothic" panose="020B0400000000000000" pitchFamily="34" charset="-128"/>
                        <a:ea typeface="Yu Gothic" panose="020B0400000000000000" pitchFamily="34" charset="-128"/>
                      </a:endParaRPr>
                    </a:p>
                  </a:txBody>
                  <a:tcPr>
                    <a:lnT w="12700" cmpd="sng">
                      <a:noFill/>
                    </a:lnT>
                    <a:solidFill>
                      <a:srgbClr val="DDF5FF"/>
                    </a:solidFill>
                  </a:tcPr>
                </a:tc>
                <a:tc hMerge="1">
                  <a:txBody>
                    <a:bodyPr/>
                    <a:lstStyle/>
                    <a:p>
                      <a:endParaRPr lang="en-US"/>
                    </a:p>
                  </a:txBody>
                  <a:tcPr>
                    <a:lnL w="12700" cmpd="sng">
                      <a:noFill/>
                    </a:lnL>
                    <a:lnT w="12700" cap="flat" cmpd="sng" algn="ctr">
                      <a:solidFill>
                        <a:srgbClr val="013B82"/>
                      </a:solidFill>
                      <a:prstDash val="dot"/>
                      <a:round/>
                      <a:headEnd type="none" w="med" len="med"/>
                      <a:tailEnd type="none" w="med" len="med"/>
                    </a:lnT>
                  </a:tcPr>
                </a:tc>
                <a:tc hMerge="1">
                  <a:txBody>
                    <a:bodyPr/>
                    <a:lstStyle/>
                    <a:p>
                      <a:endParaRPr lang="es-PA" sz="600"/>
                    </a:p>
                  </a:txBody>
                  <a:tcPr>
                    <a:lnL w="12700" cmpd="sng">
                      <a:noFill/>
                    </a:lnL>
                    <a:lnT w="12700" cmpd="sng">
                      <a:noFill/>
                    </a:lnT>
                    <a:solidFill>
                      <a:srgbClr val="DDF5FF"/>
                    </a:solidFill>
                  </a:tcPr>
                </a:tc>
                <a:extLst>
                  <a:ext uri="{0D108BD9-81ED-4DB2-BD59-A6C34878D82A}">
                    <a16:rowId xmlns:a16="http://schemas.microsoft.com/office/drawing/2014/main" val="981323372"/>
                  </a:ext>
                </a:extLst>
              </a:tr>
            </a:tbl>
          </a:graphicData>
        </a:graphic>
      </p:graphicFrame>
      <p:sp>
        <p:nvSpPr>
          <p:cNvPr id="12" name="TextBox 11">
            <a:extLst>
              <a:ext uri="{FF2B5EF4-FFF2-40B4-BE49-F238E27FC236}">
                <a16:creationId xmlns:a16="http://schemas.microsoft.com/office/drawing/2014/main" id="{2E7179D5-6575-4B0E-322E-7CB1DC3ADBF7}"/>
              </a:ext>
            </a:extLst>
          </p:cNvPr>
          <p:cNvSpPr txBox="1"/>
          <p:nvPr/>
        </p:nvSpPr>
        <p:spPr>
          <a:xfrm>
            <a:off x="3288030" y="900102"/>
            <a:ext cx="4213860" cy="323165"/>
          </a:xfrm>
          <a:prstGeom prst="rect">
            <a:avLst/>
          </a:prstGeom>
          <a:noFill/>
        </p:spPr>
        <p:txBody>
          <a:bodyPr wrap="square" lIns="91440" tIns="45720" rIns="91440" bIns="45720" rtlCol="0" anchor="t">
            <a:spAutoFit/>
          </a:bodyPr>
          <a:lstStyle/>
          <a:p>
            <a:r>
              <a:rPr lang="fr" sz="1500" dirty="0" err="1">
                <a:solidFill>
                  <a:schemeClr val="tx1">
                    <a:lumMod val="65000"/>
                    <a:lumOff val="35000"/>
                  </a:schemeClr>
                </a:solidFill>
                <a:latin typeface="Ubuntu"/>
              </a:rPr>
              <a:t>Recrutement et autonomisation des athlètes</a:t>
            </a:r>
            <a:endParaRPr lang="es-PA" sz="1500" dirty="0">
              <a:solidFill>
                <a:schemeClr val="tx1">
                  <a:lumMod val="65000"/>
                  <a:lumOff val="35000"/>
                </a:schemeClr>
              </a:solidFill>
              <a:latin typeface="Ubuntu"/>
            </a:endParaRPr>
          </a:p>
        </p:txBody>
      </p:sp>
      <p:sp>
        <p:nvSpPr>
          <p:cNvPr id="13" name="TextBox 12">
            <a:extLst>
              <a:ext uri="{FF2B5EF4-FFF2-40B4-BE49-F238E27FC236}">
                <a16:creationId xmlns:a16="http://schemas.microsoft.com/office/drawing/2014/main" id="{1168C3CA-8F58-E255-BD85-7482601A32E3}"/>
              </a:ext>
            </a:extLst>
          </p:cNvPr>
          <p:cNvSpPr txBox="1"/>
          <p:nvPr/>
        </p:nvSpPr>
        <p:spPr>
          <a:xfrm>
            <a:off x="3288030" y="1756553"/>
            <a:ext cx="4213860" cy="323165"/>
          </a:xfrm>
          <a:prstGeom prst="rect">
            <a:avLst/>
          </a:prstGeom>
          <a:noFill/>
        </p:spPr>
        <p:txBody>
          <a:bodyPr wrap="square" lIns="91440" tIns="45720" rIns="91440" bIns="45720" rtlCol="0" anchor="t">
            <a:spAutoFit/>
          </a:bodyPr>
          <a:lstStyle/>
          <a:p>
            <a:r>
              <a:rPr lang="fr" sz="1500" dirty="0">
                <a:solidFill>
                  <a:schemeClr val="tx1">
                    <a:lumMod val="65000"/>
                    <a:lumOff val="35000"/>
                  </a:schemeClr>
                </a:solidFill>
                <a:latin typeface="Ubuntu"/>
              </a:rPr>
              <a:t>Conal, Cristina, Caitlin et Brandon</a:t>
            </a:r>
          </a:p>
        </p:txBody>
      </p:sp>
      <p:sp>
        <p:nvSpPr>
          <p:cNvPr id="14" name="TextBox 13">
            <a:extLst>
              <a:ext uri="{FF2B5EF4-FFF2-40B4-BE49-F238E27FC236}">
                <a16:creationId xmlns:a16="http://schemas.microsoft.com/office/drawing/2014/main" id="{4D33E7E4-F737-5040-3CF1-2396CBC64989}"/>
              </a:ext>
            </a:extLst>
          </p:cNvPr>
          <p:cNvSpPr txBox="1"/>
          <p:nvPr/>
        </p:nvSpPr>
        <p:spPr>
          <a:xfrm>
            <a:off x="3288030" y="1425653"/>
            <a:ext cx="4213860" cy="323165"/>
          </a:xfrm>
          <a:prstGeom prst="rect">
            <a:avLst/>
          </a:prstGeom>
          <a:noFill/>
        </p:spPr>
        <p:txBody>
          <a:bodyPr wrap="square" lIns="91440" tIns="45720" rIns="91440" bIns="45720" rtlCol="0" anchor="t">
            <a:spAutoFit/>
          </a:bodyPr>
          <a:lstStyle/>
          <a:p>
            <a:r>
              <a:rPr lang="fr" sz="1500" dirty="0">
                <a:solidFill>
                  <a:schemeClr val="tx1">
                    <a:lumMod val="65000"/>
                    <a:lumOff val="35000"/>
                  </a:schemeClr>
                </a:solidFill>
                <a:latin typeface="Ubuntu"/>
              </a:rPr>
              <a:t>Conal</a:t>
            </a:r>
          </a:p>
        </p:txBody>
      </p:sp>
      <p:sp>
        <p:nvSpPr>
          <p:cNvPr id="16" name="TextBox 15">
            <a:extLst>
              <a:ext uri="{FF2B5EF4-FFF2-40B4-BE49-F238E27FC236}">
                <a16:creationId xmlns:a16="http://schemas.microsoft.com/office/drawing/2014/main" id="{5E725657-9A0F-8EF4-BDE6-6219175495E9}"/>
              </a:ext>
            </a:extLst>
          </p:cNvPr>
          <p:cNvSpPr txBox="1"/>
          <p:nvPr/>
        </p:nvSpPr>
        <p:spPr>
          <a:xfrm>
            <a:off x="3437369" y="2769932"/>
            <a:ext cx="8096418" cy="569836"/>
          </a:xfrm>
          <a:prstGeom prst="rect">
            <a:avLst/>
          </a:prstGeom>
          <a:noFill/>
        </p:spPr>
        <p:txBody>
          <a:bodyPr wrap="square" lIns="91440" tIns="45720" rIns="91440" bIns="45720" rtlCol="0" anchor="t">
            <a:spAutoFit/>
          </a:bodyPr>
          <a:lstStyle/>
          <a:p>
            <a:pPr marL="107950" indent="-107950">
              <a:lnSpc>
                <a:spcPct val="100000"/>
              </a:lnSpc>
              <a:buClr>
                <a:srgbClr val="ED1C24"/>
              </a:buClr>
              <a:buSzPct val="120000"/>
              <a:buFont typeface="Ubuntu" panose="020B0504030602030204" pitchFamily="34" charset="0"/>
              <a:buChar char="›"/>
            </a:pPr>
            <a:r>
              <a:rPr lang="fr" sz="1500" b="1" kern="100" dirty="0">
                <a:solidFill>
                  <a:srgbClr val="013B82"/>
                </a:solidFill>
                <a:latin typeface="Ubuntu Light" panose="020B0304030602030204" pitchFamily="34" charset="0"/>
                <a:ea typeface="Calibri" panose="020F0502020204030204" pitchFamily="34" charset="0"/>
                <a:cs typeface="Times New Roman" panose="02020603050405020304" pitchFamily="18" charset="0"/>
              </a:rPr>
              <a:t>Défis</a:t>
            </a:r>
          </a:p>
          <a:p>
            <a:pPr>
              <a:lnSpc>
                <a:spcPct val="120000"/>
              </a:lnSpc>
              <a:spcAft>
                <a:spcPts val="600"/>
              </a:spcAft>
            </a:pPr>
            <a:r>
              <a:rPr lang="fr" sz="1500" kern="100" dirty="0">
                <a:solidFill>
                  <a:schemeClr val="tx1">
                    <a:lumMod val="65000"/>
                    <a:lumOff val="35000"/>
                  </a:schemeClr>
                </a:solidFill>
                <a:latin typeface="Ubuntu" panose="020B0504030602030204" pitchFamily="34" charset="0"/>
                <a:ea typeface="Calibri"/>
                <a:cs typeface="Times New Roman"/>
              </a:rPr>
              <a:t>Manque de sensibilisation / recrutement des athlètes et entraîneurs. </a:t>
            </a:r>
          </a:p>
        </p:txBody>
      </p:sp>
      <p:sp>
        <p:nvSpPr>
          <p:cNvPr id="17" name="TextBox 16">
            <a:extLst>
              <a:ext uri="{FF2B5EF4-FFF2-40B4-BE49-F238E27FC236}">
                <a16:creationId xmlns:a16="http://schemas.microsoft.com/office/drawing/2014/main" id="{2CE144EC-0343-76FD-E6D5-8FCC46830DAA}"/>
              </a:ext>
            </a:extLst>
          </p:cNvPr>
          <p:cNvSpPr txBox="1"/>
          <p:nvPr/>
        </p:nvSpPr>
        <p:spPr>
          <a:xfrm>
            <a:off x="3437368" y="3335317"/>
            <a:ext cx="7420349" cy="811889"/>
          </a:xfrm>
          <a:prstGeom prst="rect">
            <a:avLst/>
          </a:prstGeom>
          <a:noFill/>
        </p:spPr>
        <p:txBody>
          <a:bodyPr wrap="square" lIns="91440" tIns="45720" rIns="91440" bIns="45720" rtlCol="0" anchor="t">
            <a:spAutoFit/>
          </a:bodyPr>
          <a:lstStyle/>
          <a:p>
            <a:pPr marL="107950" indent="-107950">
              <a:buClr>
                <a:srgbClr val="ED1C24"/>
              </a:buClr>
              <a:buSzPct val="120000"/>
              <a:buFont typeface="Ubuntu" panose="020B0504030602030204" pitchFamily="34" charset="0"/>
              <a:buChar char="›"/>
            </a:pPr>
            <a:r>
              <a:rPr lang="fr" sz="1500" b="1" kern="100" dirty="0">
                <a:solidFill>
                  <a:srgbClr val="013B82"/>
                </a:solidFill>
                <a:latin typeface="Ubuntu Light" panose="020B0304030602030204" pitchFamily="34" charset="0"/>
                <a:ea typeface="Calibri" panose="020F0502020204030204" pitchFamily="34" charset="0"/>
                <a:cs typeface="Times New Roman" panose="02020603050405020304" pitchFamily="18" charset="0"/>
              </a:rPr>
              <a:t>Solution</a:t>
            </a:r>
          </a:p>
          <a:p>
            <a:pPr>
              <a:lnSpc>
                <a:spcPct val="120000"/>
              </a:lnSpc>
            </a:pPr>
            <a:r>
              <a:rPr lang="fr" sz="1400" kern="100" dirty="0">
                <a:solidFill>
                  <a:schemeClr val="tx1">
                    <a:lumMod val="65000"/>
                    <a:lumOff val="35000"/>
                  </a:schemeClr>
                </a:solidFill>
                <a:latin typeface="Ubuntu"/>
                <a:ea typeface="Calibri"/>
                <a:cs typeface="Times New Roman"/>
              </a:rPr>
              <a:t>Lancez une initiative d'engagement incluant des événements de sensibilisation, du mentorat d'athlètes actuels et une formation au leadership pour les nouvelles recrues</a:t>
            </a:r>
          </a:p>
        </p:txBody>
      </p:sp>
      <p:graphicFrame>
        <p:nvGraphicFramePr>
          <p:cNvPr id="3" name="Tabla 4">
            <a:extLst>
              <a:ext uri="{FF2B5EF4-FFF2-40B4-BE49-F238E27FC236}">
                <a16:creationId xmlns:a16="http://schemas.microsoft.com/office/drawing/2014/main" id="{2FD4985D-EF27-A6AE-D17E-0200F516F312}"/>
              </a:ext>
            </a:extLst>
          </p:cNvPr>
          <p:cNvGraphicFramePr>
            <a:graphicFrameLocks noGrp="1"/>
          </p:cNvGraphicFramePr>
          <p:nvPr>
            <p:extLst>
              <p:ext uri="{D42A27DB-BD31-4B8C-83A1-F6EECF244321}">
                <p14:modId xmlns:p14="http://schemas.microsoft.com/office/powerpoint/2010/main" val="543090614"/>
              </p:ext>
            </p:extLst>
          </p:nvPr>
        </p:nvGraphicFramePr>
        <p:xfrm>
          <a:off x="247119" y="4148910"/>
          <a:ext cx="8015138" cy="2666747"/>
        </p:xfrm>
        <a:graphic>
          <a:graphicData uri="http://schemas.openxmlformats.org/drawingml/2006/table">
            <a:tbl>
              <a:tblPr firstRow="1" bandRow="1">
                <a:tableStyleId>{5C22544A-7EE6-4342-B048-85BDC9FD1C3A}</a:tableStyleId>
              </a:tblPr>
              <a:tblGrid>
                <a:gridCol w="400865">
                  <a:extLst>
                    <a:ext uri="{9D8B030D-6E8A-4147-A177-3AD203B41FA5}">
                      <a16:colId xmlns:a16="http://schemas.microsoft.com/office/drawing/2014/main" val="784872245"/>
                    </a:ext>
                  </a:extLst>
                </a:gridCol>
                <a:gridCol w="2829151">
                  <a:extLst>
                    <a:ext uri="{9D8B030D-6E8A-4147-A177-3AD203B41FA5}">
                      <a16:colId xmlns:a16="http://schemas.microsoft.com/office/drawing/2014/main" val="2329577228"/>
                    </a:ext>
                  </a:extLst>
                </a:gridCol>
                <a:gridCol w="4502094">
                  <a:extLst>
                    <a:ext uri="{9D8B030D-6E8A-4147-A177-3AD203B41FA5}">
                      <a16:colId xmlns:a16="http://schemas.microsoft.com/office/drawing/2014/main" val="794918554"/>
                    </a:ext>
                  </a:extLst>
                </a:gridCol>
                <a:gridCol w="283028">
                  <a:extLst>
                    <a:ext uri="{9D8B030D-6E8A-4147-A177-3AD203B41FA5}">
                      <a16:colId xmlns:a16="http://schemas.microsoft.com/office/drawing/2014/main" val="1360919406"/>
                    </a:ext>
                  </a:extLst>
                </a:gridCol>
              </a:tblGrid>
              <a:tr h="169720">
                <a:tc>
                  <a:txBody>
                    <a:bodyPr/>
                    <a:lstStyle/>
                    <a:p>
                      <a:endParaRPr lang="es-PA" sz="300" dirty="0">
                        <a:latin typeface="Ubuntu" panose="020B0504030602030204" pitchFamily="34" charset="0"/>
                      </a:endParaRPr>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2278F"/>
                    </a:solidFill>
                  </a:tcPr>
                </a:tc>
                <a:tc>
                  <a:txBody>
                    <a:bodyPr/>
                    <a:lstStyle/>
                    <a:p>
                      <a:endParaRPr lang="es-PA" sz="300" dirty="0">
                        <a:latin typeface="Ubuntu" panose="020B0504030602030204" pitchFamily="34" charset="0"/>
                      </a:endParaRPr>
                    </a:p>
                  </a:txBody>
                  <a:tcPr marL="93438" marR="93438" marT="46719" marB="46719">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92278F"/>
                    </a:solidFill>
                  </a:tcPr>
                </a:tc>
                <a:tc gridSpan="2">
                  <a:txBody>
                    <a:bodyPr/>
                    <a:lstStyle/>
                    <a:p>
                      <a:endParaRPr lang="es-PA" sz="300" dirty="0">
                        <a:latin typeface="Ubuntu" panose="020B0504030602030204" pitchFamily="34" charset="0"/>
                        <a:ea typeface="Yu Gothic" panose="020B0400000000000000" pitchFamily="34" charset="-128"/>
                      </a:endParaRPr>
                    </a:p>
                  </a:txBody>
                  <a:tcPr marL="93438" marR="93438" marT="46719" marB="46719">
                    <a:lnL>
                      <a:noFill/>
                    </a:lnL>
                    <a:lnR w="12700" cmpd="sng">
                      <a:noFill/>
                    </a:lnR>
                    <a:lnT w="12700" cap="flat" cmpd="sng" algn="ctr">
                      <a:noFill/>
                      <a:prstDash val="solid"/>
                      <a:round/>
                      <a:headEnd type="none" w="med" len="med"/>
                      <a:tailEnd type="none" w="med" len="med"/>
                    </a:lnT>
                    <a:lnB w="12700" cmpd="sng">
                      <a:noFill/>
                    </a:lnB>
                    <a:solidFill>
                      <a:srgbClr val="92278F"/>
                    </a:solidFill>
                  </a:tcPr>
                </a:tc>
                <a:tc hMerge="1">
                  <a:txBody>
                    <a:bodyPr/>
                    <a:lstStyle/>
                    <a:p>
                      <a:endParaRPr lang="es-PA"/>
                    </a:p>
                  </a:txBody>
                  <a:tcPr>
                    <a:lnL w="12700" cmpd="sng">
                      <a:noFill/>
                    </a:lnL>
                  </a:tcPr>
                </a:tc>
                <a:extLst>
                  <a:ext uri="{0D108BD9-81ED-4DB2-BD59-A6C34878D82A}">
                    <a16:rowId xmlns:a16="http://schemas.microsoft.com/office/drawing/2014/main" val="1521977430"/>
                  </a:ext>
                </a:extLst>
              </a:tr>
              <a:tr h="446477">
                <a:tc>
                  <a:txBody>
                    <a:bodyPr/>
                    <a:lstStyle/>
                    <a:p>
                      <a:endParaRPr lang="es-PA" sz="600" dirty="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2278F"/>
                    </a:solidFill>
                  </a:tcPr>
                </a:tc>
                <a:tc gridSpan="2">
                  <a:txBody>
                    <a:bodyPr/>
                    <a:lstStyle/>
                    <a:p>
                      <a:r>
                        <a:rPr kumimoji="0" lang="fr" sz="2000" b="1" i="0" u="none" strike="noStrike" kern="1200" cap="none" spc="0" normalizeH="0" baseline="0" noProof="0" dirty="0">
                          <a:ln>
                            <a:noFill/>
                          </a:ln>
                          <a:solidFill>
                            <a:schemeClr val="bg1"/>
                          </a:solidFill>
                          <a:effectLst/>
                          <a:uLnTx/>
                          <a:uFillTx/>
                          <a:latin typeface="Ubuntu" panose="020B0504030602030204" pitchFamily="34" charset="0"/>
                          <a:ea typeface="Yu Gothic" panose="020B0400000000000000" pitchFamily="34" charset="-128"/>
                          <a:cs typeface="+mn-cs"/>
                        </a:rPr>
                        <a:t>Activités du projet</a:t>
                      </a:r>
                      <a:endParaRPr lang="es-PA" sz="700" dirty="0">
                        <a:solidFill>
                          <a:schemeClr val="bg1"/>
                        </a:solidFill>
                      </a:endParaRPr>
                    </a:p>
                  </a:txBody>
                  <a:tcPr marL="90123" marR="90123" marT="45062" marB="4506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3D2262"/>
                    </a:solidFill>
                  </a:tcPr>
                </a:tc>
                <a:tc hMerge="1">
                  <a:txBody>
                    <a:bodyPr/>
                    <a:lstStyle/>
                    <a:p>
                      <a:endParaRPr lang="es-PA" sz="600">
                        <a:latin typeface="Yu Gothic" panose="020B0400000000000000" pitchFamily="34" charset="-128"/>
                        <a:ea typeface="Yu Gothic" panose="020B0400000000000000" pitchFamily="34" charset="-128"/>
                      </a:endParaRPr>
                    </a:p>
                  </a:txBody>
                  <a:tcPr>
                    <a:lnL w="12700" cmpd="sng">
                      <a:noFill/>
                    </a:lnL>
                    <a:lnT w="12700" cmpd="sng">
                      <a:noFill/>
                    </a:lnT>
                  </a:tcPr>
                </a:tc>
                <a:tc rowSpan="3">
                  <a:txBody>
                    <a:bodyPr/>
                    <a:lstStyle/>
                    <a:p>
                      <a:endParaRPr lang="es-PA" sz="300" dirty="0">
                        <a:latin typeface="Ubuntu" panose="020B0504030602030204" pitchFamily="34" charset="0"/>
                        <a:ea typeface="Yu Gothic" panose="020B0400000000000000" pitchFamily="34" charset="-128"/>
                      </a:endParaRPr>
                    </a:p>
                  </a:txBody>
                  <a:tcPr marL="93438" marR="93438" marT="46719" marB="46719"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92278F"/>
                    </a:solidFill>
                  </a:tcPr>
                </a:tc>
                <a:extLst>
                  <a:ext uri="{0D108BD9-81ED-4DB2-BD59-A6C34878D82A}">
                    <a16:rowId xmlns:a16="http://schemas.microsoft.com/office/drawing/2014/main" val="4113947618"/>
                  </a:ext>
                </a:extLst>
              </a:tr>
              <a:tr h="611426">
                <a:tc>
                  <a:txBody>
                    <a:bodyPr/>
                    <a:lstStyle/>
                    <a:p>
                      <a:endParaRPr lang="es-PA" sz="600" dirty="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2278F"/>
                    </a:solidFill>
                  </a:tcPr>
                </a:tc>
                <a:tc rowSpan="2" gridSpan="2">
                  <a:txBody>
                    <a:bodyPr/>
                    <a:lstStyle/>
                    <a:p>
                      <a:pPr marL="88900" indent="0">
                        <a:spcAft>
                          <a:spcPts val="0"/>
                        </a:spcAft>
                        <a:buClr>
                          <a:srgbClr val="ED1C24"/>
                        </a:buClr>
                        <a:buSzPct val="120000"/>
                        <a:buFont typeface="Ubuntu" panose="020B0504030602030204" pitchFamily="34" charset="0"/>
                        <a:buNone/>
                      </a:pPr>
                      <a:endParaRPr kumimoji="0" lang="en-US" sz="1500" b="0" i="0" u="none" strike="noStrike" kern="100" cap="none" spc="0" normalizeH="0" baseline="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rowSpan="2" hMerge="1">
                  <a:txBody>
                    <a:bodyPr/>
                    <a:lstStyle/>
                    <a:p>
                      <a:endParaRPr lang="es-PA" sz="600">
                        <a:latin typeface="Yu Gothic" panose="020B0400000000000000" pitchFamily="34" charset="-128"/>
                        <a:ea typeface="Yu Gothic" panose="020B0400000000000000" pitchFamily="34" charset="-128"/>
                      </a:endParaRPr>
                    </a:p>
                  </a:txBody>
                  <a:tcPr>
                    <a:lnL w="12700" cap="flat" cmpd="sng" algn="ctr">
                      <a:solidFill>
                        <a:srgbClr val="013B82"/>
                      </a:solidFill>
                      <a:prstDash val="dot"/>
                      <a:round/>
                      <a:headEnd type="none" w="med" len="med"/>
                      <a:tailEnd type="none" w="med" len="med"/>
                    </a:lnL>
                    <a:lnR w="12700" cmpd="sng">
                      <a:noFill/>
                    </a:lnR>
                  </a:tcPr>
                </a:tc>
                <a:tc vMerge="1">
                  <a:txBody>
                    <a:bodyPr/>
                    <a:lstStyle/>
                    <a:p>
                      <a:endParaRPr lang="es-PA"/>
                    </a:p>
                  </a:txBody>
                  <a:tcPr>
                    <a:lnL w="19050" cap="flat" cmpd="sng" algn="ctr">
                      <a:solidFill>
                        <a:srgbClr val="0093D4"/>
                      </a:solidFill>
                      <a:prstDash val="sysDot"/>
                      <a:round/>
                      <a:headEnd type="none" w="med" len="med"/>
                      <a:tailEnd type="none" w="med" len="med"/>
                    </a:lnL>
                    <a:lnT w="12700" cmpd="sng">
                      <a:noFill/>
                    </a:lnT>
                  </a:tcPr>
                </a:tc>
                <a:extLst>
                  <a:ext uri="{0D108BD9-81ED-4DB2-BD59-A6C34878D82A}">
                    <a16:rowId xmlns:a16="http://schemas.microsoft.com/office/drawing/2014/main" val="1014186931"/>
                  </a:ext>
                </a:extLst>
              </a:tr>
              <a:tr h="1269404">
                <a:tc>
                  <a:txBody>
                    <a:bodyPr/>
                    <a:lstStyle/>
                    <a:p>
                      <a:endParaRPr lang="es-PA" sz="600" dirty="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2278F"/>
                    </a:solidFill>
                  </a:tcPr>
                </a:tc>
                <a:tc gridSpan="2" v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mpd="sng">
                      <a:noFill/>
                    </a:lnB>
                    <a:lnTlToBr w="12700" cmpd="sng">
                      <a:noFill/>
                      <a:prstDash val="solid"/>
                    </a:lnTlToBr>
                    <a:lnBlToTr w="12700" cmpd="sng">
                      <a:noFill/>
                      <a:prstDash val="solid"/>
                    </a:lnBlToTr>
                    <a:solidFill>
                      <a:srgbClr val="DDF5FF"/>
                    </a:solidFill>
                  </a:tcPr>
                </a:tc>
                <a:tc hMerge="1" vMerge="1">
                  <a:txBody>
                    <a:bodyPr/>
                    <a:lstStyle/>
                    <a:p>
                      <a:endParaRPr lang="es-PA" sz="600">
                        <a:latin typeface="Yu Gothic" panose="020B0400000000000000" pitchFamily="34" charset="-128"/>
                        <a:ea typeface="Yu Gothic" panose="020B0400000000000000" pitchFamily="34" charset="-128"/>
                      </a:endParaRPr>
                    </a:p>
                  </a:txBody>
                  <a:tcPr>
                    <a:lnR w="12700" cmpd="sng">
                      <a:noFill/>
                    </a:lnR>
                  </a:tcPr>
                </a:tc>
                <a:tc vMerge="1">
                  <a:txBody>
                    <a:bodyPr/>
                    <a:lstStyle/>
                    <a:p>
                      <a:endParaRPr lang="es-PA"/>
                    </a:p>
                  </a:txBody>
                  <a:tcPr/>
                </a:tc>
                <a:extLst>
                  <a:ext uri="{0D108BD9-81ED-4DB2-BD59-A6C34878D82A}">
                    <a16:rowId xmlns:a16="http://schemas.microsoft.com/office/drawing/2014/main" val="3754814950"/>
                  </a:ext>
                </a:extLst>
              </a:tr>
              <a:tr h="169720">
                <a:tc gridSpan="4">
                  <a:txBody>
                    <a:bodyPr/>
                    <a:lstStyle/>
                    <a:p>
                      <a:endParaRPr lang="es-PA" sz="300" dirty="0">
                        <a:solidFill>
                          <a:schemeClr val="bg1"/>
                        </a:solidFill>
                        <a:latin typeface="Ubuntu" panose="020B0504030602030204" pitchFamily="34" charset="0"/>
                      </a:endParaRPr>
                    </a:p>
                  </a:txBody>
                  <a:tcPr marL="93438" marR="93438" marT="46719" marB="46719">
                    <a:lnT w="12700" cmpd="sng">
                      <a:noFill/>
                    </a:lnT>
                    <a:solidFill>
                      <a:srgbClr val="92278F"/>
                    </a:solidFill>
                  </a:tcPr>
                </a:tc>
                <a:tc hMerge="1">
                  <a:txBody>
                    <a:bodyPr/>
                    <a:lstStyle/>
                    <a:p>
                      <a:endParaRPr lang="en-US"/>
                    </a:p>
                  </a:txBody>
                  <a:tcPr>
                    <a:lnT>
                      <a:noFill/>
                    </a:lnT>
                  </a:tcPr>
                </a:tc>
                <a:tc hMerge="1">
                  <a:txBody>
                    <a:bodyPr/>
                    <a:lstStyle/>
                    <a:p>
                      <a:endParaRPr lang="es-PA"/>
                    </a:p>
                  </a:txBody>
                  <a:tcPr/>
                </a:tc>
                <a:tc hMerge="1">
                  <a:txBody>
                    <a:bodyPr/>
                    <a:lstStyle/>
                    <a:p>
                      <a:endParaRPr lang="es-PA" sz="300">
                        <a:latin typeface="Yu Gothic" panose="020B0400000000000000" pitchFamily="34" charset="-128"/>
                        <a:ea typeface="Yu Gothic" panose="020B0400000000000000" pitchFamily="34" charset="-128"/>
                      </a:endParaRPr>
                    </a:p>
                  </a:txBody>
                  <a:tcPr>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243274102"/>
                  </a:ext>
                </a:extLst>
              </a:tr>
            </a:tbl>
          </a:graphicData>
        </a:graphic>
      </p:graphicFrame>
      <p:sp>
        <p:nvSpPr>
          <p:cNvPr id="5" name="TextBox 4">
            <a:extLst>
              <a:ext uri="{FF2B5EF4-FFF2-40B4-BE49-F238E27FC236}">
                <a16:creationId xmlns:a16="http://schemas.microsoft.com/office/drawing/2014/main" id="{0254BF0D-333C-CE7D-53A1-2A31CEC2ED45}"/>
              </a:ext>
            </a:extLst>
          </p:cNvPr>
          <p:cNvSpPr txBox="1"/>
          <p:nvPr/>
        </p:nvSpPr>
        <p:spPr>
          <a:xfrm>
            <a:off x="646765" y="4750627"/>
            <a:ext cx="7343349" cy="2000548"/>
          </a:xfrm>
          <a:prstGeom prst="rect">
            <a:avLst/>
          </a:prstGeom>
          <a:noFill/>
        </p:spPr>
        <p:txBody>
          <a:bodyPr wrap="square" rtlCol="0">
            <a:spAutoFit/>
          </a:bodyPr>
          <a:lstStyle/>
          <a:p>
            <a:pPr marL="174625" indent="-111125">
              <a:spcAft>
                <a:spcPts val="0"/>
              </a:spcAft>
              <a:buClr>
                <a:srgbClr val="ED1C24"/>
              </a:buClr>
              <a:buSzPct val="120000"/>
              <a:buFont typeface="Ubuntu" panose="020B0504030602030204" pitchFamily="34" charset="0"/>
              <a:buChar char="›"/>
            </a:pPr>
            <a:r>
              <a:rPr lang="fr" sz="1600" b="1" kern="100" dirty="0">
                <a:solidFill>
                  <a:schemeClr val="tx1">
                    <a:lumMod val="50000"/>
                    <a:lumOff val="50000"/>
                  </a:schemeClr>
                </a:solidFill>
                <a:latin typeface="Ubuntu Light" panose="020B0304030602030204" pitchFamily="34" charset="0"/>
                <a:ea typeface="Calibri" panose="020F0502020204030204" pitchFamily="34" charset="0"/>
                <a:cs typeface="Times New Roman" panose="02020603050405020304" pitchFamily="18" charset="0"/>
              </a:rPr>
              <a:t>Qu’allez-vous faire ?</a:t>
            </a:r>
          </a:p>
          <a:p>
            <a:pPr marL="174625">
              <a:spcAft>
                <a:spcPts val="600"/>
              </a:spcAft>
              <a:buClr>
                <a:srgbClr val="ED1C24"/>
              </a:buClr>
              <a:buSzPct val="120000"/>
              <a:buFont typeface="Ubuntu" panose="020B0504030602030204" pitchFamily="34" charset="0"/>
              <a:buNone/>
            </a:pPr>
            <a:r>
              <a:rPr lang="fr" sz="1600" kern="100" dirty="0">
                <a:solidFill>
                  <a:srgbClr val="92278F"/>
                </a:solidFill>
                <a:latin typeface="Ubuntu"/>
                <a:ea typeface="Calibri"/>
                <a:cs typeface="Times New Roman"/>
              </a:rPr>
              <a:t>Événement dans la communauté pour sensibiliser et susciter de l'enthousiasme.</a:t>
            </a:r>
          </a:p>
          <a:p>
            <a:pPr marL="174625" indent="-111125">
              <a:spcAft>
                <a:spcPts val="0"/>
              </a:spcAft>
              <a:buClr>
                <a:srgbClr val="ED1C24"/>
              </a:buClr>
              <a:buSzPct val="120000"/>
              <a:buFont typeface="Ubuntu" panose="020B0504030602030204" pitchFamily="34" charset="0"/>
              <a:buChar char="›"/>
            </a:pPr>
            <a:r>
              <a:rPr lang="fr" sz="1600" b="1" kern="100" dirty="0">
                <a:solidFill>
                  <a:schemeClr val="tx1">
                    <a:lumMod val="50000"/>
                    <a:lumOff val="50000"/>
                  </a:schemeClr>
                </a:solidFill>
                <a:latin typeface="Ubuntu Light" panose="020B0304030602030204" pitchFamily="34" charset="0"/>
                <a:ea typeface="Calibri" panose="020F0502020204030204" pitchFamily="34" charset="0"/>
                <a:cs typeface="Times New Roman" panose="02020603050405020304" pitchFamily="18" charset="0"/>
              </a:rPr>
              <a:t>Où se déroulera votre projet </a:t>
            </a:r>
            <a:r>
              <a:rPr lang="fr" sz="1600" kern="100" dirty="0">
                <a:solidFill>
                  <a:schemeClr val="tx1">
                    <a:lumMod val="50000"/>
                    <a:lumOff val="50000"/>
                  </a:schemeClr>
                </a:solidFill>
                <a:latin typeface="Ubuntu" panose="020B0504030602030204" pitchFamily="34" charset="0"/>
                <a:ea typeface="Calibri" panose="020F0502020204030204" pitchFamily="34" charset="0"/>
                <a:cs typeface="Times New Roman" panose="02020603050405020304" pitchFamily="18" charset="0"/>
              </a:rPr>
              <a:t>? </a:t>
            </a:r>
          </a:p>
          <a:p>
            <a:pPr marL="174625">
              <a:spcAft>
                <a:spcPts val="600"/>
              </a:spcAft>
              <a:buClr>
                <a:srgbClr val="ED1C24"/>
              </a:buClr>
              <a:buSzPct val="120000"/>
              <a:buFont typeface="Ubuntu" panose="020B0504030602030204" pitchFamily="34" charset="0"/>
              <a:buNone/>
            </a:pPr>
            <a:r>
              <a:rPr lang="fr" sz="1600" kern="100" dirty="0">
                <a:solidFill>
                  <a:srgbClr val="92278F"/>
                </a:solidFill>
                <a:latin typeface="Ubuntu"/>
                <a:ea typeface="Calibri"/>
                <a:cs typeface="Times New Roman"/>
              </a:rPr>
              <a:t>Lors d'un événement scolaire ou communautaire</a:t>
            </a:r>
          </a:p>
          <a:p>
            <a:pPr marL="174625" indent="-111125">
              <a:spcAft>
                <a:spcPts val="0"/>
              </a:spcAft>
              <a:buClr>
                <a:srgbClr val="ED1C24"/>
              </a:buClr>
              <a:buSzPct val="120000"/>
              <a:buFont typeface="Ubuntu" panose="020B0504030602030204" pitchFamily="34" charset="0"/>
              <a:buChar char="›"/>
            </a:pPr>
            <a:r>
              <a:rPr lang="fr" sz="1600" b="1" kern="100" dirty="0">
                <a:solidFill>
                  <a:schemeClr val="tx1">
                    <a:lumMod val="50000"/>
                    <a:lumOff val="50000"/>
                  </a:schemeClr>
                </a:solidFill>
                <a:latin typeface="Ubuntu Light" panose="020B0304030602030204" pitchFamily="34" charset="0"/>
                <a:ea typeface="Calibri" panose="020F0502020204030204" pitchFamily="34" charset="0"/>
                <a:cs typeface="Times New Roman" panose="02020603050405020304" pitchFamily="18" charset="0"/>
              </a:rPr>
              <a:t>Qui sera impliqué ? </a:t>
            </a:r>
          </a:p>
          <a:p>
            <a:pPr marL="174625">
              <a:spcAft>
                <a:spcPts val="600"/>
              </a:spcAft>
              <a:buClr>
                <a:srgbClr val="ED1C24"/>
              </a:buClr>
              <a:buSzPct val="120000"/>
              <a:buFont typeface="Ubuntu" panose="020B0504030602030204" pitchFamily="34" charset="0"/>
              <a:buNone/>
            </a:pPr>
            <a:r>
              <a:rPr lang="fr" sz="1600" kern="100" dirty="0">
                <a:solidFill>
                  <a:srgbClr val="92278F"/>
                </a:solidFill>
                <a:latin typeface="Ubuntu"/>
                <a:ea typeface="Calibri"/>
                <a:cs typeface="Times New Roman"/>
              </a:rPr>
              <a:t>Mentors, enseignants, athlètes, moi-même</a:t>
            </a:r>
          </a:p>
        </p:txBody>
      </p:sp>
    </p:spTree>
    <p:extLst>
      <p:ext uri="{BB962C8B-B14F-4D97-AF65-F5344CB8AC3E}">
        <p14:creationId xmlns:p14="http://schemas.microsoft.com/office/powerpoint/2010/main" val="4393923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asvg="http://schemas.microsoft.com/office/drawing/2016/SVG/main" xmlns:p14="http://schemas.microsoft.com/office/powerpoint/2010/main" xmlns:a16="http://schemas.microsoft.com/office/drawing/2014/main"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73AAB-E81B-9EC7-B4A3-6F6F99C508CB}"/>
            </a:ext>
          </a:extLst>
        </p:cNvPr>
        <p:cNvGrpSpPr/>
        <p:nvPr/>
      </p:nvGrpSpPr>
      <p:grpSpPr>
        <a:xfrm>
          <a:off x="0" y="0"/>
          <a:ext cx="0" cy="0"/>
          <a:chOff x="0" y="0"/>
          <a:chExt cx="0" cy="0"/>
        </a:xfrm>
      </p:grpSpPr>
      <p:sp>
        <p:nvSpPr>
          <p:cNvPr id="19" name="Text Placeholder 18">
            <a:extLst>
              <a:ext uri="{FF2B5EF4-FFF2-40B4-BE49-F238E27FC236}">
                <a16:creationId xmlns:a16="http://schemas.microsoft.com/office/drawing/2014/main" id="{B5B6EBE5-CEAF-0A48-9BBF-B74445D1A1A6}"/>
              </a:ext>
            </a:extLst>
          </p:cNvPr>
          <p:cNvSpPr>
            <a:spLocks noGrp="1"/>
          </p:cNvSpPr>
          <p:nvPr>
            <p:ph type="body" sz="quarter" idx="4294967295"/>
          </p:nvPr>
        </p:nvSpPr>
        <p:spPr>
          <a:xfrm>
            <a:off x="722932" y="348631"/>
            <a:ext cx="6884368" cy="352928"/>
          </a:xfrm>
        </p:spPr>
        <p:txBody>
          <a:bodyPr>
            <a:normAutofit lnSpcReduction="10000"/>
          </a:bodyPr>
          <a:lstStyle/>
          <a:p>
            <a:pPr marL="0" indent="0">
              <a:buNone/>
            </a:pPr>
            <a:r>
              <a:rPr lang="fr" sz="2000" b="1" dirty="0">
                <a:solidFill>
                  <a:srgbClr val="0095DA"/>
                </a:solidFill>
                <a:latin typeface="Ubuntu" panose="020B0504030602030204" pitchFamily="34" charset="0"/>
              </a:rPr>
              <a:t>Exemple de résumé de projet</a:t>
            </a:r>
          </a:p>
        </p:txBody>
      </p:sp>
      <p:pic>
        <p:nvPicPr>
          <p:cNvPr id="2" name="Picture 17">
            <a:extLst>
              <a:ext uri="{FF2B5EF4-FFF2-40B4-BE49-F238E27FC236}">
                <a16:creationId xmlns:a16="http://schemas.microsoft.com/office/drawing/2014/main" id="{66991221-1D37-3849-E615-2FC576EE4143}"/>
              </a:ext>
            </a:extLst>
          </p:cNvPr>
          <p:cNvPicPr>
            <a:picLocks noChangeAspect="1"/>
          </p:cNvPicPr>
          <p:nvPr/>
        </p:nvPicPr>
        <p:blipFill>
          <a:blip r:embed="rId3"/>
          <a:stretch>
            <a:fillRect/>
          </a:stretch>
        </p:blipFill>
        <p:spPr>
          <a:xfrm>
            <a:off x="10923534" y="282615"/>
            <a:ext cx="877942" cy="877942"/>
          </a:xfrm>
          <a:prstGeom prst="rect">
            <a:avLst/>
          </a:prstGeom>
        </p:spPr>
      </p:pic>
      <p:grpSp>
        <p:nvGrpSpPr>
          <p:cNvPr id="8" name="Group 7">
            <a:extLst>
              <a:ext uri="{FF2B5EF4-FFF2-40B4-BE49-F238E27FC236}">
                <a16:creationId xmlns:a16="http://schemas.microsoft.com/office/drawing/2014/main" id="{6B37DF83-1FBA-FFFF-F08A-1A872DB92CEC}"/>
              </a:ext>
            </a:extLst>
          </p:cNvPr>
          <p:cNvGrpSpPr/>
          <p:nvPr/>
        </p:nvGrpSpPr>
        <p:grpSpPr>
          <a:xfrm>
            <a:off x="10779469" y="5482284"/>
            <a:ext cx="1166071" cy="1158902"/>
            <a:chOff x="8986042" y="5095418"/>
            <a:chExt cx="2274727" cy="2260741"/>
          </a:xfrm>
        </p:grpSpPr>
        <p:sp>
          <p:nvSpPr>
            <p:cNvPr id="9" name="Oval 8">
              <a:extLst>
                <a:ext uri="{FF2B5EF4-FFF2-40B4-BE49-F238E27FC236}">
                  <a16:creationId xmlns:a16="http://schemas.microsoft.com/office/drawing/2014/main" id="{7879AAD1-1A6B-2F2E-7ECC-0E1E5A57288B}"/>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18">
              <a:extLst>
                <a:ext uri="{FF2B5EF4-FFF2-40B4-BE49-F238E27FC236}">
                  <a16:creationId xmlns:a16="http://schemas.microsoft.com/office/drawing/2014/main" id="{F2250CCF-C59F-4B5B-91CC-B9B9557B4A32}"/>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22" name="Graphic 21">
              <a:extLst>
                <a:ext uri="{FF2B5EF4-FFF2-40B4-BE49-F238E27FC236}">
                  <a16:creationId xmlns:a16="http://schemas.microsoft.com/office/drawing/2014/main" id="{2A43E164-3BDC-4F75-C1C4-C12FCB5CD46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23342" y="5316523"/>
              <a:ext cx="1000124" cy="1143000"/>
            </a:xfrm>
            <a:prstGeom prst="rect">
              <a:avLst/>
            </a:prstGeom>
          </p:spPr>
        </p:pic>
      </p:grpSp>
      <p:graphicFrame>
        <p:nvGraphicFramePr>
          <p:cNvPr id="4" name="Tabla 4">
            <a:extLst>
              <a:ext uri="{FF2B5EF4-FFF2-40B4-BE49-F238E27FC236}">
                <a16:creationId xmlns:a16="http://schemas.microsoft.com/office/drawing/2014/main" id="{850D5E81-3BF7-9E2A-3268-6386BB5DD59A}"/>
              </a:ext>
            </a:extLst>
          </p:cNvPr>
          <p:cNvGraphicFramePr>
            <a:graphicFrameLocks noGrp="1"/>
          </p:cNvGraphicFramePr>
          <p:nvPr/>
        </p:nvGraphicFramePr>
        <p:xfrm>
          <a:off x="722932" y="2157584"/>
          <a:ext cx="10134786" cy="2202230"/>
        </p:xfrm>
        <a:graphic>
          <a:graphicData uri="http://schemas.openxmlformats.org/drawingml/2006/table">
            <a:tbl>
              <a:tblPr firstRow="1" bandRow="1">
                <a:tableStyleId>{5C22544A-7EE6-4342-B048-85BDC9FD1C3A}</a:tableStyleId>
              </a:tblPr>
              <a:tblGrid>
                <a:gridCol w="261542">
                  <a:extLst>
                    <a:ext uri="{9D8B030D-6E8A-4147-A177-3AD203B41FA5}">
                      <a16:colId xmlns:a16="http://schemas.microsoft.com/office/drawing/2014/main" val="784872245"/>
                    </a:ext>
                  </a:extLst>
                </a:gridCol>
                <a:gridCol w="1845867">
                  <a:extLst>
                    <a:ext uri="{9D8B030D-6E8A-4147-A177-3AD203B41FA5}">
                      <a16:colId xmlns:a16="http://schemas.microsoft.com/office/drawing/2014/main" val="2329577228"/>
                    </a:ext>
                  </a:extLst>
                </a:gridCol>
                <a:gridCol w="642749">
                  <a:extLst>
                    <a:ext uri="{9D8B030D-6E8A-4147-A177-3AD203B41FA5}">
                      <a16:colId xmlns:a16="http://schemas.microsoft.com/office/drawing/2014/main" val="794918554"/>
                    </a:ext>
                  </a:extLst>
                </a:gridCol>
                <a:gridCol w="7133196">
                  <a:extLst>
                    <a:ext uri="{9D8B030D-6E8A-4147-A177-3AD203B41FA5}">
                      <a16:colId xmlns:a16="http://schemas.microsoft.com/office/drawing/2014/main" val="1639754873"/>
                    </a:ext>
                  </a:extLst>
                </a:gridCol>
                <a:gridCol w="251432">
                  <a:extLst>
                    <a:ext uri="{9D8B030D-6E8A-4147-A177-3AD203B41FA5}">
                      <a16:colId xmlns:a16="http://schemas.microsoft.com/office/drawing/2014/main" val="69885601"/>
                    </a:ext>
                  </a:extLst>
                </a:gridCol>
              </a:tblGrid>
              <a:tr h="184350">
                <a:tc>
                  <a:txBody>
                    <a:bodyPr/>
                    <a:lstStyle/>
                    <a:p>
                      <a:endParaRPr lang="es-PA" sz="400">
                        <a:latin typeface="Ubuntu Light" panose="020B0304030602030204" pitchFamily="34" charset="0"/>
                      </a:endParaRPr>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400">
                        <a:latin typeface="Ubuntu Light" panose="020B0304030602030204" pitchFamily="34" charset="0"/>
                      </a:endParaRPr>
                    </a:p>
                  </a:txBody>
                  <a:tcPr marL="105680" marR="105680" marT="52840" marB="5284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2">
                  <a:txBody>
                    <a:bodyPr/>
                    <a:lstStyle/>
                    <a:p>
                      <a:endParaRPr lang="es-PA" sz="400" dirty="0">
                        <a:latin typeface="Ubuntu Light" panose="020B0304030602030204" pitchFamily="34" charset="0"/>
                        <a:ea typeface="Yu Gothic" panose="020B0400000000000000" pitchFamily="34" charset="-128"/>
                      </a:endParaRPr>
                    </a:p>
                  </a:txBody>
                  <a:tcPr marL="94743" marR="94743" marT="47372" marB="473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hMerge="1">
                  <a:txBody>
                    <a:bodyPr/>
                    <a:lstStyle/>
                    <a:p>
                      <a:endParaRPr lang="en-US"/>
                    </a:p>
                  </a:txBody>
                  <a:tcPr/>
                </a:tc>
                <a:tc>
                  <a:txBody>
                    <a:bodyPr/>
                    <a:lstStyle/>
                    <a:p>
                      <a:endParaRPr lang="es-PA" sz="400" dirty="0">
                        <a:latin typeface="Ubuntu Light" panose="020B0304030602030204" pitchFamily="34" charset="0"/>
                      </a:endParaRPr>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293249594"/>
                  </a:ext>
                </a:extLst>
              </a:tr>
              <a:tr h="396000">
                <a:tc>
                  <a:txBody>
                    <a:bodyPr/>
                    <a:lstStyle/>
                    <a:p>
                      <a:endParaRPr lang="es-PA" sz="700"/>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3">
                  <a:txBody>
                    <a:bodyPr/>
                    <a:lstStyle/>
                    <a:p>
                      <a:r>
                        <a:rPr lang="fr" sz="1600" b="1" kern="1200" dirty="0" err="1">
                          <a:solidFill>
                            <a:srgbClr val="013B82"/>
                          </a:solidFill>
                          <a:latin typeface="Ubuntu" panose="020B0504030602030204" pitchFamily="34" charset="0"/>
                          <a:ea typeface="Yu Gothic" panose="020B0400000000000000" pitchFamily="34" charset="-128"/>
                          <a:cs typeface="+mn-cs"/>
                        </a:rPr>
                        <a:t>Le problème</a:t>
                      </a:r>
                      <a:endParaRPr lang="es-PA" sz="400" dirty="0"/>
                    </a:p>
                  </a:txBody>
                  <a:tcPr marL="94743" marR="94743" marT="47372" marB="4737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a:latin typeface="Yu Gothic" panose="020B0400000000000000" pitchFamily="34" charset="-128"/>
                        <a:ea typeface="Yu Gothic" panose="020B0400000000000000" pitchFamily="34" charset="-128"/>
                      </a:endParaRPr>
                    </a:p>
                  </a:txBody>
                  <a:tcPr>
                    <a:lnL w="12700" cmpd="sng">
                      <a:noFill/>
                    </a:lnL>
                    <a:lnT w="12700" cmpd="sng">
                      <a:noFill/>
                    </a:lnT>
                  </a:tcPr>
                </a:tc>
                <a:tc hMerge="1">
                  <a:txBody>
                    <a:bodyPr/>
                    <a:lstStyle/>
                    <a:p>
                      <a:endParaRPr lang="en-US"/>
                    </a:p>
                  </a:txBody>
                  <a:tcPr/>
                </a:tc>
                <a:tc>
                  <a:txBody>
                    <a:bodyPr/>
                    <a:lstStyle/>
                    <a:p>
                      <a:endParaRPr lang="es-PA" sz="700"/>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473982777"/>
                  </a:ext>
                </a:extLst>
              </a:tr>
              <a:tr h="1440000">
                <a:tc>
                  <a:txBody>
                    <a:bodyPr/>
                    <a:lstStyle/>
                    <a:p>
                      <a:endParaRPr lang="es-PA" sz="500"/>
                    </a:p>
                  </a:txBody>
                  <a:tcPr marL="104887" marR="104887" marT="52443" marB="52443">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gridSpan="2">
                  <a:txBody>
                    <a:bodyPr/>
                    <a:lstStyle/>
                    <a:p>
                      <a:pPr>
                        <a:lnSpc>
                          <a:spcPct val="120000"/>
                        </a:lnSpc>
                      </a:pPr>
                      <a:endParaRPr kumimoji="0" lang="en-US" sz="1700" b="0" i="0" u="none" strike="noStrike" kern="100" cap="none" spc="0" normalizeH="0" baseline="0" noProof="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1381" marR="91381" marT="45691" marB="45691">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s-PA" sz="500">
                        <a:latin typeface="Yu Gothic" panose="020B0400000000000000" pitchFamily="34" charset="-128"/>
                        <a:ea typeface="Yu Gothic" panose="020B0400000000000000" pitchFamily="34" charset="-128"/>
                      </a:endParaRPr>
                    </a:p>
                  </a:txBody>
                  <a:tcPr marL="88195" marR="88195" marT="44098" marB="44098">
                    <a:lnL w="12700" cap="flat" cmpd="sng" algn="ctr">
                      <a:noFill/>
                      <a:prstDash val="dot"/>
                      <a:round/>
                      <a:headEnd type="none" w="med" len="med"/>
                      <a:tailEnd type="none" w="med" len="med"/>
                    </a:lnL>
                    <a:lnR w="19050" cap="flat" cmpd="sng" algn="ctr">
                      <a:solidFill>
                        <a:srgbClr val="0093D4"/>
                      </a:solidFill>
                      <a:prstDash val="sysDot"/>
                      <a:round/>
                      <a:headEnd type="none" w="med" len="med"/>
                      <a:tailEnd type="none" w="med" len="med"/>
                    </a:lnR>
                    <a:lnB w="19050" cap="flat" cmpd="sng" algn="ctr">
                      <a:solidFill>
                        <a:srgbClr val="0093D4"/>
                      </a:solidFill>
                      <a:prstDash val="sysDot"/>
                      <a:round/>
                      <a:headEnd type="none" w="med" len="med"/>
                      <a:tailEnd type="none" w="med" len="med"/>
                    </a:lnB>
                    <a:solidFill>
                      <a:schemeClr val="bg1"/>
                    </a:solidFill>
                  </a:tcPr>
                </a:tc>
                <a:tc>
                  <a:txBody>
                    <a:bodyPr/>
                    <a:lstStyle/>
                    <a:p>
                      <a:pPr marL="0" indent="0">
                        <a:lnSpc>
                          <a:spcPct val="100000"/>
                        </a:lnSpc>
                        <a:buClr>
                          <a:srgbClr val="ED1C24"/>
                        </a:buClr>
                        <a:buSzPct val="120000"/>
                        <a:buFont typeface="Ubuntu" panose="020B0504030602030204" pitchFamily="34" charset="0"/>
                        <a:buNone/>
                      </a:pPr>
                      <a:endParaRPr lang="en-US" sz="1700" dirty="0">
                        <a:solidFill>
                          <a:schemeClr val="bg1"/>
                        </a:solidFill>
                      </a:endParaRPr>
                    </a:p>
                  </a:txBody>
                  <a:tcPr marL="105680" marR="105680" marT="52840" marB="52840" anchor="ctr">
                    <a:lnL w="12700"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500" dirty="0"/>
                    </a:p>
                  </a:txBody>
                  <a:tcPr marL="104887" marR="104887" marT="52443" marB="52443">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2458538290"/>
                  </a:ext>
                </a:extLst>
              </a:tr>
              <a:tr h="144000">
                <a:tc>
                  <a:txBody>
                    <a:bodyPr/>
                    <a:lstStyle/>
                    <a:p>
                      <a:endParaRPr lang="es-PA" sz="500" dirty="0">
                        <a:latin typeface="Ubuntu" panose="020B0504030602030204" pitchFamily="34" charset="0"/>
                      </a:endParaRPr>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500" dirty="0">
                        <a:latin typeface="Ubuntu" panose="020B0504030602030204" pitchFamily="34" charset="0"/>
                      </a:endParaRPr>
                    </a:p>
                  </a:txBody>
                  <a:tcPr marL="105680" marR="105680" marT="52840" marB="52840">
                    <a:lnL w="12700" cmpd="sng">
                      <a:noFill/>
                    </a:lnL>
                    <a:lnR w="12700" cmpd="sng">
                      <a:noFill/>
                    </a:lnR>
                    <a:lnT w="12700" cap="flat" cmpd="sng" algn="ctr">
                      <a:solidFill>
                        <a:srgbClr val="013B82"/>
                      </a:solidFill>
                      <a:prstDash val="dot"/>
                      <a:round/>
                      <a:headEnd type="none" w="med" len="med"/>
                      <a:tailEnd type="none" w="med" len="med"/>
                    </a:lnT>
                    <a:lnB w="12700" cmpd="sng">
                      <a:noFill/>
                    </a:lnB>
                    <a:lnTlToBr w="12700" cmpd="sng">
                      <a:noFill/>
                      <a:prstDash val="solid"/>
                    </a:lnTlToBr>
                    <a:lnBlToTr w="12700" cmpd="sng">
                      <a:noFill/>
                      <a:prstDash val="solid"/>
                    </a:lnBlToTr>
                    <a:solidFill>
                      <a:srgbClr val="DDF5FF"/>
                    </a:solidFill>
                  </a:tcPr>
                </a:tc>
                <a:tc gridSpan="2">
                  <a:txBody>
                    <a:bodyPr/>
                    <a:lstStyle/>
                    <a:p>
                      <a:endParaRPr lang="es-PA" sz="500" dirty="0">
                        <a:latin typeface="Ubuntu" panose="020B0504030602030204" pitchFamily="34" charset="0"/>
                        <a:ea typeface="Yu Gothic" panose="020B0400000000000000" pitchFamily="34" charset="-128"/>
                      </a:endParaRPr>
                    </a:p>
                  </a:txBody>
                  <a:tcPr marL="94743" marR="94743" marT="47372" marB="47372">
                    <a:lnL>
                      <a:noFill/>
                    </a:lnL>
                    <a:lnR w="12700" cmpd="sng">
                      <a:noFill/>
                    </a:lnR>
                    <a:lnT w="12700" cap="flat" cmpd="sng" algn="ctr">
                      <a:solidFill>
                        <a:srgbClr val="013B82"/>
                      </a:solidFill>
                      <a:prstDash val="dot"/>
                      <a:round/>
                      <a:headEnd type="none" w="med" len="med"/>
                      <a:tailEnd type="none" w="med" len="med"/>
                    </a:lnT>
                    <a:lnB w="12700" cmpd="sng">
                      <a:noFill/>
                    </a:lnB>
                    <a:solidFill>
                      <a:srgbClr val="DDF5FF"/>
                    </a:solidFill>
                  </a:tcPr>
                </a:tc>
                <a:tc hMerge="1">
                  <a:txBody>
                    <a:bodyPr/>
                    <a:lstStyle/>
                    <a:p>
                      <a:endParaRPr lang="en-US"/>
                    </a:p>
                  </a:txBody>
                  <a:tcPr>
                    <a:lnT w="12700" cap="flat" cmpd="sng" algn="ctr">
                      <a:solidFill>
                        <a:srgbClr val="013B82"/>
                      </a:solidFill>
                      <a:prstDash val="dot"/>
                      <a:round/>
                      <a:headEnd type="none" w="med" len="med"/>
                      <a:tailEnd type="none" w="med" len="med"/>
                    </a:lnT>
                  </a:tcPr>
                </a:tc>
                <a:tc>
                  <a:txBody>
                    <a:bodyPr/>
                    <a:lstStyle/>
                    <a:p>
                      <a:endParaRPr lang="es-PA" sz="500" dirty="0">
                        <a:latin typeface="Ubuntu" panose="020B0504030602030204" pitchFamily="34" charset="0"/>
                      </a:endParaRPr>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521977430"/>
                  </a:ext>
                </a:extLst>
              </a:tr>
            </a:tbl>
          </a:graphicData>
        </a:graphic>
      </p:graphicFrame>
      <p:sp>
        <p:nvSpPr>
          <p:cNvPr id="6" name="TextBox 5">
            <a:extLst>
              <a:ext uri="{FF2B5EF4-FFF2-40B4-BE49-F238E27FC236}">
                <a16:creationId xmlns:a16="http://schemas.microsoft.com/office/drawing/2014/main" id="{352A9FE0-C4A9-8B9B-45A2-73CD717A8D2C}"/>
              </a:ext>
            </a:extLst>
          </p:cNvPr>
          <p:cNvSpPr txBox="1"/>
          <p:nvPr/>
        </p:nvSpPr>
        <p:spPr>
          <a:xfrm>
            <a:off x="1034329" y="2754056"/>
            <a:ext cx="2403040" cy="893001"/>
          </a:xfrm>
          <a:prstGeom prst="rect">
            <a:avLst/>
          </a:prstGeom>
          <a:noFill/>
        </p:spPr>
        <p:txBody>
          <a:bodyPr wrap="square" lIns="91440" tIns="45720" rIns="91440" bIns="45720" rtlCol="0" anchor="t">
            <a:spAutoFit/>
          </a:bodyPr>
          <a:lstStyle/>
          <a:p>
            <a:pPr>
              <a:lnSpc>
                <a:spcPct val="120000"/>
              </a:lnSpc>
            </a:pPr>
            <a:r>
              <a:rPr lang="fr" sz="1500" kern="100" dirty="0">
                <a:solidFill>
                  <a:schemeClr val="tx1">
                    <a:lumMod val="65000"/>
                    <a:lumOff val="35000"/>
                  </a:schemeClr>
                </a:solidFill>
                <a:latin typeface="Ubuntu"/>
                <a:ea typeface="Calibri"/>
                <a:cs typeface="Times New Roman"/>
              </a:rPr>
              <a:t>Il n'y a pas assez d'athlètes (moins de 25 ans) participant à notre Programme.</a:t>
            </a:r>
          </a:p>
        </p:txBody>
      </p:sp>
      <p:sp>
        <p:nvSpPr>
          <p:cNvPr id="7" name="TextBox 6">
            <a:extLst>
              <a:ext uri="{FF2B5EF4-FFF2-40B4-BE49-F238E27FC236}">
                <a16:creationId xmlns:a16="http://schemas.microsoft.com/office/drawing/2014/main" id="{98B65EF9-9ECD-C7F2-DA36-3E69FAD2205A}"/>
              </a:ext>
            </a:extLst>
          </p:cNvPr>
          <p:cNvSpPr txBox="1"/>
          <p:nvPr/>
        </p:nvSpPr>
        <p:spPr>
          <a:xfrm>
            <a:off x="3437369" y="2754056"/>
            <a:ext cx="7342100" cy="1363900"/>
          </a:xfrm>
          <a:prstGeom prst="rect">
            <a:avLst/>
          </a:prstGeom>
          <a:noFill/>
        </p:spPr>
        <p:txBody>
          <a:bodyPr wrap="square" lIns="91440" tIns="45720" rIns="91440" bIns="45720" rtlCol="0" anchor="t">
            <a:spAutoFit/>
          </a:bodyPr>
          <a:lstStyle/>
          <a:p>
            <a:pPr marL="107950" indent="-107950">
              <a:lnSpc>
                <a:spcPct val="100000"/>
              </a:lnSpc>
              <a:buClr>
                <a:srgbClr val="ED1C24"/>
              </a:buClr>
              <a:buSzPct val="120000"/>
              <a:buFont typeface="Ubuntu" panose="020B0504030602030204" pitchFamily="34" charset="0"/>
              <a:buChar char="›"/>
            </a:pPr>
            <a:r>
              <a:rPr lang="fr" sz="1400" b="1" kern="100" dirty="0">
                <a:solidFill>
                  <a:srgbClr val="013B82"/>
                </a:solidFill>
                <a:latin typeface="Ubuntu Light" panose="020B0304030602030204" pitchFamily="34" charset="0"/>
                <a:ea typeface="Calibri" panose="020F0502020204030204" pitchFamily="34" charset="0"/>
                <a:cs typeface="Times New Roman" panose="02020603050405020304" pitchFamily="18" charset="0"/>
              </a:rPr>
              <a:t>Défis</a:t>
            </a:r>
          </a:p>
          <a:p>
            <a:pPr>
              <a:lnSpc>
                <a:spcPct val="120000"/>
              </a:lnSpc>
              <a:spcAft>
                <a:spcPts val="600"/>
              </a:spcAft>
            </a:pPr>
            <a:r>
              <a:rPr lang="fr" sz="1400" kern="100" dirty="0">
                <a:solidFill>
                  <a:schemeClr val="tx1">
                    <a:lumMod val="65000"/>
                    <a:lumOff val="35000"/>
                  </a:schemeClr>
                </a:solidFill>
                <a:latin typeface="Ubuntu" panose="020B0504030602030204" pitchFamily="34" charset="0"/>
                <a:ea typeface="Calibri"/>
                <a:cs typeface="Times New Roman"/>
              </a:rPr>
              <a:t>Manque de sensibilisation / recrutement des athlètes et entraîneurs. </a:t>
            </a:r>
          </a:p>
          <a:p>
            <a:pPr marL="107950" indent="-107950">
              <a:buClr>
                <a:srgbClr val="ED1C24"/>
              </a:buClr>
              <a:buSzPct val="120000"/>
              <a:buFont typeface="Ubuntu" panose="020B0504030602030204" pitchFamily="34" charset="0"/>
              <a:buChar char="›"/>
            </a:pPr>
            <a:r>
              <a:rPr lang="fr" sz="1400" b="1" kern="100" dirty="0">
                <a:solidFill>
                  <a:srgbClr val="013B82"/>
                </a:solidFill>
                <a:latin typeface="Ubuntu Light" panose="020B0304030602030204" pitchFamily="34" charset="0"/>
                <a:ea typeface="Calibri" panose="020F0502020204030204" pitchFamily="34" charset="0"/>
                <a:cs typeface="Times New Roman" panose="02020603050405020304" pitchFamily="18" charset="0"/>
              </a:rPr>
              <a:t>Solution</a:t>
            </a:r>
          </a:p>
          <a:p>
            <a:pPr>
              <a:lnSpc>
                <a:spcPct val="120000"/>
              </a:lnSpc>
            </a:pPr>
            <a:r>
              <a:rPr lang="fr" sz="1400" kern="100" dirty="0">
                <a:solidFill>
                  <a:schemeClr val="tx1">
                    <a:lumMod val="65000"/>
                    <a:lumOff val="35000"/>
                  </a:schemeClr>
                </a:solidFill>
                <a:latin typeface="Ubuntu"/>
                <a:ea typeface="Calibri"/>
                <a:cs typeface="Times New Roman"/>
              </a:rPr>
              <a:t>Lancez une initiative d'engagement incluant des événements de sensibilisation, du mentorat d'athlètes actuels et une formation au leadership pour les nouvelles </a:t>
            </a:r>
            <a:r>
              <a:rPr lang="fr" sz="1500" kern="100" dirty="0">
                <a:solidFill>
                  <a:schemeClr val="tx1">
                    <a:lumMod val="65000"/>
                    <a:lumOff val="35000"/>
                  </a:schemeClr>
                </a:solidFill>
                <a:latin typeface="Ubuntu"/>
                <a:ea typeface="Calibri"/>
                <a:cs typeface="Times New Roman"/>
              </a:rPr>
              <a:t>recrues</a:t>
            </a:r>
          </a:p>
        </p:txBody>
      </p:sp>
      <p:graphicFrame>
        <p:nvGraphicFramePr>
          <p:cNvPr id="11" name="Tabla 4">
            <a:extLst>
              <a:ext uri="{FF2B5EF4-FFF2-40B4-BE49-F238E27FC236}">
                <a16:creationId xmlns:a16="http://schemas.microsoft.com/office/drawing/2014/main" id="{7A03788A-0EE3-F9C8-51CC-DD09619547AC}"/>
              </a:ext>
            </a:extLst>
          </p:cNvPr>
          <p:cNvGraphicFramePr>
            <a:graphicFrameLocks noGrp="1"/>
          </p:cNvGraphicFramePr>
          <p:nvPr>
            <p:extLst>
              <p:ext uri="{D42A27DB-BD31-4B8C-83A1-F6EECF244321}">
                <p14:modId xmlns:p14="http://schemas.microsoft.com/office/powerpoint/2010/main" val="1328944173"/>
              </p:ext>
            </p:extLst>
          </p:nvPr>
        </p:nvGraphicFramePr>
        <p:xfrm>
          <a:off x="722932" y="709294"/>
          <a:ext cx="10134786" cy="1772141"/>
        </p:xfrm>
        <a:graphic>
          <a:graphicData uri="http://schemas.openxmlformats.org/drawingml/2006/table">
            <a:tbl>
              <a:tblPr firstRow="1" bandRow="1">
                <a:tableStyleId>{5C22544A-7EE6-4342-B048-85BDC9FD1C3A}</a:tableStyleId>
              </a:tblPr>
              <a:tblGrid>
                <a:gridCol w="380926">
                  <a:extLst>
                    <a:ext uri="{9D8B030D-6E8A-4147-A177-3AD203B41FA5}">
                      <a16:colId xmlns:a16="http://schemas.microsoft.com/office/drawing/2014/main" val="784872245"/>
                    </a:ext>
                  </a:extLst>
                </a:gridCol>
                <a:gridCol w="2088548">
                  <a:extLst>
                    <a:ext uri="{9D8B030D-6E8A-4147-A177-3AD203B41FA5}">
                      <a16:colId xmlns:a16="http://schemas.microsoft.com/office/drawing/2014/main" val="1259728211"/>
                    </a:ext>
                  </a:extLst>
                </a:gridCol>
                <a:gridCol w="7197169">
                  <a:extLst>
                    <a:ext uri="{9D8B030D-6E8A-4147-A177-3AD203B41FA5}">
                      <a16:colId xmlns:a16="http://schemas.microsoft.com/office/drawing/2014/main" val="2724580264"/>
                    </a:ext>
                  </a:extLst>
                </a:gridCol>
                <a:gridCol w="468143">
                  <a:extLst>
                    <a:ext uri="{9D8B030D-6E8A-4147-A177-3AD203B41FA5}">
                      <a16:colId xmlns:a16="http://schemas.microsoft.com/office/drawing/2014/main" val="1933741318"/>
                    </a:ext>
                  </a:extLst>
                </a:gridCol>
              </a:tblGrid>
              <a:tr h="175063">
                <a:tc gridSpan="2">
                  <a:txBody>
                    <a:bodyPr/>
                    <a:lstStyle/>
                    <a:p>
                      <a:pPr algn="ctr"/>
                      <a:endParaRPr lang="es-PA" sz="400" b="0" dirty="0">
                        <a:solidFill>
                          <a:schemeClr val="tx1">
                            <a:lumMod val="75000"/>
                            <a:lumOff val="25000"/>
                          </a:schemeClr>
                        </a:solidFill>
                        <a:latin typeface="Ubuntu" panose="020B0504030602030204" pitchFamily="34" charset="0"/>
                      </a:endParaRPr>
                    </a:p>
                  </a:txBody>
                  <a:tcPr marL="89828" marR="89828" marT="44914" marB="44914"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tc>
                <a:tc gridSpan="2">
                  <a:txBody>
                    <a:bodyPr/>
                    <a:lstStyle/>
                    <a:p>
                      <a:endParaRPr lang="en-US" sz="400" dirty="0">
                        <a:latin typeface="Ubuntu" panose="020B0504030602030204" pitchFamily="34" charset="0"/>
                      </a:endParaRPr>
                    </a:p>
                  </a:txBody>
                  <a:tcPr marL="89828" marR="89828" marT="44914" marB="44914"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lnL w="12700" cmpd="sng">
                      <a:noFill/>
                    </a:lnL>
                  </a:tcPr>
                </a:tc>
                <a:extLst>
                  <a:ext uri="{0D108BD9-81ED-4DB2-BD59-A6C34878D82A}">
                    <a16:rowId xmlns:a16="http://schemas.microsoft.com/office/drawing/2014/main" val="2189898742"/>
                  </a:ext>
                </a:extLst>
              </a:tr>
              <a:tr h="360000">
                <a:tc>
                  <a:txBody>
                    <a:bodyPr/>
                    <a:lstStyle/>
                    <a:p>
                      <a:pPr algn="ctr"/>
                      <a:endParaRPr lang="es-PA" sz="1500" b="1" dirty="0">
                        <a:solidFill>
                          <a:schemeClr val="tx1">
                            <a:lumMod val="75000"/>
                            <a:lumOff val="25000"/>
                          </a:schemeClr>
                        </a:solidFill>
                        <a:latin typeface="Ubuntu" panose="020B0504030602030204" pitchFamily="34" charset="0"/>
                      </a:endParaRPr>
                    </a:p>
                  </a:txBody>
                  <a:tcPr marL="89828" marR="89828" marT="44914" marB="44914" anchor="ctr">
                    <a:lnL w="9525" cap="flat" cmpd="sng" algn="ctr">
                      <a:noFill/>
                      <a:prstDash val="dot"/>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b="1" dirty="0">
                          <a:solidFill>
                            <a:srgbClr val="013B82"/>
                          </a:solidFill>
                          <a:latin typeface="Ubuntu" panose="020B0504030602030204" pitchFamily="34" charset="0"/>
                        </a:rPr>
                        <a:t>Nom du projet</a:t>
                      </a:r>
                      <a:endParaRPr lang="es-PA" sz="1600" b="1" dirty="0">
                        <a:solidFill>
                          <a:schemeClr val="tx1">
                            <a:lumMod val="75000"/>
                            <a:lumOff val="25000"/>
                          </a:schemeClr>
                        </a:solidFill>
                        <a:latin typeface="Ubuntu" panose="020B0504030602030204" pitchFamily="34" charset="0"/>
                      </a:endParaRPr>
                    </a:p>
                  </a:txBody>
                  <a:tcPr marL="89828" marR="89828" marT="44914" marB="44914" anchor="ctr">
                    <a:lnL w="12700" cap="flat" cmpd="sng" algn="ctr">
                      <a:noFill/>
                      <a:prstDash val="solid"/>
                      <a:round/>
                      <a:headEnd type="none" w="med" len="med"/>
                      <a:tailEnd type="none" w="med" len="med"/>
                    </a:lnL>
                    <a:lnR w="12700" cap="flat" cmpd="sng" algn="ctr">
                      <a:solidFill>
                        <a:srgbClr val="013B82"/>
                      </a:solidFill>
                      <a:prstDash val="dot"/>
                      <a:round/>
                      <a:headEnd type="none" w="med" len="med"/>
                      <a:tailEnd type="none" w="med" len="med"/>
                    </a:lnR>
                    <a:lnT w="38100" cap="flat" cmpd="sng" algn="ctr">
                      <a:noFill/>
                      <a:prstDash val="solid"/>
                      <a:round/>
                      <a:headEnd type="none" w="med" len="med"/>
                      <a:tailEnd type="none" w="med" len="med"/>
                    </a:lnT>
                    <a:lnTlToBr w="12700" cmpd="sng">
                      <a:noFill/>
                      <a:prstDash val="solid"/>
                    </a:lnTlToBr>
                    <a:lnBlToTr w="12700" cmpd="sng">
                      <a:noFill/>
                      <a:prstDash val="solid"/>
                    </a:lnBlToTr>
                    <a:solidFill>
                      <a:srgbClr val="DDF5FF"/>
                    </a:solidFill>
                  </a:tcPr>
                </a:tc>
                <a:tc>
                  <a:txBody>
                    <a:bodyPr/>
                    <a:lstStyle/>
                    <a:p>
                      <a:endParaRPr lang="en-US" sz="1500" dirty="0">
                        <a:latin typeface="Ubuntu" panose="020B0504030602030204" pitchFamily="34" charset="0"/>
                      </a:endParaRPr>
                    </a:p>
                  </a:txBody>
                  <a:tcPr marL="105944" marR="105944" marT="52972" marB="52972"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1500" dirty="0">
                        <a:latin typeface="Ubuntu" panose="020B0504030602030204" pitchFamily="34" charset="0"/>
                      </a:endParaRPr>
                    </a:p>
                  </a:txBody>
                  <a:tcPr marL="105944" marR="105944" marT="52972" marB="52972" anchor="ctr">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736027936"/>
                  </a:ext>
                </a:extLst>
              </a:tr>
              <a:tr h="144000">
                <a:tc>
                  <a:txBody>
                    <a:bodyPr/>
                    <a:lstStyle/>
                    <a:p>
                      <a:endParaRPr lang="es-PA" sz="300" dirty="0">
                        <a:latin typeface="Ubuntu" panose="020B0504030602030204" pitchFamily="34" charset="0"/>
                      </a:endParaRPr>
                    </a:p>
                  </a:txBody>
                  <a:tcPr marL="105944" marR="105944" marT="52972" marB="52972">
                    <a:lnL w="9525" cap="flat" cmpd="sng" algn="ctr">
                      <a:noFill/>
                      <a:prstDash val="dot"/>
                      <a:round/>
                      <a:headEnd type="none" w="med" len="med"/>
                      <a:tailEnd type="none" w="med" len="med"/>
                    </a:lnL>
                    <a:lnR w="12700" cap="flat" cmpd="sng" algn="ctr">
                      <a:noFill/>
                      <a:prstDash val="solid"/>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s-PA" sz="300" dirty="0">
                        <a:latin typeface="Ubuntu" panose="020B0504030602030204" pitchFamily="34" charset="0"/>
                      </a:endParaRPr>
                    </a:p>
                  </a:txBody>
                  <a:tcPr marL="105150" marR="105150" marT="52574" marB="52574">
                    <a:lnL w="12700" cap="flat" cmpd="sng" algn="ctr">
                      <a:noFill/>
                      <a:prstDash val="solid"/>
                      <a:round/>
                      <a:headEnd type="none" w="med" len="med"/>
                      <a:tailEnd type="none" w="med" len="med"/>
                    </a:lnL>
                    <a:lnR w="9525" cap="flat" cmpd="sng" algn="ctr">
                      <a:no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n-US" sz="300" dirty="0">
                        <a:latin typeface="Ubuntu" panose="020B0504030602030204" pitchFamily="34" charset="0"/>
                      </a:endParaRPr>
                    </a:p>
                  </a:txBody>
                  <a:tcPr marL="105944" marR="105944" marT="52972" marB="52972">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s-PA" sz="300" dirty="0">
                        <a:latin typeface="Ubuntu" panose="020B0504030602030204" pitchFamily="34" charset="0"/>
                      </a:endParaRPr>
                    </a:p>
                  </a:txBody>
                  <a:tcPr marL="105944" marR="105944" marT="52972" marB="52972">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4103080341"/>
                  </a:ext>
                </a:extLst>
              </a:tr>
              <a:tr h="360000">
                <a:tc>
                  <a:txBody>
                    <a:bodyPr/>
                    <a:lstStyle/>
                    <a:p>
                      <a:endParaRPr lang="es-PA" sz="1500" dirty="0">
                        <a:latin typeface="Ubuntu" panose="020B0504030602030204" pitchFamily="34" charset="0"/>
                      </a:endParaRPr>
                    </a:p>
                  </a:txBody>
                  <a:tcPr marL="105150" marR="105150" marT="52574" marB="52574">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r>
                        <a:rPr lang="fr" sz="1600" b="1" dirty="0">
                          <a:solidFill>
                            <a:srgbClr val="013B82"/>
                          </a:solidFill>
                          <a:latin typeface="Ubuntu" panose="020B0504030602030204" pitchFamily="34" charset="0"/>
                          <a:ea typeface="Yu Gothic" panose="020B0400000000000000" pitchFamily="34" charset="-128"/>
                        </a:rPr>
                        <a:t>Chef de projet</a:t>
                      </a:r>
                    </a:p>
                  </a:txBody>
                  <a:tcPr marL="102185" marR="102185" marT="51093" marB="51093"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a:noFill/>
                    </a:lnT>
                    <a:lnTlToBr w="12700" cmpd="sng">
                      <a:noFill/>
                      <a:prstDash val="solid"/>
                    </a:lnTlToBr>
                    <a:lnBlToTr w="12700" cmpd="sng">
                      <a:noFill/>
                      <a:prstDash val="solid"/>
                    </a:lnBlToTr>
                    <a:solidFill>
                      <a:srgbClr val="DDF5FF"/>
                    </a:solidFill>
                  </a:tcPr>
                </a:tc>
                <a:tc>
                  <a:txBody>
                    <a:bodyPr/>
                    <a:lstStyle/>
                    <a:p>
                      <a:endParaRPr lang="en-US" sz="1500" dirty="0">
                        <a:latin typeface="Ubuntu" panose="020B0504030602030204" pitchFamily="34" charset="0"/>
                      </a:endParaRPr>
                    </a:p>
                  </a:txBody>
                  <a:tcPr marL="105944" marR="105944" marT="52972" marB="52972"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1500" dirty="0">
                        <a:latin typeface="Ubuntu" panose="020B0504030602030204" pitchFamily="34" charset="0"/>
                      </a:endParaRPr>
                    </a:p>
                  </a:txBody>
                  <a:tcPr marL="105150" marR="105150" marT="52574" marB="52574">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370617446"/>
                  </a:ext>
                </a:extLst>
              </a:tr>
              <a:tr h="360000">
                <a:tc>
                  <a:txBody>
                    <a:bodyPr/>
                    <a:lstStyle/>
                    <a:p>
                      <a:endParaRPr lang="es-PA" sz="1500" dirty="0">
                        <a:latin typeface="Ubuntu" panose="020B0504030602030204" pitchFamily="34" charset="0"/>
                      </a:endParaRPr>
                    </a:p>
                  </a:txBody>
                  <a:tcPr marL="105150" marR="105150" marT="52574" marB="52574">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r>
                        <a:rPr lang="fr" sz="1600" b="1" dirty="0">
                          <a:solidFill>
                            <a:srgbClr val="013B82"/>
                          </a:solidFill>
                          <a:latin typeface="Ubuntu" panose="020B0504030602030204" pitchFamily="34" charset="0"/>
                          <a:ea typeface="Yu Gothic" panose="020B0400000000000000" pitchFamily="34" charset="-128"/>
                        </a:rPr>
                        <a:t>Membres de l’équipe</a:t>
                      </a:r>
                      <a:endParaRPr lang="es-PA" sz="1600" b="1" dirty="0">
                        <a:solidFill>
                          <a:srgbClr val="013B82"/>
                        </a:solidFill>
                        <a:latin typeface="Ubuntu" panose="020B0504030602030204" pitchFamily="34" charset="0"/>
                        <a:ea typeface="Yu Gothic" panose="020B0400000000000000" pitchFamily="34" charset="-128"/>
                      </a:endParaRPr>
                    </a:p>
                  </a:txBody>
                  <a:tcPr marL="102185" marR="102185" marT="51093" marB="51093"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n-US" sz="1500" dirty="0">
                        <a:latin typeface="Ubuntu" panose="020B0504030602030204" pitchFamily="34" charset="0"/>
                      </a:endParaRPr>
                    </a:p>
                  </a:txBody>
                  <a:tcPr marL="105944" marR="105944" marT="52972" marB="52972"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1500" dirty="0">
                        <a:latin typeface="Ubuntu" panose="020B0504030602030204" pitchFamily="34" charset="0"/>
                      </a:endParaRPr>
                    </a:p>
                  </a:txBody>
                  <a:tcPr marL="105150" marR="105150" marT="52574" marB="52574">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209509643"/>
                  </a:ext>
                </a:extLst>
              </a:tr>
              <a:tr h="0">
                <a:tc gridSpan="4">
                  <a:txBody>
                    <a:bodyPr/>
                    <a:lstStyle/>
                    <a:p>
                      <a:endParaRPr lang="es-PA" sz="300" dirty="0">
                        <a:latin typeface="Ubuntu" panose="020B0504030602030204" pitchFamily="34" charset="0"/>
                      </a:endParaRPr>
                    </a:p>
                  </a:txBody>
                  <a:tcPr marL="89828" marR="89828" marT="44914" marB="44914">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s-PA" sz="600">
                        <a:latin typeface="Yu Gothic" panose="020B0400000000000000" pitchFamily="34" charset="-128"/>
                        <a:ea typeface="Yu Gothic" panose="020B0400000000000000" pitchFamily="34" charset="-128"/>
                      </a:endParaRPr>
                    </a:p>
                  </a:txBody>
                  <a:tcPr>
                    <a:lnT w="12700" cmpd="sng">
                      <a:noFill/>
                    </a:lnT>
                    <a:solidFill>
                      <a:srgbClr val="DDF5FF"/>
                    </a:solidFill>
                  </a:tcPr>
                </a:tc>
                <a:tc hMerge="1">
                  <a:txBody>
                    <a:bodyPr/>
                    <a:lstStyle/>
                    <a:p>
                      <a:endParaRPr lang="en-US"/>
                    </a:p>
                  </a:txBody>
                  <a:tcPr>
                    <a:lnL w="12700" cmpd="sng">
                      <a:noFill/>
                    </a:lnL>
                    <a:lnT w="12700" cap="flat" cmpd="sng" algn="ctr">
                      <a:solidFill>
                        <a:srgbClr val="013B82"/>
                      </a:solidFill>
                      <a:prstDash val="dot"/>
                      <a:round/>
                      <a:headEnd type="none" w="med" len="med"/>
                      <a:tailEnd type="none" w="med" len="med"/>
                    </a:lnT>
                  </a:tcPr>
                </a:tc>
                <a:tc hMerge="1">
                  <a:txBody>
                    <a:bodyPr/>
                    <a:lstStyle/>
                    <a:p>
                      <a:endParaRPr lang="es-PA" sz="600"/>
                    </a:p>
                  </a:txBody>
                  <a:tcPr>
                    <a:lnL w="12700" cmpd="sng">
                      <a:noFill/>
                    </a:lnL>
                    <a:lnT w="12700" cmpd="sng">
                      <a:noFill/>
                    </a:lnT>
                    <a:solidFill>
                      <a:srgbClr val="DDF5FF"/>
                    </a:solidFill>
                  </a:tcPr>
                </a:tc>
                <a:extLst>
                  <a:ext uri="{0D108BD9-81ED-4DB2-BD59-A6C34878D82A}">
                    <a16:rowId xmlns:a16="http://schemas.microsoft.com/office/drawing/2014/main" val="981323372"/>
                  </a:ext>
                </a:extLst>
              </a:tr>
            </a:tbl>
          </a:graphicData>
        </a:graphic>
      </p:graphicFrame>
      <p:sp>
        <p:nvSpPr>
          <p:cNvPr id="12" name="TextBox 11">
            <a:extLst>
              <a:ext uri="{FF2B5EF4-FFF2-40B4-BE49-F238E27FC236}">
                <a16:creationId xmlns:a16="http://schemas.microsoft.com/office/drawing/2014/main" id="{0C3FA4EB-F85A-6B55-09E2-B8D73B871727}"/>
              </a:ext>
            </a:extLst>
          </p:cNvPr>
          <p:cNvSpPr txBox="1"/>
          <p:nvPr/>
        </p:nvSpPr>
        <p:spPr>
          <a:xfrm>
            <a:off x="3288030" y="900102"/>
            <a:ext cx="4213860" cy="323165"/>
          </a:xfrm>
          <a:prstGeom prst="rect">
            <a:avLst/>
          </a:prstGeom>
          <a:noFill/>
        </p:spPr>
        <p:txBody>
          <a:bodyPr wrap="square" lIns="91440" tIns="45720" rIns="91440" bIns="45720" rtlCol="0" anchor="t">
            <a:spAutoFit/>
          </a:bodyPr>
          <a:lstStyle/>
          <a:p>
            <a:r>
              <a:rPr lang="fr" sz="1500" dirty="0" err="1">
                <a:solidFill>
                  <a:schemeClr val="tx1">
                    <a:lumMod val="65000"/>
                    <a:lumOff val="35000"/>
                  </a:schemeClr>
                </a:solidFill>
                <a:latin typeface="Ubuntu"/>
              </a:rPr>
              <a:t>Recrutement et autonomisation des athlètes</a:t>
            </a:r>
            <a:endParaRPr lang="es-PA" sz="1500" dirty="0">
              <a:solidFill>
                <a:schemeClr val="tx1">
                  <a:lumMod val="65000"/>
                  <a:lumOff val="35000"/>
                </a:schemeClr>
              </a:solidFill>
              <a:latin typeface="Ubuntu"/>
            </a:endParaRPr>
          </a:p>
        </p:txBody>
      </p:sp>
      <p:sp>
        <p:nvSpPr>
          <p:cNvPr id="13" name="TextBox 12">
            <a:extLst>
              <a:ext uri="{FF2B5EF4-FFF2-40B4-BE49-F238E27FC236}">
                <a16:creationId xmlns:a16="http://schemas.microsoft.com/office/drawing/2014/main" id="{D0ED123C-0BEF-A3C0-658E-A12EA1434375}"/>
              </a:ext>
            </a:extLst>
          </p:cNvPr>
          <p:cNvSpPr txBox="1"/>
          <p:nvPr/>
        </p:nvSpPr>
        <p:spPr>
          <a:xfrm>
            <a:off x="3288030" y="1756553"/>
            <a:ext cx="4213860" cy="323165"/>
          </a:xfrm>
          <a:prstGeom prst="rect">
            <a:avLst/>
          </a:prstGeom>
          <a:noFill/>
        </p:spPr>
        <p:txBody>
          <a:bodyPr wrap="square" lIns="91440" tIns="45720" rIns="91440" bIns="45720" rtlCol="0" anchor="t">
            <a:spAutoFit/>
          </a:bodyPr>
          <a:lstStyle/>
          <a:p>
            <a:r>
              <a:rPr lang="fr" sz="1500" dirty="0">
                <a:solidFill>
                  <a:schemeClr val="tx1">
                    <a:lumMod val="65000"/>
                    <a:lumOff val="35000"/>
                  </a:schemeClr>
                </a:solidFill>
                <a:latin typeface="Ubuntu"/>
              </a:rPr>
              <a:t>Conal, Cristina, Caitlin et Brandon</a:t>
            </a:r>
          </a:p>
        </p:txBody>
      </p:sp>
      <p:sp>
        <p:nvSpPr>
          <p:cNvPr id="14" name="TextBox 13">
            <a:extLst>
              <a:ext uri="{FF2B5EF4-FFF2-40B4-BE49-F238E27FC236}">
                <a16:creationId xmlns:a16="http://schemas.microsoft.com/office/drawing/2014/main" id="{4E9AF7CB-273A-97CC-BAFB-848B2C904496}"/>
              </a:ext>
            </a:extLst>
          </p:cNvPr>
          <p:cNvSpPr txBox="1"/>
          <p:nvPr/>
        </p:nvSpPr>
        <p:spPr>
          <a:xfrm>
            <a:off x="3288030" y="1425653"/>
            <a:ext cx="4213860" cy="323165"/>
          </a:xfrm>
          <a:prstGeom prst="rect">
            <a:avLst/>
          </a:prstGeom>
          <a:noFill/>
        </p:spPr>
        <p:txBody>
          <a:bodyPr wrap="square" lIns="91440" tIns="45720" rIns="91440" bIns="45720" rtlCol="0" anchor="t">
            <a:spAutoFit/>
          </a:bodyPr>
          <a:lstStyle/>
          <a:p>
            <a:r>
              <a:rPr lang="fr" sz="1500" dirty="0">
                <a:solidFill>
                  <a:schemeClr val="tx1">
                    <a:lumMod val="65000"/>
                    <a:lumOff val="35000"/>
                  </a:schemeClr>
                </a:solidFill>
                <a:latin typeface="Ubuntu"/>
              </a:rPr>
              <a:t>Conal</a:t>
            </a:r>
          </a:p>
        </p:txBody>
      </p:sp>
      <p:graphicFrame>
        <p:nvGraphicFramePr>
          <p:cNvPr id="3" name="Tabla 4">
            <a:extLst>
              <a:ext uri="{FF2B5EF4-FFF2-40B4-BE49-F238E27FC236}">
                <a16:creationId xmlns:a16="http://schemas.microsoft.com/office/drawing/2014/main" id="{7ADC66C3-5C74-CEA8-87A3-2642ECDEAF18}"/>
              </a:ext>
            </a:extLst>
          </p:cNvPr>
          <p:cNvGraphicFramePr>
            <a:graphicFrameLocks noGrp="1"/>
          </p:cNvGraphicFramePr>
          <p:nvPr>
            <p:extLst>
              <p:ext uri="{D42A27DB-BD31-4B8C-83A1-F6EECF244321}">
                <p14:modId xmlns:p14="http://schemas.microsoft.com/office/powerpoint/2010/main" val="3890128114"/>
              </p:ext>
            </p:extLst>
          </p:nvPr>
        </p:nvGraphicFramePr>
        <p:xfrm>
          <a:off x="722932" y="4196406"/>
          <a:ext cx="5106758" cy="2649437"/>
        </p:xfrm>
        <a:graphic>
          <a:graphicData uri="http://schemas.openxmlformats.org/drawingml/2006/table">
            <a:tbl>
              <a:tblPr firstRow="1" bandRow="1">
                <a:tableStyleId>{5C22544A-7EE6-4342-B048-85BDC9FD1C3A}</a:tableStyleId>
              </a:tblPr>
              <a:tblGrid>
                <a:gridCol w="257199">
                  <a:extLst>
                    <a:ext uri="{9D8B030D-6E8A-4147-A177-3AD203B41FA5}">
                      <a16:colId xmlns:a16="http://schemas.microsoft.com/office/drawing/2014/main" val="784872245"/>
                    </a:ext>
                  </a:extLst>
                </a:gridCol>
                <a:gridCol w="1815214">
                  <a:extLst>
                    <a:ext uri="{9D8B030D-6E8A-4147-A177-3AD203B41FA5}">
                      <a16:colId xmlns:a16="http://schemas.microsoft.com/office/drawing/2014/main" val="2329577228"/>
                    </a:ext>
                  </a:extLst>
                </a:gridCol>
                <a:gridCol w="2811385">
                  <a:extLst>
                    <a:ext uri="{9D8B030D-6E8A-4147-A177-3AD203B41FA5}">
                      <a16:colId xmlns:a16="http://schemas.microsoft.com/office/drawing/2014/main" val="794918554"/>
                    </a:ext>
                  </a:extLst>
                </a:gridCol>
                <a:gridCol w="222960">
                  <a:extLst>
                    <a:ext uri="{9D8B030D-6E8A-4147-A177-3AD203B41FA5}">
                      <a16:colId xmlns:a16="http://schemas.microsoft.com/office/drawing/2014/main" val="1360919406"/>
                    </a:ext>
                  </a:extLst>
                </a:gridCol>
              </a:tblGrid>
              <a:tr h="180000">
                <a:tc>
                  <a:txBody>
                    <a:bodyPr/>
                    <a:lstStyle/>
                    <a:p>
                      <a:endParaRPr lang="es-PA" sz="300" dirty="0">
                        <a:latin typeface="Ubuntu" panose="020B0504030602030204" pitchFamily="34" charset="0"/>
                      </a:endParaRPr>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300" dirty="0">
                        <a:latin typeface="Ubuntu" panose="020B0504030602030204" pitchFamily="34" charset="0"/>
                      </a:endParaRPr>
                    </a:p>
                  </a:txBody>
                  <a:tcPr marL="93438" marR="93438" marT="46719" marB="46719">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DDF5FF"/>
                    </a:solidFill>
                  </a:tcPr>
                </a:tc>
                <a:tc gridSpan="2">
                  <a:txBody>
                    <a:bodyPr/>
                    <a:lstStyle/>
                    <a:p>
                      <a:endParaRPr lang="es-PA" sz="300" dirty="0">
                        <a:latin typeface="Ubuntu" panose="020B0504030602030204" pitchFamily="34" charset="0"/>
                        <a:ea typeface="Yu Gothic" panose="020B0400000000000000" pitchFamily="34" charset="-128"/>
                      </a:endParaRPr>
                    </a:p>
                  </a:txBody>
                  <a:tcPr marL="93438" marR="93438" marT="46719" marB="46719">
                    <a:lnL>
                      <a:noFill/>
                    </a:lnL>
                    <a:lnR w="12700" cmpd="sng">
                      <a:noFill/>
                    </a:lnR>
                    <a:lnT w="12700" cap="flat" cmpd="sng" algn="ctr">
                      <a:noFill/>
                      <a:prstDash val="solid"/>
                      <a:round/>
                      <a:headEnd type="none" w="med" len="med"/>
                      <a:tailEnd type="none" w="med" len="med"/>
                    </a:lnT>
                    <a:lnB w="12700" cmpd="sng">
                      <a:noFill/>
                    </a:lnB>
                    <a:solidFill>
                      <a:srgbClr val="DDF5FF"/>
                    </a:solidFill>
                  </a:tcPr>
                </a:tc>
                <a:tc hMerge="1">
                  <a:txBody>
                    <a:bodyPr/>
                    <a:lstStyle/>
                    <a:p>
                      <a:endParaRPr lang="es-PA"/>
                    </a:p>
                  </a:txBody>
                  <a:tcPr>
                    <a:lnL w="12700" cmpd="sng">
                      <a:noFill/>
                    </a:lnL>
                  </a:tcPr>
                </a:tc>
                <a:extLst>
                  <a:ext uri="{0D108BD9-81ED-4DB2-BD59-A6C34878D82A}">
                    <a16:rowId xmlns:a16="http://schemas.microsoft.com/office/drawing/2014/main" val="1521977430"/>
                  </a:ext>
                </a:extLst>
              </a:tr>
              <a:tr h="396000">
                <a:tc>
                  <a:txBody>
                    <a:bodyPr/>
                    <a:lstStyle/>
                    <a:p>
                      <a:endParaRPr lang="es-PA" sz="600" dirty="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2">
                  <a:txBody>
                    <a:bodyPr/>
                    <a:lstStyle/>
                    <a:p>
                      <a:r>
                        <a:rPr kumimoji="0" lang="fr" sz="1600" b="1" i="0" u="none" strike="noStrike" kern="1200" cap="none" spc="0" normalizeH="0" baseline="0" noProof="0" dirty="0">
                          <a:ln>
                            <a:noFill/>
                          </a:ln>
                          <a:solidFill>
                            <a:srgbClr val="013B82"/>
                          </a:solidFill>
                          <a:effectLst/>
                          <a:uLnTx/>
                          <a:uFillTx/>
                          <a:latin typeface="Ubuntu" panose="020B0504030602030204" pitchFamily="34" charset="0"/>
                          <a:ea typeface="Yu Gothic" panose="020B0400000000000000" pitchFamily="34" charset="-128"/>
                          <a:cs typeface="+mn-cs"/>
                        </a:rPr>
                        <a:t>Activités du projet</a:t>
                      </a:r>
                      <a:endParaRPr lang="es-PA" sz="500" dirty="0"/>
                    </a:p>
                  </a:txBody>
                  <a:tcPr marL="90123" marR="90123" marT="45062" marB="4506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sz="600">
                        <a:latin typeface="Yu Gothic" panose="020B0400000000000000" pitchFamily="34" charset="-128"/>
                        <a:ea typeface="Yu Gothic" panose="020B0400000000000000" pitchFamily="34" charset="-128"/>
                      </a:endParaRPr>
                    </a:p>
                  </a:txBody>
                  <a:tcPr>
                    <a:lnL w="12700" cmpd="sng">
                      <a:noFill/>
                    </a:lnL>
                    <a:lnT w="12700" cmpd="sng">
                      <a:noFill/>
                    </a:lnT>
                  </a:tcPr>
                </a:tc>
                <a:tc rowSpan="3">
                  <a:txBody>
                    <a:bodyPr/>
                    <a:lstStyle/>
                    <a:p>
                      <a:endParaRPr lang="es-PA" sz="300" dirty="0">
                        <a:latin typeface="Ubuntu" panose="020B0504030602030204" pitchFamily="34" charset="0"/>
                        <a:ea typeface="Yu Gothic" panose="020B0400000000000000" pitchFamily="34" charset="-128"/>
                      </a:endParaRPr>
                    </a:p>
                  </a:txBody>
                  <a:tcPr marL="93438" marR="93438" marT="46719" marB="46719" anchor="ctr">
                    <a:lnL w="12700" cmpd="sng">
                      <a:noFill/>
                    </a:lnL>
                    <a:lnR w="12700" cmpd="sng">
                      <a:noFill/>
                    </a:lnR>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4113947618"/>
                  </a:ext>
                </a:extLst>
              </a:tr>
              <a:tr h="661594">
                <a:tc>
                  <a:txBody>
                    <a:bodyPr/>
                    <a:lstStyle/>
                    <a:p>
                      <a:endParaRPr lang="es-PA" sz="60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rowSpan="2" gridSpan="2">
                  <a:txBody>
                    <a:bodyPr/>
                    <a:lstStyle/>
                    <a:p>
                      <a:pPr marL="88900" indent="0">
                        <a:spcAft>
                          <a:spcPts val="0"/>
                        </a:spcAft>
                        <a:buClr>
                          <a:srgbClr val="ED1C24"/>
                        </a:buClr>
                        <a:buSzPct val="120000"/>
                        <a:buFont typeface="Ubuntu" panose="020B0504030602030204" pitchFamily="34" charset="0"/>
                        <a:buNone/>
                      </a:pPr>
                      <a:endParaRPr kumimoji="0" lang="en-US" sz="1500" b="0" i="0" u="none" strike="noStrike" kern="100" cap="none" spc="0" normalizeH="0" baseline="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rowSpan="2" hMerge="1">
                  <a:txBody>
                    <a:bodyPr/>
                    <a:lstStyle/>
                    <a:p>
                      <a:endParaRPr lang="es-PA" sz="600">
                        <a:latin typeface="Yu Gothic" panose="020B0400000000000000" pitchFamily="34" charset="-128"/>
                        <a:ea typeface="Yu Gothic" panose="020B0400000000000000" pitchFamily="34" charset="-128"/>
                      </a:endParaRPr>
                    </a:p>
                  </a:txBody>
                  <a:tcPr>
                    <a:lnL w="12700" cap="flat" cmpd="sng" algn="ctr">
                      <a:solidFill>
                        <a:srgbClr val="013B82"/>
                      </a:solidFill>
                      <a:prstDash val="dot"/>
                      <a:round/>
                      <a:headEnd type="none" w="med" len="med"/>
                      <a:tailEnd type="none" w="med" len="med"/>
                    </a:lnL>
                    <a:lnR w="12700" cmpd="sng">
                      <a:noFill/>
                    </a:lnR>
                  </a:tcPr>
                </a:tc>
                <a:tc vMerge="1">
                  <a:txBody>
                    <a:bodyPr/>
                    <a:lstStyle/>
                    <a:p>
                      <a:endParaRPr lang="es-PA"/>
                    </a:p>
                  </a:txBody>
                  <a:tcPr>
                    <a:lnL w="19050" cap="flat" cmpd="sng" algn="ctr">
                      <a:solidFill>
                        <a:srgbClr val="0093D4"/>
                      </a:solidFill>
                      <a:prstDash val="sysDot"/>
                      <a:round/>
                      <a:headEnd type="none" w="med" len="med"/>
                      <a:tailEnd type="none" w="med" len="med"/>
                    </a:lnL>
                    <a:lnT w="12700" cmpd="sng">
                      <a:noFill/>
                    </a:lnT>
                  </a:tcPr>
                </a:tc>
                <a:extLst>
                  <a:ext uri="{0D108BD9-81ED-4DB2-BD59-A6C34878D82A}">
                    <a16:rowId xmlns:a16="http://schemas.microsoft.com/office/drawing/2014/main" val="1014186931"/>
                  </a:ext>
                </a:extLst>
              </a:tr>
              <a:tr h="1228198">
                <a:tc>
                  <a:txBody>
                    <a:bodyPr/>
                    <a:lstStyle/>
                    <a:p>
                      <a:endParaRPr lang="es-PA" sz="600" dirty="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gridSpan="2" v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mpd="sng">
                      <a:noFill/>
                    </a:lnB>
                    <a:lnTlToBr w="12700" cmpd="sng">
                      <a:noFill/>
                      <a:prstDash val="solid"/>
                    </a:lnTlToBr>
                    <a:lnBlToTr w="12700" cmpd="sng">
                      <a:noFill/>
                      <a:prstDash val="solid"/>
                    </a:lnBlToTr>
                    <a:solidFill>
                      <a:srgbClr val="DDF5FF"/>
                    </a:solidFill>
                  </a:tcPr>
                </a:tc>
                <a:tc hMerge="1" vMerge="1">
                  <a:txBody>
                    <a:bodyPr/>
                    <a:lstStyle/>
                    <a:p>
                      <a:endParaRPr lang="es-PA" sz="600">
                        <a:latin typeface="Yu Gothic" panose="020B0400000000000000" pitchFamily="34" charset="-128"/>
                        <a:ea typeface="Yu Gothic" panose="020B0400000000000000" pitchFamily="34" charset="-128"/>
                      </a:endParaRPr>
                    </a:p>
                  </a:txBody>
                  <a:tcPr>
                    <a:lnR w="12700" cmpd="sng">
                      <a:noFill/>
                    </a:lnR>
                  </a:tcPr>
                </a:tc>
                <a:tc vMerge="1">
                  <a:txBody>
                    <a:bodyPr/>
                    <a:lstStyle/>
                    <a:p>
                      <a:endParaRPr lang="es-PA"/>
                    </a:p>
                  </a:txBody>
                  <a:tcPr/>
                </a:tc>
                <a:extLst>
                  <a:ext uri="{0D108BD9-81ED-4DB2-BD59-A6C34878D82A}">
                    <a16:rowId xmlns:a16="http://schemas.microsoft.com/office/drawing/2014/main" val="3754814950"/>
                  </a:ext>
                </a:extLst>
              </a:tr>
              <a:tr h="183645">
                <a:tc gridSpan="4">
                  <a:txBody>
                    <a:bodyPr/>
                    <a:lstStyle/>
                    <a:p>
                      <a:endParaRPr lang="es-PA" sz="300" dirty="0">
                        <a:solidFill>
                          <a:schemeClr val="bg1"/>
                        </a:solidFill>
                        <a:latin typeface="Ubuntu" panose="020B0504030602030204" pitchFamily="34" charset="0"/>
                      </a:endParaRPr>
                    </a:p>
                  </a:txBody>
                  <a:tcPr marL="93438" marR="93438" marT="46719" marB="46719">
                    <a:lnT w="12700" cmpd="sng">
                      <a:noFill/>
                    </a:lnT>
                    <a:solidFill>
                      <a:srgbClr val="DDF5FF"/>
                    </a:solidFill>
                  </a:tcPr>
                </a:tc>
                <a:tc hMerge="1">
                  <a:txBody>
                    <a:bodyPr/>
                    <a:lstStyle/>
                    <a:p>
                      <a:endParaRPr lang="en-US"/>
                    </a:p>
                  </a:txBody>
                  <a:tcPr>
                    <a:lnT>
                      <a:noFill/>
                    </a:lnT>
                  </a:tcPr>
                </a:tc>
                <a:tc hMerge="1">
                  <a:txBody>
                    <a:bodyPr/>
                    <a:lstStyle/>
                    <a:p>
                      <a:endParaRPr lang="es-PA"/>
                    </a:p>
                  </a:txBody>
                  <a:tcPr/>
                </a:tc>
                <a:tc hMerge="1">
                  <a:txBody>
                    <a:bodyPr/>
                    <a:lstStyle/>
                    <a:p>
                      <a:endParaRPr lang="es-PA" sz="300">
                        <a:latin typeface="Yu Gothic" panose="020B0400000000000000" pitchFamily="34" charset="-128"/>
                        <a:ea typeface="Yu Gothic" panose="020B0400000000000000" pitchFamily="34" charset="-128"/>
                      </a:endParaRPr>
                    </a:p>
                  </a:txBody>
                  <a:tcPr>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243274102"/>
                  </a:ext>
                </a:extLst>
              </a:tr>
            </a:tbl>
          </a:graphicData>
        </a:graphic>
      </p:graphicFrame>
      <p:sp>
        <p:nvSpPr>
          <p:cNvPr id="5" name="TextBox 4">
            <a:extLst>
              <a:ext uri="{FF2B5EF4-FFF2-40B4-BE49-F238E27FC236}">
                <a16:creationId xmlns:a16="http://schemas.microsoft.com/office/drawing/2014/main" id="{492A9C85-2BB2-A3E2-75F7-C9CFCD6406F1}"/>
              </a:ext>
            </a:extLst>
          </p:cNvPr>
          <p:cNvSpPr txBox="1"/>
          <p:nvPr/>
        </p:nvSpPr>
        <p:spPr>
          <a:xfrm>
            <a:off x="1034329" y="4813872"/>
            <a:ext cx="4310814" cy="1677382"/>
          </a:xfrm>
          <a:prstGeom prst="rect">
            <a:avLst/>
          </a:prstGeom>
          <a:noFill/>
        </p:spPr>
        <p:txBody>
          <a:bodyPr wrap="square" rtlCol="0">
            <a:spAutoFit/>
          </a:bodyPr>
          <a:lstStyle/>
          <a:p>
            <a:pPr marL="111125" indent="-111125">
              <a:spcAft>
                <a:spcPts val="0"/>
              </a:spcAft>
              <a:buClr>
                <a:srgbClr val="ED1C24"/>
              </a:buClr>
              <a:buSzPct val="120000"/>
              <a:buFont typeface="Ubuntu" panose="020B0504030602030204" pitchFamily="34" charset="0"/>
              <a:buChar char="›"/>
            </a:pPr>
            <a:r>
              <a:rPr lang="fr" sz="1400" b="1" kern="100" dirty="0">
                <a:solidFill>
                  <a:srgbClr val="013B82"/>
                </a:solidFill>
                <a:latin typeface="Ubuntu Light" panose="020B0304030602030204" pitchFamily="34" charset="0"/>
                <a:ea typeface="Calibri" panose="020F0502020204030204" pitchFamily="34" charset="0"/>
                <a:cs typeface="Times New Roman" panose="02020603050405020304" pitchFamily="18" charset="0"/>
              </a:rPr>
              <a:t>Que veux-je accomplir ? </a:t>
            </a:r>
          </a:p>
          <a:p>
            <a:pPr marL="88900" indent="0">
              <a:spcAft>
                <a:spcPts val="300"/>
              </a:spcAft>
              <a:buClr>
                <a:srgbClr val="ED1C24"/>
              </a:buClr>
              <a:buSzPct val="120000"/>
              <a:buFont typeface="Ubuntu" panose="020B0504030602030204" pitchFamily="34" charset="0"/>
              <a:buNone/>
            </a:pPr>
            <a:r>
              <a:rPr lang="fr" sz="1400" kern="100" dirty="0">
                <a:solidFill>
                  <a:schemeClr val="tx1">
                    <a:lumMod val="65000"/>
                    <a:lumOff val="35000"/>
                  </a:schemeClr>
                </a:solidFill>
                <a:latin typeface="Ubuntu"/>
                <a:ea typeface="Calibri"/>
                <a:cs typeface="Times New Roman"/>
              </a:rPr>
              <a:t>Événement dans la communauté pour sensibiliser et susciter de l'enthousiasme.</a:t>
            </a:r>
          </a:p>
          <a:p>
            <a:pPr marL="111125" indent="-111125">
              <a:spcAft>
                <a:spcPts val="0"/>
              </a:spcAft>
              <a:buClr>
                <a:srgbClr val="ED1C24"/>
              </a:buClr>
              <a:buSzPct val="120000"/>
              <a:buFont typeface="Ubuntu" panose="020B0504030602030204" pitchFamily="34" charset="0"/>
              <a:buChar char="›"/>
            </a:pPr>
            <a:r>
              <a:rPr lang="fr" sz="1400" b="1" kern="100" dirty="0">
                <a:solidFill>
                  <a:srgbClr val="013B82"/>
                </a:solidFill>
                <a:latin typeface="Ubuntu Light" panose="020B0304030602030204" pitchFamily="34" charset="0"/>
                <a:ea typeface="Calibri" panose="020F0502020204030204" pitchFamily="34" charset="0"/>
                <a:cs typeface="Times New Roman" panose="02020603050405020304" pitchFamily="18" charset="0"/>
              </a:rPr>
              <a:t>Où se déroulera votre projet </a:t>
            </a:r>
            <a:r>
              <a:rPr lang="fr" sz="1400" kern="100" dirty="0">
                <a:solidFill>
                  <a:srgbClr val="013B82"/>
                </a:solidFill>
                <a:latin typeface="Ubuntu" panose="020B0504030602030204" pitchFamily="34" charset="0"/>
                <a:ea typeface="Calibri" panose="020F0502020204030204" pitchFamily="34" charset="0"/>
                <a:cs typeface="Times New Roman" panose="02020603050405020304" pitchFamily="18" charset="0"/>
              </a:rPr>
              <a:t>? </a:t>
            </a:r>
          </a:p>
          <a:p>
            <a:pPr marL="88900" indent="0">
              <a:spcAft>
                <a:spcPts val="300"/>
              </a:spcAft>
              <a:buClr>
                <a:srgbClr val="ED1C24"/>
              </a:buClr>
              <a:buSzPct val="120000"/>
              <a:buFont typeface="Ubuntu" panose="020B0504030602030204" pitchFamily="34" charset="0"/>
              <a:buNone/>
            </a:pPr>
            <a:r>
              <a:rPr lang="fr" sz="1400" kern="100" dirty="0">
                <a:solidFill>
                  <a:schemeClr val="tx1">
                    <a:lumMod val="65000"/>
                    <a:lumOff val="35000"/>
                  </a:schemeClr>
                </a:solidFill>
                <a:latin typeface="Ubuntu"/>
                <a:ea typeface="Calibri"/>
                <a:cs typeface="Times New Roman"/>
              </a:rPr>
              <a:t>Lors d'un événement scolaire ou communautaire</a:t>
            </a:r>
          </a:p>
          <a:p>
            <a:pPr marL="111125" indent="-111125">
              <a:spcAft>
                <a:spcPts val="0"/>
              </a:spcAft>
              <a:buClr>
                <a:srgbClr val="ED1C24"/>
              </a:buClr>
              <a:buSzPct val="120000"/>
              <a:buFont typeface="Ubuntu" panose="020B0504030602030204" pitchFamily="34" charset="0"/>
              <a:buChar char="›"/>
            </a:pPr>
            <a:r>
              <a:rPr lang="fr" sz="1400" b="1" kern="100" dirty="0">
                <a:solidFill>
                  <a:srgbClr val="013B82"/>
                </a:solidFill>
                <a:latin typeface="Ubuntu Light" panose="020B0304030602030204" pitchFamily="34" charset="0"/>
                <a:ea typeface="Calibri" panose="020F0502020204030204" pitchFamily="34" charset="0"/>
                <a:cs typeface="Times New Roman" panose="02020603050405020304" pitchFamily="18" charset="0"/>
              </a:rPr>
              <a:t>Qui sera impliqué ? </a:t>
            </a:r>
          </a:p>
          <a:p>
            <a:pPr marL="88900" indent="0">
              <a:spcAft>
                <a:spcPts val="600"/>
              </a:spcAft>
              <a:buClr>
                <a:srgbClr val="ED1C24"/>
              </a:buClr>
              <a:buSzPct val="120000"/>
              <a:buFont typeface="Ubuntu" panose="020B0504030602030204" pitchFamily="34" charset="0"/>
              <a:buNone/>
            </a:pPr>
            <a:r>
              <a:rPr lang="fr" sz="1400" kern="100" dirty="0">
                <a:solidFill>
                  <a:schemeClr val="tx1">
                    <a:lumMod val="65000"/>
                    <a:lumOff val="35000"/>
                  </a:schemeClr>
                </a:solidFill>
                <a:latin typeface="Ubuntu"/>
                <a:ea typeface="Calibri"/>
                <a:cs typeface="Times New Roman"/>
              </a:rPr>
              <a:t>Mentors, enseignants, athlètes, moi-même</a:t>
            </a:r>
          </a:p>
        </p:txBody>
      </p:sp>
      <p:graphicFrame>
        <p:nvGraphicFramePr>
          <p:cNvPr id="24" name="Tabla 4">
            <a:extLst>
              <a:ext uri="{FF2B5EF4-FFF2-40B4-BE49-F238E27FC236}">
                <a16:creationId xmlns:a16="http://schemas.microsoft.com/office/drawing/2014/main" id="{56A03E04-E840-2251-0A5B-9D1B52E8B417}"/>
              </a:ext>
            </a:extLst>
          </p:cNvPr>
          <p:cNvGraphicFramePr>
            <a:graphicFrameLocks noGrp="1"/>
          </p:cNvGraphicFramePr>
          <p:nvPr>
            <p:extLst>
              <p:ext uri="{D42A27DB-BD31-4B8C-83A1-F6EECF244321}">
                <p14:modId xmlns:p14="http://schemas.microsoft.com/office/powerpoint/2010/main" val="1652635580"/>
              </p:ext>
            </p:extLst>
          </p:nvPr>
        </p:nvGraphicFramePr>
        <p:xfrm>
          <a:off x="5048729" y="4185667"/>
          <a:ext cx="6108942" cy="2652770"/>
        </p:xfrm>
        <a:graphic>
          <a:graphicData uri="http://schemas.openxmlformats.org/drawingml/2006/table">
            <a:tbl>
              <a:tblPr firstRow="1" bandRow="1">
                <a:tableStyleId>{5C22544A-7EE6-4342-B048-85BDC9FD1C3A}</a:tableStyleId>
              </a:tblPr>
              <a:tblGrid>
                <a:gridCol w="246558">
                  <a:extLst>
                    <a:ext uri="{9D8B030D-6E8A-4147-A177-3AD203B41FA5}">
                      <a16:colId xmlns:a16="http://schemas.microsoft.com/office/drawing/2014/main" val="1360919406"/>
                    </a:ext>
                  </a:extLst>
                </a:gridCol>
                <a:gridCol w="5578434">
                  <a:extLst>
                    <a:ext uri="{9D8B030D-6E8A-4147-A177-3AD203B41FA5}">
                      <a16:colId xmlns:a16="http://schemas.microsoft.com/office/drawing/2014/main" val="3348204769"/>
                    </a:ext>
                  </a:extLst>
                </a:gridCol>
                <a:gridCol w="283950">
                  <a:extLst>
                    <a:ext uri="{9D8B030D-6E8A-4147-A177-3AD203B41FA5}">
                      <a16:colId xmlns:a16="http://schemas.microsoft.com/office/drawing/2014/main" val="69885601"/>
                    </a:ext>
                  </a:extLst>
                </a:gridCol>
              </a:tblGrid>
              <a:tr h="136758">
                <a:tc gridSpan="2">
                  <a:txBody>
                    <a:bodyPr/>
                    <a:lstStyle/>
                    <a:p>
                      <a:endParaRPr lang="es-PA" sz="300" dirty="0">
                        <a:latin typeface="Ubuntu" panose="020B0504030602030204" pitchFamily="34" charset="0"/>
                      </a:endParaRPr>
                    </a:p>
                  </a:txBody>
                  <a:tcPr marL="93438" marR="93438" marT="46719" marB="46719">
                    <a:lnL>
                      <a:noFill/>
                    </a:lnL>
                    <a:lnR w="12700" cmpd="sng">
                      <a:noFill/>
                    </a:lnR>
                    <a:lnT w="12700" cap="flat" cmpd="sng" algn="ctr">
                      <a:noFill/>
                      <a:prstDash val="solid"/>
                      <a:round/>
                      <a:headEnd type="none" w="med" len="med"/>
                      <a:tailEnd type="none" w="med" len="med"/>
                    </a:lnT>
                    <a:lnB w="12700" cmpd="sng">
                      <a:noFill/>
                    </a:lnB>
                    <a:solidFill>
                      <a:srgbClr val="92278F"/>
                    </a:solidFill>
                  </a:tcPr>
                </a:tc>
                <a:tc hMerge="1">
                  <a:txBody>
                    <a:bodyPr/>
                    <a:lstStyle/>
                    <a:p>
                      <a:endParaRPr lang="es-PA"/>
                    </a:p>
                  </a:txBody>
                  <a:tcPr>
                    <a:lnL w="12700" cmpd="sng">
                      <a:noFill/>
                    </a:lnL>
                  </a:tcPr>
                </a:tc>
                <a:tc>
                  <a:txBody>
                    <a:bodyPr/>
                    <a:lstStyle/>
                    <a:p>
                      <a:endParaRPr lang="es-PA" sz="300" dirty="0">
                        <a:latin typeface="Ubuntu" panose="020B0504030602030204" pitchFamily="34" charset="0"/>
                      </a:endParaRPr>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2278F"/>
                    </a:solidFill>
                  </a:tcPr>
                </a:tc>
                <a:extLst>
                  <a:ext uri="{0D108BD9-81ED-4DB2-BD59-A6C34878D82A}">
                    <a16:rowId xmlns:a16="http://schemas.microsoft.com/office/drawing/2014/main" val="1521977430"/>
                  </a:ext>
                </a:extLst>
              </a:tr>
              <a:tr h="391371">
                <a:tc rowSpan="3">
                  <a:txBody>
                    <a:bodyPr/>
                    <a:lstStyle/>
                    <a:p>
                      <a:endParaRPr lang="es-PA" sz="300" dirty="0">
                        <a:latin typeface="Ubuntu" panose="020B0504030602030204" pitchFamily="34" charset="0"/>
                        <a:ea typeface="Yu Gothic" panose="020B0400000000000000" pitchFamily="34" charset="-128"/>
                      </a:endParaRPr>
                    </a:p>
                  </a:txBody>
                  <a:tcPr marL="93438" marR="93438" marT="46719" marB="46719"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92278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2000" b="1" i="0" u="none" strike="noStrike" kern="1200" cap="none" spc="0" normalizeH="0" baseline="0" noProof="0" dirty="0" err="1">
                          <a:ln>
                            <a:noFill/>
                          </a:ln>
                          <a:solidFill>
                            <a:schemeClr val="bg1"/>
                          </a:solidFill>
                          <a:effectLst/>
                          <a:uLnTx/>
                          <a:uFillTx/>
                          <a:latin typeface="Ubuntu" panose="020B0504030602030204" pitchFamily="34" charset="0"/>
                          <a:ea typeface="Yu Gothic" panose="020B0400000000000000" pitchFamily="34" charset="-128"/>
                          <a:cs typeface="+mn-cs"/>
                        </a:rPr>
                        <a:t>L'impact</a:t>
                      </a:r>
                      <a:endParaRPr kumimoji="0" lang="es-PA" sz="2000" b="1" i="0" u="none" strike="noStrike" kern="1200" cap="none" spc="0" normalizeH="0" baseline="0" noProof="0" dirty="0">
                        <a:ln>
                          <a:noFill/>
                        </a:ln>
                        <a:solidFill>
                          <a:schemeClr val="bg1"/>
                        </a:solidFill>
                        <a:effectLst/>
                        <a:uLnTx/>
                        <a:uFillTx/>
                        <a:latin typeface="Ubuntu" panose="020B0504030602030204" pitchFamily="34" charset="0"/>
                        <a:ea typeface="Yu Gothic" panose="020B0400000000000000" pitchFamily="34" charset="-128"/>
                        <a:cs typeface="+mn-cs"/>
                      </a:endParaRPr>
                    </a:p>
                  </a:txBody>
                  <a:tcPr marL="93438" marR="93438" marT="46719" marB="46719" anchor="ctr">
                    <a:lnL w="12700" cmpd="sng">
                      <a:noFill/>
                    </a:lnL>
                    <a:lnR w="12700" cmpd="sng">
                      <a:noFill/>
                    </a:lnR>
                    <a:lnT w="38100" cap="flat" cmpd="sng" algn="ctr">
                      <a:no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3D2262"/>
                    </a:solidFill>
                  </a:tcPr>
                </a:tc>
                <a:tc>
                  <a:txBody>
                    <a:bodyPr/>
                    <a:lstStyle/>
                    <a:p>
                      <a:endParaRPr lang="es-PA" sz="600" dirty="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92278F"/>
                    </a:solidFill>
                  </a:tcPr>
                </a:tc>
                <a:extLst>
                  <a:ext uri="{0D108BD9-81ED-4DB2-BD59-A6C34878D82A}">
                    <a16:rowId xmlns:a16="http://schemas.microsoft.com/office/drawing/2014/main" val="4113947618"/>
                  </a:ext>
                </a:extLst>
              </a:tr>
              <a:tr h="643246">
                <a:tc vMerge="1">
                  <a:txBody>
                    <a:bodyPr/>
                    <a:lstStyle/>
                    <a:p>
                      <a:endParaRPr lang="es-PA"/>
                    </a:p>
                  </a:txBody>
                  <a:tcPr>
                    <a:lnL w="19050" cap="flat" cmpd="sng" algn="ctr">
                      <a:solidFill>
                        <a:srgbClr val="0093D4"/>
                      </a:solidFill>
                      <a:prstDash val="sysDot"/>
                      <a:round/>
                      <a:headEnd type="none" w="med" len="med"/>
                      <a:tailEnd type="none" w="med" len="med"/>
                    </a:lnL>
                    <a:lnT w="12700" cmpd="sng">
                      <a:noFill/>
                    </a:lnT>
                  </a:tcPr>
                </a:tc>
                <a:tc rowSpan="2">
                  <a:txBody>
                    <a:bodyPr/>
                    <a:lstStyle/>
                    <a:p>
                      <a:pPr marL="88900" indent="0" algn="l" defTabSz="914400" rtl="0" eaLnBrk="1" latinLnBrk="0" hangingPunct="1">
                        <a:spcAft>
                          <a:spcPts val="0"/>
                        </a:spcAft>
                        <a:buClr>
                          <a:srgbClr val="ED1C24"/>
                        </a:buClr>
                        <a:buSzPct val="120000"/>
                        <a:buFont typeface="Ubuntu" panose="020B0504030602030204" pitchFamily="34" charset="0"/>
                        <a:buNone/>
                      </a:pPr>
                      <a:endParaRPr kumimoji="0" lang="en-US" sz="1600" b="0" i="0" u="none" strike="noStrike" kern="100" cap="none" spc="0" normalizeH="0" baseline="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chemeClr val="bg1"/>
                    </a:solidFill>
                  </a:tcPr>
                </a:tc>
                <a:tc>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2278F"/>
                    </a:solidFill>
                  </a:tcPr>
                </a:tc>
                <a:extLst>
                  <a:ext uri="{0D108BD9-81ED-4DB2-BD59-A6C34878D82A}">
                    <a16:rowId xmlns:a16="http://schemas.microsoft.com/office/drawing/2014/main" val="1014186931"/>
                  </a:ext>
                </a:extLst>
              </a:tr>
              <a:tr h="1306634">
                <a:tc vMerge="1">
                  <a:txBody>
                    <a:bodyPr/>
                    <a:lstStyle/>
                    <a:p>
                      <a:endParaRPr lang="es-PA"/>
                    </a:p>
                  </a:txBody>
                  <a:tcPr/>
                </a:tc>
                <a:tc vMerge="1">
                  <a:txBody>
                    <a:bodyPr/>
                    <a:lstStyle/>
                    <a:p>
                      <a:endParaRPr lang="es-PA"/>
                    </a:p>
                  </a:txBody>
                  <a:tcPr>
                    <a:lnL w="12700" cmpd="sng">
                      <a:noFill/>
                    </a:lnL>
                  </a:tcPr>
                </a:tc>
                <a:tc>
                  <a:txBody>
                    <a:bodyPr/>
                    <a:lstStyle/>
                    <a:p>
                      <a:endParaRPr lang="es-PA" sz="600" dirty="0"/>
                    </a:p>
                  </a:txBody>
                  <a:tcPr marL="92737" marR="92737" marT="46368" marB="46368">
                    <a:lnL w="12700" cap="flat" cmpd="sng" algn="ctr">
                      <a:solidFill>
                        <a:srgbClr val="185EA8"/>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92278F"/>
                    </a:solidFill>
                  </a:tcPr>
                </a:tc>
                <a:extLst>
                  <a:ext uri="{0D108BD9-81ED-4DB2-BD59-A6C34878D82A}">
                    <a16:rowId xmlns:a16="http://schemas.microsoft.com/office/drawing/2014/main" val="3754814950"/>
                  </a:ext>
                </a:extLst>
              </a:tr>
              <a:tr h="165494">
                <a:tc gridSpan="3">
                  <a:txBody>
                    <a:bodyPr/>
                    <a:lstStyle/>
                    <a:p>
                      <a:endParaRPr lang="es-PA" sz="300" dirty="0">
                        <a:latin typeface="Yu Gothic" panose="020B0400000000000000" pitchFamily="34" charset="-128"/>
                        <a:ea typeface="Yu Gothic" panose="020B0400000000000000" pitchFamily="34" charset="-128"/>
                      </a:endParaRPr>
                    </a:p>
                  </a:txBody>
                  <a:tcPr marL="93438" marR="93438" marT="46719" marB="46719">
                    <a:lnR w="12700" cmpd="sng">
                      <a:noFill/>
                    </a:lnR>
                    <a:lnT w="12700" cmpd="sng">
                      <a:noFill/>
                    </a:lnT>
                    <a:lnB w="12700" cmpd="sng">
                      <a:noFill/>
                    </a:lnB>
                    <a:lnTlToBr w="12700" cmpd="sng">
                      <a:noFill/>
                      <a:prstDash val="solid"/>
                    </a:lnTlToBr>
                    <a:lnBlToTr w="12700" cmpd="sng">
                      <a:noFill/>
                      <a:prstDash val="solid"/>
                    </a:lnBlToTr>
                    <a:solidFill>
                      <a:srgbClr val="92278F"/>
                    </a:solidFill>
                  </a:tcPr>
                </a:tc>
                <a:tc hMerge="1">
                  <a:txBody>
                    <a:bodyPr/>
                    <a:lstStyle/>
                    <a:p>
                      <a:endParaRPr lang="es-PA"/>
                    </a:p>
                  </a:txBody>
                  <a:tcPr>
                    <a:lnL w="12700" cmpd="sng">
                      <a:noFill/>
                    </a:lnL>
                    <a:lnT w="12700" cap="flat" cmpd="sng" algn="ctr">
                      <a:solidFill>
                        <a:srgbClr val="013B82"/>
                      </a:solidFill>
                      <a:prstDash val="dot"/>
                      <a:round/>
                      <a:headEnd type="none" w="med" len="med"/>
                      <a:tailEnd type="none" w="med" len="med"/>
                    </a:lnT>
                  </a:tcPr>
                </a:tc>
                <a:tc hMerge="1">
                  <a:txBody>
                    <a:bodyPr/>
                    <a:lstStyle/>
                    <a:p>
                      <a:endParaRPr lang="es-PA" sz="800"/>
                    </a:p>
                  </a:txBody>
                  <a:tcPr marL="93438" marR="93438" marT="46719" marB="46719">
                    <a:lnT w="12700" cmpd="sng">
                      <a:noFill/>
                    </a:lnT>
                    <a:solidFill>
                      <a:srgbClr val="DDF5FF"/>
                    </a:solidFill>
                  </a:tcPr>
                </a:tc>
                <a:extLst>
                  <a:ext uri="{0D108BD9-81ED-4DB2-BD59-A6C34878D82A}">
                    <a16:rowId xmlns:a16="http://schemas.microsoft.com/office/drawing/2014/main" val="1243274102"/>
                  </a:ext>
                </a:extLst>
              </a:tr>
            </a:tbl>
          </a:graphicData>
        </a:graphic>
      </p:graphicFrame>
      <p:sp>
        <p:nvSpPr>
          <p:cNvPr id="26" name="TextBox 25">
            <a:extLst>
              <a:ext uri="{FF2B5EF4-FFF2-40B4-BE49-F238E27FC236}">
                <a16:creationId xmlns:a16="http://schemas.microsoft.com/office/drawing/2014/main" id="{9B4FE810-249A-1E4B-5134-806B6910CF66}"/>
              </a:ext>
            </a:extLst>
          </p:cNvPr>
          <p:cNvSpPr txBox="1"/>
          <p:nvPr/>
        </p:nvSpPr>
        <p:spPr>
          <a:xfrm>
            <a:off x="5323024" y="4743936"/>
            <a:ext cx="5783137" cy="1754326"/>
          </a:xfrm>
          <a:prstGeom prst="rect">
            <a:avLst/>
          </a:prstGeom>
          <a:noFill/>
        </p:spPr>
        <p:txBody>
          <a:bodyPr wrap="square" lIns="91440" tIns="45720" rIns="91440" bIns="45720" rtlCol="0" anchor="t">
            <a:spAutoFit/>
          </a:bodyPr>
          <a:lstStyle/>
          <a:p>
            <a:pPr marL="111125" indent="-111125">
              <a:buClr>
                <a:srgbClr val="ED1C24"/>
              </a:buClr>
              <a:buSzPct val="120000"/>
              <a:buFont typeface="Ubuntu" panose="020B0504030602030204" pitchFamily="34" charset="0"/>
              <a:buChar char="›"/>
            </a:pPr>
            <a:r>
              <a:rPr lang="fr" sz="1400" b="1" kern="100" dirty="0">
                <a:solidFill>
                  <a:schemeClr val="tx1">
                    <a:lumMod val="50000"/>
                    <a:lumOff val="50000"/>
                  </a:schemeClr>
                </a:solidFill>
                <a:latin typeface="Ubuntu Light" panose="020B0304030602030204" pitchFamily="34" charset="0"/>
                <a:ea typeface="Calibri" panose="020F0502020204030204" pitchFamily="34" charset="0"/>
                <a:cs typeface="Times New Roman" panose="02020603050405020304" pitchFamily="18" charset="0"/>
              </a:rPr>
              <a:t>Quel serait le résultat de votre projet ? </a:t>
            </a:r>
          </a:p>
          <a:p>
            <a:pPr marL="88900">
              <a:spcAft>
                <a:spcPts val="600"/>
              </a:spcAft>
              <a:buClr>
                <a:srgbClr val="ED1C24"/>
              </a:buClr>
              <a:buSzPct val="120000"/>
            </a:pPr>
            <a:r>
              <a:rPr lang="fr" sz="1400" kern="100" dirty="0">
                <a:solidFill>
                  <a:srgbClr val="92278F"/>
                </a:solidFill>
                <a:latin typeface="Ubuntu"/>
                <a:ea typeface="Calibri"/>
                <a:cs typeface="Times New Roman"/>
              </a:rPr>
              <a:t>Augmentation du nombre d'athlètes de moins de 25 ans de 35 % à 50 % </a:t>
            </a:r>
          </a:p>
          <a:p>
            <a:pPr marL="111125" indent="-111125">
              <a:buClr>
                <a:srgbClr val="ED1C24"/>
              </a:buClr>
              <a:buSzPct val="120000"/>
              <a:buFont typeface="Ubuntu" panose="020B0504030602030204" pitchFamily="34" charset="0"/>
              <a:buChar char="›"/>
            </a:pPr>
            <a:r>
              <a:rPr lang="fr" sz="1400" b="1" kern="100" dirty="0">
                <a:solidFill>
                  <a:schemeClr val="tx1">
                    <a:lumMod val="50000"/>
                    <a:lumOff val="50000"/>
                  </a:schemeClr>
                </a:solidFill>
                <a:latin typeface="Ubuntu Light" panose="020B0304030602030204" pitchFamily="34" charset="0"/>
                <a:ea typeface="Calibri" panose="020F0502020204030204" pitchFamily="34" charset="0"/>
                <a:cs typeface="Times New Roman" panose="02020603050405020304" pitchFamily="18" charset="0"/>
              </a:rPr>
              <a:t>Comment allez-vous évaluer votre projet ? </a:t>
            </a:r>
          </a:p>
          <a:p>
            <a:pPr marL="88900">
              <a:spcAft>
                <a:spcPts val="600"/>
              </a:spcAft>
              <a:buClr>
                <a:srgbClr val="ED1C24"/>
              </a:buClr>
              <a:buSzPct val="120000"/>
            </a:pPr>
            <a:r>
              <a:rPr lang="fr" sz="1400" kern="100" dirty="0">
                <a:solidFill>
                  <a:srgbClr val="92278F"/>
                </a:solidFill>
                <a:latin typeface="Ubuntu"/>
                <a:ea typeface="Calibri"/>
                <a:cs typeface="Times New Roman"/>
              </a:rPr>
              <a:t>En comparant le nombre d'athlètes de moins de 25 ans sur 5 ans.</a:t>
            </a:r>
          </a:p>
          <a:p>
            <a:pPr marL="111125" indent="-111125">
              <a:buClr>
                <a:srgbClr val="ED1C24"/>
              </a:buClr>
              <a:buSzPct val="120000"/>
              <a:buFont typeface="Ubuntu" panose="020B0504030602030204" pitchFamily="34" charset="0"/>
              <a:buChar char="›"/>
            </a:pPr>
            <a:r>
              <a:rPr lang="fr" sz="1400" b="1" kern="100" dirty="0">
                <a:solidFill>
                  <a:schemeClr val="tx1">
                    <a:lumMod val="50000"/>
                    <a:lumOff val="50000"/>
                  </a:schemeClr>
                </a:solidFill>
                <a:latin typeface="Ubuntu Light" panose="020B0304030602030204" pitchFamily="34" charset="0"/>
                <a:ea typeface="Calibri" panose="020F0502020204030204" pitchFamily="34" charset="0"/>
                <a:cs typeface="Times New Roman" panose="02020603050405020304" pitchFamily="18" charset="0"/>
              </a:rPr>
              <a:t>Comment allez-vous rendre cela durable ? </a:t>
            </a:r>
          </a:p>
          <a:p>
            <a:pPr marL="88900">
              <a:spcAft>
                <a:spcPts val="600"/>
              </a:spcAft>
              <a:buClr>
                <a:srgbClr val="ED1C24"/>
              </a:buClr>
              <a:buSzPct val="120000"/>
            </a:pPr>
            <a:r>
              <a:rPr lang="fr" sz="1400" kern="100" dirty="0">
                <a:solidFill>
                  <a:srgbClr val="92278F"/>
                </a:solidFill>
                <a:latin typeface="Ubuntu"/>
                <a:ea typeface="Calibri"/>
                <a:cs typeface="Times New Roman"/>
              </a:rPr>
              <a:t>Programme de mentorat par les pairs</a:t>
            </a:r>
          </a:p>
        </p:txBody>
      </p:sp>
    </p:spTree>
    <p:extLst>
      <p:ext uri="{BB962C8B-B14F-4D97-AF65-F5344CB8AC3E}">
        <p14:creationId xmlns:p14="http://schemas.microsoft.com/office/powerpoint/2010/main" val="41635564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p14="http://schemas.microsoft.com/office/powerpoint/2010/main" xmlns:asvg="http://schemas.microsoft.com/office/drawing/2016/SVG/main" xmlns:a16="http://schemas.microsoft.com/office/drawing/2014/main"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30161-4BD8-11F1-1B10-1DB5F73BBE85}"/>
            </a:ext>
          </a:extLst>
        </p:cNvPr>
        <p:cNvGrpSpPr/>
        <p:nvPr/>
      </p:nvGrpSpPr>
      <p:grpSpPr>
        <a:xfrm>
          <a:off x="0" y="0"/>
          <a:ext cx="0" cy="0"/>
          <a:chOff x="0" y="0"/>
          <a:chExt cx="0" cy="0"/>
        </a:xfrm>
      </p:grpSpPr>
      <p:sp>
        <p:nvSpPr>
          <p:cNvPr id="19" name="Text Placeholder 18">
            <a:extLst>
              <a:ext uri="{FF2B5EF4-FFF2-40B4-BE49-F238E27FC236}">
                <a16:creationId xmlns:a16="http://schemas.microsoft.com/office/drawing/2014/main" id="{2578EAD6-50F8-D372-EC56-AE690D3E7AE5}"/>
              </a:ext>
            </a:extLst>
          </p:cNvPr>
          <p:cNvSpPr>
            <a:spLocks noGrp="1"/>
          </p:cNvSpPr>
          <p:nvPr>
            <p:ph type="body" sz="quarter" idx="4294967295"/>
          </p:nvPr>
        </p:nvSpPr>
        <p:spPr>
          <a:xfrm>
            <a:off x="722932" y="348631"/>
            <a:ext cx="6884368" cy="352928"/>
          </a:xfrm>
        </p:spPr>
        <p:txBody>
          <a:bodyPr>
            <a:normAutofit lnSpcReduction="10000"/>
          </a:bodyPr>
          <a:lstStyle/>
          <a:p>
            <a:pPr marL="0" indent="0">
              <a:buNone/>
            </a:pPr>
            <a:r>
              <a:rPr lang="fr" sz="2000" b="1" dirty="0">
                <a:solidFill>
                  <a:srgbClr val="0095DA"/>
                </a:solidFill>
                <a:latin typeface="Ubuntu" panose="020B0504030602030204" pitchFamily="34" charset="0"/>
              </a:rPr>
              <a:t>Exemple de résumé de projet</a:t>
            </a:r>
          </a:p>
        </p:txBody>
      </p:sp>
      <p:pic>
        <p:nvPicPr>
          <p:cNvPr id="2" name="Picture 17">
            <a:extLst>
              <a:ext uri="{FF2B5EF4-FFF2-40B4-BE49-F238E27FC236}">
                <a16:creationId xmlns:a16="http://schemas.microsoft.com/office/drawing/2014/main" id="{1933E0A0-6983-8908-A18A-E884B680EF6E}"/>
              </a:ext>
            </a:extLst>
          </p:cNvPr>
          <p:cNvPicPr>
            <a:picLocks noChangeAspect="1"/>
          </p:cNvPicPr>
          <p:nvPr/>
        </p:nvPicPr>
        <p:blipFill>
          <a:blip r:embed="rId3"/>
          <a:stretch>
            <a:fillRect/>
          </a:stretch>
        </p:blipFill>
        <p:spPr>
          <a:xfrm>
            <a:off x="10923534" y="282615"/>
            <a:ext cx="877942" cy="877942"/>
          </a:xfrm>
          <a:prstGeom prst="rect">
            <a:avLst/>
          </a:prstGeom>
        </p:spPr>
      </p:pic>
      <p:grpSp>
        <p:nvGrpSpPr>
          <p:cNvPr id="8" name="Group 7">
            <a:extLst>
              <a:ext uri="{FF2B5EF4-FFF2-40B4-BE49-F238E27FC236}">
                <a16:creationId xmlns:a16="http://schemas.microsoft.com/office/drawing/2014/main" id="{AD9D2939-7FFE-CC9C-376E-B1463AE9AD9F}"/>
              </a:ext>
            </a:extLst>
          </p:cNvPr>
          <p:cNvGrpSpPr/>
          <p:nvPr/>
        </p:nvGrpSpPr>
        <p:grpSpPr>
          <a:xfrm>
            <a:off x="10779469" y="5482284"/>
            <a:ext cx="1166071" cy="1158902"/>
            <a:chOff x="8986042" y="5095418"/>
            <a:chExt cx="2274727" cy="2260741"/>
          </a:xfrm>
        </p:grpSpPr>
        <p:sp>
          <p:nvSpPr>
            <p:cNvPr id="9" name="Oval 8">
              <a:extLst>
                <a:ext uri="{FF2B5EF4-FFF2-40B4-BE49-F238E27FC236}">
                  <a16:creationId xmlns:a16="http://schemas.microsoft.com/office/drawing/2014/main" id="{424887B8-E64F-6F7E-E48F-96B56D2DEFB3}"/>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18">
              <a:extLst>
                <a:ext uri="{FF2B5EF4-FFF2-40B4-BE49-F238E27FC236}">
                  <a16:creationId xmlns:a16="http://schemas.microsoft.com/office/drawing/2014/main" id="{1D8CCE1D-E894-366D-3432-D021F2EB1DAC}"/>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22" name="Graphic 21">
              <a:extLst>
                <a:ext uri="{FF2B5EF4-FFF2-40B4-BE49-F238E27FC236}">
                  <a16:creationId xmlns:a16="http://schemas.microsoft.com/office/drawing/2014/main" id="{80740B4A-9187-46EF-1212-FEF45DA334F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23342" y="5316523"/>
              <a:ext cx="1000124" cy="1143000"/>
            </a:xfrm>
            <a:prstGeom prst="rect">
              <a:avLst/>
            </a:prstGeom>
          </p:spPr>
        </p:pic>
      </p:grpSp>
      <p:graphicFrame>
        <p:nvGraphicFramePr>
          <p:cNvPr id="4" name="Tabla 4">
            <a:extLst>
              <a:ext uri="{FF2B5EF4-FFF2-40B4-BE49-F238E27FC236}">
                <a16:creationId xmlns:a16="http://schemas.microsoft.com/office/drawing/2014/main" id="{B1090CE2-1E52-F007-F217-FB8CDF7CC12E}"/>
              </a:ext>
            </a:extLst>
          </p:cNvPr>
          <p:cNvGraphicFramePr>
            <a:graphicFrameLocks noGrp="1"/>
          </p:cNvGraphicFramePr>
          <p:nvPr/>
        </p:nvGraphicFramePr>
        <p:xfrm>
          <a:off x="722932" y="2157584"/>
          <a:ext cx="10134786" cy="2202230"/>
        </p:xfrm>
        <a:graphic>
          <a:graphicData uri="http://schemas.openxmlformats.org/drawingml/2006/table">
            <a:tbl>
              <a:tblPr firstRow="1" bandRow="1">
                <a:tableStyleId>{5C22544A-7EE6-4342-B048-85BDC9FD1C3A}</a:tableStyleId>
              </a:tblPr>
              <a:tblGrid>
                <a:gridCol w="261542">
                  <a:extLst>
                    <a:ext uri="{9D8B030D-6E8A-4147-A177-3AD203B41FA5}">
                      <a16:colId xmlns:a16="http://schemas.microsoft.com/office/drawing/2014/main" val="784872245"/>
                    </a:ext>
                  </a:extLst>
                </a:gridCol>
                <a:gridCol w="1845867">
                  <a:extLst>
                    <a:ext uri="{9D8B030D-6E8A-4147-A177-3AD203B41FA5}">
                      <a16:colId xmlns:a16="http://schemas.microsoft.com/office/drawing/2014/main" val="2329577228"/>
                    </a:ext>
                  </a:extLst>
                </a:gridCol>
                <a:gridCol w="642749">
                  <a:extLst>
                    <a:ext uri="{9D8B030D-6E8A-4147-A177-3AD203B41FA5}">
                      <a16:colId xmlns:a16="http://schemas.microsoft.com/office/drawing/2014/main" val="794918554"/>
                    </a:ext>
                  </a:extLst>
                </a:gridCol>
                <a:gridCol w="7133196">
                  <a:extLst>
                    <a:ext uri="{9D8B030D-6E8A-4147-A177-3AD203B41FA5}">
                      <a16:colId xmlns:a16="http://schemas.microsoft.com/office/drawing/2014/main" val="1639754873"/>
                    </a:ext>
                  </a:extLst>
                </a:gridCol>
                <a:gridCol w="251432">
                  <a:extLst>
                    <a:ext uri="{9D8B030D-6E8A-4147-A177-3AD203B41FA5}">
                      <a16:colId xmlns:a16="http://schemas.microsoft.com/office/drawing/2014/main" val="69885601"/>
                    </a:ext>
                  </a:extLst>
                </a:gridCol>
              </a:tblGrid>
              <a:tr h="184350">
                <a:tc>
                  <a:txBody>
                    <a:bodyPr/>
                    <a:lstStyle/>
                    <a:p>
                      <a:endParaRPr lang="es-PA" sz="400">
                        <a:latin typeface="Ubuntu Light" panose="020B0304030602030204" pitchFamily="34" charset="0"/>
                      </a:endParaRPr>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400">
                        <a:latin typeface="Ubuntu Light" panose="020B0304030602030204" pitchFamily="34" charset="0"/>
                      </a:endParaRPr>
                    </a:p>
                  </a:txBody>
                  <a:tcPr marL="105680" marR="105680" marT="52840" marB="5284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2">
                  <a:txBody>
                    <a:bodyPr/>
                    <a:lstStyle/>
                    <a:p>
                      <a:endParaRPr lang="es-PA" sz="400" dirty="0">
                        <a:latin typeface="Ubuntu Light" panose="020B0304030602030204" pitchFamily="34" charset="0"/>
                        <a:ea typeface="Yu Gothic" panose="020B0400000000000000" pitchFamily="34" charset="-128"/>
                      </a:endParaRPr>
                    </a:p>
                  </a:txBody>
                  <a:tcPr marL="94743" marR="94743" marT="47372" marB="47372">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hMerge="1">
                  <a:txBody>
                    <a:bodyPr/>
                    <a:lstStyle/>
                    <a:p>
                      <a:endParaRPr lang="en-US"/>
                    </a:p>
                  </a:txBody>
                  <a:tcPr/>
                </a:tc>
                <a:tc>
                  <a:txBody>
                    <a:bodyPr/>
                    <a:lstStyle/>
                    <a:p>
                      <a:endParaRPr lang="es-PA" sz="400" dirty="0">
                        <a:latin typeface="Ubuntu Light" panose="020B0304030602030204" pitchFamily="34" charset="0"/>
                      </a:endParaRPr>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293249594"/>
                  </a:ext>
                </a:extLst>
              </a:tr>
              <a:tr h="396000">
                <a:tc>
                  <a:txBody>
                    <a:bodyPr/>
                    <a:lstStyle/>
                    <a:p>
                      <a:endParaRPr lang="es-PA" sz="700"/>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3">
                  <a:txBody>
                    <a:bodyPr/>
                    <a:lstStyle/>
                    <a:p>
                      <a:r>
                        <a:rPr lang="fr" sz="1600" b="1" kern="1200" dirty="0" err="1">
                          <a:solidFill>
                            <a:srgbClr val="013B82"/>
                          </a:solidFill>
                          <a:latin typeface="Ubuntu" panose="020B0504030602030204" pitchFamily="34" charset="0"/>
                          <a:ea typeface="Yu Gothic" panose="020B0400000000000000" pitchFamily="34" charset="-128"/>
                          <a:cs typeface="+mn-cs"/>
                        </a:rPr>
                        <a:t>Le problème</a:t>
                      </a:r>
                      <a:endParaRPr lang="es-PA" sz="400" dirty="0"/>
                    </a:p>
                  </a:txBody>
                  <a:tcPr marL="94743" marR="94743" marT="47372" marB="4737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a:latin typeface="Yu Gothic" panose="020B0400000000000000" pitchFamily="34" charset="-128"/>
                        <a:ea typeface="Yu Gothic" panose="020B0400000000000000" pitchFamily="34" charset="-128"/>
                      </a:endParaRPr>
                    </a:p>
                  </a:txBody>
                  <a:tcPr>
                    <a:lnL w="12700" cmpd="sng">
                      <a:noFill/>
                    </a:lnL>
                    <a:lnT w="12700" cmpd="sng">
                      <a:noFill/>
                    </a:lnT>
                  </a:tcPr>
                </a:tc>
                <a:tc hMerge="1">
                  <a:txBody>
                    <a:bodyPr/>
                    <a:lstStyle/>
                    <a:p>
                      <a:endParaRPr lang="en-US"/>
                    </a:p>
                  </a:txBody>
                  <a:tcPr/>
                </a:tc>
                <a:tc>
                  <a:txBody>
                    <a:bodyPr/>
                    <a:lstStyle/>
                    <a:p>
                      <a:endParaRPr lang="es-PA" sz="700"/>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473982777"/>
                  </a:ext>
                </a:extLst>
              </a:tr>
              <a:tr h="1440000">
                <a:tc>
                  <a:txBody>
                    <a:bodyPr/>
                    <a:lstStyle/>
                    <a:p>
                      <a:endParaRPr lang="es-PA" sz="500"/>
                    </a:p>
                  </a:txBody>
                  <a:tcPr marL="104887" marR="104887" marT="52443" marB="52443">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gridSpan="2">
                  <a:txBody>
                    <a:bodyPr/>
                    <a:lstStyle/>
                    <a:p>
                      <a:pPr>
                        <a:lnSpc>
                          <a:spcPct val="120000"/>
                        </a:lnSpc>
                      </a:pPr>
                      <a:endParaRPr kumimoji="0" lang="en-US" sz="1700" b="0" i="0" u="none" strike="noStrike" kern="100" cap="none" spc="0" normalizeH="0" baseline="0" noProof="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1381" marR="91381" marT="45691" marB="45691">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s-PA" sz="500">
                        <a:latin typeface="Yu Gothic" panose="020B0400000000000000" pitchFamily="34" charset="-128"/>
                        <a:ea typeface="Yu Gothic" panose="020B0400000000000000" pitchFamily="34" charset="-128"/>
                      </a:endParaRPr>
                    </a:p>
                  </a:txBody>
                  <a:tcPr marL="88195" marR="88195" marT="44098" marB="44098">
                    <a:lnL w="12700" cap="flat" cmpd="sng" algn="ctr">
                      <a:noFill/>
                      <a:prstDash val="dot"/>
                      <a:round/>
                      <a:headEnd type="none" w="med" len="med"/>
                      <a:tailEnd type="none" w="med" len="med"/>
                    </a:lnL>
                    <a:lnR w="19050" cap="flat" cmpd="sng" algn="ctr">
                      <a:solidFill>
                        <a:srgbClr val="0093D4"/>
                      </a:solidFill>
                      <a:prstDash val="sysDot"/>
                      <a:round/>
                      <a:headEnd type="none" w="med" len="med"/>
                      <a:tailEnd type="none" w="med" len="med"/>
                    </a:lnR>
                    <a:lnB w="19050" cap="flat" cmpd="sng" algn="ctr">
                      <a:solidFill>
                        <a:srgbClr val="0093D4"/>
                      </a:solidFill>
                      <a:prstDash val="sysDot"/>
                      <a:round/>
                      <a:headEnd type="none" w="med" len="med"/>
                      <a:tailEnd type="none" w="med" len="med"/>
                    </a:lnB>
                    <a:solidFill>
                      <a:schemeClr val="bg1"/>
                    </a:solidFill>
                  </a:tcPr>
                </a:tc>
                <a:tc>
                  <a:txBody>
                    <a:bodyPr/>
                    <a:lstStyle/>
                    <a:p>
                      <a:pPr marL="0" indent="0">
                        <a:lnSpc>
                          <a:spcPct val="100000"/>
                        </a:lnSpc>
                        <a:buClr>
                          <a:srgbClr val="ED1C24"/>
                        </a:buClr>
                        <a:buSzPct val="120000"/>
                        <a:buFont typeface="Ubuntu" panose="020B0504030602030204" pitchFamily="34" charset="0"/>
                        <a:buNone/>
                      </a:pPr>
                      <a:endParaRPr lang="en-US" sz="1700" dirty="0">
                        <a:solidFill>
                          <a:schemeClr val="bg1"/>
                        </a:solidFill>
                      </a:endParaRPr>
                    </a:p>
                  </a:txBody>
                  <a:tcPr marL="105680" marR="105680" marT="52840" marB="52840" anchor="ctr">
                    <a:lnL w="12700"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500" dirty="0"/>
                    </a:p>
                  </a:txBody>
                  <a:tcPr marL="104887" marR="104887" marT="52443" marB="52443">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2458538290"/>
                  </a:ext>
                </a:extLst>
              </a:tr>
              <a:tr h="144000">
                <a:tc>
                  <a:txBody>
                    <a:bodyPr/>
                    <a:lstStyle/>
                    <a:p>
                      <a:endParaRPr lang="es-PA" sz="500" dirty="0">
                        <a:latin typeface="Ubuntu" panose="020B0504030602030204" pitchFamily="34" charset="0"/>
                      </a:endParaRPr>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500" dirty="0">
                        <a:latin typeface="Ubuntu" panose="020B0504030602030204" pitchFamily="34" charset="0"/>
                      </a:endParaRPr>
                    </a:p>
                  </a:txBody>
                  <a:tcPr marL="105680" marR="105680" marT="52840" marB="52840">
                    <a:lnL w="12700" cmpd="sng">
                      <a:noFill/>
                    </a:lnL>
                    <a:lnR w="12700" cmpd="sng">
                      <a:noFill/>
                    </a:lnR>
                    <a:lnT w="12700" cap="flat" cmpd="sng" algn="ctr">
                      <a:solidFill>
                        <a:srgbClr val="013B82"/>
                      </a:solidFill>
                      <a:prstDash val="dot"/>
                      <a:round/>
                      <a:headEnd type="none" w="med" len="med"/>
                      <a:tailEnd type="none" w="med" len="med"/>
                    </a:lnT>
                    <a:lnB w="12700" cmpd="sng">
                      <a:noFill/>
                    </a:lnB>
                    <a:lnTlToBr w="12700" cmpd="sng">
                      <a:noFill/>
                      <a:prstDash val="solid"/>
                    </a:lnTlToBr>
                    <a:lnBlToTr w="12700" cmpd="sng">
                      <a:noFill/>
                      <a:prstDash val="solid"/>
                    </a:lnBlToTr>
                    <a:solidFill>
                      <a:srgbClr val="DDF5FF"/>
                    </a:solidFill>
                  </a:tcPr>
                </a:tc>
                <a:tc gridSpan="2">
                  <a:txBody>
                    <a:bodyPr/>
                    <a:lstStyle/>
                    <a:p>
                      <a:endParaRPr lang="es-PA" sz="500" dirty="0">
                        <a:latin typeface="Ubuntu" panose="020B0504030602030204" pitchFamily="34" charset="0"/>
                        <a:ea typeface="Yu Gothic" panose="020B0400000000000000" pitchFamily="34" charset="-128"/>
                      </a:endParaRPr>
                    </a:p>
                  </a:txBody>
                  <a:tcPr marL="94743" marR="94743" marT="47372" marB="47372">
                    <a:lnL>
                      <a:noFill/>
                    </a:lnL>
                    <a:lnR w="12700" cmpd="sng">
                      <a:noFill/>
                    </a:lnR>
                    <a:lnT w="12700" cap="flat" cmpd="sng" algn="ctr">
                      <a:solidFill>
                        <a:srgbClr val="013B82"/>
                      </a:solidFill>
                      <a:prstDash val="dot"/>
                      <a:round/>
                      <a:headEnd type="none" w="med" len="med"/>
                      <a:tailEnd type="none" w="med" len="med"/>
                    </a:lnT>
                    <a:lnB w="12700" cmpd="sng">
                      <a:noFill/>
                    </a:lnB>
                    <a:solidFill>
                      <a:srgbClr val="DDF5FF"/>
                    </a:solidFill>
                  </a:tcPr>
                </a:tc>
                <a:tc hMerge="1">
                  <a:txBody>
                    <a:bodyPr/>
                    <a:lstStyle/>
                    <a:p>
                      <a:endParaRPr lang="en-US"/>
                    </a:p>
                  </a:txBody>
                  <a:tcPr>
                    <a:lnT w="12700" cap="flat" cmpd="sng" algn="ctr">
                      <a:solidFill>
                        <a:srgbClr val="013B82"/>
                      </a:solidFill>
                      <a:prstDash val="dot"/>
                      <a:round/>
                      <a:headEnd type="none" w="med" len="med"/>
                      <a:tailEnd type="none" w="med" len="med"/>
                    </a:lnT>
                  </a:tcPr>
                </a:tc>
                <a:tc>
                  <a:txBody>
                    <a:bodyPr/>
                    <a:lstStyle/>
                    <a:p>
                      <a:endParaRPr lang="es-PA" sz="500" dirty="0">
                        <a:latin typeface="Ubuntu" panose="020B0504030602030204" pitchFamily="34" charset="0"/>
                      </a:endParaRPr>
                    </a:p>
                  </a:txBody>
                  <a:tcPr marL="104887" marR="104887" marT="52443" marB="52443">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521977430"/>
                  </a:ext>
                </a:extLst>
              </a:tr>
            </a:tbl>
          </a:graphicData>
        </a:graphic>
      </p:graphicFrame>
      <p:sp>
        <p:nvSpPr>
          <p:cNvPr id="6" name="TextBox 5">
            <a:extLst>
              <a:ext uri="{FF2B5EF4-FFF2-40B4-BE49-F238E27FC236}">
                <a16:creationId xmlns:a16="http://schemas.microsoft.com/office/drawing/2014/main" id="{35AB7AB6-9518-8720-02DA-5AA74F685BFF}"/>
              </a:ext>
            </a:extLst>
          </p:cNvPr>
          <p:cNvSpPr txBox="1"/>
          <p:nvPr/>
        </p:nvSpPr>
        <p:spPr>
          <a:xfrm>
            <a:off x="1034329" y="2754056"/>
            <a:ext cx="2403040" cy="893001"/>
          </a:xfrm>
          <a:prstGeom prst="rect">
            <a:avLst/>
          </a:prstGeom>
          <a:noFill/>
        </p:spPr>
        <p:txBody>
          <a:bodyPr wrap="square" lIns="91440" tIns="45720" rIns="91440" bIns="45720" rtlCol="0" anchor="t">
            <a:spAutoFit/>
          </a:bodyPr>
          <a:lstStyle/>
          <a:p>
            <a:pPr>
              <a:lnSpc>
                <a:spcPct val="120000"/>
              </a:lnSpc>
            </a:pPr>
            <a:r>
              <a:rPr lang="fr" sz="1500" kern="100" dirty="0">
                <a:solidFill>
                  <a:schemeClr val="tx1">
                    <a:lumMod val="65000"/>
                    <a:lumOff val="35000"/>
                  </a:schemeClr>
                </a:solidFill>
                <a:latin typeface="Ubuntu"/>
                <a:ea typeface="Calibri"/>
                <a:cs typeface="Times New Roman"/>
              </a:rPr>
              <a:t>Il n'y a pas assez d'athlètes (moins de 25 ans) participant à notre Programme.</a:t>
            </a:r>
          </a:p>
        </p:txBody>
      </p:sp>
      <p:sp>
        <p:nvSpPr>
          <p:cNvPr id="7" name="TextBox 6">
            <a:extLst>
              <a:ext uri="{FF2B5EF4-FFF2-40B4-BE49-F238E27FC236}">
                <a16:creationId xmlns:a16="http://schemas.microsoft.com/office/drawing/2014/main" id="{9D7BCE2A-5F9F-BF6B-C966-4E8ACD123422}"/>
              </a:ext>
            </a:extLst>
          </p:cNvPr>
          <p:cNvSpPr txBox="1"/>
          <p:nvPr/>
        </p:nvSpPr>
        <p:spPr>
          <a:xfrm>
            <a:off x="3437368" y="2754056"/>
            <a:ext cx="7276351" cy="1347420"/>
          </a:xfrm>
          <a:prstGeom prst="rect">
            <a:avLst/>
          </a:prstGeom>
          <a:noFill/>
        </p:spPr>
        <p:txBody>
          <a:bodyPr wrap="square" lIns="91440" tIns="45720" rIns="91440" bIns="45720" rtlCol="0" anchor="t">
            <a:spAutoFit/>
          </a:bodyPr>
          <a:lstStyle/>
          <a:p>
            <a:pPr marL="107950" indent="-107950">
              <a:lnSpc>
                <a:spcPct val="100000"/>
              </a:lnSpc>
              <a:buClr>
                <a:srgbClr val="ED1C24"/>
              </a:buClr>
              <a:buSzPct val="120000"/>
              <a:buFont typeface="Ubuntu" panose="020B0504030602030204" pitchFamily="34" charset="0"/>
              <a:buChar char="›"/>
            </a:pPr>
            <a:r>
              <a:rPr lang="fr" sz="1400" b="1" kern="100" dirty="0">
                <a:solidFill>
                  <a:srgbClr val="013B82"/>
                </a:solidFill>
                <a:latin typeface="Ubuntu Light" panose="020B0304030602030204" pitchFamily="34" charset="0"/>
                <a:ea typeface="Calibri" panose="020F0502020204030204" pitchFamily="34" charset="0"/>
                <a:cs typeface="Times New Roman" panose="02020603050405020304" pitchFamily="18" charset="0"/>
              </a:rPr>
              <a:t>Défis</a:t>
            </a:r>
          </a:p>
          <a:p>
            <a:pPr>
              <a:lnSpc>
                <a:spcPct val="120000"/>
              </a:lnSpc>
              <a:spcAft>
                <a:spcPts val="600"/>
              </a:spcAft>
            </a:pPr>
            <a:r>
              <a:rPr lang="fr" sz="1400" kern="100" dirty="0">
                <a:solidFill>
                  <a:schemeClr val="tx1">
                    <a:lumMod val="65000"/>
                    <a:lumOff val="35000"/>
                  </a:schemeClr>
                </a:solidFill>
                <a:latin typeface="Ubuntu" panose="020B0504030602030204" pitchFamily="34" charset="0"/>
                <a:ea typeface="Calibri"/>
                <a:cs typeface="Times New Roman"/>
              </a:rPr>
              <a:t>Manque de sensibilisation / recrutement des athlètes et entraîneurs. </a:t>
            </a:r>
          </a:p>
          <a:p>
            <a:pPr marL="107950" indent="-107950">
              <a:buClr>
                <a:srgbClr val="ED1C24"/>
              </a:buClr>
              <a:buSzPct val="120000"/>
              <a:buFont typeface="Ubuntu" panose="020B0504030602030204" pitchFamily="34" charset="0"/>
              <a:buChar char="›"/>
            </a:pPr>
            <a:r>
              <a:rPr lang="fr" sz="1400" b="1" kern="100" dirty="0">
                <a:solidFill>
                  <a:srgbClr val="013B82"/>
                </a:solidFill>
                <a:latin typeface="Ubuntu Light" panose="020B0304030602030204" pitchFamily="34" charset="0"/>
                <a:ea typeface="Calibri" panose="020F0502020204030204" pitchFamily="34" charset="0"/>
                <a:cs typeface="Times New Roman" panose="02020603050405020304" pitchFamily="18" charset="0"/>
              </a:rPr>
              <a:t>Solution</a:t>
            </a:r>
          </a:p>
          <a:p>
            <a:pPr>
              <a:lnSpc>
                <a:spcPct val="120000"/>
              </a:lnSpc>
            </a:pPr>
            <a:r>
              <a:rPr lang="fr" sz="1400" kern="100" dirty="0">
                <a:solidFill>
                  <a:schemeClr val="tx1">
                    <a:lumMod val="65000"/>
                    <a:lumOff val="35000"/>
                  </a:schemeClr>
                </a:solidFill>
                <a:latin typeface="Ubuntu"/>
                <a:ea typeface="Calibri"/>
                <a:cs typeface="Times New Roman"/>
              </a:rPr>
              <a:t>Lancez une initiative d'engagement incluant des événements de sensibilisation, du mentorat d'athlètes actuels et une formation au leadership pour les nouvelles recrues</a:t>
            </a:r>
          </a:p>
        </p:txBody>
      </p:sp>
      <p:graphicFrame>
        <p:nvGraphicFramePr>
          <p:cNvPr id="11" name="Tabla 4">
            <a:extLst>
              <a:ext uri="{FF2B5EF4-FFF2-40B4-BE49-F238E27FC236}">
                <a16:creationId xmlns:a16="http://schemas.microsoft.com/office/drawing/2014/main" id="{1F95DE08-2F49-5706-F23C-102B9568E860}"/>
              </a:ext>
            </a:extLst>
          </p:cNvPr>
          <p:cNvGraphicFramePr>
            <a:graphicFrameLocks noGrp="1"/>
          </p:cNvGraphicFramePr>
          <p:nvPr>
            <p:extLst>
              <p:ext uri="{D42A27DB-BD31-4B8C-83A1-F6EECF244321}">
                <p14:modId xmlns:p14="http://schemas.microsoft.com/office/powerpoint/2010/main" val="4217703138"/>
              </p:ext>
            </p:extLst>
          </p:nvPr>
        </p:nvGraphicFramePr>
        <p:xfrm>
          <a:off x="722932" y="709294"/>
          <a:ext cx="10134786" cy="1772141"/>
        </p:xfrm>
        <a:graphic>
          <a:graphicData uri="http://schemas.openxmlformats.org/drawingml/2006/table">
            <a:tbl>
              <a:tblPr firstRow="1" bandRow="1">
                <a:tableStyleId>{5C22544A-7EE6-4342-B048-85BDC9FD1C3A}</a:tableStyleId>
              </a:tblPr>
              <a:tblGrid>
                <a:gridCol w="380926">
                  <a:extLst>
                    <a:ext uri="{9D8B030D-6E8A-4147-A177-3AD203B41FA5}">
                      <a16:colId xmlns:a16="http://schemas.microsoft.com/office/drawing/2014/main" val="784872245"/>
                    </a:ext>
                  </a:extLst>
                </a:gridCol>
                <a:gridCol w="2088548">
                  <a:extLst>
                    <a:ext uri="{9D8B030D-6E8A-4147-A177-3AD203B41FA5}">
                      <a16:colId xmlns:a16="http://schemas.microsoft.com/office/drawing/2014/main" val="1259728211"/>
                    </a:ext>
                  </a:extLst>
                </a:gridCol>
                <a:gridCol w="7197169">
                  <a:extLst>
                    <a:ext uri="{9D8B030D-6E8A-4147-A177-3AD203B41FA5}">
                      <a16:colId xmlns:a16="http://schemas.microsoft.com/office/drawing/2014/main" val="2724580264"/>
                    </a:ext>
                  </a:extLst>
                </a:gridCol>
                <a:gridCol w="468143">
                  <a:extLst>
                    <a:ext uri="{9D8B030D-6E8A-4147-A177-3AD203B41FA5}">
                      <a16:colId xmlns:a16="http://schemas.microsoft.com/office/drawing/2014/main" val="1933741318"/>
                    </a:ext>
                  </a:extLst>
                </a:gridCol>
              </a:tblGrid>
              <a:tr h="175063">
                <a:tc gridSpan="2">
                  <a:txBody>
                    <a:bodyPr/>
                    <a:lstStyle/>
                    <a:p>
                      <a:pPr algn="ctr"/>
                      <a:endParaRPr lang="es-PA" sz="400" b="0" dirty="0">
                        <a:solidFill>
                          <a:schemeClr val="tx1">
                            <a:lumMod val="75000"/>
                            <a:lumOff val="25000"/>
                          </a:schemeClr>
                        </a:solidFill>
                        <a:latin typeface="Ubuntu" panose="020B0504030602030204" pitchFamily="34" charset="0"/>
                      </a:endParaRPr>
                    </a:p>
                  </a:txBody>
                  <a:tcPr marL="89828" marR="89828" marT="44914" marB="44914"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tc>
                <a:tc gridSpan="2">
                  <a:txBody>
                    <a:bodyPr/>
                    <a:lstStyle/>
                    <a:p>
                      <a:endParaRPr lang="en-US" sz="400" dirty="0">
                        <a:latin typeface="Ubuntu" panose="020B0504030602030204" pitchFamily="34" charset="0"/>
                      </a:endParaRPr>
                    </a:p>
                  </a:txBody>
                  <a:tcPr marL="89828" marR="89828" marT="44914" marB="44914"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lnL w="12700" cmpd="sng">
                      <a:noFill/>
                    </a:lnL>
                  </a:tcPr>
                </a:tc>
                <a:extLst>
                  <a:ext uri="{0D108BD9-81ED-4DB2-BD59-A6C34878D82A}">
                    <a16:rowId xmlns:a16="http://schemas.microsoft.com/office/drawing/2014/main" val="2189898742"/>
                  </a:ext>
                </a:extLst>
              </a:tr>
              <a:tr h="360000">
                <a:tc>
                  <a:txBody>
                    <a:bodyPr/>
                    <a:lstStyle/>
                    <a:p>
                      <a:pPr algn="ctr"/>
                      <a:endParaRPr lang="es-PA" sz="1500" b="1" dirty="0">
                        <a:solidFill>
                          <a:schemeClr val="tx1">
                            <a:lumMod val="75000"/>
                            <a:lumOff val="25000"/>
                          </a:schemeClr>
                        </a:solidFill>
                        <a:latin typeface="Ubuntu" panose="020B0504030602030204" pitchFamily="34" charset="0"/>
                      </a:endParaRPr>
                    </a:p>
                  </a:txBody>
                  <a:tcPr marL="89828" marR="89828" marT="44914" marB="44914" anchor="ctr">
                    <a:lnL w="9525" cap="flat" cmpd="sng" algn="ctr">
                      <a:noFill/>
                      <a:prstDash val="dot"/>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b="1" dirty="0">
                          <a:solidFill>
                            <a:srgbClr val="013B82"/>
                          </a:solidFill>
                          <a:latin typeface="Ubuntu" panose="020B0504030602030204" pitchFamily="34" charset="0"/>
                        </a:rPr>
                        <a:t>Nom du projet</a:t>
                      </a:r>
                      <a:endParaRPr lang="es-PA" sz="1600" b="1" dirty="0">
                        <a:solidFill>
                          <a:schemeClr val="tx1">
                            <a:lumMod val="75000"/>
                            <a:lumOff val="25000"/>
                          </a:schemeClr>
                        </a:solidFill>
                        <a:latin typeface="Ubuntu" panose="020B0504030602030204" pitchFamily="34" charset="0"/>
                      </a:endParaRPr>
                    </a:p>
                  </a:txBody>
                  <a:tcPr marL="89828" marR="89828" marT="44914" marB="44914" anchor="ctr">
                    <a:lnL w="12700" cap="flat" cmpd="sng" algn="ctr">
                      <a:noFill/>
                      <a:prstDash val="solid"/>
                      <a:round/>
                      <a:headEnd type="none" w="med" len="med"/>
                      <a:tailEnd type="none" w="med" len="med"/>
                    </a:lnL>
                    <a:lnR w="12700" cap="flat" cmpd="sng" algn="ctr">
                      <a:solidFill>
                        <a:srgbClr val="013B82"/>
                      </a:solidFill>
                      <a:prstDash val="dot"/>
                      <a:round/>
                      <a:headEnd type="none" w="med" len="med"/>
                      <a:tailEnd type="none" w="med" len="med"/>
                    </a:lnR>
                    <a:lnT w="38100" cap="flat" cmpd="sng" algn="ctr">
                      <a:noFill/>
                      <a:prstDash val="solid"/>
                      <a:round/>
                      <a:headEnd type="none" w="med" len="med"/>
                      <a:tailEnd type="none" w="med" len="med"/>
                    </a:lnT>
                    <a:lnTlToBr w="12700" cmpd="sng">
                      <a:noFill/>
                      <a:prstDash val="solid"/>
                    </a:lnTlToBr>
                    <a:lnBlToTr w="12700" cmpd="sng">
                      <a:noFill/>
                      <a:prstDash val="solid"/>
                    </a:lnBlToTr>
                    <a:solidFill>
                      <a:srgbClr val="DDF5FF"/>
                    </a:solidFill>
                  </a:tcPr>
                </a:tc>
                <a:tc>
                  <a:txBody>
                    <a:bodyPr/>
                    <a:lstStyle/>
                    <a:p>
                      <a:endParaRPr lang="en-US" sz="1500" dirty="0">
                        <a:latin typeface="Ubuntu" panose="020B0504030602030204" pitchFamily="34" charset="0"/>
                      </a:endParaRPr>
                    </a:p>
                  </a:txBody>
                  <a:tcPr marL="105944" marR="105944" marT="52972" marB="52972"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1500" dirty="0">
                        <a:latin typeface="Ubuntu" panose="020B0504030602030204" pitchFamily="34" charset="0"/>
                      </a:endParaRPr>
                    </a:p>
                  </a:txBody>
                  <a:tcPr marL="105944" marR="105944" marT="52972" marB="52972" anchor="ctr">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736027936"/>
                  </a:ext>
                </a:extLst>
              </a:tr>
              <a:tr h="144000">
                <a:tc>
                  <a:txBody>
                    <a:bodyPr/>
                    <a:lstStyle/>
                    <a:p>
                      <a:endParaRPr lang="es-PA" sz="300" dirty="0">
                        <a:latin typeface="Ubuntu" panose="020B0504030602030204" pitchFamily="34" charset="0"/>
                      </a:endParaRPr>
                    </a:p>
                  </a:txBody>
                  <a:tcPr marL="105944" marR="105944" marT="52972" marB="52972">
                    <a:lnL w="9525" cap="flat" cmpd="sng" algn="ctr">
                      <a:noFill/>
                      <a:prstDash val="dot"/>
                      <a:round/>
                      <a:headEnd type="none" w="med" len="med"/>
                      <a:tailEnd type="none" w="med" len="med"/>
                    </a:lnL>
                    <a:lnR w="12700" cap="flat" cmpd="sng" algn="ctr">
                      <a:noFill/>
                      <a:prstDash val="solid"/>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s-PA" sz="300" dirty="0">
                        <a:latin typeface="Ubuntu" panose="020B0504030602030204" pitchFamily="34" charset="0"/>
                      </a:endParaRPr>
                    </a:p>
                  </a:txBody>
                  <a:tcPr marL="105150" marR="105150" marT="52574" marB="52574">
                    <a:lnL w="12700" cap="flat" cmpd="sng" algn="ctr">
                      <a:noFill/>
                      <a:prstDash val="solid"/>
                      <a:round/>
                      <a:headEnd type="none" w="med" len="med"/>
                      <a:tailEnd type="none" w="med" len="med"/>
                    </a:lnL>
                    <a:lnR w="9525" cap="flat" cmpd="sng" algn="ctr">
                      <a:no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n-US" sz="300" dirty="0">
                        <a:latin typeface="Ubuntu" panose="020B0504030602030204" pitchFamily="34" charset="0"/>
                      </a:endParaRPr>
                    </a:p>
                  </a:txBody>
                  <a:tcPr marL="105944" marR="105944" marT="52972" marB="52972">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s-PA" sz="300" dirty="0">
                        <a:latin typeface="Ubuntu" panose="020B0504030602030204" pitchFamily="34" charset="0"/>
                      </a:endParaRPr>
                    </a:p>
                  </a:txBody>
                  <a:tcPr marL="105944" marR="105944" marT="52972" marB="52972">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4103080341"/>
                  </a:ext>
                </a:extLst>
              </a:tr>
              <a:tr h="360000">
                <a:tc>
                  <a:txBody>
                    <a:bodyPr/>
                    <a:lstStyle/>
                    <a:p>
                      <a:endParaRPr lang="es-PA" sz="1500" dirty="0">
                        <a:latin typeface="Ubuntu" panose="020B0504030602030204" pitchFamily="34" charset="0"/>
                      </a:endParaRPr>
                    </a:p>
                  </a:txBody>
                  <a:tcPr marL="105150" marR="105150" marT="52574" marB="52574">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r>
                        <a:rPr lang="fr" sz="1600" b="1" dirty="0">
                          <a:solidFill>
                            <a:srgbClr val="013B82"/>
                          </a:solidFill>
                          <a:latin typeface="Ubuntu" panose="020B0504030602030204" pitchFamily="34" charset="0"/>
                          <a:ea typeface="Yu Gothic" panose="020B0400000000000000" pitchFamily="34" charset="-128"/>
                        </a:rPr>
                        <a:t>Chef de projet</a:t>
                      </a:r>
                    </a:p>
                  </a:txBody>
                  <a:tcPr marL="102185" marR="102185" marT="51093" marB="51093"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a:noFill/>
                    </a:lnT>
                    <a:lnTlToBr w="12700" cmpd="sng">
                      <a:noFill/>
                      <a:prstDash val="solid"/>
                    </a:lnTlToBr>
                    <a:lnBlToTr w="12700" cmpd="sng">
                      <a:noFill/>
                      <a:prstDash val="solid"/>
                    </a:lnBlToTr>
                    <a:solidFill>
                      <a:srgbClr val="DDF5FF"/>
                    </a:solidFill>
                  </a:tcPr>
                </a:tc>
                <a:tc>
                  <a:txBody>
                    <a:bodyPr/>
                    <a:lstStyle/>
                    <a:p>
                      <a:endParaRPr lang="en-US" sz="1500" dirty="0">
                        <a:latin typeface="Ubuntu" panose="020B0504030602030204" pitchFamily="34" charset="0"/>
                      </a:endParaRPr>
                    </a:p>
                  </a:txBody>
                  <a:tcPr marL="105944" marR="105944" marT="52972" marB="52972"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1500" dirty="0">
                        <a:latin typeface="Ubuntu" panose="020B0504030602030204" pitchFamily="34" charset="0"/>
                      </a:endParaRPr>
                    </a:p>
                  </a:txBody>
                  <a:tcPr marL="105150" marR="105150" marT="52574" marB="52574">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370617446"/>
                  </a:ext>
                </a:extLst>
              </a:tr>
              <a:tr h="360000">
                <a:tc>
                  <a:txBody>
                    <a:bodyPr/>
                    <a:lstStyle/>
                    <a:p>
                      <a:endParaRPr lang="es-PA" sz="1500" dirty="0">
                        <a:latin typeface="Ubuntu" panose="020B0504030602030204" pitchFamily="34" charset="0"/>
                      </a:endParaRPr>
                    </a:p>
                  </a:txBody>
                  <a:tcPr marL="105150" marR="105150" marT="52574" marB="52574">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r>
                        <a:rPr lang="fr" sz="1600" b="1" dirty="0">
                          <a:solidFill>
                            <a:srgbClr val="013B82"/>
                          </a:solidFill>
                          <a:latin typeface="Ubuntu" panose="020B0504030602030204" pitchFamily="34" charset="0"/>
                          <a:ea typeface="Yu Gothic" panose="020B0400000000000000" pitchFamily="34" charset="-128"/>
                        </a:rPr>
                        <a:t>Membres de l’équipe </a:t>
                      </a:r>
                      <a:endParaRPr lang="es-PA" sz="1600" b="1" dirty="0">
                        <a:solidFill>
                          <a:srgbClr val="013B82"/>
                        </a:solidFill>
                        <a:latin typeface="Ubuntu" panose="020B0504030602030204" pitchFamily="34" charset="0"/>
                        <a:ea typeface="Yu Gothic" panose="020B0400000000000000" pitchFamily="34" charset="-128"/>
                      </a:endParaRPr>
                    </a:p>
                  </a:txBody>
                  <a:tcPr marL="102185" marR="102185" marT="51093" marB="51093"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n-US" sz="1500" dirty="0">
                        <a:latin typeface="Ubuntu" panose="020B0504030602030204" pitchFamily="34" charset="0"/>
                      </a:endParaRPr>
                    </a:p>
                  </a:txBody>
                  <a:tcPr marL="105944" marR="105944" marT="52972" marB="52972"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s-PA" sz="1500" dirty="0">
                        <a:latin typeface="Ubuntu" panose="020B0504030602030204" pitchFamily="34" charset="0"/>
                      </a:endParaRPr>
                    </a:p>
                  </a:txBody>
                  <a:tcPr marL="105150" marR="105150" marT="52574" marB="52574">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209509643"/>
                  </a:ext>
                </a:extLst>
              </a:tr>
              <a:tr h="0">
                <a:tc gridSpan="4">
                  <a:txBody>
                    <a:bodyPr/>
                    <a:lstStyle/>
                    <a:p>
                      <a:endParaRPr lang="es-PA" sz="300" dirty="0">
                        <a:latin typeface="Ubuntu" panose="020B0504030602030204" pitchFamily="34" charset="0"/>
                      </a:endParaRPr>
                    </a:p>
                  </a:txBody>
                  <a:tcPr marL="89828" marR="89828" marT="44914" marB="44914">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s-PA" sz="600">
                        <a:latin typeface="Yu Gothic" panose="020B0400000000000000" pitchFamily="34" charset="-128"/>
                        <a:ea typeface="Yu Gothic" panose="020B0400000000000000" pitchFamily="34" charset="-128"/>
                      </a:endParaRPr>
                    </a:p>
                  </a:txBody>
                  <a:tcPr>
                    <a:lnT w="12700" cmpd="sng">
                      <a:noFill/>
                    </a:lnT>
                    <a:solidFill>
                      <a:srgbClr val="DDF5FF"/>
                    </a:solidFill>
                  </a:tcPr>
                </a:tc>
                <a:tc hMerge="1">
                  <a:txBody>
                    <a:bodyPr/>
                    <a:lstStyle/>
                    <a:p>
                      <a:endParaRPr lang="en-US"/>
                    </a:p>
                  </a:txBody>
                  <a:tcPr>
                    <a:lnL w="12700" cmpd="sng">
                      <a:noFill/>
                    </a:lnL>
                    <a:lnT w="12700" cap="flat" cmpd="sng" algn="ctr">
                      <a:solidFill>
                        <a:srgbClr val="013B82"/>
                      </a:solidFill>
                      <a:prstDash val="dot"/>
                      <a:round/>
                      <a:headEnd type="none" w="med" len="med"/>
                      <a:tailEnd type="none" w="med" len="med"/>
                    </a:lnT>
                  </a:tcPr>
                </a:tc>
                <a:tc hMerge="1">
                  <a:txBody>
                    <a:bodyPr/>
                    <a:lstStyle/>
                    <a:p>
                      <a:endParaRPr lang="es-PA" sz="600"/>
                    </a:p>
                  </a:txBody>
                  <a:tcPr>
                    <a:lnL w="12700" cmpd="sng">
                      <a:noFill/>
                    </a:lnL>
                    <a:lnT w="12700" cmpd="sng">
                      <a:noFill/>
                    </a:lnT>
                    <a:solidFill>
                      <a:srgbClr val="DDF5FF"/>
                    </a:solidFill>
                  </a:tcPr>
                </a:tc>
                <a:extLst>
                  <a:ext uri="{0D108BD9-81ED-4DB2-BD59-A6C34878D82A}">
                    <a16:rowId xmlns:a16="http://schemas.microsoft.com/office/drawing/2014/main" val="981323372"/>
                  </a:ext>
                </a:extLst>
              </a:tr>
            </a:tbl>
          </a:graphicData>
        </a:graphic>
      </p:graphicFrame>
      <p:sp>
        <p:nvSpPr>
          <p:cNvPr id="12" name="TextBox 11">
            <a:extLst>
              <a:ext uri="{FF2B5EF4-FFF2-40B4-BE49-F238E27FC236}">
                <a16:creationId xmlns:a16="http://schemas.microsoft.com/office/drawing/2014/main" id="{6929D8B9-B364-6083-F527-5E5EE5B814F6}"/>
              </a:ext>
            </a:extLst>
          </p:cNvPr>
          <p:cNvSpPr txBox="1"/>
          <p:nvPr/>
        </p:nvSpPr>
        <p:spPr>
          <a:xfrm>
            <a:off x="3288030" y="900102"/>
            <a:ext cx="4213860" cy="323165"/>
          </a:xfrm>
          <a:prstGeom prst="rect">
            <a:avLst/>
          </a:prstGeom>
          <a:noFill/>
        </p:spPr>
        <p:txBody>
          <a:bodyPr wrap="square" lIns="91440" tIns="45720" rIns="91440" bIns="45720" rtlCol="0" anchor="t">
            <a:spAutoFit/>
          </a:bodyPr>
          <a:lstStyle/>
          <a:p>
            <a:r>
              <a:rPr lang="fr" sz="1500" dirty="0" err="1">
                <a:solidFill>
                  <a:schemeClr val="tx1">
                    <a:lumMod val="65000"/>
                    <a:lumOff val="35000"/>
                  </a:schemeClr>
                </a:solidFill>
                <a:latin typeface="Ubuntu"/>
              </a:rPr>
              <a:t>Recrutement et autonomisation des athlètes</a:t>
            </a:r>
            <a:endParaRPr lang="es-PA" sz="1500" dirty="0">
              <a:solidFill>
                <a:schemeClr val="tx1">
                  <a:lumMod val="65000"/>
                  <a:lumOff val="35000"/>
                </a:schemeClr>
              </a:solidFill>
              <a:latin typeface="Ubuntu"/>
            </a:endParaRPr>
          </a:p>
        </p:txBody>
      </p:sp>
      <p:sp>
        <p:nvSpPr>
          <p:cNvPr id="13" name="TextBox 12">
            <a:extLst>
              <a:ext uri="{FF2B5EF4-FFF2-40B4-BE49-F238E27FC236}">
                <a16:creationId xmlns:a16="http://schemas.microsoft.com/office/drawing/2014/main" id="{26407DEE-ED62-071F-3593-CE6E653F5F1F}"/>
              </a:ext>
            </a:extLst>
          </p:cNvPr>
          <p:cNvSpPr txBox="1"/>
          <p:nvPr/>
        </p:nvSpPr>
        <p:spPr>
          <a:xfrm>
            <a:off x="3288030" y="1756553"/>
            <a:ext cx="4213860" cy="323165"/>
          </a:xfrm>
          <a:prstGeom prst="rect">
            <a:avLst/>
          </a:prstGeom>
          <a:noFill/>
        </p:spPr>
        <p:txBody>
          <a:bodyPr wrap="square" lIns="91440" tIns="45720" rIns="91440" bIns="45720" rtlCol="0" anchor="t">
            <a:spAutoFit/>
          </a:bodyPr>
          <a:lstStyle/>
          <a:p>
            <a:r>
              <a:rPr lang="fr" sz="1500" dirty="0">
                <a:solidFill>
                  <a:schemeClr val="tx1">
                    <a:lumMod val="65000"/>
                    <a:lumOff val="35000"/>
                  </a:schemeClr>
                </a:solidFill>
                <a:latin typeface="Ubuntu"/>
              </a:rPr>
              <a:t>Conal, Cristina, Caitlin et Brandon</a:t>
            </a:r>
          </a:p>
        </p:txBody>
      </p:sp>
      <p:sp>
        <p:nvSpPr>
          <p:cNvPr id="14" name="TextBox 13">
            <a:extLst>
              <a:ext uri="{FF2B5EF4-FFF2-40B4-BE49-F238E27FC236}">
                <a16:creationId xmlns:a16="http://schemas.microsoft.com/office/drawing/2014/main" id="{98B23A0F-A444-132E-CFB0-C37AC364E0E8}"/>
              </a:ext>
            </a:extLst>
          </p:cNvPr>
          <p:cNvSpPr txBox="1"/>
          <p:nvPr/>
        </p:nvSpPr>
        <p:spPr>
          <a:xfrm>
            <a:off x="3288030" y="1425653"/>
            <a:ext cx="4213860" cy="323165"/>
          </a:xfrm>
          <a:prstGeom prst="rect">
            <a:avLst/>
          </a:prstGeom>
          <a:noFill/>
        </p:spPr>
        <p:txBody>
          <a:bodyPr wrap="square" lIns="91440" tIns="45720" rIns="91440" bIns="45720" rtlCol="0" anchor="t">
            <a:spAutoFit/>
          </a:bodyPr>
          <a:lstStyle/>
          <a:p>
            <a:r>
              <a:rPr lang="fr" sz="1500" dirty="0">
                <a:solidFill>
                  <a:schemeClr val="tx1">
                    <a:lumMod val="65000"/>
                    <a:lumOff val="35000"/>
                  </a:schemeClr>
                </a:solidFill>
                <a:latin typeface="Ubuntu"/>
              </a:rPr>
              <a:t>Conal</a:t>
            </a:r>
          </a:p>
        </p:txBody>
      </p:sp>
      <p:graphicFrame>
        <p:nvGraphicFramePr>
          <p:cNvPr id="3" name="Tabla 4">
            <a:extLst>
              <a:ext uri="{FF2B5EF4-FFF2-40B4-BE49-F238E27FC236}">
                <a16:creationId xmlns:a16="http://schemas.microsoft.com/office/drawing/2014/main" id="{51FD153C-6539-4354-2CEE-13A387C45932}"/>
              </a:ext>
            </a:extLst>
          </p:cNvPr>
          <p:cNvGraphicFramePr>
            <a:graphicFrameLocks noGrp="1"/>
          </p:cNvGraphicFramePr>
          <p:nvPr>
            <p:extLst>
              <p:ext uri="{D42A27DB-BD31-4B8C-83A1-F6EECF244321}">
                <p14:modId xmlns:p14="http://schemas.microsoft.com/office/powerpoint/2010/main" val="3813221681"/>
              </p:ext>
            </p:extLst>
          </p:nvPr>
        </p:nvGraphicFramePr>
        <p:xfrm>
          <a:off x="722932" y="4196406"/>
          <a:ext cx="5106758" cy="2645792"/>
        </p:xfrm>
        <a:graphic>
          <a:graphicData uri="http://schemas.openxmlformats.org/drawingml/2006/table">
            <a:tbl>
              <a:tblPr firstRow="1" bandRow="1">
                <a:tableStyleId>{5C22544A-7EE6-4342-B048-85BDC9FD1C3A}</a:tableStyleId>
              </a:tblPr>
              <a:tblGrid>
                <a:gridCol w="257199">
                  <a:extLst>
                    <a:ext uri="{9D8B030D-6E8A-4147-A177-3AD203B41FA5}">
                      <a16:colId xmlns:a16="http://schemas.microsoft.com/office/drawing/2014/main" val="784872245"/>
                    </a:ext>
                  </a:extLst>
                </a:gridCol>
                <a:gridCol w="1815214">
                  <a:extLst>
                    <a:ext uri="{9D8B030D-6E8A-4147-A177-3AD203B41FA5}">
                      <a16:colId xmlns:a16="http://schemas.microsoft.com/office/drawing/2014/main" val="2329577228"/>
                    </a:ext>
                  </a:extLst>
                </a:gridCol>
                <a:gridCol w="2811385">
                  <a:extLst>
                    <a:ext uri="{9D8B030D-6E8A-4147-A177-3AD203B41FA5}">
                      <a16:colId xmlns:a16="http://schemas.microsoft.com/office/drawing/2014/main" val="794918554"/>
                    </a:ext>
                  </a:extLst>
                </a:gridCol>
                <a:gridCol w="222960">
                  <a:extLst>
                    <a:ext uri="{9D8B030D-6E8A-4147-A177-3AD203B41FA5}">
                      <a16:colId xmlns:a16="http://schemas.microsoft.com/office/drawing/2014/main" val="1360919406"/>
                    </a:ext>
                  </a:extLst>
                </a:gridCol>
              </a:tblGrid>
              <a:tr h="180000">
                <a:tc>
                  <a:txBody>
                    <a:bodyPr/>
                    <a:lstStyle/>
                    <a:p>
                      <a:endParaRPr lang="es-PA" sz="300" dirty="0">
                        <a:latin typeface="Ubuntu" panose="020B0504030602030204" pitchFamily="34" charset="0"/>
                      </a:endParaRPr>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300" dirty="0">
                        <a:latin typeface="Ubuntu" panose="020B0504030602030204" pitchFamily="34" charset="0"/>
                      </a:endParaRPr>
                    </a:p>
                  </a:txBody>
                  <a:tcPr marL="93438" marR="93438" marT="46719" marB="46719">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DDF5FF"/>
                    </a:solidFill>
                  </a:tcPr>
                </a:tc>
                <a:tc gridSpan="2">
                  <a:txBody>
                    <a:bodyPr/>
                    <a:lstStyle/>
                    <a:p>
                      <a:endParaRPr lang="es-PA" sz="300" dirty="0">
                        <a:latin typeface="Ubuntu" panose="020B0504030602030204" pitchFamily="34" charset="0"/>
                        <a:ea typeface="Yu Gothic" panose="020B0400000000000000" pitchFamily="34" charset="-128"/>
                      </a:endParaRPr>
                    </a:p>
                  </a:txBody>
                  <a:tcPr marL="93438" marR="93438" marT="46719" marB="46719">
                    <a:lnL>
                      <a:noFill/>
                    </a:lnL>
                    <a:lnR w="12700" cmpd="sng">
                      <a:noFill/>
                    </a:lnR>
                    <a:lnT w="38100" cap="flat" cmpd="sng" algn="ctr">
                      <a:noFill/>
                      <a:prstDash val="solid"/>
                      <a:round/>
                      <a:headEnd type="none" w="med" len="med"/>
                      <a:tailEnd type="none" w="med" len="med"/>
                    </a:lnT>
                    <a:lnB w="12700" cmpd="sng">
                      <a:noFill/>
                    </a:lnB>
                    <a:solidFill>
                      <a:srgbClr val="DDF5FF"/>
                    </a:solidFill>
                  </a:tcPr>
                </a:tc>
                <a:tc hMerge="1">
                  <a:txBody>
                    <a:bodyPr/>
                    <a:lstStyle/>
                    <a:p>
                      <a:endParaRPr lang="es-PA"/>
                    </a:p>
                  </a:txBody>
                  <a:tcPr>
                    <a:lnL w="12700" cmpd="sng">
                      <a:noFill/>
                    </a:lnL>
                  </a:tcPr>
                </a:tc>
                <a:extLst>
                  <a:ext uri="{0D108BD9-81ED-4DB2-BD59-A6C34878D82A}">
                    <a16:rowId xmlns:a16="http://schemas.microsoft.com/office/drawing/2014/main" val="1521977430"/>
                  </a:ext>
                </a:extLst>
              </a:tr>
              <a:tr h="396000">
                <a:tc>
                  <a:txBody>
                    <a:bodyPr/>
                    <a:lstStyle/>
                    <a:p>
                      <a:endParaRPr lang="es-PA" sz="600" dirty="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2">
                  <a:txBody>
                    <a:bodyPr/>
                    <a:lstStyle/>
                    <a:p>
                      <a:r>
                        <a:rPr kumimoji="0" lang="fr" sz="1600" b="1" i="0" u="none" strike="noStrike" kern="1200" cap="none" spc="0" normalizeH="0" baseline="0" noProof="0" dirty="0">
                          <a:ln>
                            <a:noFill/>
                          </a:ln>
                          <a:solidFill>
                            <a:srgbClr val="013B82"/>
                          </a:solidFill>
                          <a:effectLst/>
                          <a:uLnTx/>
                          <a:uFillTx/>
                          <a:latin typeface="Ubuntu" panose="020B0504030602030204" pitchFamily="34" charset="0"/>
                          <a:ea typeface="Yu Gothic" panose="020B0400000000000000" pitchFamily="34" charset="-128"/>
                          <a:cs typeface="+mn-cs"/>
                        </a:rPr>
                        <a:t>Activités du projet+</a:t>
                      </a:r>
                      <a:endParaRPr lang="es-PA" sz="500" dirty="0"/>
                    </a:p>
                  </a:txBody>
                  <a:tcPr marL="90123" marR="90123" marT="45062" marB="4506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sz="600">
                        <a:latin typeface="Yu Gothic" panose="020B0400000000000000" pitchFamily="34" charset="-128"/>
                        <a:ea typeface="Yu Gothic" panose="020B0400000000000000" pitchFamily="34" charset="-128"/>
                      </a:endParaRPr>
                    </a:p>
                  </a:txBody>
                  <a:tcPr>
                    <a:lnL w="12700" cmpd="sng">
                      <a:noFill/>
                    </a:lnL>
                    <a:lnT w="12700" cmpd="sng">
                      <a:noFill/>
                    </a:lnT>
                  </a:tcPr>
                </a:tc>
                <a:tc rowSpan="3">
                  <a:txBody>
                    <a:bodyPr/>
                    <a:lstStyle/>
                    <a:p>
                      <a:endParaRPr lang="es-PA" sz="300" dirty="0">
                        <a:latin typeface="Ubuntu" panose="020B0504030602030204" pitchFamily="34" charset="0"/>
                        <a:ea typeface="Yu Gothic" panose="020B0400000000000000" pitchFamily="34" charset="-128"/>
                      </a:endParaRPr>
                    </a:p>
                  </a:txBody>
                  <a:tcPr marL="93438" marR="93438" marT="46719" marB="46719"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4113947618"/>
                  </a:ext>
                </a:extLst>
              </a:tr>
              <a:tr h="661594">
                <a:tc>
                  <a:txBody>
                    <a:bodyPr/>
                    <a:lstStyle/>
                    <a:p>
                      <a:endParaRPr lang="es-PA" sz="60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rowSpan="2" gridSpan="2">
                  <a:txBody>
                    <a:bodyPr/>
                    <a:lstStyle/>
                    <a:p>
                      <a:pPr marL="88900" indent="0">
                        <a:spcAft>
                          <a:spcPts val="0"/>
                        </a:spcAft>
                        <a:buClr>
                          <a:srgbClr val="ED1C24"/>
                        </a:buClr>
                        <a:buSzPct val="120000"/>
                        <a:buFont typeface="Ubuntu" panose="020B0504030602030204" pitchFamily="34" charset="0"/>
                        <a:buNone/>
                      </a:pPr>
                      <a:endParaRPr kumimoji="0" lang="en-US" sz="1500" b="0" i="0" u="none" strike="noStrike" kern="100" cap="none" spc="0" normalizeH="0" baseline="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rowSpan="2" hMerge="1">
                  <a:txBody>
                    <a:bodyPr/>
                    <a:lstStyle/>
                    <a:p>
                      <a:endParaRPr lang="es-PA" sz="600">
                        <a:latin typeface="Yu Gothic" panose="020B0400000000000000" pitchFamily="34" charset="-128"/>
                        <a:ea typeface="Yu Gothic" panose="020B0400000000000000" pitchFamily="34" charset="-128"/>
                      </a:endParaRPr>
                    </a:p>
                  </a:txBody>
                  <a:tcPr>
                    <a:lnL w="12700" cap="flat" cmpd="sng" algn="ctr">
                      <a:solidFill>
                        <a:srgbClr val="013B82"/>
                      </a:solidFill>
                      <a:prstDash val="dot"/>
                      <a:round/>
                      <a:headEnd type="none" w="med" len="med"/>
                      <a:tailEnd type="none" w="med" len="med"/>
                    </a:lnL>
                    <a:lnR w="12700" cmpd="sng">
                      <a:noFill/>
                    </a:lnR>
                  </a:tcPr>
                </a:tc>
                <a:tc vMerge="1">
                  <a:txBody>
                    <a:bodyPr/>
                    <a:lstStyle/>
                    <a:p>
                      <a:endParaRPr lang="es-PA"/>
                    </a:p>
                  </a:txBody>
                  <a:tcPr>
                    <a:lnL w="19050" cap="flat" cmpd="sng" algn="ctr">
                      <a:solidFill>
                        <a:srgbClr val="0093D4"/>
                      </a:solidFill>
                      <a:prstDash val="sysDot"/>
                      <a:round/>
                      <a:headEnd type="none" w="med" len="med"/>
                      <a:tailEnd type="none" w="med" len="med"/>
                    </a:lnL>
                    <a:lnT w="12700" cmpd="sng">
                      <a:noFill/>
                    </a:lnT>
                  </a:tcPr>
                </a:tc>
                <a:extLst>
                  <a:ext uri="{0D108BD9-81ED-4DB2-BD59-A6C34878D82A}">
                    <a16:rowId xmlns:a16="http://schemas.microsoft.com/office/drawing/2014/main" val="1014186931"/>
                  </a:ext>
                </a:extLst>
              </a:tr>
              <a:tr h="1228198">
                <a:tc>
                  <a:txBody>
                    <a:bodyPr/>
                    <a:lstStyle/>
                    <a:p>
                      <a:endParaRPr lang="es-PA" sz="600" dirty="0"/>
                    </a:p>
                  </a:txBody>
                  <a:tcPr marL="92737" marR="92737" marT="46368" marB="46368">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gridSpan="2" v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mpd="sng">
                      <a:noFill/>
                    </a:lnB>
                    <a:lnTlToBr w="12700" cmpd="sng">
                      <a:noFill/>
                      <a:prstDash val="solid"/>
                    </a:lnTlToBr>
                    <a:lnBlToTr w="12700" cmpd="sng">
                      <a:noFill/>
                      <a:prstDash val="solid"/>
                    </a:lnBlToTr>
                    <a:solidFill>
                      <a:srgbClr val="DDF5FF"/>
                    </a:solidFill>
                  </a:tcPr>
                </a:tc>
                <a:tc hMerge="1" vMerge="1">
                  <a:txBody>
                    <a:bodyPr/>
                    <a:lstStyle/>
                    <a:p>
                      <a:endParaRPr lang="es-PA" sz="600">
                        <a:latin typeface="Yu Gothic" panose="020B0400000000000000" pitchFamily="34" charset="-128"/>
                        <a:ea typeface="Yu Gothic" panose="020B0400000000000000" pitchFamily="34" charset="-128"/>
                      </a:endParaRPr>
                    </a:p>
                  </a:txBody>
                  <a:tcPr>
                    <a:lnR w="12700" cmpd="sng">
                      <a:noFill/>
                    </a:lnR>
                  </a:tcPr>
                </a:tc>
                <a:tc vMerge="1">
                  <a:txBody>
                    <a:bodyPr/>
                    <a:lstStyle/>
                    <a:p>
                      <a:endParaRPr lang="es-PA"/>
                    </a:p>
                  </a:txBody>
                  <a:tcPr/>
                </a:tc>
                <a:extLst>
                  <a:ext uri="{0D108BD9-81ED-4DB2-BD59-A6C34878D82A}">
                    <a16:rowId xmlns:a16="http://schemas.microsoft.com/office/drawing/2014/main" val="3754814950"/>
                  </a:ext>
                </a:extLst>
              </a:tr>
              <a:tr h="180000">
                <a:tc gridSpan="4">
                  <a:txBody>
                    <a:bodyPr/>
                    <a:lstStyle/>
                    <a:p>
                      <a:endParaRPr lang="es-PA" sz="300" dirty="0">
                        <a:solidFill>
                          <a:schemeClr val="bg1"/>
                        </a:solidFill>
                        <a:latin typeface="Ubuntu" panose="020B0504030602030204" pitchFamily="34" charset="0"/>
                      </a:endParaRPr>
                    </a:p>
                  </a:txBody>
                  <a:tcPr marL="93438" marR="93438" marT="46719" marB="46719">
                    <a:lnT w="12700" cmpd="sng">
                      <a:noFill/>
                    </a:lnT>
                    <a:solidFill>
                      <a:srgbClr val="DDF5FF"/>
                    </a:solidFill>
                  </a:tcPr>
                </a:tc>
                <a:tc hMerge="1">
                  <a:txBody>
                    <a:bodyPr/>
                    <a:lstStyle/>
                    <a:p>
                      <a:endParaRPr lang="en-US"/>
                    </a:p>
                  </a:txBody>
                  <a:tcPr>
                    <a:lnT>
                      <a:noFill/>
                    </a:lnT>
                  </a:tcPr>
                </a:tc>
                <a:tc hMerge="1">
                  <a:txBody>
                    <a:bodyPr/>
                    <a:lstStyle/>
                    <a:p>
                      <a:endParaRPr lang="es-PA"/>
                    </a:p>
                  </a:txBody>
                  <a:tcPr/>
                </a:tc>
                <a:tc hMerge="1">
                  <a:txBody>
                    <a:bodyPr/>
                    <a:lstStyle/>
                    <a:p>
                      <a:endParaRPr lang="es-PA" sz="300">
                        <a:latin typeface="Yu Gothic" panose="020B0400000000000000" pitchFamily="34" charset="-128"/>
                        <a:ea typeface="Yu Gothic" panose="020B0400000000000000" pitchFamily="34" charset="-128"/>
                      </a:endParaRPr>
                    </a:p>
                  </a:txBody>
                  <a:tcPr>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243274102"/>
                  </a:ext>
                </a:extLst>
              </a:tr>
            </a:tbl>
          </a:graphicData>
        </a:graphic>
      </p:graphicFrame>
      <p:sp>
        <p:nvSpPr>
          <p:cNvPr id="5" name="TextBox 4">
            <a:extLst>
              <a:ext uri="{FF2B5EF4-FFF2-40B4-BE49-F238E27FC236}">
                <a16:creationId xmlns:a16="http://schemas.microsoft.com/office/drawing/2014/main" id="{4F519883-D183-2ED7-00BD-5F3D40928276}"/>
              </a:ext>
            </a:extLst>
          </p:cNvPr>
          <p:cNvSpPr txBox="1"/>
          <p:nvPr/>
        </p:nvSpPr>
        <p:spPr>
          <a:xfrm>
            <a:off x="1034329" y="4813872"/>
            <a:ext cx="4037079" cy="1892826"/>
          </a:xfrm>
          <a:prstGeom prst="rect">
            <a:avLst/>
          </a:prstGeom>
          <a:noFill/>
        </p:spPr>
        <p:txBody>
          <a:bodyPr wrap="square" rtlCol="0">
            <a:spAutoFit/>
          </a:bodyPr>
          <a:lstStyle/>
          <a:p>
            <a:pPr marL="111125" indent="-111125">
              <a:spcAft>
                <a:spcPts val="0"/>
              </a:spcAft>
              <a:buClr>
                <a:srgbClr val="ED1C24"/>
              </a:buClr>
              <a:buSzPct val="120000"/>
              <a:buFont typeface="Ubuntu" panose="020B0504030602030204" pitchFamily="34" charset="0"/>
              <a:buChar char="›"/>
            </a:pPr>
            <a:r>
              <a:rPr lang="fr" sz="1400" b="1" kern="100" dirty="0">
                <a:solidFill>
                  <a:srgbClr val="013B82"/>
                </a:solidFill>
                <a:latin typeface="Ubuntu Light" panose="020B0304030602030204" pitchFamily="34" charset="0"/>
                <a:ea typeface="Calibri" panose="020F0502020204030204" pitchFamily="34" charset="0"/>
                <a:cs typeface="Times New Roman" panose="02020603050405020304" pitchFamily="18" charset="0"/>
              </a:rPr>
              <a:t>Que veux-je accomplir ? </a:t>
            </a:r>
          </a:p>
          <a:p>
            <a:pPr marL="88900" indent="0">
              <a:spcAft>
                <a:spcPts val="300"/>
              </a:spcAft>
              <a:buClr>
                <a:srgbClr val="ED1C24"/>
              </a:buClr>
              <a:buSzPct val="120000"/>
              <a:buFont typeface="Ubuntu" panose="020B0504030602030204" pitchFamily="34" charset="0"/>
              <a:buNone/>
            </a:pPr>
            <a:r>
              <a:rPr lang="fr" sz="1400" kern="100" dirty="0">
                <a:solidFill>
                  <a:schemeClr val="tx1">
                    <a:lumMod val="65000"/>
                    <a:lumOff val="35000"/>
                  </a:schemeClr>
                </a:solidFill>
                <a:latin typeface="Ubuntu"/>
                <a:ea typeface="Calibri"/>
                <a:cs typeface="Times New Roman"/>
              </a:rPr>
              <a:t>Événement dans la communauté pour sensibiliser et susciter de l'enthousiasme.</a:t>
            </a:r>
          </a:p>
          <a:p>
            <a:pPr marL="111125" indent="-111125">
              <a:spcAft>
                <a:spcPts val="0"/>
              </a:spcAft>
              <a:buClr>
                <a:srgbClr val="ED1C24"/>
              </a:buClr>
              <a:buSzPct val="120000"/>
              <a:buFont typeface="Ubuntu" panose="020B0504030602030204" pitchFamily="34" charset="0"/>
              <a:buChar char="›"/>
            </a:pPr>
            <a:r>
              <a:rPr lang="fr" sz="1400" b="1" kern="100" dirty="0">
                <a:solidFill>
                  <a:srgbClr val="013B82"/>
                </a:solidFill>
                <a:latin typeface="Ubuntu Light" panose="020B0304030602030204" pitchFamily="34" charset="0"/>
                <a:ea typeface="Calibri" panose="020F0502020204030204" pitchFamily="34" charset="0"/>
                <a:cs typeface="Times New Roman" panose="02020603050405020304" pitchFamily="18" charset="0"/>
              </a:rPr>
              <a:t>Où se déroulera votre projet </a:t>
            </a:r>
            <a:r>
              <a:rPr lang="fr" sz="1400" kern="100" dirty="0">
                <a:solidFill>
                  <a:srgbClr val="013B82"/>
                </a:solidFill>
                <a:latin typeface="Ubuntu" panose="020B0504030602030204" pitchFamily="34" charset="0"/>
                <a:ea typeface="Calibri" panose="020F0502020204030204" pitchFamily="34" charset="0"/>
                <a:cs typeface="Times New Roman" panose="02020603050405020304" pitchFamily="18" charset="0"/>
              </a:rPr>
              <a:t>? </a:t>
            </a:r>
          </a:p>
          <a:p>
            <a:pPr marL="88900" indent="0">
              <a:spcAft>
                <a:spcPts val="300"/>
              </a:spcAft>
              <a:buClr>
                <a:srgbClr val="ED1C24"/>
              </a:buClr>
              <a:buSzPct val="120000"/>
              <a:buFont typeface="Ubuntu" panose="020B0504030602030204" pitchFamily="34" charset="0"/>
              <a:buNone/>
            </a:pPr>
            <a:r>
              <a:rPr lang="fr" sz="1400" kern="100" dirty="0">
                <a:solidFill>
                  <a:schemeClr val="tx1">
                    <a:lumMod val="65000"/>
                    <a:lumOff val="35000"/>
                  </a:schemeClr>
                </a:solidFill>
                <a:latin typeface="Ubuntu"/>
                <a:ea typeface="Calibri"/>
                <a:cs typeface="Times New Roman"/>
              </a:rPr>
              <a:t>Lors d'un événement scolaire ou communautaire.</a:t>
            </a:r>
          </a:p>
          <a:p>
            <a:pPr marL="111125" indent="-111125">
              <a:spcAft>
                <a:spcPts val="0"/>
              </a:spcAft>
              <a:buClr>
                <a:srgbClr val="ED1C24"/>
              </a:buClr>
              <a:buSzPct val="120000"/>
              <a:buFont typeface="Ubuntu" panose="020B0504030602030204" pitchFamily="34" charset="0"/>
              <a:buChar char="›"/>
            </a:pPr>
            <a:r>
              <a:rPr lang="fr" sz="1400" b="1" kern="100" dirty="0">
                <a:solidFill>
                  <a:srgbClr val="013B82"/>
                </a:solidFill>
                <a:latin typeface="Ubuntu Light" panose="020B0304030602030204" pitchFamily="34" charset="0"/>
                <a:ea typeface="Calibri" panose="020F0502020204030204" pitchFamily="34" charset="0"/>
                <a:cs typeface="Times New Roman" panose="02020603050405020304" pitchFamily="18" charset="0"/>
              </a:rPr>
              <a:t>Qui sera impliqué ? </a:t>
            </a:r>
          </a:p>
          <a:p>
            <a:pPr marL="88900" indent="0">
              <a:spcAft>
                <a:spcPts val="600"/>
              </a:spcAft>
              <a:buClr>
                <a:srgbClr val="ED1C24"/>
              </a:buClr>
              <a:buSzPct val="120000"/>
              <a:buFont typeface="Ubuntu" panose="020B0504030602030204" pitchFamily="34" charset="0"/>
              <a:buNone/>
            </a:pPr>
            <a:r>
              <a:rPr lang="fr" sz="1400" kern="100" dirty="0">
                <a:solidFill>
                  <a:schemeClr val="tx1">
                    <a:lumMod val="65000"/>
                    <a:lumOff val="35000"/>
                  </a:schemeClr>
                </a:solidFill>
                <a:latin typeface="Ubuntu"/>
                <a:ea typeface="Calibri"/>
                <a:cs typeface="Times New Roman"/>
              </a:rPr>
              <a:t>Mentors, enseignants, athlètes, moi-même</a:t>
            </a:r>
          </a:p>
        </p:txBody>
      </p:sp>
      <p:graphicFrame>
        <p:nvGraphicFramePr>
          <p:cNvPr id="24" name="Tabla 4">
            <a:extLst>
              <a:ext uri="{FF2B5EF4-FFF2-40B4-BE49-F238E27FC236}">
                <a16:creationId xmlns:a16="http://schemas.microsoft.com/office/drawing/2014/main" id="{F4967E93-7DD0-82FB-164F-778604C27021}"/>
              </a:ext>
            </a:extLst>
          </p:cNvPr>
          <p:cNvGraphicFramePr>
            <a:graphicFrameLocks noGrp="1"/>
          </p:cNvGraphicFramePr>
          <p:nvPr>
            <p:extLst>
              <p:ext uri="{D42A27DB-BD31-4B8C-83A1-F6EECF244321}">
                <p14:modId xmlns:p14="http://schemas.microsoft.com/office/powerpoint/2010/main" val="1128150483"/>
              </p:ext>
            </p:extLst>
          </p:nvPr>
        </p:nvGraphicFramePr>
        <p:xfrm>
          <a:off x="5656540" y="4196406"/>
          <a:ext cx="5207343" cy="2634765"/>
        </p:xfrm>
        <a:graphic>
          <a:graphicData uri="http://schemas.openxmlformats.org/drawingml/2006/table">
            <a:tbl>
              <a:tblPr firstRow="1" bandRow="1">
                <a:tableStyleId>{5C22544A-7EE6-4342-B048-85BDC9FD1C3A}</a:tableStyleId>
              </a:tblPr>
              <a:tblGrid>
                <a:gridCol w="216196">
                  <a:extLst>
                    <a:ext uri="{9D8B030D-6E8A-4147-A177-3AD203B41FA5}">
                      <a16:colId xmlns:a16="http://schemas.microsoft.com/office/drawing/2014/main" val="1360919406"/>
                    </a:ext>
                  </a:extLst>
                </a:gridCol>
                <a:gridCol w="4749397">
                  <a:extLst>
                    <a:ext uri="{9D8B030D-6E8A-4147-A177-3AD203B41FA5}">
                      <a16:colId xmlns:a16="http://schemas.microsoft.com/office/drawing/2014/main" val="3348204769"/>
                    </a:ext>
                  </a:extLst>
                </a:gridCol>
                <a:gridCol w="241750">
                  <a:extLst>
                    <a:ext uri="{9D8B030D-6E8A-4147-A177-3AD203B41FA5}">
                      <a16:colId xmlns:a16="http://schemas.microsoft.com/office/drawing/2014/main" val="69885601"/>
                    </a:ext>
                  </a:extLst>
                </a:gridCol>
              </a:tblGrid>
              <a:tr h="180000">
                <a:tc gridSpan="2">
                  <a:txBody>
                    <a:bodyPr/>
                    <a:lstStyle/>
                    <a:p>
                      <a:endParaRPr lang="es-PA" sz="300" dirty="0">
                        <a:latin typeface="Ubuntu" panose="020B0504030602030204" pitchFamily="34" charset="0"/>
                      </a:endParaRPr>
                    </a:p>
                  </a:txBody>
                  <a:tcPr marL="93438" marR="93438" marT="46719" marB="46719">
                    <a:lnL>
                      <a:noFill/>
                    </a:lnL>
                    <a:lnR w="12700" cmpd="sng">
                      <a:noFill/>
                    </a:lnR>
                    <a:lnT w="12700" cap="flat" cmpd="sng" algn="ctr">
                      <a:noFill/>
                      <a:prstDash val="solid"/>
                      <a:round/>
                      <a:headEnd type="none" w="med" len="med"/>
                      <a:tailEnd type="none" w="med" len="med"/>
                    </a:lnT>
                    <a:lnB w="12700" cmpd="sng">
                      <a:noFill/>
                    </a:lnB>
                    <a:solidFill>
                      <a:srgbClr val="DDF5FF"/>
                    </a:solidFill>
                  </a:tcPr>
                </a:tc>
                <a:tc hMerge="1">
                  <a:txBody>
                    <a:bodyPr/>
                    <a:lstStyle/>
                    <a:p>
                      <a:endParaRPr lang="es-PA"/>
                    </a:p>
                  </a:txBody>
                  <a:tcPr>
                    <a:lnL w="12700" cmpd="sng">
                      <a:noFill/>
                    </a:lnL>
                  </a:tcPr>
                </a:tc>
                <a:tc>
                  <a:txBody>
                    <a:bodyPr/>
                    <a:lstStyle/>
                    <a:p>
                      <a:endParaRPr lang="es-PA" sz="300" dirty="0">
                        <a:latin typeface="Ubuntu" panose="020B0504030602030204" pitchFamily="34" charset="0"/>
                      </a:endParaRPr>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521977430"/>
                  </a:ext>
                </a:extLst>
              </a:tr>
              <a:tr h="396000">
                <a:tc rowSpan="3">
                  <a:txBody>
                    <a:bodyPr/>
                    <a:lstStyle/>
                    <a:p>
                      <a:endParaRPr lang="es-PA" sz="300" dirty="0">
                        <a:latin typeface="Ubuntu" panose="020B0504030602030204" pitchFamily="34" charset="0"/>
                        <a:ea typeface="Yu Gothic" panose="020B0400000000000000" pitchFamily="34" charset="-128"/>
                      </a:endParaRPr>
                    </a:p>
                  </a:txBody>
                  <a:tcPr marL="93438" marR="93438" marT="46719" marB="46719"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DDF5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1600" b="1" i="0" u="none" strike="noStrike" kern="1200" cap="none" spc="0" normalizeH="0" baseline="0" noProof="0" dirty="0" err="1">
                          <a:ln>
                            <a:noFill/>
                          </a:ln>
                          <a:solidFill>
                            <a:srgbClr val="013B82"/>
                          </a:solidFill>
                          <a:effectLst/>
                          <a:uLnTx/>
                          <a:uFillTx/>
                          <a:latin typeface="Ubuntu" panose="020B0504030602030204" pitchFamily="34" charset="0"/>
                          <a:ea typeface="Yu Gothic" panose="020B0400000000000000" pitchFamily="34" charset="-128"/>
                          <a:cs typeface="+mn-cs"/>
                        </a:rPr>
                        <a:t>L'impact</a:t>
                      </a:r>
                      <a:endParaRPr kumimoji="0" lang="es-PA" sz="1600" b="1" i="0" u="none" strike="noStrike" kern="1200" cap="none" spc="0" normalizeH="0" baseline="0" noProof="0" dirty="0">
                        <a:ln>
                          <a:noFill/>
                        </a:ln>
                        <a:solidFill>
                          <a:srgbClr val="013B82"/>
                        </a:solidFill>
                        <a:effectLst/>
                        <a:uLnTx/>
                        <a:uFillTx/>
                        <a:latin typeface="Ubuntu" panose="020B0504030602030204" pitchFamily="34" charset="0"/>
                        <a:ea typeface="Yu Gothic" panose="020B0400000000000000" pitchFamily="34" charset="-128"/>
                        <a:cs typeface="+mn-cs"/>
                      </a:endParaRPr>
                    </a:p>
                  </a:txBody>
                  <a:tcPr marL="93438" marR="93438" marT="46719" marB="46719" anchor="ctr">
                    <a:lnL w="12700" cmpd="sng">
                      <a:noFill/>
                    </a:lnL>
                    <a:lnR w="12700" cmpd="sng">
                      <a:noFill/>
                    </a:lnR>
                    <a:lnT w="38100" cap="flat" cmpd="sng" algn="ctr">
                      <a:no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a:txBody>
                    <a:bodyPr/>
                    <a:lstStyle/>
                    <a:p>
                      <a:endParaRPr lang="es-PA" sz="600" dirty="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4113947618"/>
                  </a:ext>
                </a:extLst>
              </a:tr>
              <a:tr h="643287">
                <a:tc vMerge="1">
                  <a:txBody>
                    <a:bodyPr/>
                    <a:lstStyle/>
                    <a:p>
                      <a:endParaRPr lang="es-PA"/>
                    </a:p>
                  </a:txBody>
                  <a:tcPr>
                    <a:lnL w="19050" cap="flat" cmpd="sng" algn="ctr">
                      <a:solidFill>
                        <a:srgbClr val="0093D4"/>
                      </a:solidFill>
                      <a:prstDash val="sysDot"/>
                      <a:round/>
                      <a:headEnd type="none" w="med" len="med"/>
                      <a:tailEnd type="none" w="med" len="med"/>
                    </a:lnL>
                    <a:lnT w="12700" cmpd="sng">
                      <a:noFill/>
                    </a:lnT>
                  </a:tcPr>
                </a:tc>
                <a:tc rowSpan="2">
                  <a:txBody>
                    <a:bodyPr/>
                    <a:lstStyle/>
                    <a:p>
                      <a:pPr marL="88900" indent="0" algn="l" defTabSz="914400" rtl="0" eaLnBrk="1" latinLnBrk="0" hangingPunct="1">
                        <a:spcAft>
                          <a:spcPts val="0"/>
                        </a:spcAft>
                        <a:buClr>
                          <a:srgbClr val="ED1C24"/>
                        </a:buClr>
                        <a:buSzPct val="120000"/>
                        <a:buFont typeface="Ubuntu" panose="020B0504030602030204" pitchFamily="34" charset="0"/>
                        <a:buNone/>
                      </a:pPr>
                      <a:endParaRPr kumimoji="0" lang="en-US" sz="1600" b="0" i="0" u="none" strike="noStrike" kern="100" cap="none" spc="0" normalizeH="0" baseline="0" dirty="0">
                        <a:ln>
                          <a:noFill/>
                        </a:ln>
                        <a:solidFill>
                          <a:schemeClr val="bg1"/>
                        </a:solidFill>
                        <a:effectLst/>
                        <a:uLnTx/>
                        <a:uFillTx/>
                        <a:latin typeface="Ubuntu" panose="020B0504030602030204" pitchFamily="34" charset="0"/>
                        <a:ea typeface="Calibri" panose="020F0502020204030204" pitchFamily="34" charset="0"/>
                        <a:cs typeface="Times New Roman" panose="02020603050405020304" pitchFamily="18"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chemeClr val="bg1"/>
                    </a:solidFill>
                  </a:tcPr>
                </a:tc>
                <a:tc>
                  <a:txBody>
                    <a:bodyPr/>
                    <a:lstStyle/>
                    <a:p>
                      <a:endParaRPr lang="es-PA" sz="600" dirty="0"/>
                    </a:p>
                  </a:txBody>
                  <a:tcPr marL="92737" marR="92737" marT="46368" marB="46368">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014186931"/>
                  </a:ext>
                </a:extLst>
              </a:tr>
              <a:tr h="1235478">
                <a:tc vMerge="1">
                  <a:txBody>
                    <a:bodyPr/>
                    <a:lstStyle/>
                    <a:p>
                      <a:endParaRPr lang="es-PA"/>
                    </a:p>
                  </a:txBody>
                  <a:tcPr/>
                </a:tc>
                <a:tc vMerge="1">
                  <a:txBody>
                    <a:bodyPr/>
                    <a:lstStyle/>
                    <a:p>
                      <a:endParaRPr lang="es-PA"/>
                    </a:p>
                  </a:txBody>
                  <a:tcPr>
                    <a:lnL w="12700" cmpd="sng">
                      <a:noFill/>
                    </a:lnL>
                  </a:tcPr>
                </a:tc>
                <a:tc>
                  <a:txBody>
                    <a:bodyPr/>
                    <a:lstStyle/>
                    <a:p>
                      <a:endParaRPr lang="es-PA" sz="600" dirty="0"/>
                    </a:p>
                  </a:txBody>
                  <a:tcPr marL="92737" marR="92737" marT="46368" marB="46368">
                    <a:lnL w="12700" cap="flat" cmpd="sng" algn="ctr">
                      <a:solidFill>
                        <a:srgbClr val="185EA8"/>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754814950"/>
                  </a:ext>
                </a:extLst>
              </a:tr>
              <a:tr h="180000">
                <a:tc gridSpan="3">
                  <a:txBody>
                    <a:bodyPr/>
                    <a:lstStyle/>
                    <a:p>
                      <a:endParaRPr lang="es-PA" sz="300" dirty="0">
                        <a:latin typeface="Yu Gothic" panose="020B0400000000000000" pitchFamily="34" charset="-128"/>
                        <a:ea typeface="Yu Gothic" panose="020B0400000000000000" pitchFamily="34" charset="-128"/>
                      </a:endParaRPr>
                    </a:p>
                  </a:txBody>
                  <a:tcPr marL="93438" marR="93438" marT="46719" marB="46719">
                    <a:lnL w="381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hMerge="1">
                  <a:txBody>
                    <a:bodyPr/>
                    <a:lstStyle/>
                    <a:p>
                      <a:endParaRPr lang="es-PA"/>
                    </a:p>
                  </a:txBody>
                  <a:tcPr>
                    <a:lnL w="12700" cmpd="sng">
                      <a:noFill/>
                    </a:lnL>
                    <a:lnT w="12700" cap="flat" cmpd="sng" algn="ctr">
                      <a:solidFill>
                        <a:srgbClr val="013B82"/>
                      </a:solidFill>
                      <a:prstDash val="dot"/>
                      <a:round/>
                      <a:headEnd type="none" w="med" len="med"/>
                      <a:tailEnd type="none" w="med" len="med"/>
                    </a:lnT>
                  </a:tcPr>
                </a:tc>
                <a:tc hMerge="1">
                  <a:txBody>
                    <a:bodyPr/>
                    <a:lstStyle/>
                    <a:p>
                      <a:endParaRPr lang="es-PA" sz="800"/>
                    </a:p>
                  </a:txBody>
                  <a:tcPr marL="93438" marR="93438" marT="46719" marB="46719">
                    <a:lnT w="12700" cmpd="sng">
                      <a:noFill/>
                    </a:lnT>
                    <a:solidFill>
                      <a:srgbClr val="DDF5FF"/>
                    </a:solidFill>
                  </a:tcPr>
                </a:tc>
                <a:extLst>
                  <a:ext uri="{0D108BD9-81ED-4DB2-BD59-A6C34878D82A}">
                    <a16:rowId xmlns:a16="http://schemas.microsoft.com/office/drawing/2014/main" val="1243274102"/>
                  </a:ext>
                </a:extLst>
              </a:tr>
            </a:tbl>
          </a:graphicData>
        </a:graphic>
      </p:graphicFrame>
      <p:sp>
        <p:nvSpPr>
          <p:cNvPr id="26" name="TextBox 25">
            <a:extLst>
              <a:ext uri="{FF2B5EF4-FFF2-40B4-BE49-F238E27FC236}">
                <a16:creationId xmlns:a16="http://schemas.microsoft.com/office/drawing/2014/main" id="{B2292717-7A93-870F-0434-804BC6FF2973}"/>
              </a:ext>
            </a:extLst>
          </p:cNvPr>
          <p:cNvSpPr txBox="1"/>
          <p:nvPr/>
        </p:nvSpPr>
        <p:spPr>
          <a:xfrm>
            <a:off x="5837751" y="4736928"/>
            <a:ext cx="4875968" cy="1969770"/>
          </a:xfrm>
          <a:prstGeom prst="rect">
            <a:avLst/>
          </a:prstGeom>
          <a:noFill/>
        </p:spPr>
        <p:txBody>
          <a:bodyPr wrap="square" lIns="91440" tIns="45720" rIns="91440" bIns="45720" rtlCol="0" anchor="t">
            <a:spAutoFit/>
          </a:bodyPr>
          <a:lstStyle/>
          <a:p>
            <a:pPr marL="111125" indent="-111125">
              <a:buClr>
                <a:srgbClr val="ED1C24"/>
              </a:buClr>
              <a:buSzPct val="120000"/>
              <a:buFont typeface="Ubuntu" panose="020B0504030602030204" pitchFamily="34" charset="0"/>
              <a:buChar char="›"/>
            </a:pPr>
            <a:r>
              <a:rPr lang="fr" sz="1400" b="1" kern="100" dirty="0">
                <a:solidFill>
                  <a:srgbClr val="013B82"/>
                </a:solidFill>
                <a:latin typeface="Ubuntu Light" panose="020B0304030602030204" pitchFamily="34" charset="0"/>
                <a:ea typeface="Calibri" panose="020F0502020204030204" pitchFamily="34" charset="0"/>
                <a:cs typeface="Times New Roman" panose="02020603050405020304" pitchFamily="18" charset="0"/>
              </a:rPr>
              <a:t>Quel serait le résultat de votre projet ? </a:t>
            </a:r>
          </a:p>
          <a:p>
            <a:pPr marL="88900">
              <a:spcAft>
                <a:spcPts val="600"/>
              </a:spcAft>
              <a:buClr>
                <a:srgbClr val="ED1C24"/>
              </a:buClr>
              <a:buSzPct val="120000"/>
            </a:pPr>
            <a:r>
              <a:rPr lang="fr" sz="1400" kern="100" dirty="0">
                <a:solidFill>
                  <a:schemeClr val="tx1">
                    <a:lumMod val="65000"/>
                    <a:lumOff val="35000"/>
                  </a:schemeClr>
                </a:solidFill>
                <a:latin typeface="Ubuntu"/>
                <a:ea typeface="Calibri"/>
                <a:cs typeface="Times New Roman"/>
              </a:rPr>
              <a:t>Augmentation du nombre d'athlètes de moins de 25 ans de 35 % à 50 % </a:t>
            </a:r>
          </a:p>
          <a:p>
            <a:pPr marL="111125" indent="-111125">
              <a:buClr>
                <a:srgbClr val="ED1C24"/>
              </a:buClr>
              <a:buSzPct val="120000"/>
              <a:buFont typeface="Ubuntu" panose="020B0504030602030204" pitchFamily="34" charset="0"/>
              <a:buChar char="›"/>
            </a:pPr>
            <a:r>
              <a:rPr lang="fr" sz="1400" b="1" kern="100" dirty="0">
                <a:solidFill>
                  <a:srgbClr val="013B82"/>
                </a:solidFill>
                <a:latin typeface="Ubuntu Light" panose="020B0304030602030204" pitchFamily="34" charset="0"/>
                <a:ea typeface="Calibri" panose="020F0502020204030204" pitchFamily="34" charset="0"/>
                <a:cs typeface="Times New Roman" panose="02020603050405020304" pitchFamily="18" charset="0"/>
              </a:rPr>
              <a:t>Comment allez-vous évaluer votre projet ? </a:t>
            </a:r>
          </a:p>
          <a:p>
            <a:pPr marL="88900">
              <a:spcAft>
                <a:spcPts val="600"/>
              </a:spcAft>
              <a:buClr>
                <a:srgbClr val="ED1C24"/>
              </a:buClr>
              <a:buSzPct val="120000"/>
            </a:pPr>
            <a:r>
              <a:rPr lang="fr" sz="1400" kern="100" dirty="0">
                <a:solidFill>
                  <a:schemeClr val="tx1">
                    <a:lumMod val="65000"/>
                    <a:lumOff val="35000"/>
                  </a:schemeClr>
                </a:solidFill>
                <a:latin typeface="Ubuntu"/>
                <a:ea typeface="Calibri"/>
                <a:cs typeface="Times New Roman"/>
              </a:rPr>
              <a:t>Comparez le nombre d'athlètes de moins de 25 ans sur 5 ans.</a:t>
            </a:r>
          </a:p>
          <a:p>
            <a:pPr marL="111125" indent="-111125">
              <a:buClr>
                <a:srgbClr val="ED1C24"/>
              </a:buClr>
              <a:buSzPct val="120000"/>
              <a:buFont typeface="Ubuntu" panose="020B0504030602030204" pitchFamily="34" charset="0"/>
              <a:buChar char="›"/>
            </a:pPr>
            <a:r>
              <a:rPr lang="fr" sz="1400" b="1" kern="100" dirty="0">
                <a:solidFill>
                  <a:srgbClr val="013B82"/>
                </a:solidFill>
                <a:latin typeface="Ubuntu Light" panose="020B0304030602030204" pitchFamily="34" charset="0"/>
                <a:ea typeface="Calibri" panose="020F0502020204030204" pitchFamily="34" charset="0"/>
                <a:cs typeface="Times New Roman" panose="02020603050405020304" pitchFamily="18" charset="0"/>
              </a:rPr>
              <a:t>Comment allez-vous rendre cela durable ? </a:t>
            </a:r>
          </a:p>
          <a:p>
            <a:pPr marL="88900">
              <a:spcAft>
                <a:spcPts val="600"/>
              </a:spcAft>
              <a:buClr>
                <a:srgbClr val="ED1C24"/>
              </a:buClr>
              <a:buSzPct val="120000"/>
            </a:pPr>
            <a:r>
              <a:rPr lang="fr" sz="1400" kern="100" dirty="0">
                <a:solidFill>
                  <a:schemeClr val="tx1">
                    <a:lumMod val="65000"/>
                    <a:lumOff val="35000"/>
                  </a:schemeClr>
                </a:solidFill>
                <a:latin typeface="Ubuntu"/>
                <a:ea typeface="Calibri"/>
                <a:cs typeface="Times New Roman"/>
              </a:rPr>
              <a:t>Programme de mentorat entre pairs.</a:t>
            </a:r>
          </a:p>
        </p:txBody>
      </p:sp>
    </p:spTree>
    <p:extLst>
      <p:ext uri="{BB962C8B-B14F-4D97-AF65-F5344CB8AC3E}">
        <p14:creationId xmlns:p14="http://schemas.microsoft.com/office/powerpoint/2010/main" val="35816839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p14="http://schemas.microsoft.com/office/powerpoint/2010/main" xmlns:asvg="http://schemas.microsoft.com/office/drawing/2016/SVG/main" xmlns:a16="http://schemas.microsoft.com/office/drawing/2014/main"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914B2-CC22-3677-BFA7-0B6756D609EF}"/>
            </a:ext>
          </a:extLst>
        </p:cNvPr>
        <p:cNvGrpSpPr/>
        <p:nvPr/>
      </p:nvGrpSpPr>
      <p:grpSpPr>
        <a:xfrm>
          <a:off x="0" y="0"/>
          <a:ext cx="0" cy="0"/>
          <a:chOff x="0" y="0"/>
          <a:chExt cx="0" cy="0"/>
        </a:xfrm>
      </p:grpSpPr>
      <p:graphicFrame>
        <p:nvGraphicFramePr>
          <p:cNvPr id="5" name="Tabla 4">
            <a:extLst>
              <a:ext uri="{FF2B5EF4-FFF2-40B4-BE49-F238E27FC236}">
                <a16:creationId xmlns:a16="http://schemas.microsoft.com/office/drawing/2014/main" id="{EC73A1EF-F012-CA7A-9D9E-01359DB1A9E9}"/>
              </a:ext>
            </a:extLst>
          </p:cNvPr>
          <p:cNvGraphicFramePr>
            <a:graphicFrameLocks noGrp="1"/>
          </p:cNvGraphicFramePr>
          <p:nvPr>
            <p:extLst>
              <p:ext uri="{D42A27DB-BD31-4B8C-83A1-F6EECF244321}">
                <p14:modId xmlns:p14="http://schemas.microsoft.com/office/powerpoint/2010/main" val="2707842700"/>
              </p:ext>
            </p:extLst>
          </p:nvPr>
        </p:nvGraphicFramePr>
        <p:xfrm>
          <a:off x="722933" y="1076420"/>
          <a:ext cx="7825813" cy="5631916"/>
        </p:xfrm>
        <a:graphic>
          <a:graphicData uri="http://schemas.openxmlformats.org/drawingml/2006/table">
            <a:tbl>
              <a:tblPr firstRow="1" bandRow="1">
                <a:tableStyleId>{5C22544A-7EE6-4342-B048-85BDC9FD1C3A}</a:tableStyleId>
              </a:tblPr>
              <a:tblGrid>
                <a:gridCol w="185835">
                  <a:extLst>
                    <a:ext uri="{9D8B030D-6E8A-4147-A177-3AD203B41FA5}">
                      <a16:colId xmlns:a16="http://schemas.microsoft.com/office/drawing/2014/main" val="784872245"/>
                    </a:ext>
                  </a:extLst>
                </a:gridCol>
                <a:gridCol w="169246">
                  <a:extLst>
                    <a:ext uri="{9D8B030D-6E8A-4147-A177-3AD203B41FA5}">
                      <a16:colId xmlns:a16="http://schemas.microsoft.com/office/drawing/2014/main" val="2329577228"/>
                    </a:ext>
                  </a:extLst>
                </a:gridCol>
                <a:gridCol w="208280">
                  <a:extLst>
                    <a:ext uri="{9D8B030D-6E8A-4147-A177-3AD203B41FA5}">
                      <a16:colId xmlns:a16="http://schemas.microsoft.com/office/drawing/2014/main" val="1259728211"/>
                    </a:ext>
                  </a:extLst>
                </a:gridCol>
                <a:gridCol w="1161463">
                  <a:extLst>
                    <a:ext uri="{9D8B030D-6E8A-4147-A177-3AD203B41FA5}">
                      <a16:colId xmlns:a16="http://schemas.microsoft.com/office/drawing/2014/main" val="2999127344"/>
                    </a:ext>
                  </a:extLst>
                </a:gridCol>
                <a:gridCol w="183995">
                  <a:extLst>
                    <a:ext uri="{9D8B030D-6E8A-4147-A177-3AD203B41FA5}">
                      <a16:colId xmlns:a16="http://schemas.microsoft.com/office/drawing/2014/main" val="794918554"/>
                    </a:ext>
                  </a:extLst>
                </a:gridCol>
                <a:gridCol w="1843966">
                  <a:extLst>
                    <a:ext uri="{9D8B030D-6E8A-4147-A177-3AD203B41FA5}">
                      <a16:colId xmlns:a16="http://schemas.microsoft.com/office/drawing/2014/main" val="4088032981"/>
                    </a:ext>
                  </a:extLst>
                </a:gridCol>
                <a:gridCol w="172235">
                  <a:extLst>
                    <a:ext uri="{9D8B030D-6E8A-4147-A177-3AD203B41FA5}">
                      <a16:colId xmlns:a16="http://schemas.microsoft.com/office/drawing/2014/main" val="1360919406"/>
                    </a:ext>
                  </a:extLst>
                </a:gridCol>
                <a:gridCol w="1585697">
                  <a:extLst>
                    <a:ext uri="{9D8B030D-6E8A-4147-A177-3AD203B41FA5}">
                      <a16:colId xmlns:a16="http://schemas.microsoft.com/office/drawing/2014/main" val="3348204769"/>
                    </a:ext>
                  </a:extLst>
                </a:gridCol>
                <a:gridCol w="1841493">
                  <a:extLst>
                    <a:ext uri="{9D8B030D-6E8A-4147-A177-3AD203B41FA5}">
                      <a16:colId xmlns:a16="http://schemas.microsoft.com/office/drawing/2014/main" val="2062562213"/>
                    </a:ext>
                  </a:extLst>
                </a:gridCol>
                <a:gridCol w="169642">
                  <a:extLst>
                    <a:ext uri="{9D8B030D-6E8A-4147-A177-3AD203B41FA5}">
                      <a16:colId xmlns:a16="http://schemas.microsoft.com/office/drawing/2014/main" val="1211725926"/>
                    </a:ext>
                  </a:extLst>
                </a:gridCol>
                <a:gridCol w="129654">
                  <a:extLst>
                    <a:ext uri="{9D8B030D-6E8A-4147-A177-3AD203B41FA5}">
                      <a16:colId xmlns:a16="http://schemas.microsoft.com/office/drawing/2014/main" val="1933741318"/>
                    </a:ext>
                  </a:extLst>
                </a:gridCol>
                <a:gridCol w="174307">
                  <a:extLst>
                    <a:ext uri="{9D8B030D-6E8A-4147-A177-3AD203B41FA5}">
                      <a16:colId xmlns:a16="http://schemas.microsoft.com/office/drawing/2014/main" val="116236045"/>
                    </a:ext>
                  </a:extLst>
                </a:gridCol>
              </a:tblGrid>
              <a:tr h="147059">
                <a:tc gridSpan="2">
                  <a:txBody>
                    <a:bodyPr/>
                    <a:lstStyle/>
                    <a:p>
                      <a:pPr algn="l"/>
                      <a:endParaRPr lang="es-PA" sz="300">
                        <a:solidFill>
                          <a:srgbClr val="013B82"/>
                        </a:solidFill>
                        <a:latin typeface="Ubuntu" panose="020B0504030602030204" pitchFamily="34" charset="0"/>
                      </a:endParaRPr>
                    </a:p>
                  </a:txBody>
                  <a:tcPr marL="70917" marR="70917" marT="35459" marB="35459"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tc>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s-PA" sz="300">
                        <a:solidFill>
                          <a:srgbClr val="013B82"/>
                        </a:solidFill>
                        <a:latin typeface="Ubuntu" panose="020B0504030602030204" pitchFamily="34" charset="0"/>
                      </a:endParaRPr>
                    </a:p>
                  </a:txBody>
                  <a:tcPr marL="70917" marR="70917" marT="35459" marB="35459"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lnL w="12700" cmpd="sng">
                      <a:noFill/>
                    </a:lnL>
                  </a:tcPr>
                </a:tc>
                <a:tc hMerge="1">
                  <a:txBody>
                    <a:bodyPr/>
                    <a:lstStyle/>
                    <a:p>
                      <a:endParaRPr lang="en-US"/>
                    </a:p>
                  </a:txBody>
                  <a:tcPr/>
                </a:tc>
                <a:tc gridSpan="7">
                  <a:txBody>
                    <a:bodyPr/>
                    <a:lstStyle/>
                    <a:p>
                      <a:endParaRPr lang="en-US" sz="300"/>
                    </a:p>
                  </a:txBody>
                  <a:tcPr marL="70917" marR="70917" marT="35459" marB="35459"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solidFill>
                        <a:srgbClr val="013B82"/>
                      </a:solidFill>
                      <a:prstDash val="solid"/>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99622110"/>
                  </a:ext>
                </a:extLst>
              </a:tr>
              <a:tr h="416278">
                <a:tc gridSpan="2">
                  <a:txBody>
                    <a:bodyPr/>
                    <a:lstStyle/>
                    <a:p>
                      <a:pPr algn="l"/>
                      <a:endParaRPr lang="es-PA" sz="1400">
                        <a:solidFill>
                          <a:srgbClr val="013B82"/>
                        </a:solidFill>
                        <a:latin typeface="Ubuntu" panose="020B0504030602030204" pitchFamily="34" charset="0"/>
                      </a:endParaRPr>
                    </a:p>
                  </a:txBody>
                  <a:tcPr marL="70917" marR="70917" marT="35459" marB="35459" anchor="b">
                    <a:lnL w="9525" cap="flat" cmpd="sng" algn="ctr">
                      <a:noFill/>
                      <a:prstDash val="dot"/>
                      <a:round/>
                      <a:headEnd type="none" w="med" len="med"/>
                      <a:tailEnd type="none" w="med" len="med"/>
                    </a:lnL>
                    <a:lnR w="9525" cap="flat" cmpd="sng" algn="ctr">
                      <a:noFill/>
                      <a:prstDash val="dot"/>
                      <a:round/>
                      <a:headEnd type="none" w="med" len="med"/>
                      <a:tailEnd type="none" w="med" len="med"/>
                    </a:lnR>
                    <a:lnT w="381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tc>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 sz="1400" b="1" dirty="0">
                          <a:solidFill>
                            <a:srgbClr val="013B82"/>
                          </a:solidFill>
                          <a:latin typeface="Ubuntu" panose="020B0504030602030204" pitchFamily="34" charset="0"/>
                        </a:rPr>
                        <a:t>Nom du projet</a:t>
                      </a:r>
                      <a:endParaRPr lang="es-PA" sz="1400" b="1" dirty="0">
                        <a:solidFill>
                          <a:srgbClr val="013B82"/>
                        </a:solidFill>
                        <a:latin typeface="Ubuntu" panose="020B0504030602030204" pitchFamily="34" charset="0"/>
                      </a:endParaRPr>
                    </a:p>
                  </a:txBody>
                  <a:tcPr marL="72467" marR="72467" marT="36233" marB="36233"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w="38100" cap="flat" cmpd="sng" algn="ctr">
                      <a:noFill/>
                      <a:prstDash val="solid"/>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a:p>
                  </a:txBody>
                  <a:tcPr marL="93438" marR="93438" marT="46719" marB="46719" anchor="b">
                    <a:lnR w="9525" cap="flat" cmpd="sng" algn="ctr">
                      <a:no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gridSpan="5">
                  <a:txBody>
                    <a:bodyPr/>
                    <a:lstStyle/>
                    <a:p>
                      <a:endParaRPr lang="en-US" sz="1200" dirty="0">
                        <a:solidFill>
                          <a:schemeClr val="tx1">
                            <a:lumMod val="75000"/>
                            <a:lumOff val="25000"/>
                          </a:schemeClr>
                        </a:solidFill>
                        <a:latin typeface="Ubuntu Light" panose="020B0304030602030204" pitchFamily="34" charset="0"/>
                      </a:endParaRPr>
                    </a:p>
                  </a:txBody>
                  <a:tcPr marL="70917" marR="70917" marT="35459" marB="3545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a:p>
                  </a:txBody>
                  <a:tcPr>
                    <a:lnL w="12700" cmpd="sng">
                      <a:noFill/>
                    </a:lnL>
                  </a:tcPr>
                </a:tc>
                <a:tc gridSpan="2">
                  <a:txBody>
                    <a:bodyPr/>
                    <a:lstStyle/>
                    <a:p>
                      <a:endParaRPr lang="es-PA" sz="1400"/>
                    </a:p>
                  </a:txBody>
                  <a:tcPr marL="72467" marR="72467" marT="36233" marB="36233" anchor="b">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pPr algn="ctr"/>
                      <a:endParaRPr lang="es-PA" sz="1800">
                        <a:solidFill>
                          <a:srgbClr val="013B82"/>
                        </a:solidFill>
                        <a:latin typeface="Ubuntu" panose="020B0504030602030204" pitchFamily="34" charset="0"/>
                      </a:endParaRPr>
                    </a:p>
                  </a:txBody>
                  <a:tcPr marL="93438" marR="93438" marT="46719" marB="46719" anchor="b">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736027936"/>
                  </a:ext>
                </a:extLst>
              </a:tr>
              <a:tr h="162305">
                <a:tc gridSpan="3">
                  <a:txBody>
                    <a:bodyPr/>
                    <a:lstStyle/>
                    <a:p>
                      <a:endParaRPr lang="es-PA" sz="300" dirty="0"/>
                    </a:p>
                  </a:txBody>
                  <a:tcPr marL="70917" marR="70917" marT="35459" marB="35459">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tc>
                <a:tc hMerge="1">
                  <a:txBody>
                    <a:bodyPr/>
                    <a:lstStyle/>
                    <a:p>
                      <a:endParaRPr lang="es-PA"/>
                    </a:p>
                  </a:txBody>
                  <a:tcPr>
                    <a:lnL w="12700" cmpd="sng">
                      <a:noFill/>
                    </a:lnL>
                    <a:lnT w="12700" cmpd="sng">
                      <a:noFill/>
                    </a:lnT>
                    <a:solidFill>
                      <a:srgbClr val="DDF5FF"/>
                    </a:solidFill>
                  </a:tcPr>
                </a:tc>
                <a:tc gridSpan="2">
                  <a:txBody>
                    <a:bodyPr/>
                    <a:lstStyle/>
                    <a:p>
                      <a:endParaRPr lang="es-PA" sz="300" dirty="0"/>
                    </a:p>
                  </a:txBody>
                  <a:tcPr marL="72467" marR="72467" marT="36233" marB="36233" anchor="ctr">
                    <a:lnL w="9525" cap="flat" cmpd="sng" algn="ctr">
                      <a:noFill/>
                      <a:prstDash val="dot"/>
                      <a:round/>
                      <a:headEnd type="none" w="med" len="med"/>
                      <a:tailEnd type="none" w="med" len="med"/>
                    </a:lnL>
                    <a:lnR w="9525" cap="flat" cmpd="sng" algn="ctr">
                      <a:no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s-PA" sz="400"/>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gridSpan="3">
                  <a:txBody>
                    <a:bodyPr/>
                    <a:lstStyle/>
                    <a:p>
                      <a:endParaRPr lang="en-US" sz="300"/>
                    </a:p>
                  </a:txBody>
                  <a:tcPr marL="70917" marR="70917" marT="35459" marB="35459" anchor="ctr">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s-PA"/>
                    </a:p>
                  </a:txBody>
                  <a:tcPr>
                    <a:lnL w="12700" cmpd="sng">
                      <a:noFill/>
                    </a:lnL>
                  </a:tcPr>
                </a:tc>
                <a:tc hMerge="1">
                  <a:txBody>
                    <a:bodyPr/>
                    <a:lstStyle/>
                    <a:p>
                      <a:endParaRPr lang="es-PA"/>
                    </a:p>
                  </a:txBody>
                  <a:tcPr>
                    <a:lnL w="12700" cmpd="sng">
                      <a:noFill/>
                    </a:lnL>
                  </a:tcPr>
                </a:tc>
                <a:tc>
                  <a:txBody>
                    <a:bodyPr/>
                    <a:lstStyle/>
                    <a:p>
                      <a:endParaRPr lang="es-PA" sz="300"/>
                    </a:p>
                  </a:txBody>
                  <a:tcPr marL="72467" marR="72467" marT="36233" marB="36233">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gridSpan="3">
                  <a:txBody>
                    <a:bodyPr/>
                    <a:lstStyle/>
                    <a:p>
                      <a:endParaRPr lang="es-PA" sz="300"/>
                    </a:p>
                  </a:txBody>
                  <a:tcPr marL="72467" marR="72467" marT="36233" marB="36233">
                    <a:lnL w="9525" cap="flat" cmpd="sng" algn="ctr">
                      <a:noFill/>
                      <a:prstDash val="dot"/>
                      <a:round/>
                      <a:headEnd type="none" w="med" len="med"/>
                      <a:tailEnd type="none" w="med" len="med"/>
                    </a:lnL>
                    <a:lnR w="9525" cap="flat" cmpd="sng" algn="ctr">
                      <a:no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s-PA"/>
                    </a:p>
                  </a:txBody>
                  <a:tcPr>
                    <a:solidFill>
                      <a:srgbClr val="DDF5FF"/>
                    </a:solidFill>
                  </a:tcPr>
                </a:tc>
                <a:tc hMerge="1">
                  <a:txBody>
                    <a:bodyPr/>
                    <a:lstStyle/>
                    <a:p>
                      <a:endParaRPr lang="es-PA" sz="400"/>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4103080341"/>
                  </a:ext>
                </a:extLst>
              </a:tr>
              <a:tr h="402611">
                <a:tc gridSpan="2">
                  <a:txBody>
                    <a:bodyPr/>
                    <a:lstStyle/>
                    <a:p>
                      <a:endParaRPr lang="es-PA" sz="1400"/>
                    </a:p>
                  </a:txBody>
                  <a:tcPr marL="71923" marR="71923" marT="35961" marB="35961">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tc>
                <a:tc gridSpan="3">
                  <a:txBody>
                    <a:bodyPr/>
                    <a:lstStyle/>
                    <a:p>
                      <a:pPr algn="r"/>
                      <a:r>
                        <a:rPr lang="fr" sz="1400" b="1" dirty="0">
                          <a:solidFill>
                            <a:srgbClr val="013B82"/>
                          </a:solidFill>
                          <a:latin typeface="Ubuntu" panose="020B0504030602030204" pitchFamily="34" charset="0"/>
                          <a:ea typeface="Yu Gothic" panose="020B0400000000000000" pitchFamily="34" charset="-128"/>
                        </a:rPr>
                        <a:t>Chef de projet</a:t>
                      </a:r>
                    </a:p>
                  </a:txBody>
                  <a:tcPr marL="72467" marR="72467" marT="36233" marB="36233"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lnL w="12700" cap="flat" cmpd="sng" algn="ctr">
                      <a:solidFill>
                        <a:srgbClr val="013B82"/>
                      </a:solidFill>
                      <a:prstDash val="dot"/>
                      <a:round/>
                      <a:headEnd type="none" w="med" len="med"/>
                      <a:tailEnd type="none" w="med" len="med"/>
                    </a:lnL>
                    <a:lnT w="12700" cmpd="sng">
                      <a:noFill/>
                    </a:lnT>
                  </a:tcPr>
                </a:tc>
                <a:tc hMerge="1">
                  <a:txBody>
                    <a:bodyPr/>
                    <a:lstStyle/>
                    <a:p>
                      <a:endParaRPr lang="en-US"/>
                    </a:p>
                  </a:txBody>
                  <a:tcPr>
                    <a:lnT w="12700" cap="flat" cmpd="sng" algn="ctr">
                      <a:solidFill>
                        <a:srgbClr val="013B82"/>
                      </a:solidFill>
                      <a:prstDash val="dot"/>
                      <a:round/>
                      <a:headEnd type="none" w="med" len="med"/>
                      <a:tailEnd type="none" w="med" len="med"/>
                    </a:lnT>
                  </a:tcPr>
                </a:tc>
                <a:tc gridSpan="5">
                  <a:txBody>
                    <a:bodyPr/>
                    <a:lstStyle/>
                    <a:p>
                      <a:endParaRPr lang="en-US" sz="1200" dirty="0">
                        <a:solidFill>
                          <a:schemeClr val="tx1">
                            <a:lumMod val="75000"/>
                            <a:lumOff val="25000"/>
                          </a:schemeClr>
                        </a:solidFill>
                        <a:latin typeface="Ubuntu Light" panose="020B0304030602030204" pitchFamily="34" charset="0"/>
                      </a:endParaRPr>
                    </a:p>
                  </a:txBody>
                  <a:tcPr marL="70917" marR="70917" marT="35459" marB="3545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endParaRPr lang="es-PA" sz="1400" dirty="0"/>
                    </a:p>
                  </a:txBody>
                  <a:tcPr marL="71923" marR="71923" marT="35961" marB="35961">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tc>
                <a:extLst>
                  <a:ext uri="{0D108BD9-81ED-4DB2-BD59-A6C34878D82A}">
                    <a16:rowId xmlns:a16="http://schemas.microsoft.com/office/drawing/2014/main" val="491045625"/>
                  </a:ext>
                </a:extLst>
              </a:tr>
              <a:tr h="402611">
                <a:tc gridSpan="2">
                  <a:txBody>
                    <a:bodyPr/>
                    <a:lstStyle/>
                    <a:p>
                      <a:endParaRPr lang="es-PA" sz="1400"/>
                    </a:p>
                  </a:txBody>
                  <a:tcPr marL="71923" marR="71923" marT="35961" marB="35961">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s-PA" sz="1800"/>
                    </a:p>
                  </a:txBody>
                  <a:tcPr marL="92737" marR="92737" marT="46368" marB="46368">
                    <a:lnL w="12700" cmpd="sng">
                      <a:noFill/>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gridSpan="3">
                  <a:txBody>
                    <a:bodyPr/>
                    <a:lstStyle/>
                    <a:p>
                      <a:pPr algn="r"/>
                      <a:r>
                        <a:rPr lang="fr" sz="1400" b="1" dirty="0">
                          <a:solidFill>
                            <a:srgbClr val="013B82"/>
                          </a:solidFill>
                          <a:latin typeface="Ubuntu" panose="020B0504030602030204" pitchFamily="34" charset="0"/>
                          <a:ea typeface="Yu Gothic" panose="020B0400000000000000" pitchFamily="34" charset="-128"/>
                        </a:rPr>
                        <a:t>Membres de l’èquipe</a:t>
                      </a:r>
                      <a:endParaRPr lang="es-PA" sz="1400" b="1" dirty="0">
                        <a:solidFill>
                          <a:srgbClr val="013B82"/>
                        </a:solidFill>
                        <a:latin typeface="Ubuntu" panose="020B0504030602030204" pitchFamily="34" charset="0"/>
                        <a:ea typeface="Yu Gothic" panose="020B0400000000000000" pitchFamily="34" charset="-128"/>
                      </a:endParaRPr>
                    </a:p>
                  </a:txBody>
                  <a:tcPr marL="72467" marR="72467" marT="36233" marB="36233" anchor="ctr">
                    <a:lnL w="9525" cap="flat" cmpd="sng" algn="ctr">
                      <a:noFill/>
                      <a:prstDash val="dot"/>
                      <a:round/>
                      <a:headEnd type="none" w="med" len="med"/>
                      <a:tailEnd type="none" w="med" len="med"/>
                    </a:lnL>
                    <a:lnR w="12700" cap="flat" cmpd="sng" algn="ctr">
                      <a:solidFill>
                        <a:srgbClr val="013B82"/>
                      </a:solid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pPr marL="0" algn="l" defTabSz="914400" rtl="0" eaLnBrk="1" latinLnBrk="0" hangingPunct="1"/>
                      <a:r>
                        <a:rPr lang="fr" sz="1800" b="0" kern="1200">
                          <a:solidFill>
                            <a:schemeClr val="tx1">
                              <a:lumMod val="75000"/>
                              <a:lumOff val="25000"/>
                            </a:schemeClr>
                          </a:solidFill>
                          <a:latin typeface="Ubuntu" panose="020B0504030602030204" pitchFamily="34" charset="0"/>
                          <a:ea typeface="Yu Gothic" panose="020B0400000000000000" pitchFamily="34" charset="-128"/>
                          <a:cs typeface="+mn-cs"/>
                        </a:rPr>
                        <a:t>Noms des coéquipiers</a:t>
                      </a:r>
                      <a:endParaRPr lang="es-PA" sz="1800" b="0" kern="1200">
                        <a:solidFill>
                          <a:schemeClr val="tx1">
                            <a:lumMod val="75000"/>
                            <a:lumOff val="25000"/>
                          </a:schemeClr>
                        </a:solidFill>
                        <a:latin typeface="Ubuntu" panose="020B0504030602030204" pitchFamily="34" charset="0"/>
                        <a:ea typeface="Yu Gothic" panose="020B0400000000000000" pitchFamily="34" charset="-128"/>
                        <a:cs typeface="+mn-cs"/>
                      </a:endParaRPr>
                    </a:p>
                  </a:txBody>
                  <a:tcPr marL="93438" marR="93438" marT="46719" marB="46719">
                    <a:lnR w="12700" cap="flat" cmpd="sng" algn="ctr">
                      <a:solidFill>
                        <a:srgbClr val="013B82"/>
                      </a:solidFill>
                      <a:prstDash val="dot"/>
                      <a:round/>
                      <a:headEnd type="none" w="med" len="med"/>
                      <a:tailEnd type="none" w="med" len="med"/>
                    </a:lnR>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gridSpan="5">
                  <a:txBody>
                    <a:bodyPr/>
                    <a:lstStyle/>
                    <a:p>
                      <a:endParaRPr lang="en-US" sz="1200" dirty="0">
                        <a:solidFill>
                          <a:schemeClr val="tx1">
                            <a:lumMod val="75000"/>
                            <a:lumOff val="25000"/>
                          </a:schemeClr>
                        </a:solidFill>
                        <a:latin typeface="Ubuntu Light" panose="020B0304030602030204" pitchFamily="34" charset="0"/>
                      </a:endParaRPr>
                    </a:p>
                  </a:txBody>
                  <a:tcPr marL="70917" marR="70917" marT="35459" marB="3545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a:p>
                  </a:txBody>
                  <a:tcPr>
                    <a:lnL w="19050" cap="flat" cmpd="sng" algn="ctr">
                      <a:solidFill>
                        <a:srgbClr val="0093D4"/>
                      </a:solidFill>
                      <a:prstDash val="sysDot"/>
                      <a:round/>
                      <a:headEnd type="none" w="med" len="med"/>
                      <a:tailEnd type="none" w="med" len="med"/>
                    </a:lnL>
                  </a:tcPr>
                </a:tc>
                <a:tc hMerge="1">
                  <a:txBody>
                    <a:bodyPr/>
                    <a:lstStyle/>
                    <a:p>
                      <a:endParaRPr lang="es-PA"/>
                    </a:p>
                  </a:txBody>
                  <a:tcPr>
                    <a:lnL w="12700" cap="flat" cmpd="sng" algn="ctr">
                      <a:solidFill>
                        <a:srgbClr val="013B82"/>
                      </a:solidFill>
                      <a:prstDash val="dot"/>
                      <a:round/>
                      <a:headEnd type="none" w="med" len="med"/>
                      <a:tailEnd type="none" w="med" len="med"/>
                    </a:lnL>
                    <a:lnT w="12700" cap="flat" cmpd="sng" algn="ctr">
                      <a:solidFill>
                        <a:srgbClr val="013B82"/>
                      </a:solidFill>
                      <a:prstDash val="dot"/>
                      <a:round/>
                      <a:headEnd type="none" w="med" len="med"/>
                      <a:tailEnd type="none" w="med" len="med"/>
                    </a:lnT>
                  </a:tcPr>
                </a:tc>
                <a:tc hMerge="1">
                  <a:txBody>
                    <a:bodyPr/>
                    <a:lstStyle/>
                    <a:p>
                      <a:endParaRPr lang="es-PA"/>
                    </a:p>
                  </a:txBody>
                  <a:tcPr>
                    <a:lnL w="19050" cap="flat" cmpd="sng" algn="ctr">
                      <a:solidFill>
                        <a:srgbClr val="0093D4"/>
                      </a:solidFill>
                      <a:prstDash val="sysDot"/>
                      <a:round/>
                      <a:headEnd type="none" w="med" len="med"/>
                      <a:tailEnd type="none" w="med" len="med"/>
                    </a:lnL>
                    <a:lnT w="19050" cap="flat" cmpd="sng" algn="ctr">
                      <a:solidFill>
                        <a:srgbClr val="0093D4"/>
                      </a:solidFill>
                      <a:prstDash val="sysDot"/>
                      <a:round/>
                      <a:headEnd type="none" w="med" len="med"/>
                      <a:tailEnd type="none" w="med" len="med"/>
                    </a:lnT>
                  </a:tcPr>
                </a:tc>
                <a:tc gridSpan="2">
                  <a:txBody>
                    <a:bodyPr/>
                    <a:lstStyle/>
                    <a:p>
                      <a:endParaRPr lang="es-PA" sz="1400"/>
                    </a:p>
                  </a:txBody>
                  <a:tcPr marL="71923" marR="71923" marT="35961" marB="35961">
                    <a:lnL w="12700" cap="flat" cmpd="sng" algn="ctr">
                      <a:solidFill>
                        <a:srgbClr val="013B82"/>
                      </a:solidFill>
                      <a:prstDash val="dot"/>
                      <a:round/>
                      <a:headEnd type="none" w="med" len="med"/>
                      <a:tailEnd type="none" w="med" len="med"/>
                    </a:lnL>
                    <a:lnR w="12700"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s-PA" sz="1800"/>
                    </a:p>
                  </a:txBody>
                  <a:tcPr marL="92737" marR="92737" marT="46368" marB="46368">
                    <a:lnL w="12700" cap="flat" cmpd="sng" algn="ctr">
                      <a:solidFill>
                        <a:srgbClr val="013B82"/>
                      </a:solid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209509643"/>
                  </a:ext>
                </a:extLst>
              </a:tr>
              <a:tr h="194345">
                <a:tc gridSpan="12">
                  <a:txBody>
                    <a:bodyPr/>
                    <a:lstStyle/>
                    <a:p>
                      <a:endParaRPr lang="es-PA" sz="500"/>
                    </a:p>
                  </a:txBody>
                  <a:tcPr marL="72467" marR="72467" marT="36233" marB="36233">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tc hMerge="1">
                  <a:txBody>
                    <a:bodyPr/>
                    <a:lstStyle/>
                    <a:p>
                      <a:endParaRPr lang="en-US"/>
                    </a:p>
                  </a:txBody>
                  <a:tcPr/>
                </a:tc>
                <a:tc hMerge="1">
                  <a:txBody>
                    <a:bodyPr/>
                    <a:lstStyle/>
                    <a:p>
                      <a:endParaRPr lang="es-PA" sz="600">
                        <a:latin typeface="Yu Gothic" panose="020B0400000000000000" pitchFamily="34" charset="-128"/>
                        <a:ea typeface="Yu Gothic" panose="020B0400000000000000" pitchFamily="34" charset="-128"/>
                      </a:endParaRPr>
                    </a:p>
                  </a:txBody>
                  <a:tcPr>
                    <a:lnL w="12700" cmpd="sng">
                      <a:noFill/>
                    </a:lnL>
                    <a:lnT w="12700" cmpd="sng">
                      <a:noFill/>
                    </a:lnT>
                    <a:solidFill>
                      <a:srgbClr val="DDF5FF"/>
                    </a:solidFill>
                  </a:tcPr>
                </a:tc>
                <a:tc hMerge="1">
                  <a:txBody>
                    <a:bodyPr/>
                    <a:lstStyle/>
                    <a:p>
                      <a:endParaRPr lang="es-PA"/>
                    </a:p>
                  </a:txBody>
                  <a:tcPr>
                    <a:lnL w="12700" cmpd="sng">
                      <a:noFill/>
                    </a:lnL>
                  </a:tcPr>
                </a:tc>
                <a:tc hMerge="1">
                  <a:txBody>
                    <a:bodyPr/>
                    <a:lstStyle/>
                    <a:p>
                      <a:endParaRPr lang="es-PA" sz="600">
                        <a:latin typeface="Yu Gothic" panose="020B0400000000000000" pitchFamily="34" charset="-128"/>
                        <a:ea typeface="Yu Gothic" panose="020B0400000000000000" pitchFamily="34" charset="-128"/>
                      </a:endParaRPr>
                    </a:p>
                  </a:txBody>
                  <a:tcPr>
                    <a:lnT w="12700" cap="flat" cmpd="sng" algn="ctr">
                      <a:solidFill>
                        <a:srgbClr val="013B82"/>
                      </a:solidFill>
                      <a:prstDash val="dot"/>
                      <a:round/>
                      <a:headEnd type="none" w="med" len="med"/>
                      <a:tailEnd type="none" w="med" len="med"/>
                    </a:lnT>
                    <a:solidFill>
                      <a:srgbClr val="DDF5FF"/>
                    </a:solidFill>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a:p>
                  </a:txBody>
                  <a:tcPr>
                    <a:lnL w="9525" cap="flat" cmpd="sng" algn="ctr">
                      <a:noFill/>
                      <a:prstDash val="dot"/>
                      <a:round/>
                      <a:headEnd type="none" w="med" len="med"/>
                      <a:tailEnd type="none" w="med" len="med"/>
                    </a:lnL>
                  </a:tcPr>
                </a:tc>
                <a:tc hMerge="1">
                  <a:txBody>
                    <a:bodyPr/>
                    <a:lstStyle/>
                    <a:p>
                      <a:endParaRPr lang="es-PA"/>
                    </a:p>
                  </a:txBody>
                  <a:tcPr>
                    <a:lnL w="12700" cmpd="sng">
                      <a:noFill/>
                    </a:lnL>
                  </a:tcPr>
                </a:tc>
                <a:tc hMerge="1">
                  <a:txBody>
                    <a:bodyPr/>
                    <a:lstStyle/>
                    <a:p>
                      <a:endParaRPr lang="es-PA" sz="600"/>
                    </a:p>
                  </a:txBody>
                  <a:tcPr>
                    <a:solidFill>
                      <a:srgbClr val="DDF5FF"/>
                    </a:solidFill>
                  </a:tcPr>
                </a:tc>
                <a:tc hMerge="1">
                  <a:txBody>
                    <a:bodyPr/>
                    <a:lstStyle/>
                    <a:p>
                      <a:endParaRPr lang="es-PA" sz="600"/>
                    </a:p>
                  </a:txBody>
                  <a:tcPr marL="93438" marR="93438" marT="46719" marB="46719">
                    <a:lnL w="9525" cap="flat" cmpd="sng" algn="ctr">
                      <a:noFill/>
                      <a:prstDash val="dot"/>
                      <a:round/>
                      <a:headEnd type="none" w="med" len="med"/>
                      <a:tailEnd type="none" w="med" len="med"/>
                    </a:lnL>
                    <a:lnR w="9525" cap="flat" cmpd="sng" algn="ctr">
                      <a:noFill/>
                      <a:prstDash val="dot"/>
                      <a:round/>
                      <a:headEnd type="none" w="med" len="med"/>
                      <a:tailEnd type="none" w="med" len="med"/>
                    </a:lnR>
                    <a:lnT w="9525" cap="flat" cmpd="sng" algn="ctr">
                      <a:noFill/>
                      <a:prstDash val="dot"/>
                      <a:round/>
                      <a:headEnd type="none" w="med" len="med"/>
                      <a:tailEnd type="none" w="med" len="med"/>
                    </a:lnT>
                    <a:lnB w="9525" cap="flat" cmpd="sng" algn="ctr">
                      <a:noFill/>
                      <a:prstDash val="dot"/>
                      <a:round/>
                      <a:headEnd type="none" w="med" len="med"/>
                      <a:tailEnd type="none" w="med" len="med"/>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981323372"/>
                  </a:ext>
                </a:extLst>
              </a:tr>
              <a:tr h="108000">
                <a:tc>
                  <a:txBody>
                    <a:bodyPr/>
                    <a:lstStyle/>
                    <a:p>
                      <a:endParaRPr lang="es-PA" sz="300"/>
                    </a:p>
                  </a:txBody>
                  <a:tcPr marL="71923" marR="71923" marT="35961" marB="35961">
                    <a:lnL w="12700" cmpd="sng">
                      <a:noFill/>
                    </a:lnL>
                    <a:lnR w="12700" cmpd="sng">
                      <a:noFill/>
                    </a:lnR>
                    <a:lnT w="9525" cap="flat" cmpd="sng" algn="ctr">
                      <a:noFill/>
                      <a:prstDash val="dot"/>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gridSpan="3">
                  <a:txBody>
                    <a:bodyPr/>
                    <a:lstStyle/>
                    <a:p>
                      <a:endParaRPr lang="es-PA" sz="300"/>
                    </a:p>
                  </a:txBody>
                  <a:tcPr marL="70917" marR="70917" marT="35459" marB="35459">
                    <a:lnL w="12700" cmpd="sng">
                      <a:noFill/>
                    </a:lnL>
                    <a:lnR w="12700" cmpd="sng">
                      <a:noFill/>
                    </a:lnR>
                    <a:lnT w="9525" cap="flat" cmpd="sng" algn="ctr">
                      <a:noFill/>
                      <a:prstDash val="dot"/>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hMerge="1">
                  <a:txBody>
                    <a:bodyPr/>
                    <a:lstStyle/>
                    <a:p>
                      <a:endParaRPr lang="es-PA" sz="400">
                        <a:latin typeface="Yu Gothic" panose="020B0400000000000000" pitchFamily="34" charset="-128"/>
                        <a:ea typeface="Yu Gothic" panose="020B0400000000000000" pitchFamily="34" charset="-128"/>
                      </a:endParaRPr>
                    </a:p>
                  </a:txBody>
                  <a:tcPr marL="93438" marR="93438" marT="46719" marB="46719">
                    <a:lnL w="12700" cmpd="sng">
                      <a:noFill/>
                    </a:lnL>
                    <a:lnR w="12700" cmpd="sng">
                      <a:noFill/>
                    </a:lnR>
                    <a:lnB w="12700" cmpd="sng">
                      <a:noFill/>
                    </a:lnB>
                    <a:lnTlToBr w="12700" cmpd="sng">
                      <a:noFill/>
                      <a:prstDash val="solid"/>
                    </a:lnTlToBr>
                    <a:lnBlToTr w="12700" cmpd="sng">
                      <a:noFill/>
                      <a:prstDash val="solid"/>
                    </a:lnBlToTr>
                    <a:solidFill>
                      <a:schemeClr val="bg1"/>
                    </a:solidFill>
                  </a:tcPr>
                </a:tc>
                <a:tc hMerge="1">
                  <a:txBody>
                    <a:bodyPr/>
                    <a:lstStyle/>
                    <a:p>
                      <a:endParaRPr lang="es-PA"/>
                    </a:p>
                  </a:txBody>
                  <a:tcPr>
                    <a:lnL w="12700" cmpd="sng">
                      <a:noFill/>
                    </a:lnL>
                  </a:tcPr>
                </a:tc>
                <a:tc gridSpan="7">
                  <a:txBody>
                    <a:bodyPr/>
                    <a:lstStyle/>
                    <a:p>
                      <a:endParaRPr lang="es-PA" sz="300" dirty="0">
                        <a:latin typeface="Yu Gothic" panose="020B0400000000000000" pitchFamily="34" charset="-128"/>
                        <a:ea typeface="Yu Gothic" panose="020B0400000000000000" pitchFamily="34" charset="-128"/>
                      </a:endParaRPr>
                    </a:p>
                  </a:txBody>
                  <a:tcPr marL="71923" marR="71923" marT="35961" marB="35961">
                    <a:lnL>
                      <a:noFill/>
                    </a:lnL>
                    <a:lnR w="12700" cmpd="sng">
                      <a:noFill/>
                    </a:lnR>
                    <a:lnB w="12700" cmpd="sng">
                      <a:noFill/>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tc>
                <a:tc hMerge="1">
                  <a:txBody>
                    <a:bodyPr/>
                    <a:lstStyle/>
                    <a:p>
                      <a:endParaRPr lang="es-PA"/>
                    </a:p>
                  </a:txBody>
                  <a:tcPr>
                    <a:lnL w="12700" cmpd="sng">
                      <a:noFill/>
                    </a:lnL>
                  </a:tcPr>
                </a:tc>
                <a:tc hMerge="1">
                  <a:txBody>
                    <a:bodyPr/>
                    <a:lstStyle/>
                    <a:p>
                      <a:endParaRPr lang="es-PA"/>
                    </a:p>
                  </a:txBody>
                  <a:tcPr/>
                </a:tc>
                <a:tc hMerge="1">
                  <a:txBody>
                    <a:bodyPr/>
                    <a:lstStyle/>
                    <a:p>
                      <a:endParaRPr lang="es-PA" sz="400"/>
                    </a:p>
                  </a:txBody>
                  <a:tcPr marL="92737" marR="92737" marT="46368" marB="46368">
                    <a:lnL w="12700" cmpd="sng">
                      <a:noFill/>
                    </a:lnL>
                    <a:lnR w="12700" cmpd="sng">
                      <a:noFill/>
                    </a:lnR>
                    <a:lnT w="9525" cap="flat" cmpd="sng" algn="ctr">
                      <a:noFill/>
                      <a:prstDash val="dot"/>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endParaRPr lang="es-PA" sz="300"/>
                    </a:p>
                  </a:txBody>
                  <a:tcPr marL="71923" marR="71923" marT="35961" marB="35961">
                    <a:lnL w="12700" cmpd="sng">
                      <a:noFill/>
                    </a:lnL>
                    <a:lnR w="12700" cmpd="sng">
                      <a:noFill/>
                    </a:lnR>
                    <a:lnT w="9525" cap="flat" cmpd="sng" algn="ctr">
                      <a:noFill/>
                      <a:prstDash val="dot"/>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7347503"/>
                  </a:ext>
                </a:extLst>
              </a:tr>
              <a:tr h="144000">
                <a:tc>
                  <a:txBody>
                    <a:bodyPr/>
                    <a:lstStyle/>
                    <a:p>
                      <a:endParaRPr lang="es-PA" sz="400"/>
                    </a:p>
                  </a:txBody>
                  <a:tcPr marL="71923" marR="71923" marT="35961" marB="35961">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3">
                  <a:txBody>
                    <a:bodyPr/>
                    <a:lstStyle/>
                    <a:p>
                      <a:endParaRPr lang="es-PA" sz="400"/>
                    </a:p>
                  </a:txBody>
                  <a:tcPr marL="70917" marR="70917" marT="35459" marB="35459">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hMerge="1">
                  <a:txBody>
                    <a:bodyPr/>
                    <a:lstStyle/>
                    <a:p>
                      <a:endParaRPr lang="es-PA" sz="500">
                        <a:latin typeface="Yu Gothic" panose="020B0400000000000000" pitchFamily="34" charset="-128"/>
                        <a:ea typeface="Yu Gothic" panose="020B0400000000000000" pitchFamily="34" charset="-128"/>
                      </a:endParaRPr>
                    </a:p>
                  </a:txBody>
                  <a:tcPr marL="93438" marR="93438" marT="46719" marB="46719">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hMerge="1">
                  <a:txBody>
                    <a:bodyPr/>
                    <a:lstStyle/>
                    <a:p>
                      <a:endParaRPr lang="es-PA"/>
                    </a:p>
                  </a:txBody>
                  <a:tcPr>
                    <a:lnL w="12700" cmpd="sng">
                      <a:noFill/>
                    </a:lnL>
                  </a:tcPr>
                </a:tc>
                <a:tc gridSpan="7">
                  <a:txBody>
                    <a:bodyPr/>
                    <a:lstStyle/>
                    <a:p>
                      <a:endParaRPr lang="es-PA" sz="400" dirty="0">
                        <a:latin typeface="Yu Gothic" panose="020B0400000000000000" pitchFamily="34" charset="-128"/>
                        <a:ea typeface="Yu Gothic" panose="020B0400000000000000" pitchFamily="34" charset="-128"/>
                      </a:endParaRPr>
                    </a:p>
                  </a:txBody>
                  <a:tcPr marL="71923" marR="71923" marT="35961" marB="35961">
                    <a:lnL>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sz="5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400"/>
                    </a:p>
                  </a:txBody>
                  <a:tcPr marL="71923" marR="71923" marT="35961" marB="35961">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293249594"/>
                  </a:ext>
                </a:extLst>
              </a:tr>
              <a:tr h="432000">
                <a:tc>
                  <a:txBody>
                    <a:bodyPr/>
                    <a:lstStyle/>
                    <a:p>
                      <a:endParaRPr lang="es-PA" sz="500"/>
                    </a:p>
                  </a:txBody>
                  <a:tcPr marL="71923" marR="71923" marT="35961" marB="35961">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10">
                  <a:txBody>
                    <a:bodyPr/>
                    <a:lstStyle/>
                    <a:p>
                      <a:r>
                        <a:rPr lang="fr" sz="1400" b="1" kern="1200" dirty="0" err="1">
                          <a:solidFill>
                            <a:srgbClr val="013B82"/>
                          </a:solidFill>
                          <a:latin typeface="Ubuntu" panose="020B0504030602030204" pitchFamily="34" charset="0"/>
                          <a:ea typeface="Yu Gothic" panose="020B0400000000000000" pitchFamily="34" charset="-128"/>
                          <a:cs typeface="+mn-cs"/>
                        </a:rPr>
                        <a:t>Le problème</a:t>
                      </a:r>
                      <a:endParaRPr lang="es-PA" sz="500" dirty="0"/>
                    </a:p>
                  </a:txBody>
                  <a:tcPr marL="71923" marR="71923" marT="35961" marB="35961"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pPr marL="0" algn="l" defTabSz="914400" rtl="0" eaLnBrk="1" latinLnBrk="0" hangingPunct="1"/>
                      <a:r>
                        <a:rPr lang="fr" sz="1800" b="1" kern="1200" err="1">
                          <a:solidFill>
                            <a:srgbClr val="013B82"/>
                          </a:solidFill>
                          <a:latin typeface="Ubuntu" panose="020B0504030602030204" pitchFamily="34" charset="0"/>
                          <a:ea typeface="Yu Gothic" panose="020B0400000000000000" pitchFamily="34" charset="-128"/>
                          <a:cs typeface="+mn-cs"/>
                        </a:rPr>
                        <a:t>Le problème</a:t>
                      </a:r>
                      <a:endParaRPr lang="es-PA" sz="1800" b="1" kern="1200">
                        <a:solidFill>
                          <a:srgbClr val="013B82"/>
                        </a:solidFill>
                        <a:latin typeface="Ubuntu" panose="020B0504030602030204" pitchFamily="34" charset="0"/>
                        <a:ea typeface="Yu Gothic" panose="020B0400000000000000" pitchFamily="34" charset="-128"/>
                        <a:cs typeface="+mn-cs"/>
                      </a:endParaRPr>
                    </a:p>
                  </a:txBody>
                  <a:tcPr marL="93438" marR="93438" marT="46719" marB="46719"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a:p>
                  </a:txBody>
                  <a:tcPr>
                    <a:lnL w="12700" cmpd="sng">
                      <a:noFill/>
                    </a:lnL>
                  </a:tcPr>
                </a:tc>
                <a:tc hMerge="1">
                  <a:txBody>
                    <a:bodyPr/>
                    <a:lstStyle/>
                    <a:p>
                      <a:endParaRPr lang="es-PA">
                        <a:latin typeface="Yu Gothic" panose="020B0400000000000000" pitchFamily="34" charset="-128"/>
                        <a:ea typeface="Yu Gothic" panose="020B0400000000000000" pitchFamily="34" charset="-128"/>
                      </a:endParaRPr>
                    </a:p>
                  </a:txBody>
                  <a:tcPr>
                    <a:lnT w="12700" cmpd="sng">
                      <a:noFill/>
                    </a:lnT>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500"/>
                    </a:p>
                  </a:txBody>
                  <a:tcPr marL="71923" marR="71923" marT="35961" marB="35961">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473982777"/>
                  </a:ext>
                </a:extLst>
              </a:tr>
              <a:tr h="684000">
                <a:tc>
                  <a:txBody>
                    <a:bodyPr/>
                    <a:lstStyle/>
                    <a:p>
                      <a:endParaRPr lang="es-PA" sz="400"/>
                    </a:p>
                  </a:txBody>
                  <a:tcPr marL="71923" marR="71923" marT="35961" marB="35961">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gridSpan="10">
                  <a:txBody>
                    <a:bodyPr/>
                    <a:lstStyle/>
                    <a:p>
                      <a:pPr>
                        <a:lnSpc>
                          <a:spcPct val="120000"/>
                        </a:lnSpc>
                      </a:pPr>
                      <a:endParaRPr lang="es-PA" sz="1200" dirty="0">
                        <a:solidFill>
                          <a:schemeClr val="tx1">
                            <a:lumMod val="75000"/>
                            <a:lumOff val="25000"/>
                          </a:schemeClr>
                        </a:solidFill>
                        <a:latin typeface="Ubuntu Light" panose="020B0304030602030204" pitchFamily="34" charset="0"/>
                      </a:endParaRPr>
                    </a:p>
                  </a:txBody>
                  <a:tcPr marL="71923" marR="71923" marT="35961" marB="35961"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457200" rtl="0" eaLnBrk="1" fontAlgn="auto" latinLnBrk="0" hangingPunct="1">
                        <a:lnSpc>
                          <a:spcPct val="100000"/>
                        </a:lnSpc>
                        <a:spcBef>
                          <a:spcPts val="600"/>
                        </a:spcBef>
                        <a:spcAft>
                          <a:spcPts val="0"/>
                        </a:spcAft>
                        <a:buClr>
                          <a:srgbClr val="013B82"/>
                        </a:buClr>
                        <a:buSzTx/>
                        <a:buFont typeface="Wingdings" panose="05000000000000000000" pitchFamily="2" charset="2"/>
                        <a:buNone/>
                        <a:tabLst/>
                        <a:defRPr/>
                      </a:pPr>
                      <a:r>
                        <a:rPr kumimoji="0" lang="fr" sz="1800" b="0" i="0" u="none" strike="noStrike" kern="100" cap="none" spc="0" normalizeH="0" baseline="0" noProof="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Quel est un grand obstacle à l'inclusion dans votre communauté que vous essayez de résoudre à travers votre projet ?</a:t>
                      </a:r>
                    </a:p>
                  </a:txBody>
                  <a:tcPr marL="93438" marR="93438" marT="46719" marB="46719" anchor="ctr">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DDF5FF"/>
                    </a:solidFill>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sz="500">
                        <a:latin typeface="Yu Gothic" panose="020B0400000000000000" pitchFamily="34" charset="-128"/>
                        <a:ea typeface="Yu Gothic" panose="020B0400000000000000" pitchFamily="34" charset="-128"/>
                      </a:endParaRPr>
                    </a:p>
                  </a:txBody>
                  <a:tcPr marL="88195" marR="88195" marT="44098" marB="44098">
                    <a:lnR w="19050" cap="flat" cmpd="sng" algn="ctr">
                      <a:solidFill>
                        <a:srgbClr val="0093D4"/>
                      </a:solidFill>
                      <a:prstDash val="sysDot"/>
                      <a:round/>
                      <a:headEnd type="none" w="med" len="med"/>
                      <a:tailEnd type="none" w="med" len="med"/>
                    </a:lnR>
                    <a:lnB w="19050" cap="flat" cmpd="sng" algn="ctr">
                      <a:solidFill>
                        <a:srgbClr val="0093D4"/>
                      </a:solidFill>
                      <a:prstDash val="sysDot"/>
                      <a:round/>
                      <a:headEnd type="none" w="med" len="med"/>
                      <a:tailEnd type="none" w="med" len="med"/>
                    </a:lnB>
                    <a:solidFill>
                      <a:schemeClr val="bg1"/>
                    </a:solidFill>
                  </a:tcPr>
                </a:tc>
                <a:tc hMerge="1">
                  <a:txBody>
                    <a:bodyPr/>
                    <a:lstStyle/>
                    <a:p>
                      <a:endParaRPr lang="en-US"/>
                    </a:p>
                  </a:txBody>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a:p>
                  </a:txBody>
                  <a:tcPr/>
                </a:tc>
                <a:tc hMerge="1">
                  <a:txBody>
                    <a:bodyPr/>
                    <a:lstStyle/>
                    <a:p>
                      <a:endParaRPr lang="es-PA"/>
                    </a:p>
                  </a:txBody>
                  <a:tcPr>
                    <a:lnL w="12700" cap="flat" cmpd="sng" algn="ctr">
                      <a:solidFill>
                        <a:srgbClr val="013B82"/>
                      </a:solidFill>
                      <a:prstDash val="dot"/>
                      <a:round/>
                      <a:headEnd type="none" w="med" len="med"/>
                      <a:tailEnd type="none" w="med" len="med"/>
                    </a:lnL>
                  </a:tcPr>
                </a:tc>
                <a:tc hMerge="1">
                  <a:txBody>
                    <a:bodyPr/>
                    <a:lstStyle/>
                    <a:p>
                      <a:endParaRPr lang="es-PA"/>
                    </a:p>
                  </a:txBody>
                  <a:tcPr/>
                </a:tc>
                <a:tc hMerge="1">
                  <a:txBody>
                    <a:bodyPr/>
                    <a:lstStyle/>
                    <a:p>
                      <a:endParaRPr lang="es-PA" sz="5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400"/>
                    </a:p>
                  </a:txBody>
                  <a:tcPr marL="71923" marR="71923" marT="35961" marB="35961">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2458538290"/>
                  </a:ext>
                </a:extLst>
              </a:tr>
              <a:tr h="246599">
                <a:tc>
                  <a:txBody>
                    <a:bodyPr/>
                    <a:lstStyle/>
                    <a:p>
                      <a:endParaRPr lang="es-PA" sz="400"/>
                    </a:p>
                  </a:txBody>
                  <a:tcPr marL="71923" marR="71923" marT="35961" marB="35961">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3">
                  <a:txBody>
                    <a:bodyPr/>
                    <a:lstStyle/>
                    <a:p>
                      <a:endParaRPr lang="es-PA" sz="400"/>
                    </a:p>
                  </a:txBody>
                  <a:tcPr marL="70917" marR="70917" marT="35459" marB="35459">
                    <a:lnL w="12700" cmpd="sng">
                      <a:noFill/>
                    </a:lnL>
                    <a:lnR w="12700" cmpd="sng">
                      <a:noFill/>
                    </a:lnR>
                    <a:lnT w="12700" cap="flat" cmpd="sng" algn="ctr">
                      <a:solidFill>
                        <a:srgbClr val="013B82"/>
                      </a:solidFill>
                      <a:prstDash val="dot"/>
                      <a:round/>
                      <a:headEnd type="none" w="med" len="med"/>
                      <a:tailEnd type="none" w="med" len="med"/>
                    </a:lnT>
                    <a:lnB w="12700" cmpd="sng">
                      <a:noFill/>
                    </a:lnB>
                    <a:lnTlToBr w="12700" cmpd="sng">
                      <a:noFill/>
                      <a:prstDash val="solid"/>
                    </a:lnTlToBr>
                    <a:lnBlToTr w="12700" cmpd="sng">
                      <a:noFill/>
                      <a:prstDash val="solid"/>
                    </a:lnBlToTr>
                    <a:solidFill>
                      <a:srgbClr val="DDF5FF"/>
                    </a:solidFill>
                  </a:tcPr>
                </a:tc>
                <a:tc hMerge="1">
                  <a:txBody>
                    <a:bodyPr/>
                    <a:lstStyle/>
                    <a:p>
                      <a:endParaRPr lang="es-PA" sz="500">
                        <a:latin typeface="Yu Gothic" panose="020B0400000000000000" pitchFamily="34" charset="-128"/>
                        <a:ea typeface="Yu Gothic" panose="020B0400000000000000" pitchFamily="34" charset="-128"/>
                      </a:endParaRPr>
                    </a:p>
                  </a:txBody>
                  <a:tcPr marL="93438" marR="93438" marT="46719" marB="46719">
                    <a:lnL w="12700" cmpd="sng">
                      <a:noFill/>
                    </a:lnL>
                    <a:lnT w="12700" cap="flat" cmpd="sng" algn="ctr">
                      <a:solidFill>
                        <a:srgbClr val="013B82"/>
                      </a:solidFill>
                      <a:prstDash val="dot"/>
                      <a:round/>
                      <a:headEnd type="none" w="med" len="med"/>
                      <a:tailEnd type="none" w="med" len="med"/>
                    </a:lnT>
                    <a:lnB w="12700" cmpd="sng">
                      <a:noFill/>
                    </a:lnB>
                    <a:solidFill>
                      <a:srgbClr val="DDF5FF"/>
                    </a:solidFill>
                  </a:tcPr>
                </a:tc>
                <a:tc hMerge="1">
                  <a:txBody>
                    <a:bodyPr/>
                    <a:lstStyle/>
                    <a:p>
                      <a:endParaRPr lang="es-PA"/>
                    </a:p>
                  </a:txBody>
                  <a:tcPr>
                    <a:lnL w="12700" cmpd="sng">
                      <a:noFill/>
                    </a:lnL>
                  </a:tcPr>
                </a:tc>
                <a:tc gridSpan="7">
                  <a:txBody>
                    <a:bodyPr/>
                    <a:lstStyle/>
                    <a:p>
                      <a:endParaRPr lang="es-PA" sz="400">
                        <a:latin typeface="Yu Gothic" panose="020B0400000000000000" pitchFamily="34" charset="-128"/>
                        <a:ea typeface="Yu Gothic" panose="020B0400000000000000" pitchFamily="34" charset="-128"/>
                      </a:endParaRPr>
                    </a:p>
                  </a:txBody>
                  <a:tcPr marL="71923" marR="71923" marT="35961" marB="35961">
                    <a:lnL>
                      <a:noFill/>
                    </a:lnL>
                    <a:lnR w="12700" cmpd="sng">
                      <a:noFill/>
                    </a:lnR>
                    <a:lnT w="12700" cap="flat" cmpd="sng" algn="ctr">
                      <a:solidFill>
                        <a:srgbClr val="013B82"/>
                      </a:solidFill>
                      <a:prstDash val="dot"/>
                      <a:round/>
                      <a:headEnd type="none" w="med" len="med"/>
                      <a:tailEnd type="none" w="med" len="med"/>
                    </a:lnT>
                    <a:lnB w="12700" cmpd="sng">
                      <a:noFill/>
                    </a:lnB>
                    <a:solidFill>
                      <a:srgbClr val="DDF5FF"/>
                    </a:solidFill>
                  </a:tcPr>
                </a:tc>
                <a:tc hMerge="1">
                  <a:txBody>
                    <a:bodyPr/>
                    <a:lstStyle/>
                    <a:p>
                      <a:endParaRPr lang="en-US"/>
                    </a:p>
                  </a:txBody>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a:p>
                  </a:txBody>
                  <a:tcPr>
                    <a:lnL w="12700" cmpd="sng">
                      <a:noFill/>
                    </a:lnL>
                  </a:tcPr>
                </a:tc>
                <a:tc hMerge="1">
                  <a:txBody>
                    <a:bodyPr/>
                    <a:lstStyle/>
                    <a:p>
                      <a:endParaRPr lang="es-PA" sz="5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400"/>
                    </a:p>
                  </a:txBody>
                  <a:tcPr marL="71923" marR="71923" marT="35961" marB="35961">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521977430"/>
                  </a:ext>
                </a:extLst>
              </a:tr>
              <a:tr h="432000">
                <a:tc>
                  <a:txBody>
                    <a:bodyPr/>
                    <a:lstStyle/>
                    <a:p>
                      <a:endParaRPr lang="es-PA" sz="500"/>
                    </a:p>
                  </a:txBody>
                  <a:tcPr marL="71923" marR="71923" marT="35961" marB="35961">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gridSpan="5">
                  <a:txBody>
                    <a:bodyPr/>
                    <a:lstStyle/>
                    <a:p>
                      <a:r>
                        <a:rPr kumimoji="0" lang="fr" sz="1400" b="1" i="0" u="none" strike="noStrike" kern="1200" cap="none" spc="0" normalizeH="0" baseline="0" noProof="0" dirty="0">
                          <a:ln>
                            <a:noFill/>
                          </a:ln>
                          <a:solidFill>
                            <a:srgbClr val="013B82"/>
                          </a:solidFill>
                          <a:effectLst/>
                          <a:uLnTx/>
                          <a:uFillTx/>
                          <a:latin typeface="Ubuntu" panose="020B0504030602030204" pitchFamily="34" charset="0"/>
                          <a:ea typeface="Yu Gothic" panose="020B0400000000000000" pitchFamily="34" charset="-128"/>
                          <a:cs typeface="+mn-cs"/>
                        </a:rPr>
                        <a:t>Activités du projet</a:t>
                      </a:r>
                      <a:endParaRPr lang="es-PA" sz="500" dirty="0"/>
                    </a:p>
                  </a:txBody>
                  <a:tcPr marL="69896" marR="69896" marT="34948" marB="34948"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1800" b="1" i="0" u="none" strike="noStrike" kern="1200" cap="none" spc="0" normalizeH="0" baseline="0" noProof="0">
                          <a:ln>
                            <a:noFill/>
                          </a:ln>
                          <a:solidFill>
                            <a:srgbClr val="013B82"/>
                          </a:solidFill>
                          <a:effectLst/>
                          <a:uLnTx/>
                          <a:uFillTx/>
                          <a:latin typeface="Ubuntu" panose="020B0504030602030204" pitchFamily="34" charset="0"/>
                          <a:ea typeface="Yu Gothic" panose="020B0400000000000000" pitchFamily="34" charset="-128"/>
                          <a:cs typeface="+mn-cs"/>
                        </a:rPr>
                        <a:t>Activités du projet</a:t>
                      </a:r>
                      <a:endParaRPr kumimoji="0" lang="es-PA" sz="1800" b="1" i="0" u="none" strike="noStrike" kern="1200" cap="none" spc="0" normalizeH="0" baseline="0" noProof="0">
                        <a:ln>
                          <a:noFill/>
                        </a:ln>
                        <a:solidFill>
                          <a:srgbClr val="013B82"/>
                        </a:solidFill>
                        <a:effectLst/>
                        <a:uLnTx/>
                        <a:uFillTx/>
                        <a:latin typeface="Ubuntu" panose="020B0504030602030204" pitchFamily="34" charset="0"/>
                        <a:ea typeface="Yu Gothic" panose="020B0400000000000000" pitchFamily="34" charset="-128"/>
                        <a:cs typeface="+mn-cs"/>
                      </a:endParaRPr>
                    </a:p>
                  </a:txBody>
                  <a:tcPr marL="90123" marR="90123" marT="45062" marB="4506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a:p>
                  </a:txBody>
                  <a:tcPr>
                    <a:lnL w="12700" cmpd="sng">
                      <a:noFill/>
                    </a:lnL>
                  </a:tcPr>
                </a:tc>
                <a:tc hMerge="1">
                  <a:txBody>
                    <a:bodyPr/>
                    <a:lstStyle/>
                    <a:p>
                      <a:endParaRPr lang="es-PA" sz="600">
                        <a:latin typeface="Yu Gothic" panose="020B0400000000000000" pitchFamily="34" charset="-128"/>
                        <a:ea typeface="Yu Gothic" panose="020B0400000000000000" pitchFamily="34" charset="-128"/>
                      </a:endParaRPr>
                    </a:p>
                  </a:txBody>
                  <a:tcPr>
                    <a:lnT w="12700" cmpd="sng">
                      <a:noFill/>
                    </a:lnT>
                  </a:tcPr>
                </a:tc>
                <a:tc hMerge="1">
                  <a:txBody>
                    <a:bodyPr/>
                    <a:lstStyle/>
                    <a:p>
                      <a:endParaRPr lang="es-PA" sz="600"/>
                    </a:p>
                  </a:txBody>
                  <a:tcPr marL="90123" marR="90123" marT="45062" marB="45062"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rowSpan="3">
                  <a:txBody>
                    <a:bodyPr/>
                    <a:lstStyle/>
                    <a:p>
                      <a:endParaRPr lang="es-PA" sz="200" dirty="0">
                        <a:latin typeface="Ubuntu" panose="020B0504030602030204" pitchFamily="34" charset="0"/>
                        <a:ea typeface="Yu Gothic" panose="020B0400000000000000" pitchFamily="34" charset="-128"/>
                      </a:endParaRPr>
                    </a:p>
                  </a:txBody>
                  <a:tcPr marL="70917" marR="70917" marT="35459" marB="35459" anchor="ctr">
                    <a:lnL w="12700" cmpd="sng">
                      <a:noFill/>
                    </a:lnL>
                    <a:lnR w="12700" cmpd="sng">
                      <a:noFill/>
                    </a:lnR>
                    <a:lnB w="12700" cmpd="sng">
                      <a:noFill/>
                    </a:lnB>
                    <a:lnTlToBr w="12700" cmpd="sng">
                      <a:noFill/>
                      <a:prstDash val="solid"/>
                    </a:lnTlToBr>
                    <a:lnBlToTr w="12700" cmpd="sng">
                      <a:noFill/>
                      <a:prstDash val="solid"/>
                    </a:lnBlToTr>
                    <a:solidFill>
                      <a:srgbClr val="DDF5FF"/>
                    </a:solidFill>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1400" b="1" i="0" u="none" strike="noStrike" kern="1200" cap="none" spc="0" normalizeH="0" baseline="0" noProof="0" dirty="0" err="1">
                          <a:ln>
                            <a:noFill/>
                          </a:ln>
                          <a:solidFill>
                            <a:srgbClr val="013B82"/>
                          </a:solidFill>
                          <a:effectLst/>
                          <a:uLnTx/>
                          <a:uFillTx/>
                          <a:latin typeface="Ubuntu" panose="020B0504030602030204" pitchFamily="34" charset="0"/>
                          <a:ea typeface="Yu Gothic" panose="020B0400000000000000" pitchFamily="34" charset="-128"/>
                          <a:cs typeface="+mn-cs"/>
                        </a:rPr>
                        <a:t>L'impact</a:t>
                      </a:r>
                      <a:endParaRPr kumimoji="0" lang="es-PA" sz="1400" b="1" i="0" u="none" strike="noStrike" kern="1200" cap="none" spc="0" normalizeH="0" baseline="0" noProof="0" dirty="0">
                        <a:ln>
                          <a:noFill/>
                        </a:ln>
                        <a:solidFill>
                          <a:srgbClr val="013B82"/>
                        </a:solidFill>
                        <a:effectLst/>
                        <a:uLnTx/>
                        <a:uFillTx/>
                        <a:latin typeface="Ubuntu" panose="020B0504030602030204" pitchFamily="34" charset="0"/>
                        <a:ea typeface="Yu Gothic" panose="020B0400000000000000" pitchFamily="34" charset="-128"/>
                        <a:cs typeface="+mn-cs"/>
                      </a:endParaRPr>
                    </a:p>
                  </a:txBody>
                  <a:tcPr marL="71923" marR="71923" marT="35961" marB="35961" anchor="ctr">
                    <a:lnL w="12700" cmpd="sng">
                      <a:noFill/>
                    </a:lnL>
                    <a:lnR w="12700" cmpd="sng">
                      <a:noFill/>
                    </a:lnR>
                    <a:lnT w="12700" cmpd="sng">
                      <a:noFill/>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rgbClr val="C9F0FF"/>
                    </a:solidFill>
                  </a:tcPr>
                </a:tc>
                <a:tc hMerge="1">
                  <a:txBody>
                    <a:bodyPr/>
                    <a:lstStyle/>
                    <a:p>
                      <a:endParaRPr lang="es-PA"/>
                    </a:p>
                  </a:txBody>
                  <a:tcPr>
                    <a:lnL w="12700" cmpd="sng">
                      <a:noFill/>
                    </a:lnL>
                  </a:tcPr>
                </a:tc>
                <a:tc hMerge="1">
                  <a:txBody>
                    <a:bodyPr/>
                    <a:lstStyle/>
                    <a:p>
                      <a:endParaRPr lang="es-PA"/>
                    </a:p>
                  </a:txBody>
                  <a:tcPr/>
                </a:tc>
                <a:tc hMerge="1">
                  <a:txBody>
                    <a:bodyPr/>
                    <a:lstStyle/>
                    <a:p>
                      <a:endParaRPr lang="es-PA" sz="600"/>
                    </a:p>
                  </a:txBody>
                  <a:tcPr marL="92737" marR="92737" marT="46368" marB="46368">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500"/>
                    </a:p>
                  </a:txBody>
                  <a:tcPr marL="71923" marR="71923" marT="35961" marB="35961">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4113947618"/>
                  </a:ext>
                </a:extLst>
              </a:tr>
              <a:tr h="609314">
                <a:tc>
                  <a:txBody>
                    <a:bodyPr/>
                    <a:lstStyle/>
                    <a:p>
                      <a:endParaRPr lang="es-PA" sz="500"/>
                    </a:p>
                  </a:txBody>
                  <a:tcPr marL="71923" marR="71923" marT="35961" marB="35961">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rowSpan="2" gridSpan="5">
                  <a:txBody>
                    <a:bodyPr/>
                    <a:lstStyle/>
                    <a:p>
                      <a:pPr>
                        <a:spcAft>
                          <a:spcPts val="600"/>
                        </a:spcAft>
                      </a:pPr>
                      <a:endParaRPr lang="es-PA" sz="1200">
                        <a:solidFill>
                          <a:schemeClr val="tx1">
                            <a:lumMod val="75000"/>
                            <a:lumOff val="25000"/>
                          </a:schemeClr>
                        </a:solidFill>
                        <a:latin typeface="Ubuntu Light" panose="020B0304030602030204" pitchFamily="34" charset="0"/>
                      </a:endParaRPr>
                    </a:p>
                  </a:txBody>
                  <a:tcPr marL="70917" marR="70917" marT="35459" marB="3545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rowSpan="2" hMerge="1">
                  <a:txBody>
                    <a:bodyPr/>
                    <a:lstStyle/>
                    <a:p>
                      <a:r>
                        <a:rPr lang="fr" sz="1800" b="1">
                          <a:solidFill>
                            <a:srgbClr val="013B82"/>
                          </a:solidFill>
                          <a:latin typeface="Ubuntu Light" panose="020B0304030602030204" pitchFamily="34" charset="0"/>
                          <a:ea typeface="Yu Gothic" panose="020B0400000000000000" pitchFamily="34" charset="-128"/>
                        </a:rPr>
                        <a:t>Décrivez comment votre projet va fonctionner</a:t>
                      </a:r>
                      <a:endParaRPr kumimoji="0" lang="en-US" sz="1800" b="1" i="0" u="none" strike="noStrike" kern="100" cap="none" spc="0" normalizeH="0" baseline="0">
                        <a:ln>
                          <a:noFill/>
                        </a:ln>
                        <a:solidFill>
                          <a:srgbClr val="013B82"/>
                        </a:solidFill>
                        <a:effectLst/>
                        <a:uLnTx/>
                        <a:uFillTx/>
                        <a:latin typeface="Ubuntu Light" panose="020B0304030602030204" pitchFamily="34" charset="0"/>
                        <a:ea typeface="Calibri" panose="020F0502020204030204" pitchFamily="34" charset="0"/>
                        <a:cs typeface="Times New Roman" panose="02020603050405020304" pitchFamily="18" charset="0"/>
                      </a:endParaRPr>
                    </a:p>
                    <a:p>
                      <a:pPr marL="285750" indent="-196850">
                        <a:buClr>
                          <a:srgbClr val="ED1C24"/>
                        </a:buClr>
                        <a:buSzPct val="120000"/>
                        <a:buFont typeface="Ubuntu" panose="020B0504030602030204" pitchFamily="34" charset="0"/>
                        <a:buChar char="›"/>
                      </a:pPr>
                      <a:r>
                        <a:rPr kumimoji="0" lang="fr" sz="18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Que veux-je accomplir ? </a:t>
                      </a:r>
                    </a:p>
                    <a:p>
                      <a:pPr marL="285750" indent="-196850">
                        <a:buClr>
                          <a:srgbClr val="ED1C24"/>
                        </a:buClr>
                        <a:buSzPct val="120000"/>
                        <a:buFont typeface="Ubuntu" panose="020B0504030602030204" pitchFamily="34" charset="0"/>
                        <a:buChar char="›"/>
                      </a:pPr>
                      <a:r>
                        <a:rPr kumimoji="0" lang="fr" sz="18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Où se déroulera votre projet ? </a:t>
                      </a:r>
                    </a:p>
                    <a:p>
                      <a:pPr marL="285750" indent="-196850">
                        <a:buClr>
                          <a:srgbClr val="ED1C24"/>
                        </a:buClr>
                        <a:buSzPct val="120000"/>
                        <a:buFont typeface="Ubuntu" panose="020B0504030602030204" pitchFamily="34" charset="0"/>
                        <a:buChar char="›"/>
                      </a:pPr>
                      <a:r>
                        <a:rPr kumimoji="0" lang="fr" sz="1800" b="0" i="0" u="none" strike="noStrike" kern="100" cap="none" spc="0" normalizeH="0" baseline="0">
                          <a:ln>
                            <a:noFill/>
                          </a:ln>
                          <a:solidFill>
                            <a:schemeClr val="tx1">
                              <a:lumMod val="75000"/>
                              <a:lumOff val="25000"/>
                            </a:schemeClr>
                          </a:solidFill>
                          <a:effectLst/>
                          <a:uLnTx/>
                          <a:uFillTx/>
                          <a:latin typeface="Ubuntu" panose="020B0504030602030204" pitchFamily="34" charset="0"/>
                          <a:ea typeface="Calibri" panose="020F0502020204030204" pitchFamily="34" charset="0"/>
                          <a:cs typeface="Times New Roman" panose="02020603050405020304" pitchFamily="18" charset="0"/>
                        </a:rPr>
                        <a:t>Qui sera impliqué ? </a:t>
                      </a: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rgbClr val="DDF5FF"/>
                    </a:solidFill>
                  </a:tcPr>
                </a:tc>
                <a:tc rowSpan="2" hMerge="1">
                  <a:txBody>
                    <a:bodyPr/>
                    <a:lstStyle/>
                    <a:p>
                      <a:endParaRPr lang="es-PA"/>
                    </a:p>
                  </a:txBody>
                  <a:tcPr>
                    <a:lnL w="12700" cap="flat" cmpd="sng" algn="ctr">
                      <a:solidFill>
                        <a:srgbClr val="013B82"/>
                      </a:solidFill>
                      <a:prstDash val="dot"/>
                      <a:round/>
                      <a:headEnd type="none" w="med" len="med"/>
                      <a:tailEnd type="none" w="med" len="med"/>
                    </a:lnL>
                  </a:tcPr>
                </a:tc>
                <a:tc rowSpan="2" hMerge="1">
                  <a:txBody>
                    <a:bodyPr/>
                    <a:lstStyle/>
                    <a:p>
                      <a:endParaRPr lang="es-PA" sz="600">
                        <a:latin typeface="Yu Gothic" panose="020B0400000000000000" pitchFamily="34" charset="-128"/>
                        <a:ea typeface="Yu Gothic" panose="020B0400000000000000" pitchFamily="34" charset="-128"/>
                      </a:endParaRPr>
                    </a:p>
                  </a:txBody>
                  <a:tcPr>
                    <a:lnR w="12700" cmpd="sng">
                      <a:noFill/>
                    </a:lnR>
                  </a:tcPr>
                </a:tc>
                <a:tc rowSpan="2" hMerge="1">
                  <a:txBody>
                    <a:bodyPr/>
                    <a:lstStyle/>
                    <a:p>
                      <a:pPr marL="285750" indent="-196850">
                        <a:spcAft>
                          <a:spcPts val="600"/>
                        </a:spcAft>
                        <a:buClr>
                          <a:srgbClr val="ED1C24"/>
                        </a:buClr>
                        <a:buSzPct val="120000"/>
                        <a:buFont typeface="Ubuntu" panose="020B0504030602030204" pitchFamily="34" charset="0"/>
                        <a:buChar char="›"/>
                      </a:pPr>
                      <a:endParaRPr lang="es-PA" sz="600">
                        <a:latin typeface="Ubuntu Light" panose="020B0304030602030204" pitchFamily="34" charset="0"/>
                      </a:endParaRPr>
                    </a:p>
                  </a:txBody>
                  <a:tcPr marL="93438" marR="93438" marT="46719" marB="46719">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s-PA"/>
                    </a:p>
                  </a:txBody>
                  <a:tcPr>
                    <a:lnL w="19050" cap="flat" cmpd="sng" algn="ctr">
                      <a:solidFill>
                        <a:srgbClr val="0093D4"/>
                      </a:solidFill>
                      <a:prstDash val="sysDot"/>
                      <a:round/>
                      <a:headEnd type="none" w="med" len="med"/>
                      <a:tailEnd type="none" w="med" len="med"/>
                    </a:lnL>
                    <a:lnT w="12700" cmpd="sng">
                      <a:noFill/>
                    </a:lnT>
                  </a:tcPr>
                </a:tc>
                <a:tc rowSpan="2" gridSpan="4">
                  <a:txBody>
                    <a:bodyPr/>
                    <a:lstStyle/>
                    <a:p>
                      <a:pPr marL="0" algn="l" defTabSz="914400" rtl="0" eaLnBrk="1" latinLnBrk="0" hangingPunct="1">
                        <a:spcAft>
                          <a:spcPts val="600"/>
                        </a:spcAft>
                      </a:pPr>
                      <a:endParaRPr kumimoji="0" lang="en-US" sz="1200" b="0" i="0" u="none" strike="noStrike" kern="100" cap="none" spc="0" normalizeH="0" baseline="0">
                        <a:ln>
                          <a:noFill/>
                        </a:ln>
                        <a:solidFill>
                          <a:schemeClr val="tx1">
                            <a:lumMod val="75000"/>
                            <a:lumOff val="25000"/>
                          </a:schemeClr>
                        </a:solidFill>
                        <a:effectLst/>
                        <a:uLnTx/>
                        <a:uFillTx/>
                        <a:latin typeface="Ubuntu Light" panose="020B0304030602030204" pitchFamily="34" charset="0"/>
                        <a:ea typeface="Calibri" panose="020F0502020204030204" pitchFamily="34" charset="0"/>
                        <a:cs typeface="Times New Roman" panose="02020603050405020304" pitchFamily="18" charset="0"/>
                      </a:endParaRPr>
                    </a:p>
                  </a:txBody>
                  <a:tcPr marL="71923" marR="71923" marT="35961" marB="35961">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ap="flat" cmpd="sng" algn="ctr">
                      <a:solidFill>
                        <a:srgbClr val="013B82"/>
                      </a:solidFill>
                      <a:prstDash val="dot"/>
                      <a:round/>
                      <a:headEnd type="none" w="med" len="med"/>
                      <a:tailEnd type="none" w="med" len="med"/>
                    </a:lnT>
                    <a:lnB w="12700" cap="flat" cmpd="sng" algn="ctr">
                      <a:solidFill>
                        <a:srgbClr val="013B82"/>
                      </a:solidFill>
                      <a:prstDash val="dot"/>
                      <a:round/>
                      <a:headEnd type="none" w="med" len="med"/>
                      <a:tailEnd type="none" w="med" len="med"/>
                    </a:lnB>
                    <a:solidFill>
                      <a:schemeClr val="bg1"/>
                    </a:solidFill>
                  </a:tcPr>
                </a:tc>
                <a:tc rowSpan="2" hMerge="1">
                  <a:txBody>
                    <a:bodyPr/>
                    <a:lstStyle/>
                    <a:p>
                      <a:endParaRPr lang="es-PA"/>
                    </a:p>
                  </a:txBody>
                  <a:tcPr>
                    <a:lnL w="12700" cap="flat" cmpd="sng" algn="ctr">
                      <a:solidFill>
                        <a:srgbClr val="013B82"/>
                      </a:solidFill>
                      <a:prstDash val="dot"/>
                      <a:round/>
                      <a:headEnd type="none" w="med" len="med"/>
                      <a:tailEnd type="none" w="med" len="med"/>
                    </a:lnL>
                  </a:tcPr>
                </a:tc>
                <a:tc rowSpan="2" hMerge="1">
                  <a:txBody>
                    <a:bodyPr/>
                    <a:lstStyle/>
                    <a:p>
                      <a:endParaRPr lang="es-PA"/>
                    </a:p>
                  </a:txBody>
                  <a:tcPr/>
                </a:tc>
                <a:tc rowSpan="2" h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500"/>
                    </a:p>
                  </a:txBody>
                  <a:tcPr marL="71923" marR="71923" marT="35961" marB="35961">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1014186931"/>
                  </a:ext>
                </a:extLst>
              </a:tr>
              <a:tr h="829396">
                <a:tc>
                  <a:txBody>
                    <a:bodyPr/>
                    <a:lstStyle/>
                    <a:p>
                      <a:endParaRPr lang="es-PA" sz="500"/>
                    </a:p>
                  </a:txBody>
                  <a:tcPr marL="71923" marR="71923" marT="35961" marB="35961">
                    <a:lnL w="12700" cmpd="sng">
                      <a:noFill/>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gridSpan="5" v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hMerge="1" vMerge="1">
                  <a:txBody>
                    <a:bodyPr/>
                    <a:lstStyle/>
                    <a:p>
                      <a:endParaRPr lang="es-PA" sz="600">
                        <a:latin typeface="Yu Gothic" panose="020B0400000000000000" pitchFamily="34" charset="-128"/>
                        <a:ea typeface="Yu Gothic" panose="020B0400000000000000" pitchFamily="34" charset="-128"/>
                      </a:endParaRPr>
                    </a:p>
                  </a:txBody>
                  <a:tcPr/>
                </a:tc>
                <a:tc hMerge="1" vMerge="1">
                  <a:txBody>
                    <a:bodyPr/>
                    <a:lstStyle/>
                    <a:p>
                      <a:endParaRPr lang="es-PA"/>
                    </a:p>
                  </a:txBody>
                  <a:tcPr/>
                </a:tc>
                <a:tc hMerge="1" vMerge="1">
                  <a:txBody>
                    <a:bodyPr/>
                    <a:lstStyle/>
                    <a:p>
                      <a:endParaRPr lang="es-PA" sz="600">
                        <a:latin typeface="Yu Gothic" panose="020B0400000000000000" pitchFamily="34" charset="-128"/>
                        <a:ea typeface="Yu Gothic" panose="020B0400000000000000" pitchFamily="34" charset="-128"/>
                      </a:endParaRPr>
                    </a:p>
                  </a:txBody>
                  <a:tcPr>
                    <a:lnR w="12700" cmpd="sng">
                      <a:noFill/>
                    </a:lnR>
                  </a:tcPr>
                </a:tc>
                <a:tc hMerge="1" vMerge="1">
                  <a:txBody>
                    <a:bodyPr/>
                    <a:lstStyle/>
                    <a:p>
                      <a:endParaRPr lang="en-US"/>
                    </a:p>
                  </a:txBody>
                  <a:tcPr/>
                </a:tc>
                <a:tc vMerge="1">
                  <a:txBody>
                    <a:bodyPr/>
                    <a:lstStyle/>
                    <a:p>
                      <a:endParaRPr lang="es-PA"/>
                    </a:p>
                  </a:txBody>
                  <a:tcPr/>
                </a:tc>
                <a:tc gridSpan="4" vMerge="1">
                  <a:txBody>
                    <a:bodyPr/>
                    <a:lstStyle/>
                    <a:p>
                      <a:endParaRPr lang="es-PA"/>
                    </a:p>
                  </a:txBody>
                  <a:tcPr>
                    <a:lnL w="12700" cmpd="sng">
                      <a:noFill/>
                    </a:lnL>
                  </a:tcPr>
                </a:tc>
                <a:tc hMerge="1" vMerge="1">
                  <a:txBody>
                    <a:bodyPr/>
                    <a:lstStyle/>
                    <a:p>
                      <a:endParaRPr lang="es-PA"/>
                    </a:p>
                  </a:txBody>
                  <a:tcPr/>
                </a:tc>
                <a:tc hMerge="1" vMerge="1">
                  <a:txBody>
                    <a:bodyPr/>
                    <a:lstStyle/>
                    <a:p>
                      <a:endParaRPr lang="es-PA"/>
                    </a:p>
                  </a:txBody>
                  <a:tcPr/>
                </a:tc>
                <a:tc hMerge="1" vMerge="1">
                  <a:txBody>
                    <a:bodyPr/>
                    <a:lstStyle/>
                    <a:p>
                      <a:endParaRPr lang="es-PA" sz="600"/>
                    </a:p>
                  </a:txBody>
                  <a:tcPr marL="92737" marR="92737" marT="46368" marB="46368">
                    <a:lnL w="12700" cap="flat" cmpd="sng" algn="ctr">
                      <a:solidFill>
                        <a:srgbClr val="013B82"/>
                      </a:solidFill>
                      <a:prstDash val="dot"/>
                      <a:round/>
                      <a:headEnd type="none" w="med" len="med"/>
                      <a:tailEnd type="none" w="med" len="med"/>
                    </a:lnL>
                    <a:lnR w="12700" cap="flat" cmpd="sng" algn="ctr">
                      <a:solidFill>
                        <a:srgbClr val="013B82"/>
                      </a:solidFill>
                      <a:prstDash val="dot"/>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DF5FF"/>
                    </a:solidFill>
                  </a:tcPr>
                </a:tc>
                <a:tc>
                  <a:txBody>
                    <a:bodyPr/>
                    <a:lstStyle/>
                    <a:p>
                      <a:endParaRPr lang="es-PA" sz="500"/>
                    </a:p>
                  </a:txBody>
                  <a:tcPr marL="71923" marR="71923" marT="35961" marB="35961">
                    <a:lnL w="12700" cap="flat" cmpd="sng" algn="ctr">
                      <a:solidFill>
                        <a:srgbClr val="013B82"/>
                      </a:solidFill>
                      <a:prstDash val="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DF5FF"/>
                    </a:solidFill>
                  </a:tcPr>
                </a:tc>
                <a:extLst>
                  <a:ext uri="{0D108BD9-81ED-4DB2-BD59-A6C34878D82A}">
                    <a16:rowId xmlns:a16="http://schemas.microsoft.com/office/drawing/2014/main" val="3754814950"/>
                  </a:ext>
                </a:extLst>
              </a:tr>
              <a:tr h="315181">
                <a:tc gridSpan="12">
                  <a:txBody>
                    <a:bodyPr/>
                    <a:lstStyle/>
                    <a:p>
                      <a:endParaRPr lang="es-PA" sz="600" dirty="0"/>
                    </a:p>
                  </a:txBody>
                  <a:tcPr marL="72467" marR="72467" marT="36233" marB="36233">
                    <a:lnT w="12700" cmpd="sng">
                      <a:noFill/>
                    </a:lnT>
                    <a:solidFill>
                      <a:srgbClr val="DDF5FF"/>
                    </a:solidFill>
                  </a:tcPr>
                </a:tc>
                <a:tc hMerge="1">
                  <a:txBody>
                    <a:bodyPr/>
                    <a:lstStyle/>
                    <a:p>
                      <a:endParaRPr lang="en-US"/>
                    </a:p>
                  </a:txBody>
                  <a:tcPr/>
                </a:tc>
                <a:tc hMerge="1">
                  <a:txBody>
                    <a:bodyPr/>
                    <a:lstStyle/>
                    <a:p>
                      <a:endParaRPr lang="es-PA" sz="600">
                        <a:latin typeface="Yu Gothic" panose="020B0400000000000000" pitchFamily="34" charset="-128"/>
                        <a:ea typeface="Yu Gothic" panose="020B0400000000000000" pitchFamily="34" charset="-128"/>
                      </a:endParaRPr>
                    </a:p>
                  </a:txBody>
                  <a:tcPr>
                    <a:lnR w="12700" cmpd="sng">
                      <a:noFill/>
                    </a:lnR>
                    <a:lnT w="12700" cap="flat" cmpd="sng" algn="ctr">
                      <a:solidFill>
                        <a:srgbClr val="013B82"/>
                      </a:solidFill>
                      <a:prstDash val="dot"/>
                      <a:round/>
                      <a:headEnd type="none" w="med" len="med"/>
                      <a:tailEnd type="none" w="med" len="med"/>
                    </a:lnT>
                  </a:tcPr>
                </a:tc>
                <a:tc hMerge="1">
                  <a:txBody>
                    <a:bodyPr/>
                    <a:lstStyle/>
                    <a:p>
                      <a:endParaRPr lang="es-PA"/>
                    </a:p>
                  </a:txBody>
                  <a:tcPr/>
                </a:tc>
                <a:tc hMerge="1">
                  <a:txBody>
                    <a:bodyPr/>
                    <a:lstStyle/>
                    <a:p>
                      <a:endParaRPr lang="es-PA"/>
                    </a:p>
                  </a:txBody>
                  <a:tcPr/>
                </a:tc>
                <a:tc hMerge="1">
                  <a:txBody>
                    <a:bodyPr/>
                    <a:lstStyle/>
                    <a:p>
                      <a:endParaRPr lang="en-US"/>
                    </a:p>
                  </a:txBody>
                  <a:tcPr/>
                </a:tc>
                <a:tc hMerge="1">
                  <a:txBody>
                    <a:bodyPr/>
                    <a:lstStyle/>
                    <a:p>
                      <a:endParaRPr lang="es-PA" sz="300">
                        <a:latin typeface="Yu Gothic" panose="020B0400000000000000" pitchFamily="34" charset="-128"/>
                        <a:ea typeface="Yu Gothic" panose="020B0400000000000000" pitchFamily="34" charset="-128"/>
                      </a:endParaRPr>
                    </a:p>
                  </a:txBody>
                  <a:tcPr>
                    <a:lnR w="12700" cmpd="sng">
                      <a:noFill/>
                    </a:lnR>
                    <a:lnT w="12700" cmpd="sng">
                      <a:noFill/>
                    </a:lnT>
                    <a:lnB w="12700" cmpd="sng">
                      <a:noFill/>
                    </a:lnB>
                    <a:lnTlToBr w="12700" cmpd="sng">
                      <a:noFill/>
                      <a:prstDash val="solid"/>
                    </a:lnTlToBr>
                    <a:lnBlToTr w="12700" cmpd="sng">
                      <a:noFill/>
                      <a:prstDash val="solid"/>
                    </a:lnBlToTr>
                    <a:solidFill>
                      <a:srgbClr val="DDF5FF"/>
                    </a:solidFill>
                  </a:tcPr>
                </a:tc>
                <a:tc hMerge="1">
                  <a:txBody>
                    <a:bodyPr/>
                    <a:lstStyle/>
                    <a:p>
                      <a:endParaRPr lang="es-PA"/>
                    </a:p>
                  </a:txBody>
                  <a:tcPr>
                    <a:lnL w="12700" cmpd="sng">
                      <a:noFill/>
                    </a:lnL>
                    <a:lnT w="12700" cmpd="sng">
                      <a:noFill/>
                    </a:lnT>
                  </a:tcPr>
                </a:tc>
                <a:tc hMerge="1">
                  <a:txBody>
                    <a:bodyPr/>
                    <a:lstStyle/>
                    <a:p>
                      <a:endParaRPr lang="es-PA"/>
                    </a:p>
                  </a:txBody>
                  <a:tcPr/>
                </a:tc>
                <a:tc hMerge="1">
                  <a:txBody>
                    <a:bodyPr/>
                    <a:lstStyle/>
                    <a:p>
                      <a:endParaRPr lang="es-PA"/>
                    </a:p>
                  </a:txBody>
                  <a:tcPr/>
                </a:tc>
                <a:tc hMerge="1">
                  <a:txBody>
                    <a:bodyPr/>
                    <a:lstStyle/>
                    <a:p>
                      <a:endParaRPr lang="es-PA" sz="600"/>
                    </a:p>
                  </a:txBody>
                  <a:tcPr/>
                </a:tc>
                <a:tc hMerge="1">
                  <a:txBody>
                    <a:bodyPr/>
                    <a:lstStyle/>
                    <a:p>
                      <a:endParaRPr lang="es-PA" sz="800"/>
                    </a:p>
                  </a:txBody>
                  <a:tcPr marL="93438" marR="93438" marT="46719" marB="46719">
                    <a:lnT w="12700" cmpd="sng">
                      <a:noFill/>
                    </a:lnT>
                    <a:solidFill>
                      <a:srgbClr val="DDF5FF"/>
                    </a:solidFill>
                  </a:tcPr>
                </a:tc>
                <a:extLst>
                  <a:ext uri="{0D108BD9-81ED-4DB2-BD59-A6C34878D82A}">
                    <a16:rowId xmlns:a16="http://schemas.microsoft.com/office/drawing/2014/main" val="1243274102"/>
                  </a:ext>
                </a:extLst>
              </a:tr>
            </a:tbl>
          </a:graphicData>
        </a:graphic>
      </p:graphicFrame>
      <p:sp>
        <p:nvSpPr>
          <p:cNvPr id="19" name="Text Placeholder 18">
            <a:extLst>
              <a:ext uri="{FF2B5EF4-FFF2-40B4-BE49-F238E27FC236}">
                <a16:creationId xmlns:a16="http://schemas.microsoft.com/office/drawing/2014/main" id="{334653FB-3B72-2782-57DF-1D3B6250919A}"/>
              </a:ext>
            </a:extLst>
          </p:cNvPr>
          <p:cNvSpPr>
            <a:spLocks noGrp="1"/>
          </p:cNvSpPr>
          <p:nvPr>
            <p:ph type="body" sz="quarter" idx="4294967295"/>
          </p:nvPr>
        </p:nvSpPr>
        <p:spPr>
          <a:xfrm>
            <a:off x="722933" y="401638"/>
            <a:ext cx="4012580" cy="466725"/>
          </a:xfrm>
        </p:spPr>
        <p:txBody>
          <a:bodyPr>
            <a:normAutofit fontScale="92500" lnSpcReduction="10000"/>
          </a:bodyPr>
          <a:lstStyle/>
          <a:p>
            <a:pPr marL="0" indent="0">
              <a:buNone/>
            </a:pPr>
            <a:r>
              <a:rPr lang="fr" sz="3200" b="1">
                <a:solidFill>
                  <a:srgbClr val="0095DA"/>
                </a:solidFill>
                <a:latin typeface="Ubuntu" panose="020B0504030602030204" pitchFamily="34" charset="0"/>
              </a:rPr>
              <a:t>Résumé du projet</a:t>
            </a:r>
          </a:p>
        </p:txBody>
      </p:sp>
      <p:pic>
        <p:nvPicPr>
          <p:cNvPr id="2" name="Picture 17">
            <a:extLst>
              <a:ext uri="{FF2B5EF4-FFF2-40B4-BE49-F238E27FC236}">
                <a16:creationId xmlns:a16="http://schemas.microsoft.com/office/drawing/2014/main" id="{39D3F5A8-7D85-19F1-92CB-762DC88E4506}"/>
              </a:ext>
            </a:extLst>
          </p:cNvPr>
          <p:cNvPicPr>
            <a:picLocks noChangeAspect="1"/>
          </p:cNvPicPr>
          <p:nvPr/>
        </p:nvPicPr>
        <p:blipFill>
          <a:blip r:embed="rId3"/>
          <a:stretch>
            <a:fillRect/>
          </a:stretch>
        </p:blipFill>
        <p:spPr>
          <a:xfrm>
            <a:off x="10923534" y="282615"/>
            <a:ext cx="877942" cy="877942"/>
          </a:xfrm>
          <a:prstGeom prst="rect">
            <a:avLst/>
          </a:prstGeom>
        </p:spPr>
      </p:pic>
      <p:sp>
        <p:nvSpPr>
          <p:cNvPr id="3" name="Rectangle: Rounded Corners 2">
            <a:extLst>
              <a:ext uri="{FF2B5EF4-FFF2-40B4-BE49-F238E27FC236}">
                <a16:creationId xmlns:a16="http://schemas.microsoft.com/office/drawing/2014/main" id="{2BB9CBB9-9456-AF9F-3B12-9485F2025AB5}"/>
              </a:ext>
            </a:extLst>
          </p:cNvPr>
          <p:cNvSpPr/>
          <p:nvPr/>
        </p:nvSpPr>
        <p:spPr>
          <a:xfrm>
            <a:off x="8824260" y="1495783"/>
            <a:ext cx="3621740" cy="711200"/>
          </a:xfrm>
          <a:prstGeom prst="roundRect">
            <a:avLst>
              <a:gd name="adj" fmla="val 22024"/>
            </a:avLst>
          </a:prstGeom>
          <a:solidFill>
            <a:srgbClr val="00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23900"/>
            <a:r>
              <a:rPr lang="fr" b="1" dirty="0">
                <a:latin typeface="Ubuntu" panose="020B0504030602030204" pitchFamily="34" charset="0"/>
              </a:rPr>
              <a:t>Activité du cahier d'exercices</a:t>
            </a:r>
          </a:p>
        </p:txBody>
      </p:sp>
      <p:sp>
        <p:nvSpPr>
          <p:cNvPr id="4" name="Rectangle: Rounded Corners 3">
            <a:extLst>
              <a:ext uri="{FF2B5EF4-FFF2-40B4-BE49-F238E27FC236}">
                <a16:creationId xmlns:a16="http://schemas.microsoft.com/office/drawing/2014/main" id="{3D5DF336-A329-14D3-C600-975F3EE6BFF8}"/>
              </a:ext>
            </a:extLst>
          </p:cNvPr>
          <p:cNvSpPr/>
          <p:nvPr/>
        </p:nvSpPr>
        <p:spPr>
          <a:xfrm>
            <a:off x="8824260" y="2601540"/>
            <a:ext cx="3621740" cy="711200"/>
          </a:xfrm>
          <a:prstGeom prst="roundRect">
            <a:avLst>
              <a:gd name="adj" fmla="val 22024"/>
            </a:avLst>
          </a:prstGeom>
          <a:solidFill>
            <a:srgbClr val="00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23900"/>
            <a:r>
              <a:rPr lang="fr" b="1">
                <a:latin typeface="Ubuntu" panose="020B0504030602030204" pitchFamily="34" charset="0"/>
              </a:rPr>
              <a:t>15 minutes</a:t>
            </a:r>
          </a:p>
        </p:txBody>
      </p:sp>
      <p:pic>
        <p:nvPicPr>
          <p:cNvPr id="9" name="Graphic 8">
            <a:extLst>
              <a:ext uri="{FF2B5EF4-FFF2-40B4-BE49-F238E27FC236}">
                <a16:creationId xmlns:a16="http://schemas.microsoft.com/office/drawing/2014/main" id="{B37CA53B-2827-5671-A666-4E790179E84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72403" y="2391133"/>
            <a:ext cx="895350" cy="1009650"/>
          </a:xfrm>
          <a:prstGeom prst="rect">
            <a:avLst/>
          </a:prstGeom>
        </p:spPr>
      </p:pic>
      <p:pic>
        <p:nvPicPr>
          <p:cNvPr id="15" name="Graphic 14">
            <a:extLst>
              <a:ext uri="{FF2B5EF4-FFF2-40B4-BE49-F238E27FC236}">
                <a16:creationId xmlns:a16="http://schemas.microsoft.com/office/drawing/2014/main" id="{C500AC8C-D5C8-84FC-BB62-E13B468CFA2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572403" y="1420808"/>
            <a:ext cx="895350" cy="895350"/>
          </a:xfrm>
          <a:prstGeom prst="rect">
            <a:avLst/>
          </a:prstGeom>
        </p:spPr>
      </p:pic>
      <p:grpSp>
        <p:nvGrpSpPr>
          <p:cNvPr id="6" name="Group 5">
            <a:extLst>
              <a:ext uri="{FF2B5EF4-FFF2-40B4-BE49-F238E27FC236}">
                <a16:creationId xmlns:a16="http://schemas.microsoft.com/office/drawing/2014/main" id="{827D917F-4EF6-C8D6-EA31-5DBD73171DF5}"/>
              </a:ext>
            </a:extLst>
          </p:cNvPr>
          <p:cNvGrpSpPr/>
          <p:nvPr/>
        </p:nvGrpSpPr>
        <p:grpSpPr>
          <a:xfrm>
            <a:off x="10779469" y="5482284"/>
            <a:ext cx="1166071" cy="1158902"/>
            <a:chOff x="8986042" y="5095418"/>
            <a:chExt cx="2274727" cy="2260741"/>
          </a:xfrm>
        </p:grpSpPr>
        <p:sp>
          <p:nvSpPr>
            <p:cNvPr id="7" name="Oval 6">
              <a:extLst>
                <a:ext uri="{FF2B5EF4-FFF2-40B4-BE49-F238E27FC236}">
                  <a16:creationId xmlns:a16="http://schemas.microsoft.com/office/drawing/2014/main" id="{10A61C5B-BBF1-D8BA-623A-31F251DB0C80}"/>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18">
              <a:extLst>
                <a:ext uri="{FF2B5EF4-FFF2-40B4-BE49-F238E27FC236}">
                  <a16:creationId xmlns:a16="http://schemas.microsoft.com/office/drawing/2014/main" id="{9BD6CFFA-D0AC-41BF-6597-08C383BEC97B}"/>
                </a:ext>
              </a:extLst>
            </p:cNvPr>
            <p:cNvSpPr txBox="1"/>
            <p:nvPr/>
          </p:nvSpPr>
          <p:spPr>
            <a:xfrm>
              <a:off x="8986042" y="6695721"/>
              <a:ext cx="2274727" cy="660438"/>
            </a:xfrm>
            <a:prstGeom prst="rect">
              <a:avLst/>
            </a:prstGeom>
            <a:noFill/>
          </p:spPr>
          <p:txBody>
            <a:bodyPr wrap="square" rtlCol="0">
              <a:spAutoFit/>
            </a:bodyPr>
            <a:lstStyle/>
            <a:p>
              <a:pPr algn="ctr"/>
              <a:r>
                <a:rPr lang="fr" sz="1600" dirty="0">
                  <a:solidFill>
                    <a:srgbClr val="185EA8"/>
                  </a:solidFill>
                  <a:latin typeface="GT Walsheim Pro Condensed Black" panose="00000906000000000000" pitchFamily="2" charset="0"/>
                </a:rPr>
                <a:t>PLANIFICATION</a:t>
              </a:r>
            </a:p>
          </p:txBody>
        </p:sp>
        <p:pic>
          <p:nvPicPr>
            <p:cNvPr id="10" name="Graphic 9">
              <a:extLst>
                <a:ext uri="{FF2B5EF4-FFF2-40B4-BE49-F238E27FC236}">
                  <a16:creationId xmlns:a16="http://schemas.microsoft.com/office/drawing/2014/main" id="{2E940C85-CEA1-B2A5-77B8-97B5230DF0D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623342" y="5316523"/>
              <a:ext cx="1000124" cy="1143000"/>
            </a:xfrm>
            <a:prstGeom prst="rect">
              <a:avLst/>
            </a:prstGeom>
          </p:spPr>
        </p:pic>
      </p:grpSp>
    </p:spTree>
    <p:extLst>
      <p:ext uri="{BB962C8B-B14F-4D97-AF65-F5344CB8AC3E}">
        <p14:creationId xmlns:p14="http://schemas.microsoft.com/office/powerpoint/2010/main" val="33783361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2EEF6-20AE-2C6F-24D7-B310C676CD0E}"/>
            </a:ext>
          </a:extLst>
        </p:cNvPr>
        <p:cNvGrpSpPr/>
        <p:nvPr/>
      </p:nvGrpSpPr>
      <p:grpSpPr>
        <a:xfrm>
          <a:off x="0" y="0"/>
          <a:ext cx="0" cy="0"/>
          <a:chOff x="0" y="0"/>
          <a:chExt cx="0" cy="0"/>
        </a:xfrm>
      </p:grpSpPr>
      <p:sp>
        <p:nvSpPr>
          <p:cNvPr id="11" name="TextBox 8">
            <a:extLst>
              <a:ext uri="{FF2B5EF4-FFF2-40B4-BE49-F238E27FC236}">
                <a16:creationId xmlns:a16="http://schemas.microsoft.com/office/drawing/2014/main" id="{6F0EDE68-8F02-1014-89F2-83AC2B730DEC}"/>
              </a:ext>
            </a:extLst>
          </p:cNvPr>
          <p:cNvSpPr txBox="1"/>
          <p:nvPr/>
        </p:nvSpPr>
        <p:spPr>
          <a:xfrm>
            <a:off x="2333783" y="788027"/>
            <a:ext cx="7524433" cy="707886"/>
          </a:xfrm>
          <a:prstGeom prst="rect">
            <a:avLst/>
          </a:prstGeom>
          <a:noFill/>
        </p:spPr>
        <p:txBody>
          <a:bodyPr wrap="square" rtlCol="0">
            <a:spAutoFit/>
          </a:bodyPr>
          <a:lstStyle/>
          <a:p>
            <a:r>
              <a:rPr lang="fr" sz="4000" b="1">
                <a:solidFill>
                  <a:srgbClr val="013B82"/>
                </a:solidFill>
                <a:latin typeface="Ubuntu"/>
              </a:rPr>
              <a:t>Profitez d'une pause de 15 minutes. </a:t>
            </a:r>
          </a:p>
        </p:txBody>
      </p:sp>
      <p:pic>
        <p:nvPicPr>
          <p:cNvPr id="18" name="Graphic 17">
            <a:extLst>
              <a:ext uri="{FF2B5EF4-FFF2-40B4-BE49-F238E27FC236}">
                <a16:creationId xmlns:a16="http://schemas.microsoft.com/office/drawing/2014/main" id="{85657D28-0400-5EED-1ABF-B3B60AF4EB7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97633" y="507996"/>
            <a:ext cx="1094345" cy="1234049"/>
          </a:xfrm>
          <a:prstGeom prst="rect">
            <a:avLst/>
          </a:prstGeom>
        </p:spPr>
      </p:pic>
    </p:spTree>
    <p:extLst>
      <p:ext uri="{BB962C8B-B14F-4D97-AF65-F5344CB8AC3E}">
        <p14:creationId xmlns:p14="http://schemas.microsoft.com/office/powerpoint/2010/main" val="1331082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2A932-E3D5-BD9F-07DA-A43A506A70F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5970C21-E73E-A9FA-EF2D-3C4C8CA5FBBC}"/>
              </a:ext>
            </a:extLst>
          </p:cNvPr>
          <p:cNvSpPr>
            <a:spLocks noGrp="1"/>
          </p:cNvSpPr>
          <p:nvPr>
            <p:ph type="body" sz="quarter" idx="10"/>
          </p:nvPr>
        </p:nvSpPr>
        <p:spPr>
          <a:xfrm>
            <a:off x="1498600" y="578572"/>
            <a:ext cx="7401560" cy="466685"/>
          </a:xfrm>
        </p:spPr>
        <p:txBody>
          <a:bodyPr/>
          <a:lstStyle/>
          <a:p>
            <a:r>
              <a:rPr lang="fr">
                <a:solidFill>
                  <a:schemeClr val="tx1">
                    <a:lumMod val="75000"/>
                    <a:lumOff val="25000"/>
                  </a:schemeClr>
                </a:solidFill>
              </a:rPr>
              <a:t>Mots-clés et définitions</a:t>
            </a:r>
          </a:p>
        </p:txBody>
      </p:sp>
      <p:sp>
        <p:nvSpPr>
          <p:cNvPr id="21" name="TextBox 5">
            <a:extLst>
              <a:ext uri="{FF2B5EF4-FFF2-40B4-BE49-F238E27FC236}">
                <a16:creationId xmlns:a16="http://schemas.microsoft.com/office/drawing/2014/main" id="{A57D2A8B-A20C-57CF-C19C-810BAEFBBCC9}"/>
              </a:ext>
            </a:extLst>
          </p:cNvPr>
          <p:cNvSpPr txBox="1"/>
          <p:nvPr/>
        </p:nvSpPr>
        <p:spPr>
          <a:xfrm>
            <a:off x="4010667" y="1366802"/>
            <a:ext cx="5571947" cy="646331"/>
          </a:xfrm>
          <a:prstGeom prst="rect">
            <a:avLst/>
          </a:prstGeom>
          <a:noFill/>
        </p:spPr>
        <p:txBody>
          <a:bodyPr wrap="square" rtlCol="0">
            <a:spAutoFit/>
          </a:bodyPr>
          <a:lstStyle/>
          <a:p>
            <a:r>
              <a:rPr lang="fr" sz="3600" b="1" dirty="0">
                <a:solidFill>
                  <a:srgbClr val="013B82"/>
                </a:solidFill>
                <a:latin typeface="Ubuntu"/>
              </a:rPr>
              <a:t>Qu'est-ce qu'un </a:t>
            </a:r>
            <a:r>
              <a:rPr lang="fr" sz="3600" b="1" dirty="0">
                <a:solidFill>
                  <a:srgbClr val="F68D1E"/>
                </a:solidFill>
                <a:latin typeface="Ubuntu"/>
              </a:rPr>
              <a:t>projet </a:t>
            </a:r>
            <a:r>
              <a:rPr lang="fr" sz="3600" b="1" dirty="0">
                <a:solidFill>
                  <a:srgbClr val="013B82"/>
                </a:solidFill>
                <a:latin typeface="Ubuntu"/>
              </a:rPr>
              <a:t>?</a:t>
            </a:r>
          </a:p>
        </p:txBody>
      </p:sp>
      <p:sp>
        <p:nvSpPr>
          <p:cNvPr id="2" name="TextBox 8">
            <a:extLst>
              <a:ext uri="{FF2B5EF4-FFF2-40B4-BE49-F238E27FC236}">
                <a16:creationId xmlns:a16="http://schemas.microsoft.com/office/drawing/2014/main" id="{84376DC1-EB27-43D9-A141-49C076430337}"/>
              </a:ext>
            </a:extLst>
          </p:cNvPr>
          <p:cNvSpPr txBox="1"/>
          <p:nvPr/>
        </p:nvSpPr>
        <p:spPr>
          <a:xfrm>
            <a:off x="4010667" y="2245392"/>
            <a:ext cx="6713764" cy="3223126"/>
          </a:xfrm>
          <a:prstGeom prst="rect">
            <a:avLst/>
          </a:prstGeom>
          <a:noFill/>
        </p:spPr>
        <p:txBody>
          <a:bodyPr wrap="square" rtlCol="0">
            <a:spAutoFit/>
          </a:bodyPr>
          <a:lstStyle/>
          <a:p>
            <a:pPr marL="106362">
              <a:lnSpc>
                <a:spcPct val="120000"/>
              </a:lnSpc>
              <a:spcAft>
                <a:spcPts val="600"/>
              </a:spcAft>
            </a:pPr>
            <a:r>
              <a:rPr lang="fr" sz="2400" i="0" u="none" strike="noStrike" cap="none" dirty="0">
                <a:solidFill>
                  <a:schemeClr val="tx1">
                    <a:lumMod val="65000"/>
                    <a:lumOff val="35000"/>
                  </a:schemeClr>
                </a:solidFill>
                <a:latin typeface="Ubuntu Light" panose="020B0304030602030204" pitchFamily="34" charset="0"/>
                <a:ea typeface="Ubuntu"/>
                <a:cs typeface="Ubuntu"/>
                <a:sym typeface="Ubuntu"/>
              </a:rPr>
              <a:t>Un projet est une </a:t>
            </a:r>
            <a:r>
              <a:rPr lang="fr" sz="2400" b="1" i="0" u="none" strike="noStrike" cap="none" dirty="0">
                <a:solidFill>
                  <a:srgbClr val="013B82"/>
                </a:solidFill>
                <a:latin typeface="Ubuntu Light" panose="020B0304030602030204" pitchFamily="34" charset="0"/>
                <a:ea typeface="Ubuntu"/>
                <a:cs typeface="Ubuntu"/>
                <a:sym typeface="Ubuntu"/>
              </a:rPr>
              <a:t> activité temporaire</a:t>
            </a:r>
            <a:r>
              <a:rPr lang="fr" sz="2400" i="0" u="none" strike="noStrike" cap="none" dirty="0">
                <a:solidFill>
                  <a:schemeClr val="tx1">
                    <a:lumMod val="65000"/>
                    <a:lumOff val="35000"/>
                  </a:schemeClr>
                </a:solidFill>
                <a:latin typeface="Ubuntu Light" panose="020B0304030602030204" pitchFamily="34" charset="0"/>
                <a:ea typeface="Ubuntu"/>
                <a:cs typeface="Ubuntu"/>
                <a:sym typeface="Ubuntu"/>
              </a:rPr>
              <a:t> avec un début et une fin définis. Elle crée ou produit un service, un  produit ou un résultat unique.</a:t>
            </a:r>
          </a:p>
          <a:p>
            <a:pPr marL="106362">
              <a:lnSpc>
                <a:spcPct val="120000"/>
              </a:lnSpc>
              <a:spcAft>
                <a:spcPts val="600"/>
              </a:spcAft>
            </a:pPr>
            <a:r>
              <a:rPr lang="fr" sz="2400" dirty="0">
                <a:solidFill>
                  <a:schemeClr val="tx1">
                    <a:lumMod val="65000"/>
                    <a:lumOff val="35000"/>
                  </a:schemeClr>
                </a:solidFill>
                <a:latin typeface="Ubuntu Light" panose="020B0304030602030204" pitchFamily="34" charset="0"/>
                <a:ea typeface="Ubuntu"/>
                <a:cs typeface="Ubuntu"/>
                <a:sym typeface="Ubuntu"/>
              </a:rPr>
              <a:t>Un projet n' </a:t>
            </a:r>
            <a:r>
              <a:rPr lang="fr" sz="2400" b="1" dirty="0">
                <a:solidFill>
                  <a:srgbClr val="FF0000"/>
                </a:solidFill>
                <a:latin typeface="Ubuntu Light" panose="020B0304030602030204" pitchFamily="34" charset="0"/>
                <a:ea typeface="Ubuntu"/>
                <a:cs typeface="Ubuntu"/>
                <a:sym typeface="Ubuntu"/>
              </a:rPr>
              <a:t>est PAS</a:t>
            </a:r>
            <a:r>
              <a:rPr lang="fr" sz="2400" dirty="0">
                <a:solidFill>
                  <a:schemeClr val="tx1">
                    <a:lumMod val="65000"/>
                    <a:lumOff val="35000"/>
                  </a:schemeClr>
                </a:solidFill>
                <a:latin typeface="Ubuntu Light" panose="020B0304030602030204" pitchFamily="34" charset="0"/>
                <a:ea typeface="Ubuntu"/>
                <a:cs typeface="Ubuntu"/>
                <a:sym typeface="Ubuntu"/>
              </a:rPr>
              <a:t> une tâche que l'on fait régulièrement, comme assister à l'entraînement, remplir une feuille de temps au travail, etc.</a:t>
            </a:r>
            <a:endParaRPr lang="en-US" sz="2400" i="0" u="none" strike="noStrike" cap="none" dirty="0">
              <a:solidFill>
                <a:schemeClr val="tx1">
                  <a:lumMod val="65000"/>
                  <a:lumOff val="35000"/>
                </a:schemeClr>
              </a:solidFill>
              <a:latin typeface="Ubuntu Light" panose="020B0304030602030204" pitchFamily="34" charset="0"/>
              <a:ea typeface="Ubuntu"/>
              <a:cs typeface="Ubuntu"/>
              <a:sym typeface="Ubuntu"/>
            </a:endParaRPr>
          </a:p>
        </p:txBody>
      </p:sp>
      <p:sp>
        <p:nvSpPr>
          <p:cNvPr id="5" name="Text Placeholder 4">
            <a:extLst>
              <a:ext uri="{FF2B5EF4-FFF2-40B4-BE49-F238E27FC236}">
                <a16:creationId xmlns:a16="http://schemas.microsoft.com/office/drawing/2014/main" id="{8B21E2AB-A9D7-D664-3D3C-BC1A6206065A}"/>
              </a:ext>
            </a:extLst>
          </p:cNvPr>
          <p:cNvSpPr>
            <a:spLocks noGrp="1"/>
          </p:cNvSpPr>
          <p:nvPr>
            <p:ph type="body" sz="quarter" idx="11"/>
          </p:nvPr>
        </p:nvSpPr>
        <p:spPr>
          <a:xfrm>
            <a:off x="1498600" y="991026"/>
            <a:ext cx="3389086" cy="466684"/>
          </a:xfrm>
        </p:spPr>
        <p:txBody>
          <a:bodyPr>
            <a:normAutofit/>
          </a:bodyPr>
          <a:lstStyle/>
          <a:p>
            <a:r>
              <a:rPr lang="fr" sz="2400">
                <a:solidFill>
                  <a:schemeClr val="bg2">
                    <a:lumMod val="50000"/>
                  </a:schemeClr>
                </a:solidFill>
              </a:rPr>
              <a:t>Projet</a:t>
            </a:r>
          </a:p>
        </p:txBody>
      </p:sp>
      <p:pic>
        <p:nvPicPr>
          <p:cNvPr id="6" name="Graphic 5">
            <a:extLst>
              <a:ext uri="{FF2B5EF4-FFF2-40B4-BE49-F238E27FC236}">
                <a16:creationId xmlns:a16="http://schemas.microsoft.com/office/drawing/2014/main" id="{6D1E07BB-71FA-C802-0D46-F246C9CD550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853383" y="2245392"/>
            <a:ext cx="1389188" cy="2638054"/>
          </a:xfrm>
          <a:prstGeom prst="rect">
            <a:avLst/>
          </a:prstGeom>
        </p:spPr>
      </p:pic>
    </p:spTree>
    <p:extLst>
      <p:ext uri="{BB962C8B-B14F-4D97-AF65-F5344CB8AC3E}">
        <p14:creationId xmlns:p14="http://schemas.microsoft.com/office/powerpoint/2010/main" val="1936336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5818B-FD0C-EEF9-A421-CB05F17C0C37}"/>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5B729092-8BAC-15A2-278C-60372C42C4AE}"/>
              </a:ext>
            </a:extLst>
          </p:cNvPr>
          <p:cNvSpPr/>
          <p:nvPr/>
        </p:nvSpPr>
        <p:spPr>
          <a:xfrm>
            <a:off x="594360" y="4352254"/>
            <a:ext cx="3230880" cy="1180112"/>
          </a:xfrm>
          <a:prstGeom prst="rect">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D59F00A-9120-3B48-D85B-56F4D53A56DC}"/>
              </a:ext>
            </a:extLst>
          </p:cNvPr>
          <p:cNvSpPr/>
          <p:nvPr/>
        </p:nvSpPr>
        <p:spPr>
          <a:xfrm>
            <a:off x="594360" y="2748497"/>
            <a:ext cx="3230880" cy="1180112"/>
          </a:xfrm>
          <a:prstGeom prst="rect">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77C29A10-DF2B-497D-834A-265701B9AD4A}"/>
              </a:ext>
            </a:extLst>
          </p:cNvPr>
          <p:cNvGrpSpPr/>
          <p:nvPr/>
        </p:nvGrpSpPr>
        <p:grpSpPr>
          <a:xfrm>
            <a:off x="10629689" y="5334405"/>
            <a:ext cx="1166071" cy="1189382"/>
            <a:chOff x="8986042" y="5095418"/>
            <a:chExt cx="2274727" cy="2320200"/>
          </a:xfrm>
        </p:grpSpPr>
        <p:sp>
          <p:nvSpPr>
            <p:cNvPr id="11" name="Oval 10">
              <a:extLst>
                <a:ext uri="{FF2B5EF4-FFF2-40B4-BE49-F238E27FC236}">
                  <a16:creationId xmlns:a16="http://schemas.microsoft.com/office/drawing/2014/main" id="{E135A197-B4E0-2191-8DAD-CF30854864F0}"/>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8">
              <a:extLst>
                <a:ext uri="{FF2B5EF4-FFF2-40B4-BE49-F238E27FC236}">
                  <a16:creationId xmlns:a16="http://schemas.microsoft.com/office/drawing/2014/main" id="{AEA74904-49BA-E4FF-1C66-5E0DA16967ED}"/>
                </a:ext>
              </a:extLst>
            </p:cNvPr>
            <p:cNvSpPr txBox="1"/>
            <p:nvPr/>
          </p:nvSpPr>
          <p:spPr>
            <a:xfrm>
              <a:off x="8986042" y="6755180"/>
              <a:ext cx="2274727" cy="660438"/>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PLANIFICATION</a:t>
              </a:r>
            </a:p>
          </p:txBody>
        </p:sp>
        <p:pic>
          <p:nvPicPr>
            <p:cNvPr id="2" name="Graphic 1">
              <a:extLst>
                <a:ext uri="{FF2B5EF4-FFF2-40B4-BE49-F238E27FC236}">
                  <a16:creationId xmlns:a16="http://schemas.microsoft.com/office/drawing/2014/main" id="{2A4A92F2-A44F-CA89-7C17-936CE7A423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23342" y="5316523"/>
              <a:ext cx="1000124" cy="1143000"/>
            </a:xfrm>
            <a:prstGeom prst="rect">
              <a:avLst/>
            </a:prstGeom>
          </p:spPr>
        </p:pic>
      </p:grpSp>
      <p:sp>
        <p:nvSpPr>
          <p:cNvPr id="10" name="Text Placeholder 5">
            <a:extLst>
              <a:ext uri="{FF2B5EF4-FFF2-40B4-BE49-F238E27FC236}">
                <a16:creationId xmlns:a16="http://schemas.microsoft.com/office/drawing/2014/main" id="{283F7A33-C51B-3C81-2767-0918024245EF}"/>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13" name="Text Placeholder 4">
            <a:extLst>
              <a:ext uri="{FF2B5EF4-FFF2-40B4-BE49-F238E27FC236}">
                <a16:creationId xmlns:a16="http://schemas.microsoft.com/office/drawing/2014/main" id="{A4682525-8ADD-ADF1-FD92-CA3929BD6D97}"/>
              </a:ext>
            </a:extLst>
          </p:cNvPr>
          <p:cNvSpPr txBox="1">
            <a:spLocks/>
          </p:cNvSpPr>
          <p:nvPr/>
        </p:nvSpPr>
        <p:spPr>
          <a:xfrm>
            <a:off x="1498599" y="1029127"/>
            <a:ext cx="6051379" cy="42462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Planification</a:t>
            </a:r>
          </a:p>
          <a:p>
            <a:pPr marL="0" indent="0">
              <a:buNone/>
            </a:pPr>
            <a:endParaRPr lang="en-US" sz="2400">
              <a:solidFill>
                <a:schemeClr val="bg2">
                  <a:lumMod val="50000"/>
                </a:schemeClr>
              </a:solidFill>
              <a:latin typeface="Ubuntu Light" panose="020B0304030602030204" pitchFamily="34" charset="0"/>
            </a:endParaRPr>
          </a:p>
        </p:txBody>
      </p:sp>
      <p:sp>
        <p:nvSpPr>
          <p:cNvPr id="18" name="TextBox 8">
            <a:extLst>
              <a:ext uri="{FF2B5EF4-FFF2-40B4-BE49-F238E27FC236}">
                <a16:creationId xmlns:a16="http://schemas.microsoft.com/office/drawing/2014/main" id="{391B89E5-2500-C4BD-B44C-F4765874740C}"/>
              </a:ext>
            </a:extLst>
          </p:cNvPr>
          <p:cNvSpPr txBox="1"/>
          <p:nvPr/>
        </p:nvSpPr>
        <p:spPr>
          <a:xfrm>
            <a:off x="410464" y="1835983"/>
            <a:ext cx="11613896" cy="486993"/>
          </a:xfrm>
          <a:prstGeom prst="rect">
            <a:avLst/>
          </a:prstGeom>
          <a:noFill/>
        </p:spPr>
        <p:txBody>
          <a:bodyPr wrap="square" rtlCol="0">
            <a:spAutoFit/>
          </a:bodyPr>
          <a:lstStyle/>
          <a:p>
            <a:pPr marL="106362">
              <a:lnSpc>
                <a:spcPct val="120000"/>
              </a:lnSpc>
              <a:spcAft>
                <a:spcPts val="600"/>
              </a:spcAft>
            </a:pPr>
            <a:r>
              <a:rPr lang="fr" sz="2400" b="1" i="0" u="none" strike="noStrike" cap="none">
                <a:solidFill>
                  <a:srgbClr val="013B82"/>
                </a:solidFill>
                <a:latin typeface="Ubuntu Light" panose="020B0304030602030204" pitchFamily="34" charset="0"/>
                <a:ea typeface="Ubuntu"/>
                <a:cs typeface="Ubuntu"/>
                <a:sym typeface="Ubuntu"/>
              </a:rPr>
              <a:t>Les deux documents les plus importants dont vous avez besoin pour votre projet sont :</a:t>
            </a:r>
          </a:p>
        </p:txBody>
      </p:sp>
      <p:sp>
        <p:nvSpPr>
          <p:cNvPr id="19" name="TextBox 18">
            <a:extLst>
              <a:ext uri="{FF2B5EF4-FFF2-40B4-BE49-F238E27FC236}">
                <a16:creationId xmlns:a16="http://schemas.microsoft.com/office/drawing/2014/main" id="{595056FB-58F5-7911-4B7A-7B94FA5BE981}"/>
              </a:ext>
            </a:extLst>
          </p:cNvPr>
          <p:cNvSpPr txBox="1"/>
          <p:nvPr/>
        </p:nvSpPr>
        <p:spPr>
          <a:xfrm>
            <a:off x="4018364" y="2705206"/>
            <a:ext cx="7159467" cy="1266693"/>
          </a:xfrm>
          <a:prstGeom prst="rect">
            <a:avLst/>
          </a:prstGeom>
          <a:noFill/>
        </p:spPr>
        <p:txBody>
          <a:bodyPr wrap="square" rtlCol="0">
            <a:spAutoFit/>
          </a:bodyPr>
          <a:lstStyle/>
          <a:p>
            <a:pPr>
              <a:lnSpc>
                <a:spcPct val="120000"/>
              </a:lnSpc>
              <a:spcAft>
                <a:spcPts val="600"/>
              </a:spcAft>
            </a:pPr>
            <a:r>
              <a:rPr lang="fr" sz="2200">
                <a:solidFill>
                  <a:schemeClr val="tx1">
                    <a:lumMod val="50000"/>
                    <a:lumOff val="50000"/>
                  </a:schemeClr>
                </a:solidFill>
                <a:latin typeface="Ubuntu Light"/>
                <a:ea typeface="Calibri"/>
                <a:cs typeface="Calibri"/>
                <a:sym typeface="Calibri"/>
              </a:rPr>
              <a:t>Aperçu qui  décrit brièvement le but, les objectifs, les étapes et les résultats des projets, utilisé comme référence rapide pour les mises à jour des parties prenantes. </a:t>
            </a:r>
            <a:r>
              <a:rPr lang="fr" sz="2200" b="1">
                <a:solidFill>
                  <a:schemeClr val="tx1">
                    <a:lumMod val="50000"/>
                    <a:lumOff val="50000"/>
                  </a:schemeClr>
                </a:solidFill>
                <a:latin typeface="Ubuntu Light"/>
                <a:ea typeface="Calibri"/>
                <a:cs typeface="Calibri"/>
                <a:sym typeface="Calibri"/>
              </a:rPr>
              <a:t> </a:t>
            </a:r>
          </a:p>
        </p:txBody>
      </p:sp>
      <p:sp>
        <p:nvSpPr>
          <p:cNvPr id="20" name="TextBox 19">
            <a:extLst>
              <a:ext uri="{FF2B5EF4-FFF2-40B4-BE49-F238E27FC236}">
                <a16:creationId xmlns:a16="http://schemas.microsoft.com/office/drawing/2014/main" id="{6628F5E5-574E-CFA2-A194-9A2C9991D174}"/>
              </a:ext>
            </a:extLst>
          </p:cNvPr>
          <p:cNvSpPr txBox="1"/>
          <p:nvPr/>
        </p:nvSpPr>
        <p:spPr>
          <a:xfrm>
            <a:off x="4018364" y="4296299"/>
            <a:ext cx="7159467" cy="1266693"/>
          </a:xfrm>
          <a:prstGeom prst="rect">
            <a:avLst/>
          </a:prstGeom>
          <a:noFill/>
        </p:spPr>
        <p:txBody>
          <a:bodyPr wrap="square" rtlCol="0">
            <a:spAutoFit/>
          </a:bodyPr>
          <a:lstStyle/>
          <a:p>
            <a:pPr>
              <a:lnSpc>
                <a:spcPct val="120000"/>
              </a:lnSpc>
              <a:spcAft>
                <a:spcPts val="600"/>
              </a:spcAft>
            </a:pPr>
            <a:r>
              <a:rPr lang="fr" sz="2200">
                <a:solidFill>
                  <a:schemeClr val="tx1">
                    <a:lumMod val="75000"/>
                    <a:lumOff val="25000"/>
                  </a:schemeClr>
                </a:solidFill>
                <a:latin typeface="Ubuntu Light"/>
                <a:ea typeface="Calibri"/>
                <a:cs typeface="Calibri"/>
                <a:sym typeface="Calibri"/>
              </a:rPr>
              <a:t>Un </a:t>
            </a:r>
            <a:r>
              <a:rPr lang="fr" sz="2200" b="1">
                <a:solidFill>
                  <a:srgbClr val="185EA8"/>
                </a:solidFill>
                <a:latin typeface="Ubuntu Light"/>
                <a:ea typeface="Calibri"/>
                <a:cs typeface="Calibri"/>
                <a:sym typeface="Calibri"/>
              </a:rPr>
              <a:t>document détaillé </a:t>
            </a:r>
            <a:r>
              <a:rPr lang="fr" sz="2200">
                <a:solidFill>
                  <a:schemeClr val="tx1">
                    <a:lumMod val="75000"/>
                    <a:lumOff val="25000"/>
                  </a:schemeClr>
                </a:solidFill>
                <a:latin typeface="Ubuntu Light"/>
                <a:ea typeface="Calibri"/>
                <a:cs typeface="Calibri"/>
                <a:sym typeface="Calibri"/>
              </a:rPr>
              <a:t>décrivant les objectifs, la portée, le calendrier, les tâches, les ressources et les risques d'un projet, servant de feuille de route pour mettre en œuvre votre projet. </a:t>
            </a:r>
          </a:p>
        </p:txBody>
      </p:sp>
      <p:sp>
        <p:nvSpPr>
          <p:cNvPr id="21" name="TextBox 8">
            <a:extLst>
              <a:ext uri="{FF2B5EF4-FFF2-40B4-BE49-F238E27FC236}">
                <a16:creationId xmlns:a16="http://schemas.microsoft.com/office/drawing/2014/main" id="{F1ED00C4-B93D-475A-B7F4-4D1A02F76912}"/>
              </a:ext>
            </a:extLst>
          </p:cNvPr>
          <p:cNvSpPr txBox="1"/>
          <p:nvPr/>
        </p:nvSpPr>
        <p:spPr>
          <a:xfrm>
            <a:off x="787484" y="3068645"/>
            <a:ext cx="2844633" cy="461665"/>
          </a:xfrm>
          <a:prstGeom prst="rect">
            <a:avLst/>
          </a:prstGeom>
          <a:noFill/>
        </p:spPr>
        <p:txBody>
          <a:bodyPr wrap="square" rtlCol="0">
            <a:spAutoFit/>
          </a:bodyPr>
          <a:lstStyle/>
          <a:p>
            <a:pPr marL="106362" algn="ctr"/>
            <a:r>
              <a:rPr lang="fr" sz="2400" b="1" i="0" u="none" strike="noStrike" cap="none">
                <a:solidFill>
                  <a:schemeClr val="bg1"/>
                </a:solidFill>
                <a:latin typeface="Ubuntu Light" panose="020B0304030602030204" pitchFamily="34" charset="0"/>
                <a:ea typeface="Ubuntu"/>
                <a:cs typeface="Ubuntu"/>
                <a:sym typeface="Ubuntu"/>
              </a:rPr>
              <a:t>Résumé du projet</a:t>
            </a:r>
          </a:p>
        </p:txBody>
      </p:sp>
      <p:sp>
        <p:nvSpPr>
          <p:cNvPr id="22" name="TextBox 8">
            <a:extLst>
              <a:ext uri="{FF2B5EF4-FFF2-40B4-BE49-F238E27FC236}">
                <a16:creationId xmlns:a16="http://schemas.microsoft.com/office/drawing/2014/main" id="{0F444C15-B8CA-D2AF-443D-A357CB7AC780}"/>
              </a:ext>
            </a:extLst>
          </p:cNvPr>
          <p:cNvSpPr txBox="1"/>
          <p:nvPr/>
        </p:nvSpPr>
        <p:spPr>
          <a:xfrm>
            <a:off x="787484" y="4698814"/>
            <a:ext cx="2844633" cy="461665"/>
          </a:xfrm>
          <a:prstGeom prst="rect">
            <a:avLst/>
          </a:prstGeom>
          <a:noFill/>
        </p:spPr>
        <p:txBody>
          <a:bodyPr wrap="square" rtlCol="0">
            <a:spAutoFit/>
          </a:bodyPr>
          <a:lstStyle/>
          <a:p>
            <a:pPr marL="106362" algn="ctr"/>
            <a:r>
              <a:rPr lang="fr" sz="2400" b="1" i="0" u="none" strike="noStrike" cap="none">
                <a:solidFill>
                  <a:schemeClr val="bg1"/>
                </a:solidFill>
                <a:latin typeface="Ubuntu Light" panose="020B0304030602030204" pitchFamily="34" charset="0"/>
                <a:ea typeface="Ubuntu"/>
                <a:cs typeface="Ubuntu"/>
                <a:sym typeface="Ubuntu"/>
              </a:rPr>
              <a:t>Plan du projet</a:t>
            </a:r>
          </a:p>
        </p:txBody>
      </p:sp>
      <p:sp>
        <p:nvSpPr>
          <p:cNvPr id="25" name="Rectangle 24">
            <a:extLst>
              <a:ext uri="{FF2B5EF4-FFF2-40B4-BE49-F238E27FC236}">
                <a16:creationId xmlns:a16="http://schemas.microsoft.com/office/drawing/2014/main" id="{7F757FBE-CA36-C25C-892D-D68C3CCADE12}"/>
              </a:ext>
            </a:extLst>
          </p:cNvPr>
          <p:cNvSpPr/>
          <p:nvPr/>
        </p:nvSpPr>
        <p:spPr>
          <a:xfrm flipH="1">
            <a:off x="594360" y="2746621"/>
            <a:ext cx="106680" cy="1180112"/>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7AF5395-A9BF-7757-E80C-CDFF7E440D48}"/>
              </a:ext>
            </a:extLst>
          </p:cNvPr>
          <p:cNvSpPr/>
          <p:nvPr/>
        </p:nvSpPr>
        <p:spPr>
          <a:xfrm flipH="1">
            <a:off x="594360" y="4352254"/>
            <a:ext cx="106680" cy="1180112"/>
          </a:xfrm>
          <a:prstGeom prst="rect">
            <a:avLst/>
          </a:prstGeom>
          <a:solidFill>
            <a:srgbClr val="9227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E7B4242D-F63F-D5C3-68D0-C15D58E3DF8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910550" y="2927969"/>
            <a:ext cx="832177" cy="743015"/>
          </a:xfrm>
          <a:prstGeom prst="rect">
            <a:avLst/>
          </a:prstGeom>
        </p:spPr>
      </p:pic>
    </p:spTree>
    <p:extLst>
      <p:ext uri="{BB962C8B-B14F-4D97-AF65-F5344CB8AC3E}">
        <p14:creationId xmlns:p14="http://schemas.microsoft.com/office/powerpoint/2010/main" val="12875501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1128F-A396-741D-EBF1-B2F8D34218F4}"/>
            </a:ext>
          </a:extLst>
        </p:cNvPr>
        <p:cNvGrpSpPr/>
        <p:nvPr/>
      </p:nvGrpSpPr>
      <p:grpSpPr>
        <a:xfrm>
          <a:off x="0" y="0"/>
          <a:ext cx="0" cy="0"/>
          <a:chOff x="0" y="0"/>
          <a:chExt cx="0" cy="0"/>
        </a:xfrm>
      </p:grpSpPr>
      <p:graphicFrame>
        <p:nvGraphicFramePr>
          <p:cNvPr id="3" name="Tabla 21">
            <a:extLst>
              <a:ext uri="{FF2B5EF4-FFF2-40B4-BE49-F238E27FC236}">
                <a16:creationId xmlns:a16="http://schemas.microsoft.com/office/drawing/2014/main" id="{52BA95F3-9AEF-5F65-F1B9-95D949821171}"/>
              </a:ext>
            </a:extLst>
          </p:cNvPr>
          <p:cNvGraphicFramePr>
            <a:graphicFrameLocks noGrp="1"/>
          </p:cNvGraphicFramePr>
          <p:nvPr>
            <p:extLst>
              <p:ext uri="{D42A27DB-BD31-4B8C-83A1-F6EECF244321}">
                <p14:modId xmlns:p14="http://schemas.microsoft.com/office/powerpoint/2010/main" val="2532972728"/>
              </p:ext>
            </p:extLst>
          </p:nvPr>
        </p:nvGraphicFramePr>
        <p:xfrm>
          <a:off x="737036" y="1287305"/>
          <a:ext cx="10717928" cy="4679999"/>
        </p:xfrm>
        <a:graphic>
          <a:graphicData uri="http://schemas.openxmlformats.org/drawingml/2006/table">
            <a:tbl>
              <a:tblPr firstRow="1" bandRow="1">
                <a:tableStyleId>{5C22544A-7EE6-4342-B048-85BDC9FD1C3A}</a:tableStyleId>
              </a:tblPr>
              <a:tblGrid>
                <a:gridCol w="1029980">
                  <a:extLst>
                    <a:ext uri="{9D8B030D-6E8A-4147-A177-3AD203B41FA5}">
                      <a16:colId xmlns:a16="http://schemas.microsoft.com/office/drawing/2014/main" val="3903686904"/>
                    </a:ext>
                  </a:extLst>
                </a:gridCol>
                <a:gridCol w="939114">
                  <a:extLst>
                    <a:ext uri="{9D8B030D-6E8A-4147-A177-3AD203B41FA5}">
                      <a16:colId xmlns:a16="http://schemas.microsoft.com/office/drawing/2014/main" val="3971220428"/>
                    </a:ext>
                  </a:extLst>
                </a:gridCol>
                <a:gridCol w="1544594">
                  <a:extLst>
                    <a:ext uri="{9D8B030D-6E8A-4147-A177-3AD203B41FA5}">
                      <a16:colId xmlns:a16="http://schemas.microsoft.com/office/drawing/2014/main" val="583973087"/>
                    </a:ext>
                  </a:extLst>
                </a:gridCol>
                <a:gridCol w="1075038">
                  <a:extLst>
                    <a:ext uri="{9D8B030D-6E8A-4147-A177-3AD203B41FA5}">
                      <a16:colId xmlns:a16="http://schemas.microsoft.com/office/drawing/2014/main" val="3401574645"/>
                    </a:ext>
                  </a:extLst>
                </a:gridCol>
                <a:gridCol w="1062681">
                  <a:extLst>
                    <a:ext uri="{9D8B030D-6E8A-4147-A177-3AD203B41FA5}">
                      <a16:colId xmlns:a16="http://schemas.microsoft.com/office/drawing/2014/main" val="3271025723"/>
                    </a:ext>
                  </a:extLst>
                </a:gridCol>
                <a:gridCol w="1297460">
                  <a:extLst>
                    <a:ext uri="{9D8B030D-6E8A-4147-A177-3AD203B41FA5}">
                      <a16:colId xmlns:a16="http://schemas.microsoft.com/office/drawing/2014/main" val="1247125136"/>
                    </a:ext>
                  </a:extLst>
                </a:gridCol>
                <a:gridCol w="1532238">
                  <a:extLst>
                    <a:ext uri="{9D8B030D-6E8A-4147-A177-3AD203B41FA5}">
                      <a16:colId xmlns:a16="http://schemas.microsoft.com/office/drawing/2014/main" val="4128454132"/>
                    </a:ext>
                  </a:extLst>
                </a:gridCol>
                <a:gridCol w="2236823">
                  <a:extLst>
                    <a:ext uri="{9D8B030D-6E8A-4147-A177-3AD203B41FA5}">
                      <a16:colId xmlns:a16="http://schemas.microsoft.com/office/drawing/2014/main" val="2547422599"/>
                    </a:ext>
                  </a:extLst>
                </a:gridCol>
              </a:tblGrid>
              <a:tr h="578414">
                <a:tc>
                  <a:txBody>
                    <a:bodyPr/>
                    <a:lstStyle/>
                    <a:p>
                      <a:pPr algn="ctr"/>
                      <a:r>
                        <a:rPr lang="fr" sz="1400">
                          <a:solidFill>
                            <a:srgbClr val="013B82"/>
                          </a:solidFill>
                          <a:latin typeface="Ubuntu Light" panose="020B0304030602030204" pitchFamily="34" charset="0"/>
                        </a:rPr>
                        <a:t>Complet ?</a:t>
                      </a:r>
                      <a:endParaRPr lang="en-US" sz="1400">
                        <a:solidFill>
                          <a:srgbClr val="013B82"/>
                        </a:solidFill>
                        <a:latin typeface="Ubuntu Light" panose="020B0304030602030204" pitchFamily="34" charset="0"/>
                      </a:endParaRPr>
                    </a:p>
                  </a:txBody>
                  <a:tcPr marL="68580" marR="68580" marT="34290" marB="34290" anchor="ctr">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400">
                          <a:solidFill>
                            <a:srgbClr val="013B82"/>
                          </a:solidFill>
                          <a:latin typeface="Ubuntu Light" panose="020B0304030602030204" pitchFamily="34" charset="0"/>
                        </a:rPr>
                        <a:t>Statut</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400">
                          <a:solidFill>
                            <a:srgbClr val="013B82"/>
                          </a:solidFill>
                          <a:latin typeface="Ubuntu Light" panose="020B0304030602030204" pitchFamily="34" charset="0"/>
                        </a:rPr>
                        <a:t>Activité/Tâche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400">
                          <a:solidFill>
                            <a:srgbClr val="013B82"/>
                          </a:solidFill>
                          <a:latin typeface="Ubuntu Light" panose="020B0304030602030204" pitchFamily="34" charset="0"/>
                        </a:rPr>
                        <a:t>Date de début</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400">
                          <a:solidFill>
                            <a:srgbClr val="013B82"/>
                          </a:solidFill>
                          <a:latin typeface="Ubuntu Light" panose="020B0304030602030204" pitchFamily="34" charset="0"/>
                        </a:rPr>
                        <a:t>Date de fin</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400">
                          <a:solidFill>
                            <a:srgbClr val="013B82"/>
                          </a:solidFill>
                          <a:latin typeface="Ubuntu Light" panose="020B0304030602030204" pitchFamily="34" charset="0"/>
                        </a:rPr>
                        <a:t>Propriétaire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400">
                          <a:solidFill>
                            <a:srgbClr val="013B82"/>
                          </a:solidFill>
                          <a:latin typeface="Ubuntu Light" panose="020B0304030602030204" pitchFamily="34" charset="0"/>
                        </a:rPr>
                        <a:t>Aides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400">
                          <a:solidFill>
                            <a:srgbClr val="013B82"/>
                          </a:solidFill>
                          <a:latin typeface="Ubuntu Light" panose="020B0304030602030204" pitchFamily="34" charset="0"/>
                        </a:rPr>
                        <a:t>Notes</a:t>
                      </a:r>
                    </a:p>
                  </a:txBody>
                  <a:tcPr anchor="ctr">
                    <a:lnL w="38100" cap="flat" cmpd="sng" algn="ctr">
                      <a:solidFill>
                        <a:schemeClr val="bg1"/>
                      </a:solidFill>
                      <a:prstDash val="solid"/>
                      <a:round/>
                      <a:headEnd type="none" w="med" len="med"/>
                      <a:tailEnd type="none" w="med" len="med"/>
                    </a:lnL>
                    <a:lnB w="38100" cap="flat" cmpd="sng" algn="ctr">
                      <a:solidFill>
                        <a:srgbClr val="013B82"/>
                      </a:solidFill>
                      <a:prstDash val="solid"/>
                      <a:round/>
                      <a:headEnd type="none" w="med" len="med"/>
                      <a:tailEnd type="none" w="med" len="med"/>
                    </a:lnB>
                    <a:solidFill>
                      <a:srgbClr val="DDF5FF"/>
                    </a:solidFill>
                  </a:tcPr>
                </a:tc>
                <a:extLst>
                  <a:ext uri="{0D108BD9-81ED-4DB2-BD59-A6C34878D82A}">
                    <a16:rowId xmlns:a16="http://schemas.microsoft.com/office/drawing/2014/main" val="179105778"/>
                  </a:ext>
                </a:extLst>
              </a:tr>
              <a:tr h="820317">
                <a:tc>
                  <a:txBody>
                    <a:bodyPr/>
                    <a:lstStyle/>
                    <a:p>
                      <a:pPr marL="0" indent="0">
                        <a:buFontTx/>
                        <a:buNone/>
                      </a:pPr>
                      <a:endParaRPr lang="es-PA" sz="1100">
                        <a:latin typeface="Ubuntu" panose="020B0504030602030204" pitchFamily="34" charset="0"/>
                      </a:endParaRPr>
                    </a:p>
                  </a:txBody>
                  <a:tcPr marL="68580" marR="68580" marT="34290" marB="34290">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a:p>
                  </a:txBody>
                  <a:tcPr>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189536548"/>
                  </a:ext>
                </a:extLst>
              </a:tr>
              <a:tr h="820317">
                <a:tc>
                  <a:txBody>
                    <a:bodyPr/>
                    <a:lstStyle/>
                    <a:p>
                      <a:pPr marL="0" indent="0">
                        <a:buFontTx/>
                        <a:buNone/>
                      </a:pPr>
                      <a:endParaRPr lang="en-US" sz="1100">
                        <a:latin typeface="Ubuntu" panose="020B0504030602030204" pitchFamily="34" charset="0"/>
                      </a:endParaRPr>
                    </a:p>
                  </a:txBody>
                  <a:tcPr marL="68580" marR="68580" marT="34290" marB="34290">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a:p>
                  </a:txBody>
                  <a:tcPr>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4062820408"/>
                  </a:ext>
                </a:extLst>
              </a:tr>
              <a:tr h="820317">
                <a:tc>
                  <a:txBody>
                    <a:bodyPr/>
                    <a:lstStyle/>
                    <a:p>
                      <a:pPr marL="0" indent="0">
                        <a:buFontTx/>
                        <a:buNone/>
                      </a:pPr>
                      <a:endParaRPr lang="en-US" sz="1100">
                        <a:latin typeface="Ubuntu" panose="020B0504030602030204" pitchFamily="34" charset="0"/>
                      </a:endParaRPr>
                    </a:p>
                  </a:txBody>
                  <a:tcPr marL="68580" marR="68580" marT="34290" marB="34290">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a:p>
                  </a:txBody>
                  <a:tcPr>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832780197"/>
                  </a:ext>
                </a:extLst>
              </a:tr>
              <a:tr h="820317">
                <a:tc>
                  <a:txBody>
                    <a:bodyPr/>
                    <a:lstStyle/>
                    <a:p>
                      <a:pPr marL="0" indent="0">
                        <a:buFontTx/>
                        <a:buNone/>
                      </a:pPr>
                      <a:endParaRPr lang="en-US" sz="1100">
                        <a:latin typeface="Ubuntu" panose="020B0504030602030204" pitchFamily="34" charset="0"/>
                      </a:endParaRPr>
                    </a:p>
                  </a:txBody>
                  <a:tcPr marL="68580" marR="68580" marT="34290" marB="34290">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a:p>
                  </a:txBody>
                  <a:tcPr>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420637316"/>
                  </a:ext>
                </a:extLst>
              </a:tr>
              <a:tr h="820317">
                <a:tc>
                  <a:txBody>
                    <a:bodyPr/>
                    <a:lstStyle/>
                    <a:p>
                      <a:pPr marL="0" indent="0">
                        <a:buFontTx/>
                        <a:buNone/>
                      </a:pPr>
                      <a:endParaRPr lang="en-US" sz="1100">
                        <a:latin typeface="Ubuntu" panose="020B0504030602030204" pitchFamily="34" charset="0"/>
                      </a:endParaRPr>
                    </a:p>
                  </a:txBody>
                  <a:tcPr marL="68580" marR="68580" marT="34290" marB="34290">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a:p>
                  </a:txBody>
                  <a:tcPr>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latin typeface="Ubuntu Light" panose="020B0304030602030204" pitchFamily="34" charset="0"/>
                      </a:endParaRPr>
                    </a:p>
                  </a:txBody>
                  <a:tcPr marL="68580" marR="68580" marT="34290" marB="34290">
                    <a:lnL w="19050" cap="flat" cmpd="sng" algn="ctr">
                      <a:solidFill>
                        <a:srgbClr val="013B82"/>
                      </a:solidFill>
                      <a:prstDash val="solid"/>
                      <a:round/>
                      <a:headEnd type="none" w="med" len="med"/>
                      <a:tailEnd type="none" w="med" len="med"/>
                    </a:lnL>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444631647"/>
                  </a:ext>
                </a:extLst>
              </a:tr>
            </a:tbl>
          </a:graphicData>
        </a:graphic>
      </p:graphicFrame>
      <p:sp>
        <p:nvSpPr>
          <p:cNvPr id="19" name="Text Placeholder 18">
            <a:extLst>
              <a:ext uri="{FF2B5EF4-FFF2-40B4-BE49-F238E27FC236}">
                <a16:creationId xmlns:a16="http://schemas.microsoft.com/office/drawing/2014/main" id="{97B417A9-A8B0-8B3C-B44C-FFCF8A9312E2}"/>
              </a:ext>
            </a:extLst>
          </p:cNvPr>
          <p:cNvSpPr>
            <a:spLocks noGrp="1"/>
          </p:cNvSpPr>
          <p:nvPr>
            <p:ph type="body" sz="quarter" idx="4294967295"/>
          </p:nvPr>
        </p:nvSpPr>
        <p:spPr>
          <a:xfrm>
            <a:off x="722932" y="525294"/>
            <a:ext cx="6884368" cy="466725"/>
          </a:xfrm>
        </p:spPr>
        <p:txBody>
          <a:bodyPr>
            <a:normAutofit fontScale="92500" lnSpcReduction="10000"/>
          </a:bodyPr>
          <a:lstStyle/>
          <a:p>
            <a:pPr marL="0" indent="0">
              <a:buNone/>
            </a:pPr>
            <a:r>
              <a:rPr lang="fr" sz="3200" b="1">
                <a:solidFill>
                  <a:srgbClr val="0095DA"/>
                </a:solidFill>
                <a:latin typeface="Ubuntu" panose="020B0504030602030204" pitchFamily="34" charset="0"/>
              </a:rPr>
              <a:t>Plan du projet</a:t>
            </a:r>
          </a:p>
        </p:txBody>
      </p:sp>
      <p:pic>
        <p:nvPicPr>
          <p:cNvPr id="2" name="Picture 17">
            <a:extLst>
              <a:ext uri="{FF2B5EF4-FFF2-40B4-BE49-F238E27FC236}">
                <a16:creationId xmlns:a16="http://schemas.microsoft.com/office/drawing/2014/main" id="{A94CC05A-907B-4649-CDBA-05382FA8598A}"/>
              </a:ext>
            </a:extLst>
          </p:cNvPr>
          <p:cNvPicPr>
            <a:picLocks noChangeAspect="1"/>
          </p:cNvPicPr>
          <p:nvPr/>
        </p:nvPicPr>
        <p:blipFill>
          <a:blip r:embed="rId3"/>
          <a:stretch>
            <a:fillRect/>
          </a:stretch>
        </p:blipFill>
        <p:spPr>
          <a:xfrm>
            <a:off x="10923534" y="282615"/>
            <a:ext cx="877942" cy="877942"/>
          </a:xfrm>
          <a:prstGeom prst="rect">
            <a:avLst/>
          </a:prstGeom>
        </p:spPr>
      </p:pic>
      <p:grpSp>
        <p:nvGrpSpPr>
          <p:cNvPr id="11" name="Group 10">
            <a:extLst>
              <a:ext uri="{FF2B5EF4-FFF2-40B4-BE49-F238E27FC236}">
                <a16:creationId xmlns:a16="http://schemas.microsoft.com/office/drawing/2014/main" id="{87405688-784D-6CED-1142-C6A73305C682}"/>
              </a:ext>
            </a:extLst>
          </p:cNvPr>
          <p:cNvGrpSpPr/>
          <p:nvPr/>
        </p:nvGrpSpPr>
        <p:grpSpPr>
          <a:xfrm>
            <a:off x="10801874" y="5233385"/>
            <a:ext cx="1166071" cy="1189382"/>
            <a:chOff x="8986042" y="5095418"/>
            <a:chExt cx="2274727" cy="2320200"/>
          </a:xfrm>
        </p:grpSpPr>
        <p:sp>
          <p:nvSpPr>
            <p:cNvPr id="12" name="Oval 11">
              <a:extLst>
                <a:ext uri="{FF2B5EF4-FFF2-40B4-BE49-F238E27FC236}">
                  <a16:creationId xmlns:a16="http://schemas.microsoft.com/office/drawing/2014/main" id="{11EAA5BD-ED17-F4AD-D2E7-02B81B146660}"/>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8">
              <a:extLst>
                <a:ext uri="{FF2B5EF4-FFF2-40B4-BE49-F238E27FC236}">
                  <a16:creationId xmlns:a16="http://schemas.microsoft.com/office/drawing/2014/main" id="{E91A5EF5-3C08-0900-CE55-4E51C37BE737}"/>
                </a:ext>
              </a:extLst>
            </p:cNvPr>
            <p:cNvSpPr txBox="1"/>
            <p:nvPr/>
          </p:nvSpPr>
          <p:spPr>
            <a:xfrm>
              <a:off x="8986042" y="6755180"/>
              <a:ext cx="2274727" cy="660438"/>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PLANIFICATION</a:t>
              </a:r>
            </a:p>
          </p:txBody>
        </p:sp>
        <p:pic>
          <p:nvPicPr>
            <p:cNvPr id="14" name="Graphic 13">
              <a:extLst>
                <a:ext uri="{FF2B5EF4-FFF2-40B4-BE49-F238E27FC236}">
                  <a16:creationId xmlns:a16="http://schemas.microsoft.com/office/drawing/2014/main" id="{DE074D47-0E96-2268-7855-2CC122D1604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23342" y="5316523"/>
              <a:ext cx="1000124" cy="1143000"/>
            </a:xfrm>
            <a:prstGeom prst="rect">
              <a:avLst/>
            </a:prstGeom>
          </p:spPr>
        </p:pic>
      </p:grpSp>
    </p:spTree>
    <p:extLst>
      <p:ext uri="{BB962C8B-B14F-4D97-AF65-F5344CB8AC3E}">
        <p14:creationId xmlns:p14="http://schemas.microsoft.com/office/powerpoint/2010/main" val="22123128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5">
            <a:extLst>
              <a:ext uri="{FF2B5EF4-FFF2-40B4-BE49-F238E27FC236}">
                <a16:creationId xmlns:a16="http://schemas.microsoft.com/office/drawing/2014/main" id="{83C1511F-9516-2CA5-6FD7-9F7BB1F860A4}"/>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18" name="Text Placeholder 4">
            <a:extLst>
              <a:ext uri="{FF2B5EF4-FFF2-40B4-BE49-F238E27FC236}">
                <a16:creationId xmlns:a16="http://schemas.microsoft.com/office/drawing/2014/main" id="{4ADED6EF-6201-B293-C82B-8BE9EBEDED6C}"/>
              </a:ext>
            </a:extLst>
          </p:cNvPr>
          <p:cNvSpPr txBox="1">
            <a:spLocks/>
          </p:cNvSpPr>
          <p:nvPr/>
        </p:nvSpPr>
        <p:spPr>
          <a:xfrm>
            <a:off x="1498599" y="1029127"/>
            <a:ext cx="6051379" cy="42462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Planification</a:t>
            </a:r>
          </a:p>
          <a:p>
            <a:pPr marL="0" indent="0">
              <a:buNone/>
            </a:pPr>
            <a:endParaRPr lang="en-US" sz="2400">
              <a:solidFill>
                <a:schemeClr val="bg2">
                  <a:lumMod val="50000"/>
                </a:schemeClr>
              </a:solidFill>
              <a:latin typeface="Ubuntu Light" panose="020B0304030602030204" pitchFamily="34" charset="0"/>
            </a:endParaRPr>
          </a:p>
        </p:txBody>
      </p:sp>
      <p:pic>
        <p:nvPicPr>
          <p:cNvPr id="3" name="Graphic 2">
            <a:extLst>
              <a:ext uri="{FF2B5EF4-FFF2-40B4-BE49-F238E27FC236}">
                <a16:creationId xmlns:a16="http://schemas.microsoft.com/office/drawing/2014/main" id="{7251D496-B22D-8013-2D46-48022B098F5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38610" y="1746456"/>
            <a:ext cx="1631950" cy="4316078"/>
          </a:xfrm>
          <a:prstGeom prst="rect">
            <a:avLst/>
          </a:prstGeom>
        </p:spPr>
      </p:pic>
      <p:sp>
        <p:nvSpPr>
          <p:cNvPr id="4" name="Text Placeholder 18">
            <a:extLst>
              <a:ext uri="{FF2B5EF4-FFF2-40B4-BE49-F238E27FC236}">
                <a16:creationId xmlns:a16="http://schemas.microsoft.com/office/drawing/2014/main" id="{3B7A81FA-07ED-497B-1790-0440A576E877}"/>
              </a:ext>
            </a:extLst>
          </p:cNvPr>
          <p:cNvSpPr txBox="1">
            <a:spLocks/>
          </p:cNvSpPr>
          <p:nvPr/>
        </p:nvSpPr>
        <p:spPr>
          <a:xfrm>
            <a:off x="773413" y="1893355"/>
            <a:ext cx="6884368" cy="46672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 sz="3200" b="1" dirty="0">
                <a:solidFill>
                  <a:srgbClr val="013B82"/>
                </a:solidFill>
                <a:latin typeface="Ubuntu Light" panose="020B0304030602030204" pitchFamily="34" charset="0"/>
              </a:rPr>
              <a:t>Système de feux de signalisation </a:t>
            </a:r>
          </a:p>
        </p:txBody>
      </p:sp>
      <p:graphicFrame>
        <p:nvGraphicFramePr>
          <p:cNvPr id="5" name="Table 4">
            <a:extLst>
              <a:ext uri="{FF2B5EF4-FFF2-40B4-BE49-F238E27FC236}">
                <a16:creationId xmlns:a16="http://schemas.microsoft.com/office/drawing/2014/main" id="{D6444A90-6F8B-2D82-B7DC-068A83EF9203}"/>
              </a:ext>
            </a:extLst>
          </p:cNvPr>
          <p:cNvGraphicFramePr>
            <a:graphicFrameLocks noGrp="1"/>
          </p:cNvGraphicFramePr>
          <p:nvPr>
            <p:extLst>
              <p:ext uri="{D42A27DB-BD31-4B8C-83A1-F6EECF244321}">
                <p14:modId xmlns:p14="http://schemas.microsoft.com/office/powerpoint/2010/main" val="1794119145"/>
              </p:ext>
            </p:extLst>
          </p:nvPr>
        </p:nvGraphicFramePr>
        <p:xfrm>
          <a:off x="879909" y="2530388"/>
          <a:ext cx="7598032" cy="3509476"/>
        </p:xfrm>
        <a:graphic>
          <a:graphicData uri="http://schemas.openxmlformats.org/drawingml/2006/table">
            <a:tbl>
              <a:tblPr bandRow="1">
                <a:tableStyleId>{5C22544A-7EE6-4342-B048-85BDC9FD1C3A}</a:tableStyleId>
              </a:tblPr>
              <a:tblGrid>
                <a:gridCol w="1172519">
                  <a:extLst>
                    <a:ext uri="{9D8B030D-6E8A-4147-A177-3AD203B41FA5}">
                      <a16:colId xmlns:a16="http://schemas.microsoft.com/office/drawing/2014/main" val="2535441690"/>
                    </a:ext>
                  </a:extLst>
                </a:gridCol>
                <a:gridCol w="6425513">
                  <a:extLst>
                    <a:ext uri="{9D8B030D-6E8A-4147-A177-3AD203B41FA5}">
                      <a16:colId xmlns:a16="http://schemas.microsoft.com/office/drawing/2014/main" val="3896345765"/>
                    </a:ext>
                  </a:extLst>
                </a:gridCol>
              </a:tblGrid>
              <a:tr h="1152000">
                <a:tc>
                  <a:txBody>
                    <a:bodyPr/>
                    <a:lstStyle/>
                    <a:p>
                      <a:endParaRPr lang="en-US" dirty="0"/>
                    </a:p>
                  </a:txBody>
                  <a:tcPr>
                    <a:lnL w="12700" cmpd="sng">
                      <a:noFill/>
                    </a:lnL>
                    <a:lnR w="12700" cmpd="sng">
                      <a:noFill/>
                    </a:lnR>
                    <a:lnT w="12700" cmpd="sng">
                      <a:noFill/>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5725" indent="0"/>
                      <a:endParaRPr lang="en-US" sz="20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79896183"/>
                  </a:ext>
                </a:extLst>
              </a:tr>
              <a:tr h="1178738">
                <a:tc>
                  <a:txBody>
                    <a:bodyPr/>
                    <a:lstStyle/>
                    <a:p>
                      <a:endParaRPr lang="en-US" dirty="0"/>
                    </a:p>
                  </a:txBody>
                  <a:tcPr>
                    <a:lnL w="12700" cmpd="sng">
                      <a:noFill/>
                    </a:lnL>
                    <a:lnR w="12700" cmpd="sng">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5725" indent="0"/>
                      <a:endParaRPr lang="en-US" sz="20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89409125"/>
                  </a:ext>
                </a:extLst>
              </a:tr>
              <a:tr h="1178738">
                <a:tc>
                  <a:txBody>
                    <a:bodyPr/>
                    <a:lstStyle/>
                    <a:p>
                      <a:endParaRPr lang="en-US" dirty="0"/>
                    </a:p>
                  </a:txBody>
                  <a:tcPr>
                    <a:lnL w="12700" cmpd="sng">
                      <a:noFill/>
                    </a:lnL>
                    <a:lnR w="12700" cmpd="sng">
                      <a:noFill/>
                    </a:lnR>
                    <a:lnT w="190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85725" indent="0"/>
                      <a:endParaRPr lang="en-US" sz="20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59307789"/>
                  </a:ext>
                </a:extLst>
              </a:tr>
            </a:tbl>
          </a:graphicData>
        </a:graphic>
      </p:graphicFrame>
      <p:sp>
        <p:nvSpPr>
          <p:cNvPr id="6" name="Oval 5">
            <a:extLst>
              <a:ext uri="{FF2B5EF4-FFF2-40B4-BE49-F238E27FC236}">
                <a16:creationId xmlns:a16="http://schemas.microsoft.com/office/drawing/2014/main" id="{5FAEBC65-83AE-1BCC-3F69-39F7AEFB2DDE}"/>
              </a:ext>
            </a:extLst>
          </p:cNvPr>
          <p:cNvSpPr/>
          <p:nvPr/>
        </p:nvSpPr>
        <p:spPr>
          <a:xfrm>
            <a:off x="1096596" y="5074128"/>
            <a:ext cx="730031" cy="730031"/>
          </a:xfrm>
          <a:prstGeom prst="ellipse">
            <a:avLst/>
          </a:prstGeom>
          <a:solidFill>
            <a:srgbClr val="ED1C24"/>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159A6C8-93BD-1D2C-E3AF-B2C1641DA3F2}"/>
              </a:ext>
            </a:extLst>
          </p:cNvPr>
          <p:cNvSpPr/>
          <p:nvPr/>
        </p:nvSpPr>
        <p:spPr>
          <a:xfrm>
            <a:off x="1096596" y="3904495"/>
            <a:ext cx="730031" cy="730031"/>
          </a:xfrm>
          <a:prstGeom prst="ellipse">
            <a:avLst/>
          </a:prstGeom>
          <a:solidFill>
            <a:srgbClr val="FFD300"/>
          </a:solidFill>
          <a:ln w="38100">
            <a:solidFill>
              <a:srgbClr val="D2A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44E5B1B-95C3-B121-CA14-7FA277CAD894}"/>
              </a:ext>
            </a:extLst>
          </p:cNvPr>
          <p:cNvSpPr/>
          <p:nvPr/>
        </p:nvSpPr>
        <p:spPr>
          <a:xfrm>
            <a:off x="1096596" y="2734862"/>
            <a:ext cx="730031" cy="730031"/>
          </a:xfrm>
          <a:prstGeom prst="ellipse">
            <a:avLst/>
          </a:prstGeom>
          <a:solidFill>
            <a:srgbClr val="B2D235"/>
          </a:solidFill>
          <a:ln w="38100">
            <a:solidFill>
              <a:srgbClr val="85A0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C9142EE-3385-90B3-183E-EA62FA39E1CF}"/>
              </a:ext>
            </a:extLst>
          </p:cNvPr>
          <p:cNvGrpSpPr/>
          <p:nvPr/>
        </p:nvGrpSpPr>
        <p:grpSpPr>
          <a:xfrm>
            <a:off x="10801874" y="5233385"/>
            <a:ext cx="1166071" cy="1189382"/>
            <a:chOff x="8986042" y="5095418"/>
            <a:chExt cx="2274727" cy="2320200"/>
          </a:xfrm>
        </p:grpSpPr>
        <p:sp>
          <p:nvSpPr>
            <p:cNvPr id="14" name="Oval 13">
              <a:extLst>
                <a:ext uri="{FF2B5EF4-FFF2-40B4-BE49-F238E27FC236}">
                  <a16:creationId xmlns:a16="http://schemas.microsoft.com/office/drawing/2014/main" id="{995F029A-D856-FD25-AD1C-D27C9BFE3134}"/>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9C6DA825-F262-A9EE-C65C-5FAE14BEF939}"/>
                </a:ext>
              </a:extLst>
            </p:cNvPr>
            <p:cNvSpPr txBox="1"/>
            <p:nvPr/>
          </p:nvSpPr>
          <p:spPr>
            <a:xfrm>
              <a:off x="8986042" y="6755180"/>
              <a:ext cx="2274727" cy="660438"/>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PLANIFICATION</a:t>
              </a:r>
            </a:p>
          </p:txBody>
        </p:sp>
        <p:pic>
          <p:nvPicPr>
            <p:cNvPr id="20" name="Graphic 19">
              <a:extLst>
                <a:ext uri="{FF2B5EF4-FFF2-40B4-BE49-F238E27FC236}">
                  <a16:creationId xmlns:a16="http://schemas.microsoft.com/office/drawing/2014/main" id="{1483BA1D-68EA-BEBC-B1F6-55471EB298A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23342" y="5316523"/>
              <a:ext cx="1000124" cy="1143000"/>
            </a:xfrm>
            <a:prstGeom prst="rect">
              <a:avLst/>
            </a:prstGeom>
          </p:spPr>
        </p:pic>
      </p:grpSp>
      <p:sp>
        <p:nvSpPr>
          <p:cNvPr id="2" name="TextBox 1">
            <a:extLst>
              <a:ext uri="{FF2B5EF4-FFF2-40B4-BE49-F238E27FC236}">
                <a16:creationId xmlns:a16="http://schemas.microsoft.com/office/drawing/2014/main" id="{C61B147B-00FD-1BBC-4391-FB8BAB23B1AA}"/>
              </a:ext>
            </a:extLst>
          </p:cNvPr>
          <p:cNvSpPr txBox="1"/>
          <p:nvPr/>
        </p:nvSpPr>
        <p:spPr>
          <a:xfrm>
            <a:off x="2043314" y="2577949"/>
            <a:ext cx="6545515" cy="1077218"/>
          </a:xfrm>
          <a:prstGeom prst="rect">
            <a:avLst/>
          </a:prstGeom>
          <a:noFill/>
        </p:spPr>
        <p:txBody>
          <a:bodyPr wrap="square" rtlCol="0">
            <a:spAutoFit/>
          </a:bodyPr>
          <a:lstStyle/>
          <a:p>
            <a:pPr marL="85725" indent="0"/>
            <a:r>
              <a:rPr lang="fr" sz="2400" b="1" dirty="0">
                <a:solidFill>
                  <a:srgbClr val="85A024"/>
                </a:solidFill>
                <a:latin typeface="Ubuntu" panose="020B0504030602030204" pitchFamily="34" charset="0"/>
              </a:rPr>
              <a:t>Vert</a:t>
            </a:r>
            <a:endParaRPr lang="en-US" sz="2400" dirty="0">
              <a:solidFill>
                <a:srgbClr val="85A024"/>
              </a:solidFill>
              <a:latin typeface="Ubuntu" panose="020B0504030602030204" pitchFamily="34" charset="0"/>
            </a:endParaRPr>
          </a:p>
          <a:p>
            <a:pPr marL="85725" indent="0"/>
            <a:r>
              <a:rPr lang="fr" sz="2000" dirty="0">
                <a:solidFill>
                  <a:schemeClr val="tx1">
                    <a:lumMod val="75000"/>
                    <a:lumOff val="25000"/>
                  </a:schemeClr>
                </a:solidFill>
                <a:latin typeface="Ubuntu Light" panose="020B0304030602030204" pitchFamily="34" charset="0"/>
              </a:rPr>
              <a:t>Le projet ou la tâche est sur la bonne voie, progresse comme prévu, sans problèmes majeurs.</a:t>
            </a:r>
            <a:endParaRPr lang="en-US" sz="2000" dirty="0"/>
          </a:p>
        </p:txBody>
      </p:sp>
      <p:sp>
        <p:nvSpPr>
          <p:cNvPr id="8" name="TextBox 7">
            <a:extLst>
              <a:ext uri="{FF2B5EF4-FFF2-40B4-BE49-F238E27FC236}">
                <a16:creationId xmlns:a16="http://schemas.microsoft.com/office/drawing/2014/main" id="{45431249-8703-9BE7-BE7A-29A6C74313D6}"/>
              </a:ext>
            </a:extLst>
          </p:cNvPr>
          <p:cNvSpPr txBox="1"/>
          <p:nvPr/>
        </p:nvSpPr>
        <p:spPr>
          <a:xfrm>
            <a:off x="2043314" y="3741442"/>
            <a:ext cx="6306029" cy="1077218"/>
          </a:xfrm>
          <a:prstGeom prst="rect">
            <a:avLst/>
          </a:prstGeom>
          <a:noFill/>
        </p:spPr>
        <p:txBody>
          <a:bodyPr wrap="square" rtlCol="0">
            <a:spAutoFit/>
          </a:bodyPr>
          <a:lstStyle/>
          <a:p>
            <a:pPr marL="85725" indent="0"/>
            <a:r>
              <a:rPr lang="fr" sz="2400" b="1" dirty="0">
                <a:solidFill>
                  <a:srgbClr val="D2AF00"/>
                </a:solidFill>
                <a:latin typeface="Ubuntu" panose="020B0504030602030204" pitchFamily="34" charset="0"/>
              </a:rPr>
              <a:t>Jaune</a:t>
            </a:r>
            <a:endParaRPr lang="en-US" sz="2400" dirty="0">
              <a:solidFill>
                <a:srgbClr val="D2AF00"/>
              </a:solidFill>
              <a:latin typeface="Ubuntu" panose="020B0504030602030204" pitchFamily="34" charset="0"/>
            </a:endParaRPr>
          </a:p>
          <a:p>
            <a:pPr marL="85725" indent="0"/>
            <a:r>
              <a:rPr lang="fr" sz="2000" dirty="0">
                <a:solidFill>
                  <a:schemeClr val="tx1">
                    <a:lumMod val="75000"/>
                    <a:lumOff val="25000"/>
                  </a:schemeClr>
                </a:solidFill>
                <a:latin typeface="Ubuntu Light" panose="020B0304030602030204" pitchFamily="34" charset="0"/>
              </a:rPr>
              <a:t>Il existe quelques défis ou retards, mais le projet peut encore être achevé avec des ajustements.</a:t>
            </a:r>
            <a:endParaRPr lang="en-US" sz="2000" dirty="0"/>
          </a:p>
        </p:txBody>
      </p:sp>
      <p:sp>
        <p:nvSpPr>
          <p:cNvPr id="9" name="TextBox 8">
            <a:extLst>
              <a:ext uri="{FF2B5EF4-FFF2-40B4-BE49-F238E27FC236}">
                <a16:creationId xmlns:a16="http://schemas.microsoft.com/office/drawing/2014/main" id="{63126EEE-641A-3DF9-DDD9-8F58EE76B223}"/>
              </a:ext>
            </a:extLst>
          </p:cNvPr>
          <p:cNvSpPr txBox="1"/>
          <p:nvPr/>
        </p:nvSpPr>
        <p:spPr>
          <a:xfrm>
            <a:off x="2049652" y="4920361"/>
            <a:ext cx="5984005" cy="1077218"/>
          </a:xfrm>
          <a:prstGeom prst="rect">
            <a:avLst/>
          </a:prstGeom>
          <a:noFill/>
        </p:spPr>
        <p:txBody>
          <a:bodyPr wrap="square" rtlCol="0">
            <a:spAutoFit/>
          </a:bodyPr>
          <a:lstStyle/>
          <a:p>
            <a:pPr marL="85725" indent="0"/>
            <a:r>
              <a:rPr lang="fr" sz="2400" b="1" dirty="0">
                <a:solidFill>
                  <a:srgbClr val="C00000"/>
                </a:solidFill>
                <a:latin typeface="Ubuntu" panose="020B0504030602030204" pitchFamily="34" charset="0"/>
              </a:rPr>
              <a:t>Rouge</a:t>
            </a:r>
          </a:p>
          <a:p>
            <a:pPr marL="85725" indent="0"/>
            <a:r>
              <a:rPr lang="fr" sz="2000" dirty="0">
                <a:solidFill>
                  <a:schemeClr val="tx1">
                    <a:lumMod val="75000"/>
                    <a:lumOff val="25000"/>
                  </a:schemeClr>
                </a:solidFill>
                <a:latin typeface="Ubuntu Light" panose="020B0304030602030204" pitchFamily="34" charset="0"/>
              </a:rPr>
              <a:t>Le projet est à risque ou bloqué en raison de problèmes importants nécessitant une action immédiate.</a:t>
            </a:r>
            <a:endParaRPr lang="en-US" sz="2000" dirty="0"/>
          </a:p>
        </p:txBody>
      </p:sp>
      <p:sp>
        <p:nvSpPr>
          <p:cNvPr id="16" name="Oval 15">
            <a:extLst>
              <a:ext uri="{FF2B5EF4-FFF2-40B4-BE49-F238E27FC236}">
                <a16:creationId xmlns:a16="http://schemas.microsoft.com/office/drawing/2014/main" id="{DC82EC74-10F1-2C7A-B981-E79B97BE9FC7}"/>
              </a:ext>
            </a:extLst>
          </p:cNvPr>
          <p:cNvSpPr/>
          <p:nvPr/>
        </p:nvSpPr>
        <p:spPr>
          <a:xfrm>
            <a:off x="9315975" y="3418133"/>
            <a:ext cx="1079881" cy="1079881"/>
          </a:xfrm>
          <a:prstGeom prst="ellipse">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8030D32A-A008-15AA-F5EF-078AF7EC96B8}"/>
              </a:ext>
            </a:extLst>
          </p:cNvPr>
          <p:cNvSpPr/>
          <p:nvPr/>
        </p:nvSpPr>
        <p:spPr>
          <a:xfrm>
            <a:off x="9315975" y="2126717"/>
            <a:ext cx="1079881" cy="1079881"/>
          </a:xfrm>
          <a:prstGeom prst="ellipse">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CBBFF38D-D3C3-EF96-BEAC-E8809CD2A066}"/>
              </a:ext>
            </a:extLst>
          </p:cNvPr>
          <p:cNvSpPr/>
          <p:nvPr/>
        </p:nvSpPr>
        <p:spPr>
          <a:xfrm>
            <a:off x="9315975" y="4724278"/>
            <a:ext cx="1079881" cy="1079881"/>
          </a:xfrm>
          <a:prstGeom prst="ellipse">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8923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16"/>
                                        </p:tgtEl>
                                        <p:attrNameLst>
                                          <p:attrName>style.visibility</p:attrName>
                                        </p:attrNameLst>
                                      </p:cBhvr>
                                      <p:to>
                                        <p:strVal val="hidden"/>
                                      </p:to>
                                    </p:set>
                                  </p:childTnLst>
                                </p:cTn>
                              </p:par>
                              <p:par>
                                <p:cTn id="22" presetID="1"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2"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par>
                          <p:cTn id="37" fill="hold">
                            <p:stCondLst>
                              <p:cond delay="0"/>
                            </p:stCondLst>
                            <p:childTnLst>
                              <p:par>
                                <p:cTn id="38" presetID="1" presetClass="exit" presetSubtype="0" fill="hold" grpId="1" nodeType="afterEffect">
                                  <p:stCondLst>
                                    <p:cond delay="0"/>
                                  </p:stCondLst>
                                  <p:childTnLst>
                                    <p:set>
                                      <p:cBhvr>
                                        <p:cTn id="39" dur="1" fill="hold">
                                          <p:stCondLst>
                                            <p:cond delay="0"/>
                                          </p:stCondLst>
                                        </p:cTn>
                                        <p:tgtEl>
                                          <p:spTgt spid="21"/>
                                        </p:tgtEl>
                                        <p:attrNameLst>
                                          <p:attrName>style.visibility</p:attrName>
                                        </p:attrNameLst>
                                      </p:cBhvr>
                                      <p:to>
                                        <p:strVal val="hidden"/>
                                      </p:to>
                                    </p:set>
                                  </p:childTnLst>
                                </p:cTn>
                              </p:par>
                            </p:childTnLst>
                          </p:cTn>
                        </p:par>
                        <p:par>
                          <p:cTn id="40" fill="hold">
                            <p:stCondLst>
                              <p:cond delay="0"/>
                            </p:stCondLst>
                            <p:childTnLst>
                              <p:par>
                                <p:cTn id="41" presetID="1" presetClass="entr" presetSubtype="0" fill="hold" grpId="0" nodeType="afterEffect">
                                  <p:stCondLst>
                                    <p:cond delay="0"/>
                                  </p:stCondLst>
                                  <p:childTnLst>
                                    <p:set>
                                      <p:cBhvr>
                                        <p:cTn id="42" dur="1" fill="hold">
                                          <p:stCondLst>
                                            <p:cond delay="0"/>
                                          </p:stCondLst>
                                        </p:cTn>
                                        <p:tgtEl>
                                          <p:spTgt spid="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6" grpId="0" animBg="1"/>
      <p:bldP spid="16" grpId="1" animBg="1"/>
      <p:bldP spid="16" grpId="2" animBg="1"/>
      <p:bldP spid="21" grpId="0" animBg="1"/>
      <p:bldP spid="21" grpId="1" animBg="1"/>
      <p:bldP spid="22"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61489-CE1C-4FEA-0518-97B444C6ABB6}"/>
            </a:ext>
          </a:extLst>
        </p:cNvPr>
        <p:cNvGrpSpPr/>
        <p:nvPr/>
      </p:nvGrpSpPr>
      <p:grpSpPr>
        <a:xfrm>
          <a:off x="0" y="0"/>
          <a:ext cx="0" cy="0"/>
          <a:chOff x="0" y="0"/>
          <a:chExt cx="0" cy="0"/>
        </a:xfrm>
      </p:grpSpPr>
      <p:sp>
        <p:nvSpPr>
          <p:cNvPr id="19" name="Text Placeholder 18">
            <a:extLst>
              <a:ext uri="{FF2B5EF4-FFF2-40B4-BE49-F238E27FC236}">
                <a16:creationId xmlns:a16="http://schemas.microsoft.com/office/drawing/2014/main" id="{0A491517-C5F9-3BD7-0FCE-B40B075DF18B}"/>
              </a:ext>
            </a:extLst>
          </p:cNvPr>
          <p:cNvSpPr>
            <a:spLocks noGrp="1"/>
          </p:cNvSpPr>
          <p:nvPr>
            <p:ph type="body" sz="quarter" idx="4294967295"/>
          </p:nvPr>
        </p:nvSpPr>
        <p:spPr>
          <a:xfrm>
            <a:off x="722932" y="540424"/>
            <a:ext cx="6884368" cy="466725"/>
          </a:xfrm>
        </p:spPr>
        <p:txBody>
          <a:bodyPr>
            <a:normAutofit fontScale="92500" lnSpcReduction="10000"/>
          </a:bodyPr>
          <a:lstStyle/>
          <a:p>
            <a:pPr marL="0" indent="0">
              <a:buNone/>
            </a:pPr>
            <a:r>
              <a:rPr lang="fr" sz="3200" b="1">
                <a:solidFill>
                  <a:srgbClr val="0095DA"/>
                </a:solidFill>
                <a:latin typeface="Ubuntu" panose="020B0504030602030204" pitchFamily="34" charset="0"/>
              </a:rPr>
              <a:t>Exemple de plan de projet</a:t>
            </a:r>
          </a:p>
        </p:txBody>
      </p:sp>
      <p:pic>
        <p:nvPicPr>
          <p:cNvPr id="2" name="Picture 17">
            <a:extLst>
              <a:ext uri="{FF2B5EF4-FFF2-40B4-BE49-F238E27FC236}">
                <a16:creationId xmlns:a16="http://schemas.microsoft.com/office/drawing/2014/main" id="{6EDA6ECD-F7E8-AA9C-6775-A217E4CFE8DF}"/>
              </a:ext>
            </a:extLst>
          </p:cNvPr>
          <p:cNvPicPr>
            <a:picLocks noChangeAspect="1"/>
          </p:cNvPicPr>
          <p:nvPr/>
        </p:nvPicPr>
        <p:blipFill>
          <a:blip r:embed="rId3"/>
          <a:stretch>
            <a:fillRect/>
          </a:stretch>
        </p:blipFill>
        <p:spPr>
          <a:xfrm>
            <a:off x="10923534" y="282615"/>
            <a:ext cx="877942" cy="877942"/>
          </a:xfrm>
          <a:prstGeom prst="rect">
            <a:avLst/>
          </a:prstGeom>
        </p:spPr>
      </p:pic>
      <p:graphicFrame>
        <p:nvGraphicFramePr>
          <p:cNvPr id="3" name="Tabla 21">
            <a:extLst>
              <a:ext uri="{FF2B5EF4-FFF2-40B4-BE49-F238E27FC236}">
                <a16:creationId xmlns:a16="http://schemas.microsoft.com/office/drawing/2014/main" id="{61137BAD-6503-23DD-6B1D-F1063ACBF31C}"/>
              </a:ext>
            </a:extLst>
          </p:cNvPr>
          <p:cNvGraphicFramePr>
            <a:graphicFrameLocks noGrp="1"/>
          </p:cNvGraphicFramePr>
          <p:nvPr>
            <p:extLst>
              <p:ext uri="{D42A27DB-BD31-4B8C-83A1-F6EECF244321}">
                <p14:modId xmlns:p14="http://schemas.microsoft.com/office/powerpoint/2010/main" val="4235601555"/>
              </p:ext>
            </p:extLst>
          </p:nvPr>
        </p:nvGraphicFramePr>
        <p:xfrm>
          <a:off x="737036" y="1287305"/>
          <a:ext cx="10186499" cy="5371085"/>
        </p:xfrm>
        <a:graphic>
          <a:graphicData uri="http://schemas.openxmlformats.org/drawingml/2006/table">
            <a:tbl>
              <a:tblPr firstRow="1" bandRow="1">
                <a:tableStyleId>{5C22544A-7EE6-4342-B048-85BDC9FD1C3A}</a:tableStyleId>
              </a:tblPr>
              <a:tblGrid>
                <a:gridCol w="1037335">
                  <a:extLst>
                    <a:ext uri="{9D8B030D-6E8A-4147-A177-3AD203B41FA5}">
                      <a16:colId xmlns:a16="http://schemas.microsoft.com/office/drawing/2014/main" val="3903686904"/>
                    </a:ext>
                  </a:extLst>
                </a:gridCol>
                <a:gridCol w="834125">
                  <a:extLst>
                    <a:ext uri="{9D8B030D-6E8A-4147-A177-3AD203B41FA5}">
                      <a16:colId xmlns:a16="http://schemas.microsoft.com/office/drawing/2014/main" val="3971220428"/>
                    </a:ext>
                  </a:extLst>
                </a:gridCol>
                <a:gridCol w="1376764">
                  <a:extLst>
                    <a:ext uri="{9D8B030D-6E8A-4147-A177-3AD203B41FA5}">
                      <a16:colId xmlns:a16="http://schemas.microsoft.com/office/drawing/2014/main" val="583973087"/>
                    </a:ext>
                  </a:extLst>
                </a:gridCol>
                <a:gridCol w="1112978">
                  <a:extLst>
                    <a:ext uri="{9D8B030D-6E8A-4147-A177-3AD203B41FA5}">
                      <a16:colId xmlns:a16="http://schemas.microsoft.com/office/drawing/2014/main" val="3401574645"/>
                    </a:ext>
                  </a:extLst>
                </a:gridCol>
                <a:gridCol w="1009990">
                  <a:extLst>
                    <a:ext uri="{9D8B030D-6E8A-4147-A177-3AD203B41FA5}">
                      <a16:colId xmlns:a16="http://schemas.microsoft.com/office/drawing/2014/main" val="3271025723"/>
                    </a:ext>
                  </a:extLst>
                </a:gridCol>
                <a:gridCol w="1233128">
                  <a:extLst>
                    <a:ext uri="{9D8B030D-6E8A-4147-A177-3AD203B41FA5}">
                      <a16:colId xmlns:a16="http://schemas.microsoft.com/office/drawing/2014/main" val="1247125136"/>
                    </a:ext>
                  </a:extLst>
                </a:gridCol>
                <a:gridCol w="1456265">
                  <a:extLst>
                    <a:ext uri="{9D8B030D-6E8A-4147-A177-3AD203B41FA5}">
                      <a16:colId xmlns:a16="http://schemas.microsoft.com/office/drawing/2014/main" val="4128454132"/>
                    </a:ext>
                  </a:extLst>
                </a:gridCol>
                <a:gridCol w="2125914">
                  <a:extLst>
                    <a:ext uri="{9D8B030D-6E8A-4147-A177-3AD203B41FA5}">
                      <a16:colId xmlns:a16="http://schemas.microsoft.com/office/drawing/2014/main" val="2547422599"/>
                    </a:ext>
                  </a:extLst>
                </a:gridCol>
              </a:tblGrid>
              <a:tr h="578414">
                <a:tc>
                  <a:txBody>
                    <a:bodyPr/>
                    <a:lstStyle/>
                    <a:p>
                      <a:pPr algn="ctr"/>
                      <a:r>
                        <a:rPr lang="fr" sz="1400">
                          <a:solidFill>
                            <a:srgbClr val="013B82"/>
                          </a:solidFill>
                          <a:latin typeface="Ubuntu Light" panose="020B0304030602030204" pitchFamily="34" charset="0"/>
                        </a:rPr>
                        <a:t>Complet ?</a:t>
                      </a:r>
                      <a:endParaRPr lang="en-US" sz="1400">
                        <a:solidFill>
                          <a:srgbClr val="013B82"/>
                        </a:solidFill>
                        <a:latin typeface="Ubuntu Light" panose="020B0304030602030204" pitchFamily="34" charset="0"/>
                      </a:endParaRPr>
                    </a:p>
                  </a:txBody>
                  <a:tcPr marL="68580" marR="68580" marT="34290" marB="34290" anchor="ctr">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400">
                          <a:solidFill>
                            <a:srgbClr val="013B82"/>
                          </a:solidFill>
                          <a:latin typeface="Ubuntu Light" panose="020B0304030602030204" pitchFamily="34" charset="0"/>
                        </a:rPr>
                        <a:t>Statut</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400">
                          <a:solidFill>
                            <a:srgbClr val="013B82"/>
                          </a:solidFill>
                          <a:latin typeface="Ubuntu Light" panose="020B0304030602030204" pitchFamily="34" charset="0"/>
                        </a:rPr>
                        <a:t>Activité/Tâche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400">
                          <a:solidFill>
                            <a:srgbClr val="013B82"/>
                          </a:solidFill>
                          <a:latin typeface="Ubuntu Light" panose="020B0304030602030204" pitchFamily="34" charset="0"/>
                        </a:rPr>
                        <a:t>Date de début</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400">
                          <a:solidFill>
                            <a:srgbClr val="013B82"/>
                          </a:solidFill>
                          <a:latin typeface="Ubuntu Light" panose="020B0304030602030204" pitchFamily="34" charset="0"/>
                        </a:rPr>
                        <a:t>Date de fin</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400">
                          <a:solidFill>
                            <a:srgbClr val="013B82"/>
                          </a:solidFill>
                          <a:latin typeface="Ubuntu Light" panose="020B0304030602030204" pitchFamily="34" charset="0"/>
                        </a:rPr>
                        <a:t>Propriétaire</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400">
                          <a:solidFill>
                            <a:srgbClr val="013B82"/>
                          </a:solidFill>
                          <a:latin typeface="Ubuntu Light" panose="020B0304030602030204" pitchFamily="34" charset="0"/>
                        </a:rPr>
                        <a:t>Aides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400">
                          <a:solidFill>
                            <a:srgbClr val="013B82"/>
                          </a:solidFill>
                          <a:latin typeface="Ubuntu Light" panose="020B0304030602030204" pitchFamily="34" charset="0"/>
                        </a:rPr>
                        <a:t>Notes</a:t>
                      </a:r>
                    </a:p>
                  </a:txBody>
                  <a:tcPr anchor="ctr">
                    <a:lnL w="38100" cap="flat" cmpd="sng" algn="ctr">
                      <a:solidFill>
                        <a:schemeClr val="bg1"/>
                      </a:solidFill>
                      <a:prstDash val="solid"/>
                      <a:round/>
                      <a:headEnd type="none" w="med" len="med"/>
                      <a:tailEnd type="none" w="med" len="med"/>
                    </a:lnL>
                    <a:lnB w="38100" cap="flat" cmpd="sng" algn="ctr">
                      <a:solidFill>
                        <a:srgbClr val="013B82"/>
                      </a:solidFill>
                      <a:prstDash val="solid"/>
                      <a:round/>
                      <a:headEnd type="none" w="med" len="med"/>
                      <a:tailEnd type="none" w="med" len="med"/>
                    </a:lnB>
                    <a:solidFill>
                      <a:srgbClr val="DDF5FF"/>
                    </a:solidFill>
                  </a:tcPr>
                </a:tc>
                <a:extLst>
                  <a:ext uri="{0D108BD9-81ED-4DB2-BD59-A6C34878D82A}">
                    <a16:rowId xmlns:a16="http://schemas.microsoft.com/office/drawing/2014/main" val="179105778"/>
                  </a:ext>
                </a:extLst>
              </a:tr>
              <a:tr h="820317">
                <a:tc>
                  <a:txBody>
                    <a:bodyPr/>
                    <a:lstStyle/>
                    <a:p>
                      <a:pPr marL="0" indent="0">
                        <a:buFontTx/>
                        <a:buNone/>
                      </a:pPr>
                      <a:endParaRPr lang="es-PA" sz="1100">
                        <a:latin typeface="Ubuntu" panose="020B0504030602030204" pitchFamily="34" charset="0"/>
                      </a:endParaRPr>
                    </a:p>
                  </a:txBody>
                  <a:tcPr marL="68580" marR="68580" marT="34290" marB="34290">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a:p>
                  </a:txBody>
                  <a:tcPr>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a:latin typeface="Ubuntu Light" panose="020B0304030602030204" pitchFamily="34" charset="0"/>
                        </a:rPr>
                        <a:t>Choisir des coéquipiers </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dirty="0">
                          <a:latin typeface="Ubuntu Light" panose="020B0304030602030204" pitchFamily="34" charset="0"/>
                        </a:rPr>
                        <a:t>1er août 2022</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dirty="0">
                          <a:latin typeface="Ubuntu Light" panose="020B0304030602030204" pitchFamily="34" charset="0"/>
                        </a:rPr>
                        <a:t>31 oct. 2022</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a:latin typeface="Ubuntu Light" panose="020B0304030602030204" pitchFamily="34" charset="0"/>
                        </a:rPr>
                        <a:t>Conal</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a:latin typeface="Ubuntu Light" panose="020B0304030602030204" pitchFamily="34" charset="0"/>
                        </a:rPr>
                        <a:t>N/A</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a:latin typeface="Ubuntu Light" panose="020B0304030602030204" pitchFamily="34" charset="0"/>
                        </a:rPr>
                        <a:t>Brandon, Caitlin, Cristina sélectionnés dans l'équipe</a:t>
                      </a:r>
                    </a:p>
                  </a:txBody>
                  <a:tcPr marL="68580" marR="68580" marT="34290" marB="34290">
                    <a:lnL w="19050" cap="flat" cmpd="sng" algn="ctr">
                      <a:solidFill>
                        <a:srgbClr val="013B82"/>
                      </a:solidFill>
                      <a:prstDash val="solid"/>
                      <a:round/>
                      <a:headEnd type="none" w="med" len="med"/>
                      <a:tailEnd type="none" w="med" len="med"/>
                    </a:lnL>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189536548"/>
                  </a:ext>
                </a:extLst>
              </a:tr>
              <a:tr h="820317">
                <a:tc>
                  <a:txBody>
                    <a:bodyPr/>
                    <a:lstStyle/>
                    <a:p>
                      <a:pPr marL="0" indent="0">
                        <a:buFontTx/>
                        <a:buNone/>
                      </a:pPr>
                      <a:endParaRPr lang="en-US" sz="1100">
                        <a:latin typeface="Ubuntu" panose="020B0504030602030204" pitchFamily="34" charset="0"/>
                      </a:endParaRPr>
                    </a:p>
                  </a:txBody>
                  <a:tcPr marL="68580" marR="68580" marT="34290" marB="34290">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a:p>
                  </a:txBody>
                  <a:tcPr>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dirty="0">
                          <a:latin typeface="Ubuntu Light" panose="020B0304030602030204" pitchFamily="34" charset="0"/>
                        </a:rPr>
                        <a:t>Identifier le mentor</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dirty="0">
                          <a:latin typeface="Ubuntu Light" panose="020B0304030602030204" pitchFamily="34" charset="0"/>
                        </a:rPr>
                        <a:t>1er novembre 2022</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dirty="0">
                          <a:latin typeface="Ubuntu Light" panose="020B0304030602030204" pitchFamily="34" charset="0"/>
                        </a:rPr>
                        <a:t>15 nov. 2022</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a:latin typeface="Ubuntu Light" panose="020B0304030602030204" pitchFamily="34" charset="0"/>
                        </a:rPr>
                        <a:t>Conal</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a:latin typeface="Ubuntu Light" panose="020B0304030602030204" pitchFamily="34" charset="0"/>
                        </a:rPr>
                        <a:t>N/A</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a:latin typeface="Ubuntu Light" panose="020B0304030602030204" pitchFamily="34" charset="0"/>
                        </a:rPr>
                        <a:t>Emily choisie comme mentor</a:t>
                      </a:r>
                    </a:p>
                  </a:txBody>
                  <a:tcPr marL="68580" marR="68580" marT="34290" marB="34290">
                    <a:lnL w="19050" cap="flat" cmpd="sng" algn="ctr">
                      <a:solidFill>
                        <a:srgbClr val="013B82"/>
                      </a:solidFill>
                      <a:prstDash val="solid"/>
                      <a:round/>
                      <a:headEnd type="none" w="med" len="med"/>
                      <a:tailEnd type="none" w="med" len="med"/>
                    </a:lnL>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4062820408"/>
                  </a:ext>
                </a:extLst>
              </a:tr>
              <a:tr h="820317">
                <a:tc>
                  <a:txBody>
                    <a:bodyPr/>
                    <a:lstStyle/>
                    <a:p>
                      <a:pPr marL="0" indent="0">
                        <a:buFontTx/>
                        <a:buNone/>
                      </a:pPr>
                      <a:endParaRPr lang="en-US" sz="1100">
                        <a:latin typeface="Ubuntu" panose="020B0504030602030204" pitchFamily="34" charset="0"/>
                      </a:endParaRPr>
                    </a:p>
                  </a:txBody>
                  <a:tcPr marL="68580" marR="68580" marT="34290" marB="34290">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a:p>
                  </a:txBody>
                  <a:tcPr>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a:latin typeface="Ubuntu Light" panose="020B0304030602030204" pitchFamily="34" charset="0"/>
                        </a:rPr>
                        <a:t>Attribution des rôles</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dirty="0">
                          <a:latin typeface="Ubuntu Light" panose="020B0304030602030204" pitchFamily="34" charset="0"/>
                        </a:rPr>
                        <a:t>1er novembre 2022</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dirty="0">
                          <a:latin typeface="Ubuntu Light" panose="020B0304030602030204" pitchFamily="34" charset="0"/>
                        </a:rPr>
                        <a:t>15 nov. 2022</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a:latin typeface="Ubuntu Light" panose="020B0304030602030204" pitchFamily="34" charset="0"/>
                        </a:rPr>
                        <a:t>Cristina</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a:latin typeface="Ubuntu Light" panose="020B0304030602030204" pitchFamily="34" charset="0"/>
                        </a:rPr>
                        <a:t>Brandon, Conal, Caitlin</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dirty="0">
                          <a:latin typeface="Ubuntu Light" panose="020B0304030602030204" pitchFamily="34" charset="0"/>
                        </a:rPr>
                        <a:t>Conal et Caitlin ont confirmé leur rôle, mais attendent que Brandon confirme le sien</a:t>
                      </a:r>
                    </a:p>
                  </a:txBody>
                  <a:tcPr marL="68580" marR="68580" marT="34290" marB="34290">
                    <a:lnL w="19050" cap="flat" cmpd="sng" algn="ctr">
                      <a:solidFill>
                        <a:srgbClr val="013B82"/>
                      </a:solidFill>
                      <a:prstDash val="solid"/>
                      <a:round/>
                      <a:headEnd type="none" w="med" len="med"/>
                      <a:tailEnd type="none" w="med" len="med"/>
                    </a:lnL>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832780197"/>
                  </a:ext>
                </a:extLst>
              </a:tr>
              <a:tr h="820317">
                <a:tc>
                  <a:txBody>
                    <a:bodyPr/>
                    <a:lstStyle/>
                    <a:p>
                      <a:pPr marL="0" indent="0">
                        <a:buFontTx/>
                        <a:buNone/>
                      </a:pPr>
                      <a:endParaRPr lang="en-US" sz="1100">
                        <a:latin typeface="Ubuntu" panose="020B0504030602030204" pitchFamily="34" charset="0"/>
                      </a:endParaRPr>
                    </a:p>
                  </a:txBody>
                  <a:tcPr marL="68580" marR="68580" marT="34290" marB="34290">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a:p>
                  </a:txBody>
                  <a:tcPr>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dirty="0">
                          <a:latin typeface="Ubuntu Light" panose="020B0304030602030204" pitchFamily="34" charset="0"/>
                        </a:rPr>
                        <a:t>Décider du budget</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dirty="0">
                          <a:latin typeface="Ubuntu Light" panose="020B0304030602030204" pitchFamily="34" charset="0"/>
                        </a:rPr>
                        <a:t>15 nov. 2022</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dirty="0">
                          <a:latin typeface="Ubuntu Light" panose="020B0304030602030204" pitchFamily="34" charset="0"/>
                        </a:rPr>
                        <a:t>1er décembre 2022</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a:latin typeface="Ubuntu Light" panose="020B0304030602030204" pitchFamily="34" charset="0"/>
                        </a:rPr>
                        <a:t>Caitlin</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a:latin typeface="Ubuntu Light" panose="020B0304030602030204" pitchFamily="34" charset="0"/>
                        </a:rPr>
                        <a:t>Brandon, Conal, Cristina</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dirty="0">
                          <a:latin typeface="Ubuntu Light" panose="020B0304030602030204" pitchFamily="34" charset="0"/>
                        </a:rPr>
                        <a:t>En attente de la libération des fonds du projet</a:t>
                      </a:r>
                    </a:p>
                  </a:txBody>
                  <a:tcPr marL="68580" marR="68580" marT="34290" marB="34290">
                    <a:lnL w="19050" cap="flat" cmpd="sng" algn="ctr">
                      <a:solidFill>
                        <a:srgbClr val="013B82"/>
                      </a:solidFill>
                      <a:prstDash val="solid"/>
                      <a:round/>
                      <a:headEnd type="none" w="med" len="med"/>
                      <a:tailEnd type="none" w="med" len="med"/>
                    </a:lnL>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420637316"/>
                  </a:ext>
                </a:extLst>
              </a:tr>
              <a:tr h="820317">
                <a:tc>
                  <a:txBody>
                    <a:bodyPr/>
                    <a:lstStyle/>
                    <a:p>
                      <a:pPr marL="0" indent="0">
                        <a:buFontTx/>
                        <a:buNone/>
                      </a:pPr>
                      <a:endParaRPr lang="en-US" sz="1100">
                        <a:latin typeface="Ubuntu" panose="020B0504030602030204" pitchFamily="34" charset="0"/>
                      </a:endParaRPr>
                    </a:p>
                  </a:txBody>
                  <a:tcPr marL="68580" marR="68580" marT="34290" marB="34290">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a:p>
                  </a:txBody>
                  <a:tcPr>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dirty="0">
                          <a:latin typeface="Ubuntu Light" panose="020B0304030602030204" pitchFamily="34" charset="0"/>
                        </a:rPr>
                        <a:t>Établir un premier contact avec l'école</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dirty="0">
                          <a:latin typeface="Ubuntu Light" panose="020B0304030602030204" pitchFamily="34" charset="0"/>
                        </a:rPr>
                        <a:t>15 nov. 2022</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dirty="0">
                          <a:latin typeface="Ubuntu Light" panose="020B0304030602030204" pitchFamily="34" charset="0"/>
                        </a:rPr>
                        <a:t>1er décembre 2022</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a:latin typeface="Ubuntu Light" panose="020B0304030602030204" pitchFamily="34" charset="0"/>
                        </a:rPr>
                        <a:t>Brandon</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a:latin typeface="Ubuntu Light" panose="020B0304030602030204" pitchFamily="34" charset="0"/>
                        </a:rPr>
                        <a:t>N/A</a:t>
                      </a:r>
                    </a:p>
                  </a:txBody>
                  <a:tcPr marL="68580" marR="68580" marT="34290" marB="34290">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r>
                        <a:rPr lang="fr" sz="1600" dirty="0">
                          <a:latin typeface="Ubuntu Light" panose="020B0304030602030204" pitchFamily="34" charset="0"/>
                        </a:rPr>
                        <a:t>Un e-mail a été envoyé à l'école – en attente de réponse</a:t>
                      </a:r>
                    </a:p>
                  </a:txBody>
                  <a:tcPr marL="68580" marR="68580" marT="34290" marB="34290">
                    <a:lnL w="19050" cap="flat" cmpd="sng" algn="ctr">
                      <a:solidFill>
                        <a:srgbClr val="013B82"/>
                      </a:solidFill>
                      <a:prstDash val="solid"/>
                      <a:round/>
                      <a:headEnd type="none" w="med" len="med"/>
                      <a:tailEnd type="none" w="med" len="med"/>
                    </a:lnL>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444631647"/>
                  </a:ext>
                </a:extLst>
              </a:tr>
            </a:tbl>
          </a:graphicData>
        </a:graphic>
      </p:graphicFrame>
      <p:sp>
        <p:nvSpPr>
          <p:cNvPr id="4" name="Oval 3">
            <a:extLst>
              <a:ext uri="{FF2B5EF4-FFF2-40B4-BE49-F238E27FC236}">
                <a16:creationId xmlns:a16="http://schemas.microsoft.com/office/drawing/2014/main" id="{C910B67D-9BDC-7448-251B-B9C7EAB33584}"/>
              </a:ext>
            </a:extLst>
          </p:cNvPr>
          <p:cNvSpPr/>
          <p:nvPr/>
        </p:nvSpPr>
        <p:spPr>
          <a:xfrm>
            <a:off x="1965982" y="2051611"/>
            <a:ext cx="465538" cy="465538"/>
          </a:xfrm>
          <a:prstGeom prst="ellipse">
            <a:avLst/>
          </a:prstGeom>
          <a:solidFill>
            <a:srgbClr val="B2D235"/>
          </a:solidFill>
          <a:ln w="28575">
            <a:solidFill>
              <a:srgbClr val="85A0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716249FB-ADA6-EFB5-0115-B13F06D11973}"/>
              </a:ext>
            </a:extLst>
          </p:cNvPr>
          <p:cNvSpPr/>
          <p:nvPr/>
        </p:nvSpPr>
        <p:spPr>
          <a:xfrm>
            <a:off x="1965982" y="2873190"/>
            <a:ext cx="465538" cy="465538"/>
          </a:xfrm>
          <a:prstGeom prst="ellipse">
            <a:avLst/>
          </a:prstGeom>
          <a:solidFill>
            <a:srgbClr val="B2D235"/>
          </a:solidFill>
          <a:ln w="28575">
            <a:solidFill>
              <a:srgbClr val="85A0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B8495BC-E768-0516-3D35-611CA74DE755}"/>
              </a:ext>
            </a:extLst>
          </p:cNvPr>
          <p:cNvSpPr/>
          <p:nvPr/>
        </p:nvSpPr>
        <p:spPr>
          <a:xfrm>
            <a:off x="1965982" y="3932420"/>
            <a:ext cx="465538" cy="465538"/>
          </a:xfrm>
          <a:prstGeom prst="ellipse">
            <a:avLst/>
          </a:prstGeom>
          <a:solidFill>
            <a:srgbClr val="FFD300"/>
          </a:solidFill>
          <a:ln w="28575">
            <a:solidFill>
              <a:srgbClr val="D2A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F696F5D-8EC4-A1F0-9D2E-EE5FAFBDB41B}"/>
              </a:ext>
            </a:extLst>
          </p:cNvPr>
          <p:cNvSpPr/>
          <p:nvPr/>
        </p:nvSpPr>
        <p:spPr>
          <a:xfrm>
            <a:off x="1965982" y="5813229"/>
            <a:ext cx="465538" cy="465538"/>
          </a:xfrm>
          <a:prstGeom prst="ellipse">
            <a:avLst/>
          </a:prstGeom>
          <a:solidFill>
            <a:srgbClr val="FFD300"/>
          </a:solidFill>
          <a:ln w="28575">
            <a:solidFill>
              <a:srgbClr val="D2A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D3540F5-26D7-2270-D141-266FF5BDAEA7}"/>
              </a:ext>
            </a:extLst>
          </p:cNvPr>
          <p:cNvSpPr/>
          <p:nvPr/>
        </p:nvSpPr>
        <p:spPr>
          <a:xfrm>
            <a:off x="1965982" y="4991651"/>
            <a:ext cx="465538" cy="465538"/>
          </a:xfrm>
          <a:prstGeom prst="ellipse">
            <a:avLst/>
          </a:prstGeom>
          <a:solidFill>
            <a:srgbClr val="ED1C24"/>
          </a:solid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08F40ED7-DB5B-C32D-03E6-143E80B35E5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3494" y="2051611"/>
            <a:ext cx="465538" cy="415659"/>
          </a:xfrm>
          <a:prstGeom prst="rect">
            <a:avLst/>
          </a:prstGeom>
        </p:spPr>
      </p:pic>
      <p:pic>
        <p:nvPicPr>
          <p:cNvPr id="15" name="Graphic 14">
            <a:extLst>
              <a:ext uri="{FF2B5EF4-FFF2-40B4-BE49-F238E27FC236}">
                <a16:creationId xmlns:a16="http://schemas.microsoft.com/office/drawing/2014/main" id="{C5521558-C2CD-A44F-BA11-6B086DE1ACA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3494" y="2854671"/>
            <a:ext cx="465538" cy="415659"/>
          </a:xfrm>
          <a:prstGeom prst="rect">
            <a:avLst/>
          </a:prstGeom>
        </p:spPr>
      </p:pic>
      <p:grpSp>
        <p:nvGrpSpPr>
          <p:cNvPr id="21" name="Group 20">
            <a:extLst>
              <a:ext uri="{FF2B5EF4-FFF2-40B4-BE49-F238E27FC236}">
                <a16:creationId xmlns:a16="http://schemas.microsoft.com/office/drawing/2014/main" id="{716E2B1F-E1D3-F09A-DCE2-EF1D5185FBB2}"/>
              </a:ext>
            </a:extLst>
          </p:cNvPr>
          <p:cNvGrpSpPr/>
          <p:nvPr/>
        </p:nvGrpSpPr>
        <p:grpSpPr>
          <a:xfrm>
            <a:off x="10801874" y="5233385"/>
            <a:ext cx="1166071" cy="1189382"/>
            <a:chOff x="8986042" y="5095418"/>
            <a:chExt cx="2274727" cy="2320200"/>
          </a:xfrm>
        </p:grpSpPr>
        <p:sp>
          <p:nvSpPr>
            <p:cNvPr id="22" name="Oval 21">
              <a:extLst>
                <a:ext uri="{FF2B5EF4-FFF2-40B4-BE49-F238E27FC236}">
                  <a16:creationId xmlns:a16="http://schemas.microsoft.com/office/drawing/2014/main" id="{DCC1F936-2E08-C252-091B-773685B22FDD}"/>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18">
              <a:extLst>
                <a:ext uri="{FF2B5EF4-FFF2-40B4-BE49-F238E27FC236}">
                  <a16:creationId xmlns:a16="http://schemas.microsoft.com/office/drawing/2014/main" id="{773A9E23-81EC-B372-AD3B-A98FFA2C6E57}"/>
                </a:ext>
              </a:extLst>
            </p:cNvPr>
            <p:cNvSpPr txBox="1"/>
            <p:nvPr/>
          </p:nvSpPr>
          <p:spPr>
            <a:xfrm>
              <a:off x="8986042" y="6755180"/>
              <a:ext cx="2274727" cy="660438"/>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PLANIFICATION</a:t>
              </a:r>
            </a:p>
          </p:txBody>
        </p:sp>
        <p:pic>
          <p:nvPicPr>
            <p:cNvPr id="24" name="Graphic 23">
              <a:extLst>
                <a:ext uri="{FF2B5EF4-FFF2-40B4-BE49-F238E27FC236}">
                  <a16:creationId xmlns:a16="http://schemas.microsoft.com/office/drawing/2014/main" id="{14529053-FA4B-2585-8A03-F451FB83D2B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23342" y="5316523"/>
              <a:ext cx="1000124" cy="1143000"/>
            </a:xfrm>
            <a:prstGeom prst="rect">
              <a:avLst/>
            </a:prstGeom>
          </p:spPr>
        </p:pic>
      </p:grpSp>
    </p:spTree>
    <p:extLst>
      <p:ext uri="{BB962C8B-B14F-4D97-AF65-F5344CB8AC3E}">
        <p14:creationId xmlns:p14="http://schemas.microsoft.com/office/powerpoint/2010/main" val="4174255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33C19-11E2-8BC0-961E-3BC76752E927}"/>
            </a:ext>
          </a:extLst>
        </p:cNvPr>
        <p:cNvGrpSpPr/>
        <p:nvPr/>
      </p:nvGrpSpPr>
      <p:grpSpPr>
        <a:xfrm>
          <a:off x="0" y="0"/>
          <a:ext cx="0" cy="0"/>
          <a:chOff x="0" y="0"/>
          <a:chExt cx="0" cy="0"/>
        </a:xfrm>
      </p:grpSpPr>
      <p:graphicFrame>
        <p:nvGraphicFramePr>
          <p:cNvPr id="3" name="Tabla 21">
            <a:extLst>
              <a:ext uri="{FF2B5EF4-FFF2-40B4-BE49-F238E27FC236}">
                <a16:creationId xmlns:a16="http://schemas.microsoft.com/office/drawing/2014/main" id="{7F5F0DC2-F244-9EFC-44A8-0E8532E9F395}"/>
              </a:ext>
            </a:extLst>
          </p:cNvPr>
          <p:cNvGraphicFramePr>
            <a:graphicFrameLocks noGrp="1"/>
          </p:cNvGraphicFramePr>
          <p:nvPr>
            <p:extLst>
              <p:ext uri="{D42A27DB-BD31-4B8C-83A1-F6EECF244321}">
                <p14:modId xmlns:p14="http://schemas.microsoft.com/office/powerpoint/2010/main" val="2415776120"/>
              </p:ext>
            </p:extLst>
          </p:nvPr>
        </p:nvGraphicFramePr>
        <p:xfrm>
          <a:off x="813882" y="1254648"/>
          <a:ext cx="7884450" cy="3709240"/>
        </p:xfrm>
        <a:graphic>
          <a:graphicData uri="http://schemas.openxmlformats.org/drawingml/2006/table">
            <a:tbl>
              <a:tblPr firstRow="1" bandRow="1">
                <a:tableStyleId>{5C22544A-7EE6-4342-B048-85BDC9FD1C3A}</a:tableStyleId>
              </a:tblPr>
              <a:tblGrid>
                <a:gridCol w="841393">
                  <a:extLst>
                    <a:ext uri="{9D8B030D-6E8A-4147-A177-3AD203B41FA5}">
                      <a16:colId xmlns:a16="http://schemas.microsoft.com/office/drawing/2014/main" val="3903686904"/>
                    </a:ext>
                  </a:extLst>
                </a:gridCol>
                <a:gridCol w="719257">
                  <a:extLst>
                    <a:ext uri="{9D8B030D-6E8A-4147-A177-3AD203B41FA5}">
                      <a16:colId xmlns:a16="http://schemas.microsoft.com/office/drawing/2014/main" val="3971220428"/>
                    </a:ext>
                  </a:extLst>
                </a:gridCol>
                <a:gridCol w="1224202">
                  <a:extLst>
                    <a:ext uri="{9D8B030D-6E8A-4147-A177-3AD203B41FA5}">
                      <a16:colId xmlns:a16="http://schemas.microsoft.com/office/drawing/2014/main" val="583973087"/>
                    </a:ext>
                  </a:extLst>
                </a:gridCol>
                <a:gridCol w="852045">
                  <a:extLst>
                    <a:ext uri="{9D8B030D-6E8A-4147-A177-3AD203B41FA5}">
                      <a16:colId xmlns:a16="http://schemas.microsoft.com/office/drawing/2014/main" val="3401574645"/>
                    </a:ext>
                  </a:extLst>
                </a:gridCol>
                <a:gridCol w="842252">
                  <a:extLst>
                    <a:ext uri="{9D8B030D-6E8A-4147-A177-3AD203B41FA5}">
                      <a16:colId xmlns:a16="http://schemas.microsoft.com/office/drawing/2014/main" val="3271025723"/>
                    </a:ext>
                  </a:extLst>
                </a:gridCol>
                <a:gridCol w="1028331">
                  <a:extLst>
                    <a:ext uri="{9D8B030D-6E8A-4147-A177-3AD203B41FA5}">
                      <a16:colId xmlns:a16="http://schemas.microsoft.com/office/drawing/2014/main" val="1247125136"/>
                    </a:ext>
                  </a:extLst>
                </a:gridCol>
                <a:gridCol w="1214410">
                  <a:extLst>
                    <a:ext uri="{9D8B030D-6E8A-4147-A177-3AD203B41FA5}">
                      <a16:colId xmlns:a16="http://schemas.microsoft.com/office/drawing/2014/main" val="4128454132"/>
                    </a:ext>
                  </a:extLst>
                </a:gridCol>
                <a:gridCol w="1162560">
                  <a:extLst>
                    <a:ext uri="{9D8B030D-6E8A-4147-A177-3AD203B41FA5}">
                      <a16:colId xmlns:a16="http://schemas.microsoft.com/office/drawing/2014/main" val="2547422599"/>
                    </a:ext>
                  </a:extLst>
                </a:gridCol>
              </a:tblGrid>
              <a:tr h="458435">
                <a:tc>
                  <a:txBody>
                    <a:bodyPr/>
                    <a:lstStyle/>
                    <a:p>
                      <a:pPr algn="ctr"/>
                      <a:r>
                        <a:rPr lang="fr" sz="1100">
                          <a:solidFill>
                            <a:srgbClr val="013B82"/>
                          </a:solidFill>
                          <a:latin typeface="Ubuntu Light" panose="020B0304030602030204" pitchFamily="34" charset="0"/>
                        </a:rPr>
                        <a:t>Complet ?</a:t>
                      </a:r>
                      <a:endParaRPr lang="en-US" sz="1100">
                        <a:solidFill>
                          <a:srgbClr val="013B82"/>
                        </a:solidFill>
                        <a:latin typeface="Ubuntu Light" panose="020B0304030602030204" pitchFamily="34" charset="0"/>
                      </a:endParaRPr>
                    </a:p>
                  </a:txBody>
                  <a:tcPr marL="54355" marR="54355" marT="27177" marB="27177" anchor="ctr">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100">
                          <a:solidFill>
                            <a:srgbClr val="013B82"/>
                          </a:solidFill>
                          <a:latin typeface="Ubuntu Light" panose="020B0304030602030204" pitchFamily="34" charset="0"/>
                        </a:rPr>
                        <a:t>Statut</a:t>
                      </a:r>
                    </a:p>
                  </a:txBody>
                  <a:tcPr marL="72473" marR="72473" marT="36237" marB="36237"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100">
                          <a:solidFill>
                            <a:srgbClr val="013B82"/>
                          </a:solidFill>
                          <a:latin typeface="Ubuntu Light" panose="020B0304030602030204" pitchFamily="34" charset="0"/>
                        </a:rPr>
                        <a:t>Activité/Tâche</a:t>
                      </a:r>
                    </a:p>
                  </a:txBody>
                  <a:tcPr marL="72473" marR="72473" marT="36237" marB="36237"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100">
                          <a:solidFill>
                            <a:srgbClr val="013B82"/>
                          </a:solidFill>
                          <a:latin typeface="Ubuntu Light" panose="020B0304030602030204" pitchFamily="34" charset="0"/>
                        </a:rPr>
                        <a:t>Date de début</a:t>
                      </a:r>
                    </a:p>
                  </a:txBody>
                  <a:tcPr marL="72473" marR="72473" marT="36237" marB="36237"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100">
                          <a:solidFill>
                            <a:srgbClr val="013B82"/>
                          </a:solidFill>
                          <a:latin typeface="Ubuntu Light" panose="020B0304030602030204" pitchFamily="34" charset="0"/>
                        </a:rPr>
                        <a:t>Date de fin</a:t>
                      </a:r>
                    </a:p>
                  </a:txBody>
                  <a:tcPr marL="72473" marR="72473" marT="36237" marB="36237"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100">
                          <a:solidFill>
                            <a:srgbClr val="013B82"/>
                          </a:solidFill>
                          <a:latin typeface="Ubuntu Light" panose="020B0304030602030204" pitchFamily="34" charset="0"/>
                        </a:rPr>
                        <a:t>Propriétaire</a:t>
                      </a:r>
                    </a:p>
                  </a:txBody>
                  <a:tcPr marL="72473" marR="72473" marT="36237" marB="36237"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100">
                          <a:solidFill>
                            <a:srgbClr val="013B82"/>
                          </a:solidFill>
                          <a:latin typeface="Ubuntu Light" panose="020B0304030602030204" pitchFamily="34" charset="0"/>
                        </a:rPr>
                        <a:t>Aides</a:t>
                      </a:r>
                    </a:p>
                  </a:txBody>
                  <a:tcPr marL="72473" marR="72473" marT="36237" marB="36237"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rgbClr val="013B82"/>
                      </a:solidFill>
                      <a:prstDash val="solid"/>
                      <a:round/>
                      <a:headEnd type="none" w="med" len="med"/>
                      <a:tailEnd type="none" w="med" len="med"/>
                    </a:lnB>
                    <a:solidFill>
                      <a:srgbClr val="DDF5FF"/>
                    </a:solidFill>
                  </a:tcPr>
                </a:tc>
                <a:tc>
                  <a:txBody>
                    <a:bodyPr/>
                    <a:lstStyle/>
                    <a:p>
                      <a:pPr algn="ctr"/>
                      <a:r>
                        <a:rPr lang="fr" sz="1100">
                          <a:solidFill>
                            <a:srgbClr val="013B82"/>
                          </a:solidFill>
                          <a:latin typeface="Ubuntu Light" panose="020B0304030602030204" pitchFamily="34" charset="0"/>
                        </a:rPr>
                        <a:t>Notes</a:t>
                      </a:r>
                    </a:p>
                  </a:txBody>
                  <a:tcPr marL="72473" marR="72473" marT="36237" marB="36237" anchor="ctr">
                    <a:lnL w="38100" cap="flat" cmpd="sng" algn="ctr">
                      <a:solidFill>
                        <a:schemeClr val="bg1"/>
                      </a:solidFill>
                      <a:prstDash val="solid"/>
                      <a:round/>
                      <a:headEnd type="none" w="med" len="med"/>
                      <a:tailEnd type="none" w="med" len="med"/>
                    </a:lnL>
                    <a:lnB w="38100" cap="flat" cmpd="sng" algn="ctr">
                      <a:solidFill>
                        <a:srgbClr val="013B82"/>
                      </a:solidFill>
                      <a:prstDash val="solid"/>
                      <a:round/>
                      <a:headEnd type="none" w="med" len="med"/>
                      <a:tailEnd type="none" w="med" len="med"/>
                    </a:lnB>
                    <a:solidFill>
                      <a:srgbClr val="DDF5FF"/>
                    </a:solidFill>
                  </a:tcPr>
                </a:tc>
                <a:extLst>
                  <a:ext uri="{0D108BD9-81ED-4DB2-BD59-A6C34878D82A}">
                    <a16:rowId xmlns:a16="http://schemas.microsoft.com/office/drawing/2014/main" val="179105778"/>
                  </a:ext>
                </a:extLst>
              </a:tr>
              <a:tr h="650161">
                <a:tc>
                  <a:txBody>
                    <a:bodyPr/>
                    <a:lstStyle/>
                    <a:p>
                      <a:pPr marL="0" indent="0">
                        <a:buFontTx/>
                        <a:buNone/>
                      </a:pPr>
                      <a:endParaRPr lang="es-PA" sz="800">
                        <a:latin typeface="Ubuntu" panose="020B0504030602030204" pitchFamily="34" charset="0"/>
                      </a:endParaRPr>
                    </a:p>
                  </a:txBody>
                  <a:tcPr marL="54355" marR="54355" marT="27177" marB="27177">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p>
                  </a:txBody>
                  <a:tcPr marL="72473" marR="72473" marT="36237" marB="3623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T w="38100" cap="flat" cmpd="sng" algn="ctr">
                      <a:solidFill>
                        <a:srgbClr val="013B82"/>
                      </a:solidFill>
                      <a:prstDash val="solid"/>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189536548"/>
                  </a:ext>
                </a:extLst>
              </a:tr>
              <a:tr h="650161">
                <a:tc>
                  <a:txBody>
                    <a:bodyPr/>
                    <a:lstStyle/>
                    <a:p>
                      <a:pPr marL="0" indent="0">
                        <a:buFontTx/>
                        <a:buNone/>
                      </a:pPr>
                      <a:endParaRPr lang="en-US" sz="800">
                        <a:latin typeface="Ubuntu" panose="020B0504030602030204" pitchFamily="34" charset="0"/>
                      </a:endParaRPr>
                    </a:p>
                  </a:txBody>
                  <a:tcPr marL="54355" marR="54355" marT="27177" marB="27177">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p>
                  </a:txBody>
                  <a:tcPr marL="72473" marR="72473" marT="36237" marB="3623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4062820408"/>
                  </a:ext>
                </a:extLst>
              </a:tr>
              <a:tr h="650161">
                <a:tc>
                  <a:txBody>
                    <a:bodyPr/>
                    <a:lstStyle/>
                    <a:p>
                      <a:pPr marL="0" indent="0">
                        <a:buFontTx/>
                        <a:buNone/>
                      </a:pPr>
                      <a:endParaRPr lang="en-US" sz="800">
                        <a:latin typeface="Ubuntu" panose="020B0504030602030204" pitchFamily="34" charset="0"/>
                      </a:endParaRPr>
                    </a:p>
                  </a:txBody>
                  <a:tcPr marL="54355" marR="54355" marT="27177" marB="27177">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p>
                  </a:txBody>
                  <a:tcPr marL="72473" marR="72473" marT="36237" marB="3623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832780197"/>
                  </a:ext>
                </a:extLst>
              </a:tr>
              <a:tr h="650161">
                <a:tc>
                  <a:txBody>
                    <a:bodyPr/>
                    <a:lstStyle/>
                    <a:p>
                      <a:pPr marL="0" indent="0">
                        <a:buFontTx/>
                        <a:buNone/>
                      </a:pPr>
                      <a:endParaRPr lang="en-US" sz="800">
                        <a:latin typeface="Ubuntu" panose="020B0504030602030204" pitchFamily="34" charset="0"/>
                      </a:endParaRPr>
                    </a:p>
                  </a:txBody>
                  <a:tcPr marL="54355" marR="54355" marT="27177" marB="27177">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p>
                  </a:txBody>
                  <a:tcPr marL="72473" marR="72473" marT="36237" marB="3623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420637316"/>
                  </a:ext>
                </a:extLst>
              </a:tr>
              <a:tr h="650161">
                <a:tc>
                  <a:txBody>
                    <a:bodyPr/>
                    <a:lstStyle/>
                    <a:p>
                      <a:pPr marL="0" indent="0">
                        <a:buFontTx/>
                        <a:buNone/>
                      </a:pPr>
                      <a:endParaRPr lang="en-US" sz="800">
                        <a:latin typeface="Ubuntu" panose="020B0504030602030204" pitchFamily="34" charset="0"/>
                      </a:endParaRPr>
                    </a:p>
                  </a:txBody>
                  <a:tcPr marL="54355" marR="54355" marT="27177" marB="27177">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400"/>
                    </a:p>
                  </a:txBody>
                  <a:tcPr marL="72473" marR="72473" marT="36237" marB="3623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R w="19050" cap="flat" cmpd="sng" algn="ctr">
                      <a:solidFill>
                        <a:srgbClr val="013B82"/>
                      </a:solidFill>
                      <a:prstDash val="solid"/>
                      <a:round/>
                      <a:headEnd type="none" w="med" len="med"/>
                      <a:tailEnd type="none" w="med" len="med"/>
                    </a:lnR>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tc>
                  <a:txBody>
                    <a:bodyPr/>
                    <a:lstStyle/>
                    <a:p>
                      <a:endParaRPr lang="en-US" sz="1100">
                        <a:latin typeface="Ubuntu Light" panose="020B0304030602030204" pitchFamily="34" charset="0"/>
                      </a:endParaRPr>
                    </a:p>
                  </a:txBody>
                  <a:tcPr marL="54355" marR="54355" marT="27177" marB="27177">
                    <a:lnL w="19050" cap="flat" cmpd="sng" algn="ctr">
                      <a:solidFill>
                        <a:srgbClr val="013B82"/>
                      </a:solidFill>
                      <a:prstDash val="solid"/>
                      <a:round/>
                      <a:headEnd type="none" w="med" len="med"/>
                      <a:tailEnd type="none" w="med" len="med"/>
                    </a:lnL>
                    <a:lnT w="19050" cap="flat" cmpd="sng" algn="ctr">
                      <a:solidFill>
                        <a:schemeClr val="bg2">
                          <a:lumMod val="50000"/>
                        </a:schemeClr>
                      </a:solidFill>
                      <a:prstDash val="sysDot"/>
                      <a:round/>
                      <a:headEnd type="none" w="med" len="med"/>
                      <a:tailEnd type="none" w="med" len="med"/>
                    </a:lnT>
                    <a:lnB w="19050" cap="flat" cmpd="sng" algn="ctr">
                      <a:solidFill>
                        <a:schemeClr val="bg2">
                          <a:lumMod val="5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444631647"/>
                  </a:ext>
                </a:extLst>
              </a:tr>
            </a:tbl>
          </a:graphicData>
        </a:graphic>
      </p:graphicFrame>
      <p:sp>
        <p:nvSpPr>
          <p:cNvPr id="19" name="Text Placeholder 18">
            <a:extLst>
              <a:ext uri="{FF2B5EF4-FFF2-40B4-BE49-F238E27FC236}">
                <a16:creationId xmlns:a16="http://schemas.microsoft.com/office/drawing/2014/main" id="{BEA88ADF-4835-0760-E0B4-1B2D0E67246E}"/>
              </a:ext>
            </a:extLst>
          </p:cNvPr>
          <p:cNvSpPr>
            <a:spLocks noGrp="1"/>
          </p:cNvSpPr>
          <p:nvPr>
            <p:ph type="body" sz="quarter" idx="4294967295"/>
          </p:nvPr>
        </p:nvSpPr>
        <p:spPr>
          <a:xfrm>
            <a:off x="722932" y="525294"/>
            <a:ext cx="6884368" cy="466725"/>
          </a:xfrm>
        </p:spPr>
        <p:txBody>
          <a:bodyPr>
            <a:normAutofit fontScale="92500" lnSpcReduction="10000"/>
          </a:bodyPr>
          <a:lstStyle/>
          <a:p>
            <a:pPr marL="0" indent="0">
              <a:buNone/>
            </a:pPr>
            <a:r>
              <a:rPr lang="fr" sz="3200" b="1">
                <a:solidFill>
                  <a:srgbClr val="0095DA"/>
                </a:solidFill>
                <a:latin typeface="Ubuntu" panose="020B0504030602030204" pitchFamily="34" charset="0"/>
              </a:rPr>
              <a:t>Plan du projet</a:t>
            </a:r>
          </a:p>
        </p:txBody>
      </p:sp>
      <p:pic>
        <p:nvPicPr>
          <p:cNvPr id="2" name="Picture 17">
            <a:extLst>
              <a:ext uri="{FF2B5EF4-FFF2-40B4-BE49-F238E27FC236}">
                <a16:creationId xmlns:a16="http://schemas.microsoft.com/office/drawing/2014/main" id="{A42D824D-216C-3250-B400-CBBBD27E32CB}"/>
              </a:ext>
            </a:extLst>
          </p:cNvPr>
          <p:cNvPicPr>
            <a:picLocks noChangeAspect="1"/>
          </p:cNvPicPr>
          <p:nvPr/>
        </p:nvPicPr>
        <p:blipFill>
          <a:blip r:embed="rId3"/>
          <a:stretch>
            <a:fillRect/>
          </a:stretch>
        </p:blipFill>
        <p:spPr>
          <a:xfrm>
            <a:off x="10923534" y="282615"/>
            <a:ext cx="877942" cy="877942"/>
          </a:xfrm>
          <a:prstGeom prst="rect">
            <a:avLst/>
          </a:prstGeom>
        </p:spPr>
      </p:pic>
      <p:grpSp>
        <p:nvGrpSpPr>
          <p:cNvPr id="11" name="Group 10">
            <a:extLst>
              <a:ext uri="{FF2B5EF4-FFF2-40B4-BE49-F238E27FC236}">
                <a16:creationId xmlns:a16="http://schemas.microsoft.com/office/drawing/2014/main" id="{F9B6356D-9E0C-DAB8-3464-1B3B77049BDC}"/>
              </a:ext>
            </a:extLst>
          </p:cNvPr>
          <p:cNvGrpSpPr/>
          <p:nvPr/>
        </p:nvGrpSpPr>
        <p:grpSpPr>
          <a:xfrm>
            <a:off x="10801874" y="5233385"/>
            <a:ext cx="1166071" cy="1189382"/>
            <a:chOff x="8986042" y="5095418"/>
            <a:chExt cx="2274727" cy="2320200"/>
          </a:xfrm>
        </p:grpSpPr>
        <p:sp>
          <p:nvSpPr>
            <p:cNvPr id="12" name="Oval 11">
              <a:extLst>
                <a:ext uri="{FF2B5EF4-FFF2-40B4-BE49-F238E27FC236}">
                  <a16:creationId xmlns:a16="http://schemas.microsoft.com/office/drawing/2014/main" id="{EB666468-C5D6-789E-20E3-0163F1EACADD}"/>
                </a:ext>
              </a:extLst>
            </p:cNvPr>
            <p:cNvSpPr/>
            <p:nvPr/>
          </p:nvSpPr>
          <p:spPr>
            <a:xfrm>
              <a:off x="9330798" y="5095418"/>
              <a:ext cx="1585213" cy="1585214"/>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8">
              <a:extLst>
                <a:ext uri="{FF2B5EF4-FFF2-40B4-BE49-F238E27FC236}">
                  <a16:creationId xmlns:a16="http://schemas.microsoft.com/office/drawing/2014/main" id="{BF1756CD-280D-E8EF-7823-AFA4A5A3766B}"/>
                </a:ext>
              </a:extLst>
            </p:cNvPr>
            <p:cNvSpPr txBox="1"/>
            <p:nvPr/>
          </p:nvSpPr>
          <p:spPr>
            <a:xfrm>
              <a:off x="8986042" y="6755180"/>
              <a:ext cx="2274727" cy="660438"/>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PLANIFICATION</a:t>
              </a:r>
            </a:p>
          </p:txBody>
        </p:sp>
        <p:pic>
          <p:nvPicPr>
            <p:cNvPr id="14" name="Graphic 13">
              <a:extLst>
                <a:ext uri="{FF2B5EF4-FFF2-40B4-BE49-F238E27FC236}">
                  <a16:creationId xmlns:a16="http://schemas.microsoft.com/office/drawing/2014/main" id="{7F2441D2-A70C-3A0D-FBEB-18489A33545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23342" y="5316523"/>
              <a:ext cx="1000124" cy="1143000"/>
            </a:xfrm>
            <a:prstGeom prst="rect">
              <a:avLst/>
            </a:prstGeom>
          </p:spPr>
        </p:pic>
      </p:grpSp>
      <p:sp>
        <p:nvSpPr>
          <p:cNvPr id="4" name="Rectangle: Rounded Corners 3">
            <a:extLst>
              <a:ext uri="{FF2B5EF4-FFF2-40B4-BE49-F238E27FC236}">
                <a16:creationId xmlns:a16="http://schemas.microsoft.com/office/drawing/2014/main" id="{D91380B1-7B2D-A52E-AC9A-F4E8560613F3}"/>
              </a:ext>
            </a:extLst>
          </p:cNvPr>
          <p:cNvSpPr/>
          <p:nvPr/>
        </p:nvSpPr>
        <p:spPr>
          <a:xfrm>
            <a:off x="8824260" y="1495783"/>
            <a:ext cx="3621740" cy="711200"/>
          </a:xfrm>
          <a:prstGeom prst="roundRect">
            <a:avLst>
              <a:gd name="adj" fmla="val 22024"/>
            </a:avLst>
          </a:prstGeom>
          <a:solidFill>
            <a:srgbClr val="00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23900"/>
            <a:r>
              <a:rPr lang="fr" b="1" dirty="0">
                <a:latin typeface="Ubuntu" panose="020B0504030602030204" pitchFamily="34" charset="0"/>
              </a:rPr>
              <a:t>Activité du cahier d'exercices</a:t>
            </a:r>
          </a:p>
        </p:txBody>
      </p:sp>
      <p:sp>
        <p:nvSpPr>
          <p:cNvPr id="5" name="Rectangle: Rounded Corners 4">
            <a:extLst>
              <a:ext uri="{FF2B5EF4-FFF2-40B4-BE49-F238E27FC236}">
                <a16:creationId xmlns:a16="http://schemas.microsoft.com/office/drawing/2014/main" id="{832E9C93-8DFF-9B76-2EF0-24608D0DEF84}"/>
              </a:ext>
            </a:extLst>
          </p:cNvPr>
          <p:cNvSpPr/>
          <p:nvPr/>
        </p:nvSpPr>
        <p:spPr>
          <a:xfrm>
            <a:off x="8824260" y="2601540"/>
            <a:ext cx="3621740" cy="711200"/>
          </a:xfrm>
          <a:prstGeom prst="roundRect">
            <a:avLst>
              <a:gd name="adj" fmla="val 22024"/>
            </a:avLst>
          </a:prstGeom>
          <a:solidFill>
            <a:srgbClr val="0095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23900"/>
            <a:r>
              <a:rPr lang="fr" b="1">
                <a:latin typeface="Ubuntu" panose="020B0504030602030204" pitchFamily="34" charset="0"/>
              </a:rPr>
              <a:t>15 minutes</a:t>
            </a:r>
          </a:p>
        </p:txBody>
      </p:sp>
      <p:pic>
        <p:nvPicPr>
          <p:cNvPr id="6" name="Graphic 5">
            <a:extLst>
              <a:ext uri="{FF2B5EF4-FFF2-40B4-BE49-F238E27FC236}">
                <a16:creationId xmlns:a16="http://schemas.microsoft.com/office/drawing/2014/main" id="{658B0A69-5C37-8028-4225-4EFA96E5A7D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572403" y="2391133"/>
            <a:ext cx="895350" cy="1009650"/>
          </a:xfrm>
          <a:prstGeom prst="rect">
            <a:avLst/>
          </a:prstGeom>
        </p:spPr>
      </p:pic>
      <p:pic>
        <p:nvPicPr>
          <p:cNvPr id="7" name="Graphic 6">
            <a:extLst>
              <a:ext uri="{FF2B5EF4-FFF2-40B4-BE49-F238E27FC236}">
                <a16:creationId xmlns:a16="http://schemas.microsoft.com/office/drawing/2014/main" id="{BA191929-7A72-A0C5-224B-C876FC94BD4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572403" y="1420808"/>
            <a:ext cx="895350" cy="895350"/>
          </a:xfrm>
          <a:prstGeom prst="rect">
            <a:avLst/>
          </a:prstGeom>
        </p:spPr>
      </p:pic>
    </p:spTree>
    <p:extLst>
      <p:ext uri="{BB962C8B-B14F-4D97-AF65-F5344CB8AC3E}">
        <p14:creationId xmlns:p14="http://schemas.microsoft.com/office/powerpoint/2010/main" val="29352260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3F79E-8973-4094-6F4C-41AF8A84B97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B6FE3A4-5CAE-8622-B7E2-6658719DF527}"/>
              </a:ext>
            </a:extLst>
          </p:cNvPr>
          <p:cNvSpPr txBox="1"/>
          <p:nvPr/>
        </p:nvSpPr>
        <p:spPr>
          <a:xfrm>
            <a:off x="1979606" y="1906834"/>
            <a:ext cx="8232789" cy="646331"/>
          </a:xfrm>
          <a:prstGeom prst="rect">
            <a:avLst/>
          </a:prstGeom>
          <a:noFill/>
        </p:spPr>
        <p:txBody>
          <a:bodyPr wrap="square" rtlCol="0">
            <a:spAutoFit/>
          </a:bodyPr>
          <a:lstStyle/>
          <a:p>
            <a:pPr algn="ctr"/>
            <a:r>
              <a:rPr lang="fr" sz="3600" b="1">
                <a:solidFill>
                  <a:srgbClr val="92278F"/>
                </a:solidFill>
                <a:latin typeface="GT Walsheim Pro Condensed Black" panose="00000906000000000000" pitchFamily="2" charset="0"/>
              </a:rPr>
              <a:t>CINQ PHASES DE LA GESTION DE PROJET</a:t>
            </a:r>
          </a:p>
        </p:txBody>
      </p:sp>
      <p:sp>
        <p:nvSpPr>
          <p:cNvPr id="13" name="Text Placeholder 5">
            <a:extLst>
              <a:ext uri="{FF2B5EF4-FFF2-40B4-BE49-F238E27FC236}">
                <a16:creationId xmlns:a16="http://schemas.microsoft.com/office/drawing/2014/main" id="{BDA6BDE6-8886-0033-8FA8-90634A2921F7}"/>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33" name="TextBox 18">
            <a:extLst>
              <a:ext uri="{FF2B5EF4-FFF2-40B4-BE49-F238E27FC236}">
                <a16:creationId xmlns:a16="http://schemas.microsoft.com/office/drawing/2014/main" id="{4AD2543D-6575-2822-B154-25BCF586E5A0}"/>
              </a:ext>
            </a:extLst>
          </p:cNvPr>
          <p:cNvSpPr txBox="1"/>
          <p:nvPr/>
        </p:nvSpPr>
        <p:spPr>
          <a:xfrm>
            <a:off x="7347258" y="4379385"/>
            <a:ext cx="2276635" cy="1247944"/>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SURVEILLANCE, CONTRÔLE ET ÉVALUATION</a:t>
            </a:r>
          </a:p>
        </p:txBody>
      </p:sp>
      <p:sp>
        <p:nvSpPr>
          <p:cNvPr id="14" name="Text Placeholder 4">
            <a:extLst>
              <a:ext uri="{FF2B5EF4-FFF2-40B4-BE49-F238E27FC236}">
                <a16:creationId xmlns:a16="http://schemas.microsoft.com/office/drawing/2014/main" id="{4B9FC39D-4D85-605B-228F-48ED91CE7943}"/>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Exécution</a:t>
            </a:r>
          </a:p>
        </p:txBody>
      </p:sp>
      <p:sp>
        <p:nvSpPr>
          <p:cNvPr id="5" name="Oval 4">
            <a:extLst>
              <a:ext uri="{FF2B5EF4-FFF2-40B4-BE49-F238E27FC236}">
                <a16:creationId xmlns:a16="http://schemas.microsoft.com/office/drawing/2014/main" id="{8B9A2F60-BE9F-D7B4-D5AE-971511C0727D}"/>
              </a:ext>
            </a:extLst>
          </p:cNvPr>
          <p:cNvSpPr/>
          <p:nvPr/>
        </p:nvSpPr>
        <p:spPr>
          <a:xfrm>
            <a:off x="5391979"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17">
            <a:extLst>
              <a:ext uri="{FF2B5EF4-FFF2-40B4-BE49-F238E27FC236}">
                <a16:creationId xmlns:a16="http://schemas.microsoft.com/office/drawing/2014/main" id="{3C81B3A2-5D51-45CB-EB32-245E0AE98F96}"/>
              </a:ext>
            </a:extLst>
          </p:cNvPr>
          <p:cNvSpPr txBox="1"/>
          <p:nvPr/>
        </p:nvSpPr>
        <p:spPr>
          <a:xfrm>
            <a:off x="883644" y="4379385"/>
            <a:ext cx="1724039"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INITIATION</a:t>
            </a:r>
          </a:p>
        </p:txBody>
      </p:sp>
      <p:sp>
        <p:nvSpPr>
          <p:cNvPr id="11" name="TextBox 18">
            <a:extLst>
              <a:ext uri="{FF2B5EF4-FFF2-40B4-BE49-F238E27FC236}">
                <a16:creationId xmlns:a16="http://schemas.microsoft.com/office/drawing/2014/main" id="{EA1A4C24-8FAE-AD82-3C8D-5718F414CE99}"/>
              </a:ext>
            </a:extLst>
          </p:cNvPr>
          <p:cNvSpPr txBox="1"/>
          <p:nvPr/>
        </p:nvSpPr>
        <p:spPr>
          <a:xfrm>
            <a:off x="3102899" y="4379385"/>
            <a:ext cx="1640435"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PLANIFICATION</a:t>
            </a:r>
          </a:p>
        </p:txBody>
      </p:sp>
      <p:sp>
        <p:nvSpPr>
          <p:cNvPr id="16" name="TextBox 18">
            <a:extLst>
              <a:ext uri="{FF2B5EF4-FFF2-40B4-BE49-F238E27FC236}">
                <a16:creationId xmlns:a16="http://schemas.microsoft.com/office/drawing/2014/main" id="{75419A25-5376-BD3F-75E9-D4C054583125}"/>
              </a:ext>
            </a:extLst>
          </p:cNvPr>
          <p:cNvSpPr txBox="1"/>
          <p:nvPr/>
        </p:nvSpPr>
        <p:spPr>
          <a:xfrm>
            <a:off x="5309988" y="4379385"/>
            <a:ext cx="1724039"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EXÉCUTION</a:t>
            </a:r>
          </a:p>
        </p:txBody>
      </p:sp>
      <p:sp>
        <p:nvSpPr>
          <p:cNvPr id="20" name="TextBox 18">
            <a:extLst>
              <a:ext uri="{FF2B5EF4-FFF2-40B4-BE49-F238E27FC236}">
                <a16:creationId xmlns:a16="http://schemas.microsoft.com/office/drawing/2014/main" id="{975BA434-9B91-EAE9-C797-8892CAA27711}"/>
              </a:ext>
            </a:extLst>
          </p:cNvPr>
          <p:cNvSpPr txBox="1"/>
          <p:nvPr/>
        </p:nvSpPr>
        <p:spPr>
          <a:xfrm>
            <a:off x="9850249" y="4379385"/>
            <a:ext cx="1458107"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CLÔTURE</a:t>
            </a:r>
          </a:p>
        </p:txBody>
      </p:sp>
      <p:pic>
        <p:nvPicPr>
          <p:cNvPr id="22" name="Graphic 21">
            <a:extLst>
              <a:ext uri="{FF2B5EF4-FFF2-40B4-BE49-F238E27FC236}">
                <a16:creationId xmlns:a16="http://schemas.microsoft.com/office/drawing/2014/main" id="{E998587E-9EB6-8194-1E13-7745B240786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83689" y="2897950"/>
            <a:ext cx="1123950" cy="1162050"/>
          </a:xfrm>
          <a:prstGeom prst="rect">
            <a:avLst/>
          </a:prstGeom>
        </p:spPr>
      </p:pic>
      <p:pic>
        <p:nvPicPr>
          <p:cNvPr id="23" name="Graphic 22">
            <a:extLst>
              <a:ext uri="{FF2B5EF4-FFF2-40B4-BE49-F238E27FC236}">
                <a16:creationId xmlns:a16="http://schemas.microsoft.com/office/drawing/2014/main" id="{564F0D90-1DD5-D161-0C7F-9364C36D4CB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23055" y="2978829"/>
            <a:ext cx="1000125" cy="1143000"/>
          </a:xfrm>
          <a:prstGeom prst="rect">
            <a:avLst/>
          </a:prstGeom>
        </p:spPr>
      </p:pic>
      <p:pic>
        <p:nvPicPr>
          <p:cNvPr id="24" name="Graphic 23">
            <a:extLst>
              <a:ext uri="{FF2B5EF4-FFF2-40B4-BE49-F238E27FC236}">
                <a16:creationId xmlns:a16="http://schemas.microsoft.com/office/drawing/2014/main" id="{64F0D88B-CCCB-A392-84AA-31FB9A85778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51173" y="2916917"/>
            <a:ext cx="1266825" cy="1190625"/>
          </a:xfrm>
          <a:prstGeom prst="rect">
            <a:avLst/>
          </a:prstGeom>
        </p:spPr>
      </p:pic>
      <p:pic>
        <p:nvPicPr>
          <p:cNvPr id="25" name="Graphic 24">
            <a:extLst>
              <a:ext uri="{FF2B5EF4-FFF2-40B4-BE49-F238E27FC236}">
                <a16:creationId xmlns:a16="http://schemas.microsoft.com/office/drawing/2014/main" id="{A85B463C-B0F0-F31E-1DAE-22889719CD5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20837" y="3052731"/>
            <a:ext cx="1057275" cy="1057275"/>
          </a:xfrm>
          <a:prstGeom prst="rect">
            <a:avLst/>
          </a:prstGeom>
        </p:spPr>
      </p:pic>
      <p:pic>
        <p:nvPicPr>
          <p:cNvPr id="26" name="Graphic 25">
            <a:extLst>
              <a:ext uri="{FF2B5EF4-FFF2-40B4-BE49-F238E27FC236}">
                <a16:creationId xmlns:a16="http://schemas.microsoft.com/office/drawing/2014/main" id="{3C889094-D46B-B046-7E3D-8579F6771E8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093528" y="3000343"/>
            <a:ext cx="971550" cy="1162050"/>
          </a:xfrm>
          <a:prstGeom prst="rect">
            <a:avLst/>
          </a:prstGeom>
        </p:spPr>
      </p:pic>
      <p:sp>
        <p:nvSpPr>
          <p:cNvPr id="28" name="Arrow: Chevron 27">
            <a:extLst>
              <a:ext uri="{FF2B5EF4-FFF2-40B4-BE49-F238E27FC236}">
                <a16:creationId xmlns:a16="http://schemas.microsoft.com/office/drawing/2014/main" id="{560CF2F5-D916-2B54-2EDC-8A734BB82161}"/>
              </a:ext>
            </a:extLst>
          </p:cNvPr>
          <p:cNvSpPr/>
          <p:nvPr/>
        </p:nvSpPr>
        <p:spPr>
          <a:xfrm>
            <a:off x="2636322" y="3341406"/>
            <a:ext cx="297976" cy="341646"/>
          </a:xfrm>
          <a:prstGeom prst="chevron">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Arrow: Chevron 29">
            <a:extLst>
              <a:ext uri="{FF2B5EF4-FFF2-40B4-BE49-F238E27FC236}">
                <a16:creationId xmlns:a16="http://schemas.microsoft.com/office/drawing/2014/main" id="{DF1DDCB1-DEAA-8D21-F977-C1D15CE14E03}"/>
              </a:ext>
            </a:extLst>
          </p:cNvPr>
          <p:cNvSpPr/>
          <p:nvPr/>
        </p:nvSpPr>
        <p:spPr>
          <a:xfrm>
            <a:off x="7255915"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Arrow: Chevron 30">
            <a:extLst>
              <a:ext uri="{FF2B5EF4-FFF2-40B4-BE49-F238E27FC236}">
                <a16:creationId xmlns:a16="http://schemas.microsoft.com/office/drawing/2014/main" id="{E10F6000-EAD9-BAEB-83F8-5D02F2026B3F}"/>
              </a:ext>
            </a:extLst>
          </p:cNvPr>
          <p:cNvSpPr/>
          <p:nvPr/>
        </p:nvSpPr>
        <p:spPr>
          <a:xfrm>
            <a:off x="9397469"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5" name="Graphic 34">
            <a:extLst>
              <a:ext uri="{FF2B5EF4-FFF2-40B4-BE49-F238E27FC236}">
                <a16:creationId xmlns:a16="http://schemas.microsoft.com/office/drawing/2014/main" id="{26D9DF2A-849B-D20D-0897-025A5E16BE8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313123" y="3119750"/>
            <a:ext cx="832177" cy="743015"/>
          </a:xfrm>
          <a:prstGeom prst="rect">
            <a:avLst/>
          </a:prstGeom>
        </p:spPr>
      </p:pic>
      <p:pic>
        <p:nvPicPr>
          <p:cNvPr id="36" name="Graphic 35">
            <a:extLst>
              <a:ext uri="{FF2B5EF4-FFF2-40B4-BE49-F238E27FC236}">
                <a16:creationId xmlns:a16="http://schemas.microsoft.com/office/drawing/2014/main" id="{045B1673-0E63-C0DA-B8D4-24A1868A576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507029" y="3107467"/>
            <a:ext cx="832177" cy="743015"/>
          </a:xfrm>
          <a:prstGeom prst="rect">
            <a:avLst/>
          </a:prstGeom>
        </p:spPr>
      </p:pic>
      <p:sp>
        <p:nvSpPr>
          <p:cNvPr id="37" name="Arrow: Chevron 36">
            <a:extLst>
              <a:ext uri="{FF2B5EF4-FFF2-40B4-BE49-F238E27FC236}">
                <a16:creationId xmlns:a16="http://schemas.microsoft.com/office/drawing/2014/main" id="{736A184A-9877-817C-9844-5D0C3A70D4FF}"/>
              </a:ext>
            </a:extLst>
          </p:cNvPr>
          <p:cNvSpPr/>
          <p:nvPr/>
        </p:nvSpPr>
        <p:spPr>
          <a:xfrm>
            <a:off x="4812545" y="3341406"/>
            <a:ext cx="297976" cy="341646"/>
          </a:xfrm>
          <a:prstGeom prst="chevron">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2" name="Graphic 41">
            <a:extLst>
              <a:ext uri="{FF2B5EF4-FFF2-40B4-BE49-F238E27FC236}">
                <a16:creationId xmlns:a16="http://schemas.microsoft.com/office/drawing/2014/main" id="{1ADEFD68-483D-A7E2-9DE8-7992CB83940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16200000">
            <a:off x="4433958" y="3263729"/>
            <a:ext cx="1295118" cy="530786"/>
          </a:xfrm>
          <a:prstGeom prst="rect">
            <a:avLst/>
          </a:prstGeom>
        </p:spPr>
      </p:pic>
    </p:spTree>
    <p:extLst>
      <p:ext uri="{BB962C8B-B14F-4D97-AF65-F5344CB8AC3E}">
        <p14:creationId xmlns:p14="http://schemas.microsoft.com/office/powerpoint/2010/main" val="24863167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C6D6C-F016-3F0A-9540-F9DA2FD8F165}"/>
            </a:ext>
          </a:extLst>
        </p:cNvPr>
        <p:cNvGrpSpPr/>
        <p:nvPr/>
      </p:nvGrpSpPr>
      <p:grpSpPr>
        <a:xfrm>
          <a:off x="0" y="0"/>
          <a:ext cx="0" cy="0"/>
          <a:chOff x="0" y="0"/>
          <a:chExt cx="0" cy="0"/>
        </a:xfrm>
      </p:grpSpPr>
      <p:sp>
        <p:nvSpPr>
          <p:cNvPr id="13" name="Text Placeholder 5">
            <a:extLst>
              <a:ext uri="{FF2B5EF4-FFF2-40B4-BE49-F238E27FC236}">
                <a16:creationId xmlns:a16="http://schemas.microsoft.com/office/drawing/2014/main" id="{315CD0C1-AE5A-F080-4AEC-C7DD37A76526}"/>
              </a:ext>
            </a:extLst>
          </p:cNvPr>
          <p:cNvSpPr txBox="1">
            <a:spLocks/>
          </p:cNvSpPr>
          <p:nvPr/>
        </p:nvSpPr>
        <p:spPr>
          <a:xfrm>
            <a:off x="1528984" y="63191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3" name="Rectangle 2">
            <a:extLst>
              <a:ext uri="{FF2B5EF4-FFF2-40B4-BE49-F238E27FC236}">
                <a16:creationId xmlns:a16="http://schemas.microsoft.com/office/drawing/2014/main" id="{0BCBD576-C03E-01C0-A6F3-CBA78DF4D1C5}"/>
              </a:ext>
            </a:extLst>
          </p:cNvPr>
          <p:cNvSpPr/>
          <p:nvPr/>
        </p:nvSpPr>
        <p:spPr>
          <a:xfrm>
            <a:off x="2550993" y="2781679"/>
            <a:ext cx="8200354" cy="1494884"/>
          </a:xfrm>
          <a:prstGeom prst="rect">
            <a:avLst/>
          </a:prstGeom>
          <a:solidFill>
            <a:srgbClr val="DDF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8">
            <a:extLst>
              <a:ext uri="{FF2B5EF4-FFF2-40B4-BE49-F238E27FC236}">
                <a16:creationId xmlns:a16="http://schemas.microsoft.com/office/drawing/2014/main" id="{A14790AE-FCE7-965E-4DC8-B2FB5C583116}"/>
              </a:ext>
            </a:extLst>
          </p:cNvPr>
          <p:cNvSpPr txBox="1"/>
          <p:nvPr/>
        </p:nvSpPr>
        <p:spPr>
          <a:xfrm>
            <a:off x="3767340" y="2824003"/>
            <a:ext cx="6770647" cy="1816588"/>
          </a:xfrm>
          <a:prstGeom prst="rect">
            <a:avLst/>
          </a:prstGeom>
          <a:noFill/>
        </p:spPr>
        <p:txBody>
          <a:bodyPr wrap="square" rtlCol="0">
            <a:spAutoFit/>
          </a:bodyPr>
          <a:lstStyle/>
          <a:p>
            <a:pPr marL="106362">
              <a:lnSpc>
                <a:spcPct val="120000"/>
              </a:lnSpc>
              <a:spcAft>
                <a:spcPts val="600"/>
              </a:spcAft>
            </a:pPr>
            <a:r>
              <a:rPr lang="fr" sz="2400" i="0" u="none" strike="noStrike" cap="none" dirty="0">
                <a:solidFill>
                  <a:srgbClr val="013B82"/>
                </a:solidFill>
                <a:latin typeface="Ubuntu Light" panose="020B0304030602030204" pitchFamily="34" charset="0"/>
                <a:ea typeface="Ubuntu"/>
                <a:cs typeface="Ubuntu"/>
                <a:sym typeface="Ubuntu"/>
              </a:rPr>
              <a:t>C'est là que le projet se termine ! </a:t>
            </a:r>
            <a:br>
              <a:rPr lang="en-US" sz="2400" i="0" u="none" strike="noStrike" cap="none" dirty="0">
                <a:solidFill>
                  <a:srgbClr val="013B82"/>
                </a:solidFill>
                <a:latin typeface="Ubuntu Light" panose="020B0304030602030204" pitchFamily="34" charset="0"/>
                <a:ea typeface="Ubuntu"/>
                <a:cs typeface="Ubuntu"/>
                <a:sym typeface="Ubuntu"/>
              </a:rPr>
            </a:br>
            <a:r>
              <a:rPr lang="fr" sz="2400" b="1" i="0" u="none" strike="noStrike" cap="none" dirty="0">
                <a:solidFill>
                  <a:srgbClr val="013B82"/>
                </a:solidFill>
                <a:latin typeface="Ubuntu Light" panose="020B0304030602030204" pitchFamily="34" charset="0"/>
                <a:ea typeface="Ubuntu"/>
                <a:cs typeface="Ubuntu"/>
                <a:sym typeface="Ubuntu"/>
              </a:rPr>
              <a:t>Les tâches sont accomplies </a:t>
            </a:r>
            <a:r>
              <a:rPr lang="fr" sz="2400" i="0" u="none" strike="noStrike" cap="none" dirty="0">
                <a:solidFill>
                  <a:srgbClr val="013B82"/>
                </a:solidFill>
                <a:latin typeface="Ubuntu Light" panose="020B0304030602030204" pitchFamily="34" charset="0"/>
                <a:ea typeface="Ubuntu"/>
                <a:cs typeface="Ubuntu"/>
                <a:sym typeface="Ubuntu"/>
              </a:rPr>
              <a:t>et les membres de l'équipe travaillent ensemble pour atteindre leurs objectifs.</a:t>
            </a:r>
          </a:p>
        </p:txBody>
      </p:sp>
      <p:sp>
        <p:nvSpPr>
          <p:cNvPr id="14" name="Text Placeholder 4">
            <a:extLst>
              <a:ext uri="{FF2B5EF4-FFF2-40B4-BE49-F238E27FC236}">
                <a16:creationId xmlns:a16="http://schemas.microsoft.com/office/drawing/2014/main" id="{DD71CDBA-24DD-E776-35E7-56A73F6716E8}"/>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Exécution</a:t>
            </a:r>
          </a:p>
        </p:txBody>
      </p:sp>
      <p:sp>
        <p:nvSpPr>
          <p:cNvPr id="5" name="Oval 4">
            <a:extLst>
              <a:ext uri="{FF2B5EF4-FFF2-40B4-BE49-F238E27FC236}">
                <a16:creationId xmlns:a16="http://schemas.microsoft.com/office/drawing/2014/main" id="{60213340-A1CF-C00F-BB64-5AE383162F88}"/>
              </a:ext>
            </a:extLst>
          </p:cNvPr>
          <p:cNvSpPr/>
          <p:nvPr/>
        </p:nvSpPr>
        <p:spPr>
          <a:xfrm>
            <a:off x="1543668"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8">
            <a:extLst>
              <a:ext uri="{FF2B5EF4-FFF2-40B4-BE49-F238E27FC236}">
                <a16:creationId xmlns:a16="http://schemas.microsoft.com/office/drawing/2014/main" id="{D65C77CC-3955-FA56-1546-5D247F9C076A}"/>
              </a:ext>
            </a:extLst>
          </p:cNvPr>
          <p:cNvSpPr txBox="1"/>
          <p:nvPr/>
        </p:nvSpPr>
        <p:spPr>
          <a:xfrm>
            <a:off x="1461677" y="4379385"/>
            <a:ext cx="1724039"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EXÉCUTION</a:t>
            </a:r>
          </a:p>
        </p:txBody>
      </p:sp>
      <p:pic>
        <p:nvPicPr>
          <p:cNvPr id="24" name="Graphic 23">
            <a:extLst>
              <a:ext uri="{FF2B5EF4-FFF2-40B4-BE49-F238E27FC236}">
                <a16:creationId xmlns:a16="http://schemas.microsoft.com/office/drawing/2014/main" id="{7F5EAA08-920E-49E4-6506-BDE40C58BEA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02862" y="2916917"/>
            <a:ext cx="1266825" cy="1190625"/>
          </a:xfrm>
          <a:prstGeom prst="rect">
            <a:avLst/>
          </a:prstGeom>
        </p:spPr>
      </p:pic>
      <p:sp>
        <p:nvSpPr>
          <p:cNvPr id="30" name="Arrow: Chevron 29">
            <a:extLst>
              <a:ext uri="{FF2B5EF4-FFF2-40B4-BE49-F238E27FC236}">
                <a16:creationId xmlns:a16="http://schemas.microsoft.com/office/drawing/2014/main" id="{B2BC78A1-E64A-7EB9-6D80-09B9E6115B44}"/>
              </a:ext>
            </a:extLst>
          </p:cNvPr>
          <p:cNvSpPr/>
          <p:nvPr/>
        </p:nvSpPr>
        <p:spPr>
          <a:xfrm>
            <a:off x="3407604"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2" name="Graphic 41">
            <a:extLst>
              <a:ext uri="{FF2B5EF4-FFF2-40B4-BE49-F238E27FC236}">
                <a16:creationId xmlns:a16="http://schemas.microsoft.com/office/drawing/2014/main" id="{5092C826-93BD-DD86-2344-88B348018B6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585647" y="3263729"/>
            <a:ext cx="1295118" cy="530786"/>
          </a:xfrm>
          <a:prstGeom prst="rect">
            <a:avLst/>
          </a:prstGeom>
        </p:spPr>
      </p:pic>
    </p:spTree>
    <p:extLst>
      <p:ext uri="{BB962C8B-B14F-4D97-AF65-F5344CB8AC3E}">
        <p14:creationId xmlns:p14="http://schemas.microsoft.com/office/powerpoint/2010/main" val="17919741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p14="http://schemas.microsoft.com/office/powerpoint/2010/main" xmlns:asvg="http://schemas.microsoft.com/office/drawing/2016/SVG/main" xmlns:a16="http://schemas.microsoft.com/office/drawing/2014/main"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466FA-D56E-E1C3-260B-FDF5D66C7DFA}"/>
            </a:ext>
          </a:extLst>
        </p:cNvPr>
        <p:cNvGrpSpPr/>
        <p:nvPr/>
      </p:nvGrpSpPr>
      <p:grpSpPr>
        <a:xfrm>
          <a:off x="0" y="0"/>
          <a:ext cx="0" cy="0"/>
          <a:chOff x="0" y="0"/>
          <a:chExt cx="0" cy="0"/>
        </a:xfrm>
      </p:grpSpPr>
      <p:pic>
        <p:nvPicPr>
          <p:cNvPr id="7" name="Picture 17">
            <a:extLst>
              <a:ext uri="{FF2B5EF4-FFF2-40B4-BE49-F238E27FC236}">
                <a16:creationId xmlns:a16="http://schemas.microsoft.com/office/drawing/2014/main" id="{13734B30-C2A6-9049-8AA7-5C330B6CA907}"/>
              </a:ext>
            </a:extLst>
          </p:cNvPr>
          <p:cNvPicPr>
            <a:picLocks noChangeAspect="1"/>
          </p:cNvPicPr>
          <p:nvPr/>
        </p:nvPicPr>
        <p:blipFill>
          <a:blip r:embed="rId3"/>
          <a:stretch>
            <a:fillRect/>
          </a:stretch>
        </p:blipFill>
        <p:spPr>
          <a:xfrm>
            <a:off x="10923534" y="282615"/>
            <a:ext cx="877942" cy="877942"/>
          </a:xfrm>
          <a:prstGeom prst="rect">
            <a:avLst/>
          </a:prstGeom>
        </p:spPr>
      </p:pic>
      <p:sp>
        <p:nvSpPr>
          <p:cNvPr id="13" name="Text Placeholder 5">
            <a:extLst>
              <a:ext uri="{FF2B5EF4-FFF2-40B4-BE49-F238E27FC236}">
                <a16:creationId xmlns:a16="http://schemas.microsoft.com/office/drawing/2014/main" id="{BCB459DA-E732-4E16-DEE2-9AF53745FF22}"/>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14" name="Text Placeholder 4">
            <a:extLst>
              <a:ext uri="{FF2B5EF4-FFF2-40B4-BE49-F238E27FC236}">
                <a16:creationId xmlns:a16="http://schemas.microsoft.com/office/drawing/2014/main" id="{B1D22BE7-D85F-8632-6B3E-CF618CDFC38E}"/>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Exécution</a:t>
            </a:r>
          </a:p>
        </p:txBody>
      </p:sp>
      <p:sp>
        <p:nvSpPr>
          <p:cNvPr id="5" name="Oval 4">
            <a:extLst>
              <a:ext uri="{FF2B5EF4-FFF2-40B4-BE49-F238E27FC236}">
                <a16:creationId xmlns:a16="http://schemas.microsoft.com/office/drawing/2014/main" id="{99CF157A-1B68-3489-1363-3F46DDE45212}"/>
              </a:ext>
            </a:extLst>
          </p:cNvPr>
          <p:cNvSpPr/>
          <p:nvPr/>
        </p:nvSpPr>
        <p:spPr>
          <a:xfrm>
            <a:off x="1543668"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8">
            <a:extLst>
              <a:ext uri="{FF2B5EF4-FFF2-40B4-BE49-F238E27FC236}">
                <a16:creationId xmlns:a16="http://schemas.microsoft.com/office/drawing/2014/main" id="{4A5A342A-DF2C-AC2D-1E84-D2935605772E}"/>
              </a:ext>
            </a:extLst>
          </p:cNvPr>
          <p:cNvSpPr txBox="1"/>
          <p:nvPr/>
        </p:nvSpPr>
        <p:spPr>
          <a:xfrm>
            <a:off x="1461677" y="4379385"/>
            <a:ext cx="1724039"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EXÉCUTION</a:t>
            </a:r>
          </a:p>
        </p:txBody>
      </p:sp>
      <p:pic>
        <p:nvPicPr>
          <p:cNvPr id="24" name="Graphic 23">
            <a:extLst>
              <a:ext uri="{FF2B5EF4-FFF2-40B4-BE49-F238E27FC236}">
                <a16:creationId xmlns:a16="http://schemas.microsoft.com/office/drawing/2014/main" id="{5F9B9F80-E334-28D3-8366-6F789A441F7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02862" y="2916917"/>
            <a:ext cx="1266825" cy="1190625"/>
          </a:xfrm>
          <a:prstGeom prst="rect">
            <a:avLst/>
          </a:prstGeom>
        </p:spPr>
      </p:pic>
      <p:sp>
        <p:nvSpPr>
          <p:cNvPr id="30" name="Arrow: Chevron 29">
            <a:extLst>
              <a:ext uri="{FF2B5EF4-FFF2-40B4-BE49-F238E27FC236}">
                <a16:creationId xmlns:a16="http://schemas.microsoft.com/office/drawing/2014/main" id="{31F10801-B94E-A921-ED59-229374B70BC2}"/>
              </a:ext>
            </a:extLst>
          </p:cNvPr>
          <p:cNvSpPr/>
          <p:nvPr/>
        </p:nvSpPr>
        <p:spPr>
          <a:xfrm>
            <a:off x="3407604"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2" name="Graphic 41">
            <a:extLst>
              <a:ext uri="{FF2B5EF4-FFF2-40B4-BE49-F238E27FC236}">
                <a16:creationId xmlns:a16="http://schemas.microsoft.com/office/drawing/2014/main" id="{E15F28EB-1A09-8206-2A41-5664926C142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200000">
            <a:off x="585647" y="3263729"/>
            <a:ext cx="1295118" cy="530786"/>
          </a:xfrm>
          <a:prstGeom prst="rect">
            <a:avLst/>
          </a:prstGeom>
        </p:spPr>
      </p:pic>
      <p:sp>
        <p:nvSpPr>
          <p:cNvPr id="4" name="TextBox 8">
            <a:extLst>
              <a:ext uri="{FF2B5EF4-FFF2-40B4-BE49-F238E27FC236}">
                <a16:creationId xmlns:a16="http://schemas.microsoft.com/office/drawing/2014/main" id="{2A0B0B50-1265-CC68-7759-64FDA1A8D55D}"/>
              </a:ext>
            </a:extLst>
          </p:cNvPr>
          <p:cNvSpPr txBox="1"/>
          <p:nvPr/>
        </p:nvSpPr>
        <p:spPr>
          <a:xfrm>
            <a:off x="3793745" y="2254527"/>
            <a:ext cx="7562534" cy="930191"/>
          </a:xfrm>
          <a:prstGeom prst="rect">
            <a:avLst/>
          </a:prstGeom>
          <a:noFill/>
        </p:spPr>
        <p:txBody>
          <a:bodyPr wrap="square" rtlCol="0">
            <a:spAutoFit/>
          </a:bodyPr>
          <a:lstStyle/>
          <a:p>
            <a:pPr marL="106362">
              <a:lnSpc>
                <a:spcPct val="120000"/>
              </a:lnSpc>
              <a:spcAft>
                <a:spcPts val="600"/>
              </a:spcAft>
            </a:pPr>
            <a:r>
              <a:rPr lang="fr" sz="2400" b="1" i="0" u="none" strike="noStrike" cap="none">
                <a:solidFill>
                  <a:srgbClr val="013B82"/>
                </a:solidFill>
                <a:latin typeface="Ubuntu Light" panose="020B0304030602030204" pitchFamily="34" charset="0"/>
                <a:ea typeface="Ubuntu"/>
                <a:cs typeface="Ubuntu"/>
                <a:sym typeface="Ubuntu"/>
              </a:rPr>
              <a:t>Pendant la </a:t>
            </a:r>
            <a:r>
              <a:rPr lang="fr" sz="2400" b="1" i="0" u="none" strike="noStrike" cap="none">
                <a:solidFill>
                  <a:srgbClr val="92278F"/>
                </a:solidFill>
                <a:latin typeface="Ubuntu Light" panose="020B0304030602030204" pitchFamily="34" charset="0"/>
                <a:ea typeface="Ubuntu"/>
                <a:cs typeface="Ubuntu"/>
                <a:sym typeface="Ubuntu"/>
              </a:rPr>
              <a:t>phase </a:t>
            </a:r>
            <a:r>
              <a:rPr lang="fr" sz="2400" b="1" i="0" u="none" strike="noStrike" cap="none">
                <a:solidFill>
                  <a:srgbClr val="013B82"/>
                </a:solidFill>
                <a:latin typeface="Ubuntu Light" panose="020B0304030602030204" pitchFamily="34" charset="0"/>
                <a:ea typeface="Ubuntu"/>
                <a:cs typeface="Ubuntu"/>
                <a:sym typeface="Ubuntu"/>
              </a:rPr>
              <a:t>d'exécution de la gestion de projet, vous devrez :</a:t>
            </a:r>
          </a:p>
        </p:txBody>
      </p:sp>
      <p:sp>
        <p:nvSpPr>
          <p:cNvPr id="6" name="TextBox 5">
            <a:extLst>
              <a:ext uri="{FF2B5EF4-FFF2-40B4-BE49-F238E27FC236}">
                <a16:creationId xmlns:a16="http://schemas.microsoft.com/office/drawing/2014/main" id="{F0E1C92A-2C62-5477-5447-2823620702B3}"/>
              </a:ext>
            </a:extLst>
          </p:cNvPr>
          <p:cNvSpPr txBox="1"/>
          <p:nvPr/>
        </p:nvSpPr>
        <p:spPr>
          <a:xfrm>
            <a:off x="3959082" y="3269131"/>
            <a:ext cx="7401560" cy="1970476"/>
          </a:xfrm>
          <a:prstGeom prst="rect">
            <a:avLst/>
          </a:prstGeom>
          <a:noFill/>
        </p:spPr>
        <p:txBody>
          <a:bodyPr wrap="square" rtlCol="0">
            <a:spAutoFit/>
          </a:bodyPr>
          <a:lstStyle/>
          <a:p>
            <a:pPr marL="342900" indent="-342900">
              <a:lnSpc>
                <a:spcPct val="120000"/>
              </a:lnSpc>
              <a:spcAft>
                <a:spcPts val="600"/>
              </a:spcAft>
              <a:buBlip>
                <a:blip r:embed="rId6"/>
              </a:buBlip>
            </a:pPr>
            <a:r>
              <a:rPr lang="fr" sz="2400" dirty="0">
                <a:solidFill>
                  <a:schemeClr val="tx1">
                    <a:lumMod val="65000"/>
                    <a:lumOff val="35000"/>
                  </a:schemeClr>
                </a:solidFill>
                <a:latin typeface="Ubuntu Light"/>
                <a:ea typeface="Calibri"/>
                <a:cs typeface="Calibri"/>
                <a:sym typeface="Calibri"/>
              </a:rPr>
              <a:t>Commencer à travailler sur les tâches assignées</a:t>
            </a:r>
          </a:p>
          <a:p>
            <a:pPr marL="342900" indent="-342900">
              <a:lnSpc>
                <a:spcPct val="120000"/>
              </a:lnSpc>
              <a:spcAft>
                <a:spcPts val="600"/>
              </a:spcAft>
              <a:buBlip>
                <a:blip r:embed="rId6"/>
              </a:buBlip>
            </a:pPr>
            <a:r>
              <a:rPr lang="fr" sz="2400" dirty="0">
                <a:solidFill>
                  <a:schemeClr val="tx1">
                    <a:lumMod val="65000"/>
                    <a:lumOff val="35000"/>
                  </a:schemeClr>
                </a:solidFill>
                <a:latin typeface="Ubuntu Light"/>
                <a:ea typeface="Calibri"/>
                <a:cs typeface="Calibri"/>
                <a:sym typeface="Calibri"/>
              </a:rPr>
              <a:t>Partager des mises à jour régulières avec l'équipe, les parties prenantes, le sponsor</a:t>
            </a:r>
          </a:p>
          <a:p>
            <a:pPr marL="342900" indent="-342900">
              <a:lnSpc>
                <a:spcPct val="120000"/>
              </a:lnSpc>
              <a:spcAft>
                <a:spcPts val="600"/>
              </a:spcAft>
              <a:buBlip>
                <a:blip r:embed="rId6"/>
              </a:buBlip>
            </a:pPr>
            <a:r>
              <a:rPr lang="fr" sz="2400" dirty="0">
                <a:solidFill>
                  <a:schemeClr val="tx1">
                    <a:lumMod val="65000"/>
                    <a:lumOff val="35000"/>
                  </a:schemeClr>
                </a:solidFill>
                <a:latin typeface="Ubuntu Light"/>
                <a:ea typeface="Calibri"/>
                <a:cs typeface="Calibri"/>
                <a:sym typeface="Calibri"/>
              </a:rPr>
              <a:t>Ajuster votre plan de projet selon les besoins</a:t>
            </a:r>
          </a:p>
        </p:txBody>
      </p:sp>
    </p:spTree>
    <p:extLst>
      <p:ext uri="{BB962C8B-B14F-4D97-AF65-F5344CB8AC3E}">
        <p14:creationId xmlns:p14="http://schemas.microsoft.com/office/powerpoint/2010/main" val="23782448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89408-202B-1796-F7E0-1A740170C570}"/>
            </a:ext>
          </a:extLst>
        </p:cNvPr>
        <p:cNvGrpSpPr/>
        <p:nvPr/>
      </p:nvGrpSpPr>
      <p:grpSpPr>
        <a:xfrm>
          <a:off x="0" y="0"/>
          <a:ext cx="0" cy="0"/>
          <a:chOff x="0" y="0"/>
          <a:chExt cx="0" cy="0"/>
        </a:xfrm>
      </p:grpSpPr>
      <p:pic>
        <p:nvPicPr>
          <p:cNvPr id="17" name="Picture 16" descr="Une personne qui écrit sur un mur&#10;&#10;Le contenu généré par l'IA peut être incorrect.">
            <a:extLst>
              <a:ext uri="{FF2B5EF4-FFF2-40B4-BE49-F238E27FC236}">
                <a16:creationId xmlns:a16="http://schemas.microsoft.com/office/drawing/2014/main" id="{FAABB1B3-4C90-1904-9656-6095090DF05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14301" y="1612900"/>
            <a:ext cx="4403345" cy="4774173"/>
          </a:xfrm>
          <a:prstGeom prst="rect">
            <a:avLst/>
          </a:prstGeom>
          <a:ln w="57150">
            <a:solidFill>
              <a:srgbClr val="92278F"/>
            </a:solidFill>
          </a:ln>
        </p:spPr>
      </p:pic>
      <p:sp>
        <p:nvSpPr>
          <p:cNvPr id="13" name="Text Placeholder 5">
            <a:extLst>
              <a:ext uri="{FF2B5EF4-FFF2-40B4-BE49-F238E27FC236}">
                <a16:creationId xmlns:a16="http://schemas.microsoft.com/office/drawing/2014/main" id="{48BBF09B-CE85-C59B-B67B-E932FD30C5A3}"/>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14" name="Text Placeholder 4">
            <a:extLst>
              <a:ext uri="{FF2B5EF4-FFF2-40B4-BE49-F238E27FC236}">
                <a16:creationId xmlns:a16="http://schemas.microsoft.com/office/drawing/2014/main" id="{76378D0D-B0B9-A714-A096-522B0346705A}"/>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Exécution</a:t>
            </a:r>
          </a:p>
        </p:txBody>
      </p:sp>
      <p:grpSp>
        <p:nvGrpSpPr>
          <p:cNvPr id="10" name="Group 9">
            <a:extLst>
              <a:ext uri="{FF2B5EF4-FFF2-40B4-BE49-F238E27FC236}">
                <a16:creationId xmlns:a16="http://schemas.microsoft.com/office/drawing/2014/main" id="{96F2459E-9050-11C6-6FAC-CCC84A603AF2}"/>
              </a:ext>
            </a:extLst>
          </p:cNvPr>
          <p:cNvGrpSpPr/>
          <p:nvPr/>
        </p:nvGrpSpPr>
        <p:grpSpPr>
          <a:xfrm>
            <a:off x="10672565" y="5233385"/>
            <a:ext cx="1367428" cy="1198790"/>
            <a:chOff x="9020261" y="5233385"/>
            <a:chExt cx="1367428" cy="1198790"/>
          </a:xfrm>
        </p:grpSpPr>
        <p:sp>
          <p:nvSpPr>
            <p:cNvPr id="5" name="Oval 4">
              <a:extLst>
                <a:ext uri="{FF2B5EF4-FFF2-40B4-BE49-F238E27FC236}">
                  <a16:creationId xmlns:a16="http://schemas.microsoft.com/office/drawing/2014/main" id="{FC2EE907-2955-6107-92FF-1A1F7BD2B258}"/>
                </a:ext>
              </a:extLst>
            </p:cNvPr>
            <p:cNvSpPr/>
            <p:nvPr/>
          </p:nvSpPr>
          <p:spPr>
            <a:xfrm>
              <a:off x="9297669" y="5233385"/>
              <a:ext cx="812613" cy="8126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8">
              <a:extLst>
                <a:ext uri="{FF2B5EF4-FFF2-40B4-BE49-F238E27FC236}">
                  <a16:creationId xmlns:a16="http://schemas.microsoft.com/office/drawing/2014/main" id="{EA527331-30CD-B2A4-6F21-AEF7E4C38D44}"/>
                </a:ext>
              </a:extLst>
            </p:cNvPr>
            <p:cNvSpPr txBox="1"/>
            <p:nvPr/>
          </p:nvSpPr>
          <p:spPr>
            <a:xfrm>
              <a:off x="9020261" y="6093621"/>
              <a:ext cx="1367428" cy="338554"/>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EXÉCUTION</a:t>
              </a:r>
            </a:p>
          </p:txBody>
        </p:sp>
        <p:pic>
          <p:nvPicPr>
            <p:cNvPr id="24" name="Graphic 23">
              <a:extLst>
                <a:ext uri="{FF2B5EF4-FFF2-40B4-BE49-F238E27FC236}">
                  <a16:creationId xmlns:a16="http://schemas.microsoft.com/office/drawing/2014/main" id="{A7672618-7A3C-AE6A-96F3-E0665DFE84F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79275" y="5334522"/>
              <a:ext cx="649401" cy="610339"/>
            </a:xfrm>
            <a:prstGeom prst="rect">
              <a:avLst/>
            </a:prstGeom>
          </p:spPr>
        </p:pic>
      </p:grpSp>
      <p:sp>
        <p:nvSpPr>
          <p:cNvPr id="4" name="TextBox 8">
            <a:extLst>
              <a:ext uri="{FF2B5EF4-FFF2-40B4-BE49-F238E27FC236}">
                <a16:creationId xmlns:a16="http://schemas.microsoft.com/office/drawing/2014/main" id="{08D76B89-3CC8-ABEB-C60F-143D0A0ED8C6}"/>
              </a:ext>
            </a:extLst>
          </p:cNvPr>
          <p:cNvSpPr txBox="1"/>
          <p:nvPr/>
        </p:nvSpPr>
        <p:spPr>
          <a:xfrm>
            <a:off x="4584527" y="2330727"/>
            <a:ext cx="6636862" cy="930191"/>
          </a:xfrm>
          <a:prstGeom prst="rect">
            <a:avLst/>
          </a:prstGeom>
          <a:noFill/>
        </p:spPr>
        <p:txBody>
          <a:bodyPr wrap="square" rtlCol="0">
            <a:spAutoFit/>
          </a:bodyPr>
          <a:lstStyle/>
          <a:p>
            <a:pPr marL="106362">
              <a:lnSpc>
                <a:spcPct val="120000"/>
              </a:lnSpc>
              <a:spcAft>
                <a:spcPts val="600"/>
              </a:spcAft>
            </a:pPr>
            <a:r>
              <a:rPr lang="fr" sz="2400" b="1" i="0" u="none" strike="noStrike" cap="none">
                <a:solidFill>
                  <a:srgbClr val="013B82"/>
                </a:solidFill>
                <a:latin typeface="Ubuntu Light" panose="020B0304030602030204" pitchFamily="34" charset="0"/>
                <a:ea typeface="Ubuntu"/>
                <a:cs typeface="Ubuntu"/>
                <a:sym typeface="Ubuntu"/>
              </a:rPr>
              <a:t>Trois choses qui vous aideront à mieux exécuter vos tâches :</a:t>
            </a:r>
          </a:p>
        </p:txBody>
      </p:sp>
      <p:sp>
        <p:nvSpPr>
          <p:cNvPr id="6" name="TextBox 5">
            <a:extLst>
              <a:ext uri="{FF2B5EF4-FFF2-40B4-BE49-F238E27FC236}">
                <a16:creationId xmlns:a16="http://schemas.microsoft.com/office/drawing/2014/main" id="{7415510E-17FE-8614-A5C6-5E977EC223FD}"/>
              </a:ext>
            </a:extLst>
          </p:cNvPr>
          <p:cNvSpPr txBox="1"/>
          <p:nvPr/>
        </p:nvSpPr>
        <p:spPr>
          <a:xfrm>
            <a:off x="4749864" y="3345331"/>
            <a:ext cx="6636862" cy="1970476"/>
          </a:xfrm>
          <a:prstGeom prst="rect">
            <a:avLst/>
          </a:prstGeom>
          <a:noFill/>
        </p:spPr>
        <p:txBody>
          <a:bodyPr wrap="square" rtlCol="0">
            <a:spAutoFit/>
          </a:bodyPr>
          <a:lstStyle/>
          <a:p>
            <a:pPr marL="342900" indent="-342900">
              <a:lnSpc>
                <a:spcPct val="120000"/>
              </a:lnSpc>
              <a:spcAft>
                <a:spcPts val="600"/>
              </a:spcAft>
              <a:buBlip>
                <a:blip r:embed="rId5"/>
              </a:buBlip>
            </a:pPr>
            <a:r>
              <a:rPr lang="fr" sz="2400">
                <a:solidFill>
                  <a:schemeClr val="tx1">
                    <a:lumMod val="65000"/>
                    <a:lumOff val="35000"/>
                  </a:schemeClr>
                </a:solidFill>
                <a:latin typeface="Ubuntu Light"/>
                <a:ea typeface="Calibri"/>
                <a:cs typeface="Calibri"/>
                <a:sym typeface="Calibri"/>
              </a:rPr>
              <a:t>Établir et maintenir une routine régulière </a:t>
            </a:r>
          </a:p>
          <a:p>
            <a:pPr marL="342900" indent="-342900">
              <a:lnSpc>
                <a:spcPct val="120000"/>
              </a:lnSpc>
              <a:spcAft>
                <a:spcPts val="600"/>
              </a:spcAft>
              <a:buBlip>
                <a:blip r:embed="rId5"/>
              </a:buBlip>
            </a:pPr>
            <a:r>
              <a:rPr lang="fr" sz="2400">
                <a:solidFill>
                  <a:schemeClr val="tx1">
                    <a:lumMod val="65000"/>
                    <a:lumOff val="35000"/>
                  </a:schemeClr>
                </a:solidFill>
                <a:latin typeface="Ubuntu Light"/>
                <a:ea typeface="Calibri"/>
                <a:cs typeface="Calibri"/>
                <a:sym typeface="Calibri"/>
              </a:rPr>
              <a:t>Bonne </a:t>
            </a:r>
            <a:r>
              <a:rPr lang="fr" sz="2400" b="1">
                <a:solidFill>
                  <a:srgbClr val="92278F"/>
                </a:solidFill>
                <a:latin typeface="Ubuntu Light"/>
                <a:ea typeface="Calibri"/>
                <a:cs typeface="Calibri"/>
                <a:sym typeface="Calibri"/>
              </a:rPr>
              <a:t>communication</a:t>
            </a:r>
            <a:r>
              <a:rPr lang="fr" sz="2400">
                <a:solidFill>
                  <a:schemeClr val="tx1">
                    <a:lumMod val="65000"/>
                    <a:lumOff val="35000"/>
                  </a:schemeClr>
                </a:solidFill>
                <a:latin typeface="Ubuntu Light"/>
                <a:ea typeface="Calibri"/>
                <a:cs typeface="Calibri"/>
                <a:sym typeface="Calibri"/>
              </a:rPr>
              <a:t> entre vous et les autres</a:t>
            </a:r>
          </a:p>
          <a:p>
            <a:pPr marL="342900" indent="-342900">
              <a:lnSpc>
                <a:spcPct val="120000"/>
              </a:lnSpc>
              <a:spcAft>
                <a:spcPts val="600"/>
              </a:spcAft>
              <a:buBlip>
                <a:blip r:embed="rId5"/>
              </a:buBlip>
            </a:pPr>
            <a:r>
              <a:rPr lang="fr" sz="2400" b="1">
                <a:solidFill>
                  <a:srgbClr val="92278F"/>
                </a:solidFill>
                <a:latin typeface="Ubuntu Light"/>
                <a:ea typeface="Calibri"/>
                <a:cs typeface="Calibri"/>
                <a:sym typeface="Calibri"/>
              </a:rPr>
              <a:t>Documenter</a:t>
            </a:r>
            <a:r>
              <a:rPr lang="fr" sz="2400">
                <a:solidFill>
                  <a:schemeClr val="tx1">
                    <a:lumMod val="65000"/>
                    <a:lumOff val="35000"/>
                  </a:schemeClr>
                </a:solidFill>
                <a:latin typeface="Ubuntu Light"/>
                <a:ea typeface="Calibri"/>
                <a:cs typeface="Calibri"/>
                <a:sym typeface="Calibri"/>
              </a:rPr>
              <a:t> tout ce qui se passe</a:t>
            </a:r>
          </a:p>
        </p:txBody>
      </p:sp>
    </p:spTree>
    <p:extLst>
      <p:ext uri="{BB962C8B-B14F-4D97-AF65-F5344CB8AC3E}">
        <p14:creationId xmlns:p14="http://schemas.microsoft.com/office/powerpoint/2010/main" val="134968047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D8FAE-5474-90BF-53C6-F7AC4B60C3F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03117A1-103F-792E-7D12-010B9E78C46D}"/>
              </a:ext>
            </a:extLst>
          </p:cNvPr>
          <p:cNvSpPr txBox="1"/>
          <p:nvPr/>
        </p:nvSpPr>
        <p:spPr>
          <a:xfrm>
            <a:off x="579439" y="1559311"/>
            <a:ext cx="6430962" cy="1970476"/>
          </a:xfrm>
          <a:prstGeom prst="rect">
            <a:avLst/>
          </a:prstGeom>
          <a:noFill/>
        </p:spPr>
        <p:txBody>
          <a:bodyPr wrap="square" rtlCol="0">
            <a:spAutoFit/>
          </a:bodyPr>
          <a:lstStyle/>
          <a:p>
            <a:pPr marL="342900" indent="-342900">
              <a:lnSpc>
                <a:spcPct val="120000"/>
              </a:lnSpc>
              <a:spcAft>
                <a:spcPts val="600"/>
              </a:spcAft>
              <a:buBlip>
                <a:blip r:embed="rId3"/>
              </a:buBlip>
            </a:pPr>
            <a:r>
              <a:rPr lang="fr" sz="2400">
                <a:solidFill>
                  <a:schemeClr val="tx1">
                    <a:lumMod val="65000"/>
                    <a:lumOff val="35000"/>
                  </a:schemeClr>
                </a:solidFill>
                <a:latin typeface="Ubuntu Light"/>
                <a:ea typeface="Calibri"/>
                <a:cs typeface="Calibri"/>
                <a:sym typeface="Calibri"/>
              </a:rPr>
              <a:t>Établir et maintenir une routine régulière </a:t>
            </a:r>
          </a:p>
          <a:p>
            <a:pPr marL="342900" indent="-342900">
              <a:lnSpc>
                <a:spcPct val="120000"/>
              </a:lnSpc>
              <a:spcAft>
                <a:spcPts val="600"/>
              </a:spcAft>
              <a:buBlip>
                <a:blip r:embed="rId3"/>
              </a:buBlip>
            </a:pPr>
            <a:r>
              <a:rPr lang="fr" sz="2400">
                <a:solidFill>
                  <a:schemeClr val="bg2">
                    <a:lumMod val="90000"/>
                  </a:schemeClr>
                </a:solidFill>
                <a:latin typeface="Ubuntu Light"/>
                <a:ea typeface="Calibri"/>
                <a:cs typeface="Calibri"/>
                <a:sym typeface="Calibri"/>
              </a:rPr>
              <a:t>Bonne </a:t>
            </a:r>
            <a:r>
              <a:rPr lang="fr" sz="2400" b="1">
                <a:solidFill>
                  <a:schemeClr val="bg2">
                    <a:lumMod val="90000"/>
                  </a:schemeClr>
                </a:solidFill>
                <a:latin typeface="Ubuntu Light"/>
                <a:ea typeface="Calibri"/>
                <a:cs typeface="Calibri"/>
                <a:sym typeface="Calibri"/>
              </a:rPr>
              <a:t>communication</a:t>
            </a:r>
            <a:r>
              <a:rPr lang="fr" sz="2400">
                <a:solidFill>
                  <a:schemeClr val="bg2">
                    <a:lumMod val="90000"/>
                  </a:schemeClr>
                </a:solidFill>
                <a:latin typeface="Ubuntu Light"/>
                <a:ea typeface="Calibri"/>
                <a:cs typeface="Calibri"/>
                <a:sym typeface="Calibri"/>
              </a:rPr>
              <a:t> entre vous et les autres</a:t>
            </a:r>
          </a:p>
          <a:p>
            <a:pPr marL="342900" indent="-342900">
              <a:lnSpc>
                <a:spcPct val="120000"/>
              </a:lnSpc>
              <a:spcAft>
                <a:spcPts val="600"/>
              </a:spcAft>
              <a:buBlip>
                <a:blip r:embed="rId3"/>
              </a:buBlip>
            </a:pPr>
            <a:r>
              <a:rPr lang="fr" sz="2400" b="1">
                <a:solidFill>
                  <a:schemeClr val="bg2">
                    <a:lumMod val="90000"/>
                  </a:schemeClr>
                </a:solidFill>
                <a:latin typeface="Ubuntu Light"/>
                <a:ea typeface="Calibri"/>
                <a:cs typeface="Calibri"/>
                <a:sym typeface="Calibri"/>
              </a:rPr>
              <a:t>Documenter</a:t>
            </a:r>
            <a:r>
              <a:rPr lang="fr" sz="2400">
                <a:solidFill>
                  <a:schemeClr val="bg2">
                    <a:lumMod val="90000"/>
                  </a:schemeClr>
                </a:solidFill>
                <a:latin typeface="Ubuntu Light"/>
                <a:ea typeface="Calibri"/>
                <a:cs typeface="Calibri"/>
                <a:sym typeface="Calibri"/>
              </a:rPr>
              <a:t> tout ce qui se passe</a:t>
            </a:r>
          </a:p>
        </p:txBody>
      </p:sp>
      <p:grpSp>
        <p:nvGrpSpPr>
          <p:cNvPr id="15" name="Group 14">
            <a:extLst>
              <a:ext uri="{FF2B5EF4-FFF2-40B4-BE49-F238E27FC236}">
                <a16:creationId xmlns:a16="http://schemas.microsoft.com/office/drawing/2014/main" id="{A06C7195-A78E-A9DE-7AB7-4DDF1E7F02C7}"/>
              </a:ext>
            </a:extLst>
          </p:cNvPr>
          <p:cNvGrpSpPr/>
          <p:nvPr/>
        </p:nvGrpSpPr>
        <p:grpSpPr>
          <a:xfrm>
            <a:off x="480317" y="2087880"/>
            <a:ext cx="10875962" cy="4262295"/>
            <a:chOff x="579438" y="2133600"/>
            <a:chExt cx="10875962" cy="4262295"/>
          </a:xfrm>
        </p:grpSpPr>
        <p:sp>
          <p:nvSpPr>
            <p:cNvPr id="11" name="Rectangle 10">
              <a:extLst>
                <a:ext uri="{FF2B5EF4-FFF2-40B4-BE49-F238E27FC236}">
                  <a16:creationId xmlns:a16="http://schemas.microsoft.com/office/drawing/2014/main" id="{1FF24F5E-CBD1-5D93-90A9-07F29FC8E3AA}"/>
                </a:ext>
              </a:extLst>
            </p:cNvPr>
            <p:cNvSpPr/>
            <p:nvPr/>
          </p:nvSpPr>
          <p:spPr>
            <a:xfrm>
              <a:off x="579438" y="2133600"/>
              <a:ext cx="10875962" cy="4262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a:t>v</a:t>
              </a:r>
            </a:p>
          </p:txBody>
        </p:sp>
        <p:sp>
          <p:nvSpPr>
            <p:cNvPr id="2" name="Rectangle 1">
              <a:extLst>
                <a:ext uri="{FF2B5EF4-FFF2-40B4-BE49-F238E27FC236}">
                  <a16:creationId xmlns:a16="http://schemas.microsoft.com/office/drawing/2014/main" id="{72745ABC-6DA0-49B1-C0CE-A4C3DBB4E21D}"/>
                </a:ext>
              </a:extLst>
            </p:cNvPr>
            <p:cNvSpPr/>
            <p:nvPr/>
          </p:nvSpPr>
          <p:spPr>
            <a:xfrm>
              <a:off x="4376176" y="2372150"/>
              <a:ext cx="6888724" cy="1494884"/>
            </a:xfrm>
            <a:prstGeom prst="rect">
              <a:avLst/>
            </a:prstGeom>
            <a:solidFill>
              <a:srgbClr val="DDF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CFC9A5C1-01DA-0ADD-5546-AD79935C390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8199" y="2331339"/>
              <a:ext cx="3576077" cy="3286125"/>
            </a:xfrm>
            <a:prstGeom prst="rect">
              <a:avLst/>
            </a:prstGeom>
          </p:spPr>
        </p:pic>
      </p:grpSp>
      <p:sp>
        <p:nvSpPr>
          <p:cNvPr id="13" name="Text Placeholder 5">
            <a:extLst>
              <a:ext uri="{FF2B5EF4-FFF2-40B4-BE49-F238E27FC236}">
                <a16:creationId xmlns:a16="http://schemas.microsoft.com/office/drawing/2014/main" id="{35D5C3D0-4B97-DABF-9FAD-339C0D7361C9}"/>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14" name="Text Placeholder 4">
            <a:extLst>
              <a:ext uri="{FF2B5EF4-FFF2-40B4-BE49-F238E27FC236}">
                <a16:creationId xmlns:a16="http://schemas.microsoft.com/office/drawing/2014/main" id="{37E61C12-DECC-CDB8-379C-036C1D49DDF9}"/>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Exécution</a:t>
            </a:r>
          </a:p>
        </p:txBody>
      </p:sp>
      <p:grpSp>
        <p:nvGrpSpPr>
          <p:cNvPr id="10" name="Group 9">
            <a:extLst>
              <a:ext uri="{FF2B5EF4-FFF2-40B4-BE49-F238E27FC236}">
                <a16:creationId xmlns:a16="http://schemas.microsoft.com/office/drawing/2014/main" id="{CB693B0D-1397-269D-7254-D9F45C24E064}"/>
              </a:ext>
            </a:extLst>
          </p:cNvPr>
          <p:cNvGrpSpPr/>
          <p:nvPr/>
        </p:nvGrpSpPr>
        <p:grpSpPr>
          <a:xfrm>
            <a:off x="10672565" y="5233385"/>
            <a:ext cx="1367428" cy="1198790"/>
            <a:chOff x="9020261" y="5233385"/>
            <a:chExt cx="1367428" cy="1198790"/>
          </a:xfrm>
        </p:grpSpPr>
        <p:sp>
          <p:nvSpPr>
            <p:cNvPr id="5" name="Oval 4">
              <a:extLst>
                <a:ext uri="{FF2B5EF4-FFF2-40B4-BE49-F238E27FC236}">
                  <a16:creationId xmlns:a16="http://schemas.microsoft.com/office/drawing/2014/main" id="{1A341969-B50F-71DB-B000-10F3E0A9164B}"/>
                </a:ext>
              </a:extLst>
            </p:cNvPr>
            <p:cNvSpPr/>
            <p:nvPr/>
          </p:nvSpPr>
          <p:spPr>
            <a:xfrm>
              <a:off x="9297669" y="5233385"/>
              <a:ext cx="812613" cy="8126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8">
              <a:extLst>
                <a:ext uri="{FF2B5EF4-FFF2-40B4-BE49-F238E27FC236}">
                  <a16:creationId xmlns:a16="http://schemas.microsoft.com/office/drawing/2014/main" id="{B7EC4C93-E62B-8D9E-3EBD-C360CCA945D1}"/>
                </a:ext>
              </a:extLst>
            </p:cNvPr>
            <p:cNvSpPr txBox="1"/>
            <p:nvPr/>
          </p:nvSpPr>
          <p:spPr>
            <a:xfrm>
              <a:off x="9020261" y="6093621"/>
              <a:ext cx="1367428" cy="338554"/>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EXÉCUTION</a:t>
              </a:r>
            </a:p>
          </p:txBody>
        </p:sp>
        <p:pic>
          <p:nvPicPr>
            <p:cNvPr id="24" name="Graphic 23">
              <a:extLst>
                <a:ext uri="{FF2B5EF4-FFF2-40B4-BE49-F238E27FC236}">
                  <a16:creationId xmlns:a16="http://schemas.microsoft.com/office/drawing/2014/main" id="{962E2B12-BF5D-8DC5-D41F-9D5EA96C8F6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379275" y="5334522"/>
              <a:ext cx="649401" cy="610339"/>
            </a:xfrm>
            <a:prstGeom prst="rect">
              <a:avLst/>
            </a:prstGeom>
          </p:spPr>
        </p:pic>
      </p:grpSp>
      <p:sp>
        <p:nvSpPr>
          <p:cNvPr id="8" name="TextBox 7">
            <a:extLst>
              <a:ext uri="{FF2B5EF4-FFF2-40B4-BE49-F238E27FC236}">
                <a16:creationId xmlns:a16="http://schemas.microsoft.com/office/drawing/2014/main" id="{B038EC8A-C326-3C2C-D4E8-EECDC17E5E6C}"/>
              </a:ext>
            </a:extLst>
          </p:cNvPr>
          <p:cNvSpPr txBox="1"/>
          <p:nvPr/>
        </p:nvSpPr>
        <p:spPr>
          <a:xfrm>
            <a:off x="4922113" y="2635760"/>
            <a:ext cx="5936387" cy="930191"/>
          </a:xfrm>
          <a:prstGeom prst="rect">
            <a:avLst/>
          </a:prstGeom>
          <a:noFill/>
        </p:spPr>
        <p:txBody>
          <a:bodyPr wrap="square" rtlCol="0">
            <a:spAutoFit/>
          </a:bodyPr>
          <a:lstStyle/>
          <a:p>
            <a:pPr>
              <a:lnSpc>
                <a:spcPct val="120000"/>
              </a:lnSpc>
              <a:spcAft>
                <a:spcPts val="600"/>
              </a:spcAft>
            </a:pPr>
            <a:r>
              <a:rPr lang="fr" sz="2400" dirty="0">
                <a:solidFill>
                  <a:srgbClr val="013B82"/>
                </a:solidFill>
                <a:latin typeface="Ubuntu" panose="020B0504030602030204" pitchFamily="34" charset="0"/>
                <a:ea typeface="Calibri"/>
                <a:cs typeface="Calibri"/>
                <a:sym typeface="Calibri"/>
              </a:rPr>
              <a:t>Instaurez une </a:t>
            </a:r>
            <a:r>
              <a:rPr lang="fr" sz="2400" dirty="0">
                <a:solidFill>
                  <a:srgbClr val="92278F"/>
                </a:solidFill>
                <a:latin typeface="Ubuntu" panose="020B0504030602030204" pitchFamily="34" charset="0"/>
                <a:ea typeface="Calibri"/>
                <a:cs typeface="Calibri"/>
                <a:sym typeface="Calibri"/>
              </a:rPr>
              <a:t>routine de vérification régulière de votre </a:t>
            </a:r>
            <a:r>
              <a:rPr lang="fr" sz="2400" dirty="0">
                <a:solidFill>
                  <a:srgbClr val="013B82"/>
                </a:solidFill>
                <a:latin typeface="Ubuntu" panose="020B0504030602030204" pitchFamily="34" charset="0"/>
                <a:ea typeface="Calibri"/>
                <a:cs typeface="Calibri"/>
                <a:sym typeface="Calibri"/>
              </a:rPr>
              <a:t>plan de projet. </a:t>
            </a:r>
          </a:p>
        </p:txBody>
      </p:sp>
      <p:sp>
        <p:nvSpPr>
          <p:cNvPr id="9" name="TextBox 8">
            <a:extLst>
              <a:ext uri="{FF2B5EF4-FFF2-40B4-BE49-F238E27FC236}">
                <a16:creationId xmlns:a16="http://schemas.microsoft.com/office/drawing/2014/main" id="{3F617493-0B71-F6AA-197B-AFC9BADF9539}"/>
              </a:ext>
            </a:extLst>
          </p:cNvPr>
          <p:cNvSpPr txBox="1"/>
          <p:nvPr/>
        </p:nvSpPr>
        <p:spPr>
          <a:xfrm>
            <a:off x="4627194" y="3703722"/>
            <a:ext cx="7496226" cy="3261599"/>
          </a:xfrm>
          <a:prstGeom prst="rect">
            <a:avLst/>
          </a:prstGeom>
          <a:noFill/>
        </p:spPr>
        <p:txBody>
          <a:bodyPr wrap="square" rtlCol="0">
            <a:spAutoFit/>
          </a:bodyPr>
          <a:lstStyle/>
          <a:p>
            <a:pPr>
              <a:lnSpc>
                <a:spcPct val="120000"/>
              </a:lnSpc>
              <a:spcAft>
                <a:spcPts val="300"/>
              </a:spcAft>
            </a:pPr>
            <a:r>
              <a:rPr lang="fr" sz="2400" dirty="0">
                <a:solidFill>
                  <a:schemeClr val="tx1">
                    <a:lumMod val="65000"/>
                    <a:lumOff val="35000"/>
                  </a:schemeClr>
                </a:solidFill>
                <a:latin typeface="Ubuntu Light"/>
                <a:ea typeface="Calibri"/>
                <a:cs typeface="Calibri"/>
                <a:sym typeface="Calibri"/>
              </a:rPr>
              <a:t>Une bonne routine :</a:t>
            </a:r>
          </a:p>
          <a:p>
            <a:pPr marL="342900" indent="-342900">
              <a:lnSpc>
                <a:spcPct val="120000"/>
              </a:lnSpc>
              <a:spcAft>
                <a:spcPts val="300"/>
              </a:spcAft>
              <a:buBlip>
                <a:blip r:embed="rId3"/>
              </a:buBlip>
            </a:pPr>
            <a:r>
              <a:rPr lang="fr" sz="2400" dirty="0">
                <a:solidFill>
                  <a:schemeClr val="tx1">
                    <a:lumMod val="65000"/>
                    <a:lumOff val="35000"/>
                  </a:schemeClr>
                </a:solidFill>
                <a:latin typeface="Ubuntu Light"/>
                <a:ea typeface="Calibri"/>
                <a:cs typeface="Calibri"/>
                <a:sym typeface="Calibri"/>
              </a:rPr>
              <a:t>Cela vous aide à rester sur la bonne voie et assure des progrès</a:t>
            </a:r>
          </a:p>
          <a:p>
            <a:pPr marL="342900" indent="-342900">
              <a:lnSpc>
                <a:spcPct val="120000"/>
              </a:lnSpc>
              <a:spcAft>
                <a:spcPts val="300"/>
              </a:spcAft>
              <a:buBlip>
                <a:blip r:embed="rId3"/>
              </a:buBlip>
            </a:pPr>
            <a:r>
              <a:rPr lang="fr" sz="2400" dirty="0">
                <a:solidFill>
                  <a:schemeClr val="tx1">
                    <a:lumMod val="65000"/>
                    <a:lumOff val="35000"/>
                  </a:schemeClr>
                </a:solidFill>
                <a:latin typeface="Ubuntu Light"/>
                <a:ea typeface="Calibri"/>
                <a:cs typeface="Calibri"/>
                <a:sym typeface="Calibri"/>
              </a:rPr>
              <a:t>Diviser les tâches en étapes plus petites et fixer des échéances</a:t>
            </a:r>
          </a:p>
          <a:p>
            <a:pPr marL="342900" indent="-342900">
              <a:lnSpc>
                <a:spcPct val="120000"/>
              </a:lnSpc>
              <a:spcAft>
                <a:spcPts val="300"/>
              </a:spcAft>
              <a:buBlip>
                <a:blip r:embed="rId3"/>
              </a:buBlip>
            </a:pPr>
            <a:r>
              <a:rPr lang="fr" sz="2400" dirty="0">
                <a:solidFill>
                  <a:schemeClr val="tx1">
                    <a:lumMod val="65000"/>
                    <a:lumOff val="35000"/>
                  </a:schemeClr>
                </a:solidFill>
                <a:latin typeface="Ubuntu Light"/>
                <a:ea typeface="Calibri"/>
                <a:cs typeface="Calibri"/>
                <a:sym typeface="Calibri"/>
              </a:rPr>
              <a:t>Cela garantit que vous et votre équipe </a:t>
            </a:r>
            <a:br>
              <a:rPr lang="en-US" sz="2400" dirty="0">
                <a:solidFill>
                  <a:schemeClr val="tx1">
                    <a:lumMod val="65000"/>
                    <a:lumOff val="35000"/>
                  </a:schemeClr>
                </a:solidFill>
                <a:latin typeface="Ubuntu Light"/>
                <a:ea typeface="Calibri"/>
                <a:cs typeface="Calibri"/>
                <a:sym typeface="Calibri"/>
              </a:rPr>
            </a:br>
            <a:r>
              <a:rPr lang="en-US" sz="2400" dirty="0">
                <a:solidFill>
                  <a:schemeClr val="tx1">
                    <a:lumMod val="65000"/>
                    <a:lumOff val="35000"/>
                  </a:schemeClr>
                </a:solidFill>
                <a:latin typeface="Ubuntu Light"/>
                <a:ea typeface="Calibri"/>
                <a:cs typeface="Calibri"/>
                <a:sym typeface="Calibri"/>
              </a:rPr>
              <a:t>n</a:t>
            </a:r>
            <a:r>
              <a:rPr lang="fr" sz="2400" dirty="0">
                <a:solidFill>
                  <a:schemeClr val="tx1">
                    <a:lumMod val="65000"/>
                    <a:lumOff val="35000"/>
                  </a:schemeClr>
                </a:solidFill>
                <a:latin typeface="Ubuntu Light"/>
                <a:ea typeface="Calibri"/>
                <a:cs typeface="Calibri"/>
                <a:sym typeface="Calibri"/>
              </a:rPr>
              <a:t>'oublient rien.</a:t>
            </a:r>
          </a:p>
        </p:txBody>
      </p:sp>
    </p:spTree>
    <p:extLst>
      <p:ext uri="{BB962C8B-B14F-4D97-AF65-F5344CB8AC3E}">
        <p14:creationId xmlns:p14="http://schemas.microsoft.com/office/powerpoint/2010/main" val="22983523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p14="http://schemas.microsoft.com/office/powerpoint/2010/main" xmlns:asvg="http://schemas.microsoft.com/office/drawing/2016/SVG/main" xmlns:a16="http://schemas.microsoft.com/office/drawing/2014/main"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F1656-D4F8-9EF3-01D0-0940B2634A9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76B6F1E-9EA3-37B2-73B5-A1F8FC88F2A5}"/>
              </a:ext>
            </a:extLst>
          </p:cNvPr>
          <p:cNvSpPr txBox="1"/>
          <p:nvPr/>
        </p:nvSpPr>
        <p:spPr>
          <a:xfrm>
            <a:off x="4010668" y="2021068"/>
            <a:ext cx="4778828" cy="523220"/>
          </a:xfrm>
          <a:prstGeom prst="rect">
            <a:avLst/>
          </a:prstGeom>
          <a:noFill/>
        </p:spPr>
        <p:txBody>
          <a:bodyPr wrap="square" rtlCol="0">
            <a:spAutoFit/>
          </a:bodyPr>
          <a:lstStyle/>
          <a:p>
            <a:r>
              <a:rPr lang="fr" sz="2800" b="1" dirty="0">
                <a:solidFill>
                  <a:srgbClr val="0095DA"/>
                </a:solidFill>
                <a:latin typeface="Ubuntu Light" panose="020B0304030602030204" pitchFamily="34" charset="0"/>
              </a:rPr>
              <a:t>Exemples de projets</a:t>
            </a:r>
          </a:p>
        </p:txBody>
      </p:sp>
      <p:sp>
        <p:nvSpPr>
          <p:cNvPr id="5" name="TextBox 8">
            <a:extLst>
              <a:ext uri="{FF2B5EF4-FFF2-40B4-BE49-F238E27FC236}">
                <a16:creationId xmlns:a16="http://schemas.microsoft.com/office/drawing/2014/main" id="{0129BB26-A962-D443-0B12-0529735118A5}"/>
              </a:ext>
            </a:extLst>
          </p:cNvPr>
          <p:cNvSpPr txBox="1"/>
          <p:nvPr/>
        </p:nvSpPr>
        <p:spPr>
          <a:xfrm>
            <a:off x="4045899" y="2663544"/>
            <a:ext cx="5747661" cy="1462452"/>
          </a:xfrm>
          <a:prstGeom prst="rect">
            <a:avLst/>
          </a:prstGeom>
          <a:noFill/>
        </p:spPr>
        <p:txBody>
          <a:bodyPr wrap="square" rtlCol="0">
            <a:spAutoFit/>
          </a:bodyPr>
          <a:lstStyle/>
          <a:p>
            <a:pPr lvl="0" rtl="0">
              <a:lnSpc>
                <a:spcPct val="120000"/>
              </a:lnSpc>
              <a:spcAft>
                <a:spcPts val="300"/>
              </a:spcAft>
            </a:pPr>
            <a:r>
              <a:rPr lang="fr" b="1" dirty="0">
                <a:solidFill>
                  <a:srgbClr val="013B82"/>
                </a:solidFill>
                <a:latin typeface="Ubuntu Light" panose="020B0304030602030204" pitchFamily="34" charset="0"/>
                <a:cs typeface="Arial"/>
              </a:rPr>
              <a:t>Idée de projet #1</a:t>
            </a:r>
          </a:p>
          <a:p>
            <a:pPr lvl="0" rtl="0">
              <a:lnSpc>
                <a:spcPct val="120000"/>
              </a:lnSpc>
              <a:spcAft>
                <a:spcPts val="600"/>
              </a:spcAft>
            </a:pPr>
            <a:r>
              <a:rPr lang="fr" dirty="0">
                <a:solidFill>
                  <a:schemeClr val="tx1">
                    <a:lumMod val="75000"/>
                    <a:lumOff val="25000"/>
                  </a:schemeClr>
                </a:solidFill>
                <a:latin typeface="Ubuntu Light" panose="020B0304030602030204" pitchFamily="34" charset="0"/>
                <a:cs typeface="Arial"/>
              </a:rPr>
              <a:t>Créer un projet pour recruter, entraîner et engager des athlètes de moins de 25 ans, en augmentant le pourcentage de cette tranche d'âge de 35 % à 50 % en 5 ans. </a:t>
            </a:r>
          </a:p>
        </p:txBody>
      </p:sp>
      <p:sp>
        <p:nvSpPr>
          <p:cNvPr id="34" name="Text Placeholder 2">
            <a:extLst>
              <a:ext uri="{FF2B5EF4-FFF2-40B4-BE49-F238E27FC236}">
                <a16:creationId xmlns:a16="http://schemas.microsoft.com/office/drawing/2014/main" id="{5BCAF9B9-8513-972A-38EB-99A7B782F8FA}"/>
              </a:ext>
            </a:extLst>
          </p:cNvPr>
          <p:cNvSpPr>
            <a:spLocks noGrp="1"/>
          </p:cNvSpPr>
          <p:nvPr>
            <p:ph type="body" sz="quarter" idx="10"/>
          </p:nvPr>
        </p:nvSpPr>
        <p:spPr>
          <a:xfrm>
            <a:off x="1498600" y="578572"/>
            <a:ext cx="7401560" cy="466685"/>
          </a:xfrm>
        </p:spPr>
        <p:txBody>
          <a:bodyPr/>
          <a:lstStyle/>
          <a:p>
            <a:r>
              <a:rPr lang="fr" dirty="0">
                <a:solidFill>
                  <a:schemeClr val="tx1">
                    <a:lumMod val="75000"/>
                    <a:lumOff val="25000"/>
                  </a:schemeClr>
                </a:solidFill>
              </a:rPr>
              <a:t>Mots-clés et définitions</a:t>
            </a:r>
          </a:p>
        </p:txBody>
      </p:sp>
      <p:sp>
        <p:nvSpPr>
          <p:cNvPr id="35" name="Text Placeholder 4">
            <a:extLst>
              <a:ext uri="{FF2B5EF4-FFF2-40B4-BE49-F238E27FC236}">
                <a16:creationId xmlns:a16="http://schemas.microsoft.com/office/drawing/2014/main" id="{CDA51983-53DA-024F-CDF8-703EF91AC0DB}"/>
              </a:ext>
            </a:extLst>
          </p:cNvPr>
          <p:cNvSpPr>
            <a:spLocks noGrp="1"/>
          </p:cNvSpPr>
          <p:nvPr>
            <p:ph type="body" sz="quarter" idx="11"/>
          </p:nvPr>
        </p:nvSpPr>
        <p:spPr>
          <a:xfrm>
            <a:off x="1498600" y="991026"/>
            <a:ext cx="3389086" cy="466684"/>
          </a:xfrm>
        </p:spPr>
        <p:txBody>
          <a:bodyPr>
            <a:normAutofit/>
          </a:bodyPr>
          <a:lstStyle/>
          <a:p>
            <a:r>
              <a:rPr lang="fr" sz="2400">
                <a:solidFill>
                  <a:schemeClr val="bg2">
                    <a:lumMod val="50000"/>
                  </a:schemeClr>
                </a:solidFill>
              </a:rPr>
              <a:t>Projet</a:t>
            </a:r>
          </a:p>
        </p:txBody>
      </p:sp>
      <p:sp>
        <p:nvSpPr>
          <p:cNvPr id="6" name="TextBox 5">
            <a:extLst>
              <a:ext uri="{FF2B5EF4-FFF2-40B4-BE49-F238E27FC236}">
                <a16:creationId xmlns:a16="http://schemas.microsoft.com/office/drawing/2014/main" id="{8A1604DB-3A76-AD20-A346-C3BE153D3ADA}"/>
              </a:ext>
            </a:extLst>
          </p:cNvPr>
          <p:cNvSpPr txBox="1"/>
          <p:nvPr/>
        </p:nvSpPr>
        <p:spPr>
          <a:xfrm>
            <a:off x="4010668" y="1670139"/>
            <a:ext cx="4170664" cy="400110"/>
          </a:xfrm>
          <a:prstGeom prst="rect">
            <a:avLst/>
          </a:prstGeom>
          <a:noFill/>
        </p:spPr>
        <p:txBody>
          <a:bodyPr wrap="square" rtlCol="0">
            <a:spAutoFit/>
          </a:bodyPr>
          <a:lstStyle/>
          <a:p>
            <a:r>
              <a:rPr lang="fr" sz="2000" b="1" dirty="0">
                <a:solidFill>
                  <a:srgbClr val="013B82"/>
                </a:solidFill>
                <a:latin typeface="Ubuntu"/>
              </a:rPr>
              <a:t>Qu'est-ce qu'un </a:t>
            </a:r>
            <a:r>
              <a:rPr lang="fr" sz="2000" b="1" dirty="0">
                <a:solidFill>
                  <a:srgbClr val="F68D1E"/>
                </a:solidFill>
                <a:latin typeface="Ubuntu"/>
              </a:rPr>
              <a:t>projet </a:t>
            </a:r>
            <a:r>
              <a:rPr lang="fr" sz="2000" b="1" dirty="0">
                <a:solidFill>
                  <a:srgbClr val="013B82"/>
                </a:solidFill>
                <a:latin typeface="Ubuntu"/>
              </a:rPr>
              <a:t>?</a:t>
            </a:r>
          </a:p>
        </p:txBody>
      </p:sp>
      <p:pic>
        <p:nvPicPr>
          <p:cNvPr id="2" name="Graphic 1">
            <a:extLst>
              <a:ext uri="{FF2B5EF4-FFF2-40B4-BE49-F238E27FC236}">
                <a16:creationId xmlns:a16="http://schemas.microsoft.com/office/drawing/2014/main" id="{2205CD05-9EDB-9784-8622-75BCF068EA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53383" y="2245392"/>
            <a:ext cx="1389188" cy="2638054"/>
          </a:xfrm>
          <a:prstGeom prst="rect">
            <a:avLst/>
          </a:prstGeom>
        </p:spPr>
      </p:pic>
      <p:pic>
        <p:nvPicPr>
          <p:cNvPr id="10" name="Graphic 9">
            <a:extLst>
              <a:ext uri="{FF2B5EF4-FFF2-40B4-BE49-F238E27FC236}">
                <a16:creationId xmlns:a16="http://schemas.microsoft.com/office/drawing/2014/main" id="{03A415E5-237F-D273-2820-2D17FB34040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98600" y="4130291"/>
            <a:ext cx="2029524" cy="1340006"/>
          </a:xfrm>
          <a:prstGeom prst="rect">
            <a:avLst/>
          </a:prstGeom>
        </p:spPr>
      </p:pic>
    </p:spTree>
    <p:extLst>
      <p:ext uri="{BB962C8B-B14F-4D97-AF65-F5344CB8AC3E}">
        <p14:creationId xmlns:p14="http://schemas.microsoft.com/office/powerpoint/2010/main" val="12012354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FBED5-0837-D8B0-C6CD-05C7C4C9C2F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19C6078-5833-EAD4-CAAB-E8A977DF1FC3}"/>
              </a:ext>
            </a:extLst>
          </p:cNvPr>
          <p:cNvSpPr txBox="1"/>
          <p:nvPr/>
        </p:nvSpPr>
        <p:spPr>
          <a:xfrm>
            <a:off x="579438" y="1559311"/>
            <a:ext cx="6990891" cy="1007135"/>
          </a:xfrm>
          <a:prstGeom prst="rect">
            <a:avLst/>
          </a:prstGeom>
          <a:noFill/>
        </p:spPr>
        <p:txBody>
          <a:bodyPr wrap="square" rtlCol="0">
            <a:spAutoFit/>
          </a:bodyPr>
          <a:lstStyle/>
          <a:p>
            <a:pPr marL="342900" indent="-342900">
              <a:lnSpc>
                <a:spcPct val="120000"/>
              </a:lnSpc>
              <a:spcAft>
                <a:spcPts val="600"/>
              </a:spcAft>
              <a:buBlip>
                <a:blip r:embed="rId3"/>
              </a:buBlip>
            </a:pPr>
            <a:r>
              <a:rPr lang="fr" sz="2400" dirty="0">
                <a:solidFill>
                  <a:schemeClr val="tx1">
                    <a:lumMod val="65000"/>
                    <a:lumOff val="35000"/>
                  </a:schemeClr>
                </a:solidFill>
                <a:latin typeface="Ubuntu Light"/>
                <a:ea typeface="Calibri"/>
                <a:cs typeface="Calibri"/>
                <a:sym typeface="Calibri"/>
              </a:rPr>
              <a:t>Bonne </a:t>
            </a:r>
            <a:r>
              <a:rPr lang="fr" sz="2400" b="1" dirty="0">
                <a:solidFill>
                  <a:srgbClr val="92278F"/>
                </a:solidFill>
                <a:latin typeface="Ubuntu Light"/>
                <a:ea typeface="Calibri"/>
                <a:cs typeface="Calibri"/>
                <a:sym typeface="Calibri"/>
              </a:rPr>
              <a:t>communication</a:t>
            </a:r>
            <a:r>
              <a:rPr lang="fr" sz="2400" dirty="0">
                <a:solidFill>
                  <a:schemeClr val="tx1">
                    <a:lumMod val="65000"/>
                    <a:lumOff val="35000"/>
                  </a:schemeClr>
                </a:solidFill>
                <a:latin typeface="Ubuntu Light"/>
                <a:ea typeface="Calibri"/>
                <a:cs typeface="Calibri"/>
                <a:sym typeface="Calibri"/>
              </a:rPr>
              <a:t> entre vous et les autres</a:t>
            </a:r>
          </a:p>
          <a:p>
            <a:pPr marL="342900" indent="-342900">
              <a:lnSpc>
                <a:spcPct val="120000"/>
              </a:lnSpc>
              <a:spcAft>
                <a:spcPts val="600"/>
              </a:spcAft>
              <a:buBlip>
                <a:blip r:embed="rId3"/>
              </a:buBlip>
            </a:pPr>
            <a:r>
              <a:rPr lang="fr" sz="2400" b="1" dirty="0">
                <a:solidFill>
                  <a:schemeClr val="bg2">
                    <a:lumMod val="90000"/>
                  </a:schemeClr>
                </a:solidFill>
                <a:latin typeface="Ubuntu Light"/>
                <a:ea typeface="Calibri"/>
                <a:cs typeface="Calibri"/>
                <a:sym typeface="Calibri"/>
              </a:rPr>
              <a:t>Documenter</a:t>
            </a:r>
            <a:r>
              <a:rPr lang="fr" sz="2400" dirty="0">
                <a:solidFill>
                  <a:schemeClr val="bg2">
                    <a:lumMod val="90000"/>
                  </a:schemeClr>
                </a:solidFill>
                <a:latin typeface="Ubuntu Light"/>
                <a:ea typeface="Calibri"/>
                <a:cs typeface="Calibri"/>
                <a:sym typeface="Calibri"/>
              </a:rPr>
              <a:t> tout ce qui se passe</a:t>
            </a:r>
          </a:p>
        </p:txBody>
      </p:sp>
      <p:grpSp>
        <p:nvGrpSpPr>
          <p:cNvPr id="15" name="Group 14">
            <a:extLst>
              <a:ext uri="{FF2B5EF4-FFF2-40B4-BE49-F238E27FC236}">
                <a16:creationId xmlns:a16="http://schemas.microsoft.com/office/drawing/2014/main" id="{E3F1609A-8524-F4D0-0AFC-50F270B51F2E}"/>
              </a:ext>
            </a:extLst>
          </p:cNvPr>
          <p:cNvGrpSpPr/>
          <p:nvPr/>
        </p:nvGrpSpPr>
        <p:grpSpPr>
          <a:xfrm>
            <a:off x="579438" y="2133600"/>
            <a:ext cx="10875962" cy="4262295"/>
            <a:chOff x="579438" y="2133600"/>
            <a:chExt cx="10875962" cy="4262295"/>
          </a:xfrm>
        </p:grpSpPr>
        <p:sp>
          <p:nvSpPr>
            <p:cNvPr id="11" name="Rectangle 10">
              <a:extLst>
                <a:ext uri="{FF2B5EF4-FFF2-40B4-BE49-F238E27FC236}">
                  <a16:creationId xmlns:a16="http://schemas.microsoft.com/office/drawing/2014/main" id="{FA159536-B368-B15B-AE65-F5877F254C1E}"/>
                </a:ext>
              </a:extLst>
            </p:cNvPr>
            <p:cNvSpPr/>
            <p:nvPr/>
          </p:nvSpPr>
          <p:spPr>
            <a:xfrm>
              <a:off x="579438" y="2133600"/>
              <a:ext cx="10875962" cy="4262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a:t>v</a:t>
              </a:r>
            </a:p>
          </p:txBody>
        </p:sp>
        <p:sp>
          <p:nvSpPr>
            <p:cNvPr id="2" name="Rectangle 1">
              <a:extLst>
                <a:ext uri="{FF2B5EF4-FFF2-40B4-BE49-F238E27FC236}">
                  <a16:creationId xmlns:a16="http://schemas.microsoft.com/office/drawing/2014/main" id="{65F7E6AD-C40C-544F-8DE0-401CBB2E66A1}"/>
                </a:ext>
              </a:extLst>
            </p:cNvPr>
            <p:cNvSpPr/>
            <p:nvPr/>
          </p:nvSpPr>
          <p:spPr>
            <a:xfrm>
              <a:off x="4376176" y="2372150"/>
              <a:ext cx="6888724" cy="1494884"/>
            </a:xfrm>
            <a:prstGeom prst="rect">
              <a:avLst/>
            </a:prstGeom>
            <a:solidFill>
              <a:srgbClr val="DDF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 Placeholder 5">
            <a:extLst>
              <a:ext uri="{FF2B5EF4-FFF2-40B4-BE49-F238E27FC236}">
                <a16:creationId xmlns:a16="http://schemas.microsoft.com/office/drawing/2014/main" id="{FE6C4C3B-F36B-2F4A-FB70-E8C982466EB0}"/>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14" name="Text Placeholder 4">
            <a:extLst>
              <a:ext uri="{FF2B5EF4-FFF2-40B4-BE49-F238E27FC236}">
                <a16:creationId xmlns:a16="http://schemas.microsoft.com/office/drawing/2014/main" id="{81335E2C-5F2B-4815-9FAE-08413B7A9022}"/>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Exécution</a:t>
            </a:r>
          </a:p>
        </p:txBody>
      </p:sp>
      <p:grpSp>
        <p:nvGrpSpPr>
          <p:cNvPr id="10" name="Group 9">
            <a:extLst>
              <a:ext uri="{FF2B5EF4-FFF2-40B4-BE49-F238E27FC236}">
                <a16:creationId xmlns:a16="http://schemas.microsoft.com/office/drawing/2014/main" id="{D82DCB73-A41E-4415-46E9-F0B1CB10AECC}"/>
              </a:ext>
            </a:extLst>
          </p:cNvPr>
          <p:cNvGrpSpPr/>
          <p:nvPr/>
        </p:nvGrpSpPr>
        <p:grpSpPr>
          <a:xfrm>
            <a:off x="10672565" y="5233385"/>
            <a:ext cx="1367428" cy="1198790"/>
            <a:chOff x="9020261" y="5233385"/>
            <a:chExt cx="1367428" cy="1198790"/>
          </a:xfrm>
        </p:grpSpPr>
        <p:sp>
          <p:nvSpPr>
            <p:cNvPr id="5" name="Oval 4">
              <a:extLst>
                <a:ext uri="{FF2B5EF4-FFF2-40B4-BE49-F238E27FC236}">
                  <a16:creationId xmlns:a16="http://schemas.microsoft.com/office/drawing/2014/main" id="{50A106F3-1159-F39F-5C59-1342E10644A7}"/>
                </a:ext>
              </a:extLst>
            </p:cNvPr>
            <p:cNvSpPr/>
            <p:nvPr/>
          </p:nvSpPr>
          <p:spPr>
            <a:xfrm>
              <a:off x="9297669" y="5233385"/>
              <a:ext cx="812613" cy="8126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8">
              <a:extLst>
                <a:ext uri="{FF2B5EF4-FFF2-40B4-BE49-F238E27FC236}">
                  <a16:creationId xmlns:a16="http://schemas.microsoft.com/office/drawing/2014/main" id="{3D433608-C21B-8600-D79A-30DA13338948}"/>
                </a:ext>
              </a:extLst>
            </p:cNvPr>
            <p:cNvSpPr txBox="1"/>
            <p:nvPr/>
          </p:nvSpPr>
          <p:spPr>
            <a:xfrm>
              <a:off x="9020261" y="6093621"/>
              <a:ext cx="1367428" cy="338554"/>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EXÉCUTION</a:t>
              </a:r>
            </a:p>
          </p:txBody>
        </p:sp>
        <p:pic>
          <p:nvPicPr>
            <p:cNvPr id="24" name="Graphic 23">
              <a:extLst>
                <a:ext uri="{FF2B5EF4-FFF2-40B4-BE49-F238E27FC236}">
                  <a16:creationId xmlns:a16="http://schemas.microsoft.com/office/drawing/2014/main" id="{02E6903F-DA53-B67A-6D16-D89492D955F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79275" y="5334522"/>
              <a:ext cx="649401" cy="610339"/>
            </a:xfrm>
            <a:prstGeom prst="rect">
              <a:avLst/>
            </a:prstGeom>
          </p:spPr>
        </p:pic>
      </p:grpSp>
      <p:sp>
        <p:nvSpPr>
          <p:cNvPr id="8" name="TextBox 7">
            <a:extLst>
              <a:ext uri="{FF2B5EF4-FFF2-40B4-BE49-F238E27FC236}">
                <a16:creationId xmlns:a16="http://schemas.microsoft.com/office/drawing/2014/main" id="{84B277D6-915E-247E-CCA1-A00E4AB26F79}"/>
              </a:ext>
            </a:extLst>
          </p:cNvPr>
          <p:cNvSpPr txBox="1"/>
          <p:nvPr/>
        </p:nvSpPr>
        <p:spPr>
          <a:xfrm>
            <a:off x="4922113" y="2635760"/>
            <a:ext cx="5936387" cy="930191"/>
          </a:xfrm>
          <a:prstGeom prst="rect">
            <a:avLst/>
          </a:prstGeom>
          <a:noFill/>
        </p:spPr>
        <p:txBody>
          <a:bodyPr wrap="square" rtlCol="0">
            <a:spAutoFit/>
          </a:bodyPr>
          <a:lstStyle/>
          <a:p>
            <a:pPr>
              <a:lnSpc>
                <a:spcPct val="120000"/>
              </a:lnSpc>
              <a:spcAft>
                <a:spcPts val="600"/>
              </a:spcAft>
            </a:pPr>
            <a:r>
              <a:rPr lang="fr" sz="2400" dirty="0">
                <a:solidFill>
                  <a:srgbClr val="013B82"/>
                </a:solidFill>
                <a:latin typeface="Ubuntu" panose="020B0504030602030204" pitchFamily="34" charset="0"/>
                <a:ea typeface="Calibri"/>
                <a:cs typeface="Calibri"/>
                <a:sym typeface="Calibri"/>
              </a:rPr>
              <a:t>Tenez tout le monde informé des </a:t>
            </a:r>
            <a:r>
              <a:rPr lang="fr" sz="2400" dirty="0">
                <a:solidFill>
                  <a:srgbClr val="92278F"/>
                </a:solidFill>
                <a:latin typeface="Ubuntu" panose="020B0504030602030204" pitchFamily="34" charset="0"/>
                <a:ea typeface="Calibri"/>
                <a:cs typeface="Calibri"/>
                <a:sym typeface="Calibri"/>
              </a:rPr>
              <a:t>progrès, des changements</a:t>
            </a:r>
            <a:r>
              <a:rPr lang="fr" sz="2400" dirty="0">
                <a:solidFill>
                  <a:srgbClr val="013B82"/>
                </a:solidFill>
                <a:latin typeface="Ubuntu" panose="020B0504030602030204" pitchFamily="34" charset="0"/>
                <a:ea typeface="Calibri"/>
                <a:cs typeface="Calibri"/>
                <a:sym typeface="Calibri"/>
              </a:rPr>
              <a:t> et </a:t>
            </a:r>
            <a:r>
              <a:rPr lang="fr" sz="2400" dirty="0">
                <a:solidFill>
                  <a:srgbClr val="92278F"/>
                </a:solidFill>
                <a:latin typeface="Ubuntu" panose="020B0504030602030204" pitchFamily="34" charset="0"/>
                <a:ea typeface="Calibri"/>
                <a:cs typeface="Calibri"/>
                <a:sym typeface="Calibri"/>
              </a:rPr>
              <a:t>des défis</a:t>
            </a:r>
            <a:r>
              <a:rPr lang="fr" sz="2400" dirty="0">
                <a:solidFill>
                  <a:srgbClr val="013B82"/>
                </a:solidFill>
                <a:latin typeface="Ubuntu" panose="020B0504030602030204" pitchFamily="34" charset="0"/>
                <a:ea typeface="Calibri"/>
                <a:cs typeface="Calibri"/>
                <a:sym typeface="Calibri"/>
              </a:rPr>
              <a:t>.</a:t>
            </a:r>
          </a:p>
        </p:txBody>
      </p:sp>
      <p:sp>
        <p:nvSpPr>
          <p:cNvPr id="9" name="TextBox 8">
            <a:extLst>
              <a:ext uri="{FF2B5EF4-FFF2-40B4-BE49-F238E27FC236}">
                <a16:creationId xmlns:a16="http://schemas.microsoft.com/office/drawing/2014/main" id="{308623E5-D2BC-BA90-27FE-60CD74A02C32}"/>
              </a:ext>
            </a:extLst>
          </p:cNvPr>
          <p:cNvSpPr txBox="1"/>
          <p:nvPr/>
        </p:nvSpPr>
        <p:spPr>
          <a:xfrm>
            <a:off x="4922114" y="4034845"/>
            <a:ext cx="6203086" cy="1893532"/>
          </a:xfrm>
          <a:prstGeom prst="rect">
            <a:avLst/>
          </a:prstGeom>
          <a:noFill/>
        </p:spPr>
        <p:txBody>
          <a:bodyPr wrap="square" rtlCol="0">
            <a:spAutoFit/>
          </a:bodyPr>
          <a:lstStyle/>
          <a:p>
            <a:pPr marL="342900" indent="-342900">
              <a:lnSpc>
                <a:spcPct val="120000"/>
              </a:lnSpc>
              <a:spcAft>
                <a:spcPts val="600"/>
              </a:spcAft>
              <a:buBlip>
                <a:blip r:embed="rId3"/>
              </a:buBlip>
            </a:pPr>
            <a:r>
              <a:rPr lang="fr" sz="2400" dirty="0">
                <a:solidFill>
                  <a:schemeClr val="tx1">
                    <a:lumMod val="65000"/>
                    <a:lumOff val="35000"/>
                  </a:schemeClr>
                </a:solidFill>
                <a:latin typeface="Ubuntu Light"/>
                <a:ea typeface="Calibri"/>
                <a:cs typeface="Calibri"/>
                <a:sym typeface="Calibri"/>
              </a:rPr>
              <a:t>Utilisez des suivis réguliers, des e-mails ou des réunions pour vous assurer de l'alignement.</a:t>
            </a:r>
          </a:p>
          <a:p>
            <a:pPr marL="342900" indent="-342900">
              <a:lnSpc>
                <a:spcPct val="120000"/>
              </a:lnSpc>
              <a:spcAft>
                <a:spcPts val="600"/>
              </a:spcAft>
              <a:buBlip>
                <a:blip r:embed="rId3"/>
              </a:buBlip>
            </a:pPr>
            <a:r>
              <a:rPr lang="fr" sz="2400" dirty="0">
                <a:solidFill>
                  <a:schemeClr val="tx1">
                    <a:lumMod val="65000"/>
                    <a:lumOff val="35000"/>
                  </a:schemeClr>
                </a:solidFill>
                <a:latin typeface="Ubuntu Light"/>
                <a:ea typeface="Calibri"/>
                <a:cs typeface="Calibri"/>
                <a:sym typeface="Calibri"/>
              </a:rPr>
              <a:t>Soyez clair, concis et proactif dans la demande d'aide ou la mise à jour.</a:t>
            </a:r>
          </a:p>
        </p:txBody>
      </p:sp>
      <p:pic>
        <p:nvPicPr>
          <p:cNvPr id="21" name="Graphic 20">
            <a:extLst>
              <a:ext uri="{FF2B5EF4-FFF2-40B4-BE49-F238E27FC236}">
                <a16:creationId xmlns:a16="http://schemas.microsoft.com/office/drawing/2014/main" id="{76954E71-685B-36A3-4817-B4CC2412A4F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36600" y="2302652"/>
            <a:ext cx="3779113" cy="2252696"/>
          </a:xfrm>
          <a:prstGeom prst="rect">
            <a:avLst/>
          </a:prstGeom>
        </p:spPr>
      </p:pic>
    </p:spTree>
    <p:extLst>
      <p:ext uri="{BB962C8B-B14F-4D97-AF65-F5344CB8AC3E}">
        <p14:creationId xmlns:p14="http://schemas.microsoft.com/office/powerpoint/2010/main" val="23915571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B0E0A-8C8B-1667-269A-34AB536F6B7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1F50099-2FE0-DE68-88BE-DF0C03A6B95B}"/>
              </a:ext>
            </a:extLst>
          </p:cNvPr>
          <p:cNvSpPr txBox="1"/>
          <p:nvPr/>
        </p:nvSpPr>
        <p:spPr>
          <a:xfrm>
            <a:off x="579438" y="1559311"/>
            <a:ext cx="6990891" cy="486993"/>
          </a:xfrm>
          <a:prstGeom prst="rect">
            <a:avLst/>
          </a:prstGeom>
          <a:noFill/>
        </p:spPr>
        <p:txBody>
          <a:bodyPr wrap="square" rtlCol="0">
            <a:spAutoFit/>
          </a:bodyPr>
          <a:lstStyle/>
          <a:p>
            <a:pPr marL="342900" indent="-342900">
              <a:lnSpc>
                <a:spcPct val="120000"/>
              </a:lnSpc>
              <a:spcAft>
                <a:spcPts val="600"/>
              </a:spcAft>
              <a:buBlip>
                <a:blip r:embed="rId3"/>
              </a:buBlip>
            </a:pPr>
            <a:r>
              <a:rPr lang="fr" sz="2400" b="1">
                <a:solidFill>
                  <a:srgbClr val="92278F"/>
                </a:solidFill>
                <a:latin typeface="Ubuntu Light"/>
                <a:ea typeface="Calibri"/>
                <a:cs typeface="Calibri"/>
                <a:sym typeface="Calibri"/>
              </a:rPr>
              <a:t>Documenter</a:t>
            </a:r>
            <a:r>
              <a:rPr lang="fr" sz="2400">
                <a:solidFill>
                  <a:srgbClr val="92278F"/>
                </a:solidFill>
                <a:latin typeface="Ubuntu Light"/>
                <a:ea typeface="Calibri"/>
                <a:cs typeface="Calibri"/>
                <a:sym typeface="Calibri"/>
              </a:rPr>
              <a:t> </a:t>
            </a:r>
            <a:r>
              <a:rPr lang="fr" sz="2400">
                <a:solidFill>
                  <a:schemeClr val="tx1">
                    <a:lumMod val="65000"/>
                    <a:lumOff val="35000"/>
                  </a:schemeClr>
                </a:solidFill>
                <a:latin typeface="Ubuntu Light"/>
                <a:ea typeface="Calibri"/>
                <a:cs typeface="Calibri"/>
                <a:sym typeface="Calibri"/>
              </a:rPr>
              <a:t>tout ce qui se passe</a:t>
            </a:r>
          </a:p>
        </p:txBody>
      </p:sp>
      <p:grpSp>
        <p:nvGrpSpPr>
          <p:cNvPr id="15" name="Group 14">
            <a:extLst>
              <a:ext uri="{FF2B5EF4-FFF2-40B4-BE49-F238E27FC236}">
                <a16:creationId xmlns:a16="http://schemas.microsoft.com/office/drawing/2014/main" id="{EEB1999A-C783-BBE4-A79F-BC09CBDCEA72}"/>
              </a:ext>
            </a:extLst>
          </p:cNvPr>
          <p:cNvGrpSpPr/>
          <p:nvPr/>
        </p:nvGrpSpPr>
        <p:grpSpPr>
          <a:xfrm>
            <a:off x="579438" y="2133600"/>
            <a:ext cx="10875962" cy="4262295"/>
            <a:chOff x="579438" y="2133600"/>
            <a:chExt cx="10875962" cy="4262295"/>
          </a:xfrm>
        </p:grpSpPr>
        <p:sp>
          <p:nvSpPr>
            <p:cNvPr id="11" name="Rectangle 10">
              <a:extLst>
                <a:ext uri="{FF2B5EF4-FFF2-40B4-BE49-F238E27FC236}">
                  <a16:creationId xmlns:a16="http://schemas.microsoft.com/office/drawing/2014/main" id="{5878C33F-6AB4-0F14-9B9A-D1A5DEDFF01B}"/>
                </a:ext>
              </a:extLst>
            </p:cNvPr>
            <p:cNvSpPr/>
            <p:nvPr/>
          </p:nvSpPr>
          <p:spPr>
            <a:xfrm>
              <a:off x="579438" y="2133600"/>
              <a:ext cx="10875962" cy="42622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a:t>v</a:t>
              </a:r>
            </a:p>
          </p:txBody>
        </p:sp>
        <p:sp>
          <p:nvSpPr>
            <p:cNvPr id="2" name="Rectangle 1">
              <a:extLst>
                <a:ext uri="{FF2B5EF4-FFF2-40B4-BE49-F238E27FC236}">
                  <a16:creationId xmlns:a16="http://schemas.microsoft.com/office/drawing/2014/main" id="{EEC74576-6CC9-9CF1-0FAD-51462601244E}"/>
                </a:ext>
              </a:extLst>
            </p:cNvPr>
            <p:cNvSpPr/>
            <p:nvPr/>
          </p:nvSpPr>
          <p:spPr>
            <a:xfrm>
              <a:off x="4376176" y="2372150"/>
              <a:ext cx="6888724" cy="1494884"/>
            </a:xfrm>
            <a:prstGeom prst="rect">
              <a:avLst/>
            </a:prstGeom>
            <a:solidFill>
              <a:srgbClr val="DDF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 Placeholder 5">
            <a:extLst>
              <a:ext uri="{FF2B5EF4-FFF2-40B4-BE49-F238E27FC236}">
                <a16:creationId xmlns:a16="http://schemas.microsoft.com/office/drawing/2014/main" id="{0B50BB14-AC8E-DFE8-09B3-30CA24A9AA59}"/>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14" name="Text Placeholder 4">
            <a:extLst>
              <a:ext uri="{FF2B5EF4-FFF2-40B4-BE49-F238E27FC236}">
                <a16:creationId xmlns:a16="http://schemas.microsoft.com/office/drawing/2014/main" id="{DEBC1F91-AF4E-4459-831C-6DB438EDA967}"/>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Exécution</a:t>
            </a:r>
          </a:p>
        </p:txBody>
      </p:sp>
      <p:grpSp>
        <p:nvGrpSpPr>
          <p:cNvPr id="10" name="Group 9">
            <a:extLst>
              <a:ext uri="{FF2B5EF4-FFF2-40B4-BE49-F238E27FC236}">
                <a16:creationId xmlns:a16="http://schemas.microsoft.com/office/drawing/2014/main" id="{6B9B924A-82E8-17D4-B67F-21203913E788}"/>
              </a:ext>
            </a:extLst>
          </p:cNvPr>
          <p:cNvGrpSpPr/>
          <p:nvPr/>
        </p:nvGrpSpPr>
        <p:grpSpPr>
          <a:xfrm>
            <a:off x="10672565" y="5233385"/>
            <a:ext cx="1367428" cy="1198790"/>
            <a:chOff x="9020261" y="5233385"/>
            <a:chExt cx="1367428" cy="1198790"/>
          </a:xfrm>
        </p:grpSpPr>
        <p:sp>
          <p:nvSpPr>
            <p:cNvPr id="5" name="Oval 4">
              <a:extLst>
                <a:ext uri="{FF2B5EF4-FFF2-40B4-BE49-F238E27FC236}">
                  <a16:creationId xmlns:a16="http://schemas.microsoft.com/office/drawing/2014/main" id="{855D5D98-D6F3-C4E7-9353-A01987F17B6F}"/>
                </a:ext>
              </a:extLst>
            </p:cNvPr>
            <p:cNvSpPr/>
            <p:nvPr/>
          </p:nvSpPr>
          <p:spPr>
            <a:xfrm>
              <a:off x="9297669" y="5233385"/>
              <a:ext cx="812613" cy="8126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8">
              <a:extLst>
                <a:ext uri="{FF2B5EF4-FFF2-40B4-BE49-F238E27FC236}">
                  <a16:creationId xmlns:a16="http://schemas.microsoft.com/office/drawing/2014/main" id="{EC8653B3-53FE-B59B-74BE-D4192B2986CD}"/>
                </a:ext>
              </a:extLst>
            </p:cNvPr>
            <p:cNvSpPr txBox="1"/>
            <p:nvPr/>
          </p:nvSpPr>
          <p:spPr>
            <a:xfrm>
              <a:off x="9020261" y="6093621"/>
              <a:ext cx="1367428" cy="338554"/>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EXÉCUTION</a:t>
              </a:r>
            </a:p>
          </p:txBody>
        </p:sp>
        <p:pic>
          <p:nvPicPr>
            <p:cNvPr id="24" name="Graphic 23">
              <a:extLst>
                <a:ext uri="{FF2B5EF4-FFF2-40B4-BE49-F238E27FC236}">
                  <a16:creationId xmlns:a16="http://schemas.microsoft.com/office/drawing/2014/main" id="{EAE31D8B-5A46-B8E3-7926-22B2A173577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79275" y="5334522"/>
              <a:ext cx="649401" cy="610339"/>
            </a:xfrm>
            <a:prstGeom prst="rect">
              <a:avLst/>
            </a:prstGeom>
          </p:spPr>
        </p:pic>
      </p:grpSp>
      <p:sp>
        <p:nvSpPr>
          <p:cNvPr id="8" name="TextBox 7">
            <a:extLst>
              <a:ext uri="{FF2B5EF4-FFF2-40B4-BE49-F238E27FC236}">
                <a16:creationId xmlns:a16="http://schemas.microsoft.com/office/drawing/2014/main" id="{78B74530-DA0F-D4C6-BEEA-6A7BFFC483FB}"/>
              </a:ext>
            </a:extLst>
          </p:cNvPr>
          <p:cNvSpPr txBox="1"/>
          <p:nvPr/>
        </p:nvSpPr>
        <p:spPr>
          <a:xfrm>
            <a:off x="4922113" y="2635760"/>
            <a:ext cx="5936387" cy="930191"/>
          </a:xfrm>
          <a:prstGeom prst="rect">
            <a:avLst/>
          </a:prstGeom>
          <a:noFill/>
        </p:spPr>
        <p:txBody>
          <a:bodyPr wrap="square" rtlCol="0">
            <a:spAutoFit/>
          </a:bodyPr>
          <a:lstStyle/>
          <a:p>
            <a:pPr>
              <a:lnSpc>
                <a:spcPct val="120000"/>
              </a:lnSpc>
              <a:spcAft>
                <a:spcPts val="600"/>
              </a:spcAft>
            </a:pPr>
            <a:r>
              <a:rPr lang="fr" sz="2400">
                <a:solidFill>
                  <a:srgbClr val="92278F"/>
                </a:solidFill>
                <a:latin typeface="Ubuntu" panose="020B0504030602030204" pitchFamily="34" charset="0"/>
                <a:ea typeface="Calibri"/>
                <a:cs typeface="Calibri"/>
                <a:sym typeface="Calibri"/>
              </a:rPr>
              <a:t>Conservez des traces </a:t>
            </a:r>
            <a:r>
              <a:rPr lang="fr" sz="2400">
                <a:solidFill>
                  <a:srgbClr val="013B82"/>
                </a:solidFill>
                <a:latin typeface="Ubuntu" panose="020B0504030602030204" pitchFamily="34" charset="0"/>
                <a:ea typeface="Calibri"/>
                <a:cs typeface="Calibri"/>
                <a:sym typeface="Calibri"/>
              </a:rPr>
              <a:t>des décisions, des changements et des tâches accomplies pour </a:t>
            </a:r>
            <a:r>
              <a:rPr lang="fr" sz="2400">
                <a:solidFill>
                  <a:srgbClr val="92278F"/>
                </a:solidFill>
                <a:latin typeface="Ubuntu" panose="020B0504030602030204" pitchFamily="34" charset="0"/>
                <a:ea typeface="Calibri"/>
                <a:cs typeface="Calibri"/>
                <a:sym typeface="Calibri"/>
              </a:rPr>
              <a:t>suivre les progrès.</a:t>
            </a:r>
          </a:p>
        </p:txBody>
      </p:sp>
      <p:sp>
        <p:nvSpPr>
          <p:cNvPr id="9" name="TextBox 8">
            <a:extLst>
              <a:ext uri="{FF2B5EF4-FFF2-40B4-BE49-F238E27FC236}">
                <a16:creationId xmlns:a16="http://schemas.microsoft.com/office/drawing/2014/main" id="{7B039544-C804-3307-AF08-735506DF4F98}"/>
              </a:ext>
            </a:extLst>
          </p:cNvPr>
          <p:cNvSpPr txBox="1"/>
          <p:nvPr/>
        </p:nvSpPr>
        <p:spPr>
          <a:xfrm>
            <a:off x="4922114" y="4034845"/>
            <a:ext cx="6203086" cy="1975477"/>
          </a:xfrm>
          <a:prstGeom prst="rect">
            <a:avLst/>
          </a:prstGeom>
          <a:noFill/>
        </p:spPr>
        <p:txBody>
          <a:bodyPr wrap="square" rtlCol="0">
            <a:spAutoFit/>
          </a:bodyPr>
          <a:lstStyle/>
          <a:p>
            <a:pPr marL="342900" indent="-342900">
              <a:lnSpc>
                <a:spcPct val="120000"/>
              </a:lnSpc>
              <a:spcAft>
                <a:spcPts val="600"/>
              </a:spcAft>
              <a:buBlip>
                <a:blip r:embed="rId3"/>
              </a:buBlip>
            </a:pPr>
            <a:r>
              <a:rPr lang="fr" sz="2000" dirty="0">
                <a:solidFill>
                  <a:schemeClr val="tx1">
                    <a:lumMod val="65000"/>
                    <a:lumOff val="35000"/>
                  </a:schemeClr>
                </a:solidFill>
                <a:latin typeface="Ubuntu Light"/>
                <a:ea typeface="Calibri"/>
                <a:cs typeface="Calibri"/>
                <a:sym typeface="Calibri"/>
              </a:rPr>
              <a:t>La documentation aide à résoudre des problèmes, à maintenir la responsabilité et à améliorer les projets futurs.</a:t>
            </a:r>
          </a:p>
          <a:p>
            <a:pPr marL="342900" indent="-342900">
              <a:lnSpc>
                <a:spcPct val="120000"/>
              </a:lnSpc>
              <a:spcAft>
                <a:spcPts val="600"/>
              </a:spcAft>
              <a:buBlip>
                <a:blip r:embed="rId3"/>
              </a:buBlip>
            </a:pPr>
            <a:r>
              <a:rPr lang="fr" sz="2000" dirty="0">
                <a:solidFill>
                  <a:schemeClr val="tx1">
                    <a:lumMod val="65000"/>
                    <a:lumOff val="35000"/>
                  </a:schemeClr>
                </a:solidFill>
                <a:latin typeface="Ubuntu Light"/>
                <a:ea typeface="Calibri"/>
                <a:cs typeface="Calibri"/>
                <a:sym typeface="Calibri"/>
              </a:rPr>
              <a:t>Utilisez des outils comme des carnets, des trackers numériques ou des logiciels de gestion de projet pour rester organisé. (Smartsheet, Excel, Google Sheets, Teams, etc.)</a:t>
            </a:r>
          </a:p>
        </p:txBody>
      </p:sp>
      <p:pic>
        <p:nvPicPr>
          <p:cNvPr id="20" name="Graphic 19">
            <a:extLst>
              <a:ext uri="{FF2B5EF4-FFF2-40B4-BE49-F238E27FC236}">
                <a16:creationId xmlns:a16="http://schemas.microsoft.com/office/drawing/2014/main" id="{480B4AE4-5E69-AE2C-FE84-8EF49006177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6892" y="2257686"/>
            <a:ext cx="4385232" cy="2682613"/>
          </a:xfrm>
          <a:prstGeom prst="rect">
            <a:avLst/>
          </a:prstGeom>
        </p:spPr>
      </p:pic>
    </p:spTree>
    <p:extLst>
      <p:ext uri="{BB962C8B-B14F-4D97-AF65-F5344CB8AC3E}">
        <p14:creationId xmlns:p14="http://schemas.microsoft.com/office/powerpoint/2010/main" val="173487202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0EBBA-14DA-E78F-68AE-17C4438DB03C}"/>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12CB0751-3EAF-2538-3E87-5F70B339248A}"/>
              </a:ext>
            </a:extLst>
          </p:cNvPr>
          <p:cNvSpPr txBox="1"/>
          <p:nvPr/>
        </p:nvSpPr>
        <p:spPr>
          <a:xfrm>
            <a:off x="5276850" y="2209983"/>
            <a:ext cx="6318250" cy="2180918"/>
          </a:xfrm>
          <a:prstGeom prst="rect">
            <a:avLst/>
          </a:prstGeom>
          <a:noFill/>
        </p:spPr>
        <p:txBody>
          <a:bodyPr wrap="square" rtlCol="0">
            <a:spAutoFit/>
          </a:bodyPr>
          <a:lstStyle>
            <a:defPPr>
              <a:defRPr lang="en-US"/>
            </a:defPPr>
            <a:lvl1pPr>
              <a:defRPr sz="4000" b="1">
                <a:solidFill>
                  <a:srgbClr val="DDF5FF"/>
                </a:solidFill>
                <a:latin typeface="Ubuntu"/>
              </a:defRPr>
            </a:lvl1pPr>
          </a:lstStyle>
          <a:p>
            <a:pPr>
              <a:lnSpc>
                <a:spcPct val="120000"/>
              </a:lnSpc>
            </a:pPr>
            <a:r>
              <a:rPr lang="fr" sz="2800">
                <a:solidFill>
                  <a:srgbClr val="013B82"/>
                </a:solidFill>
                <a:latin typeface="Ubuntu Light" panose="020B0304030602030204" pitchFamily="34" charset="0"/>
              </a:rPr>
              <a:t>En tant que chef de projet,</a:t>
            </a:r>
          </a:p>
          <a:p>
            <a:pPr marL="355600" indent="-279400">
              <a:lnSpc>
                <a:spcPct val="120000"/>
              </a:lnSpc>
              <a:spcAft>
                <a:spcPts val="600"/>
              </a:spcAft>
              <a:buClr>
                <a:srgbClr val="92278F"/>
              </a:buClr>
              <a:buSzPct val="120000"/>
              <a:buFont typeface="Ubuntu" panose="020B0504030602030204" pitchFamily="34" charset="0"/>
              <a:buChar char="›"/>
            </a:pPr>
            <a:r>
              <a:rPr lang="fr" sz="2800" b="0">
                <a:solidFill>
                  <a:srgbClr val="013B82"/>
                </a:solidFill>
                <a:latin typeface="Ubuntu Light" panose="020B0304030602030204" pitchFamily="34" charset="0"/>
              </a:rPr>
              <a:t>Quelles sont les trois façons dont vous documenterez votre travail de projet ? </a:t>
            </a:r>
          </a:p>
          <a:p>
            <a:pPr marL="355600" indent="-279400">
              <a:lnSpc>
                <a:spcPct val="120000"/>
              </a:lnSpc>
              <a:spcAft>
                <a:spcPts val="600"/>
              </a:spcAft>
              <a:buClr>
                <a:srgbClr val="92278F"/>
              </a:buClr>
              <a:buSzPct val="120000"/>
              <a:buFont typeface="Ubuntu" panose="020B0504030602030204" pitchFamily="34" charset="0"/>
              <a:buChar char="›"/>
            </a:pPr>
            <a:r>
              <a:rPr lang="fr" sz="2800" b="0">
                <a:solidFill>
                  <a:srgbClr val="013B82"/>
                </a:solidFill>
                <a:latin typeface="Ubuntu Light" panose="020B0304030602030204" pitchFamily="34" charset="0"/>
              </a:rPr>
              <a:t>Quelles sont des idées pour un document ? </a:t>
            </a:r>
          </a:p>
        </p:txBody>
      </p:sp>
      <p:sp>
        <p:nvSpPr>
          <p:cNvPr id="4" name="Text Placeholder 6">
            <a:extLst>
              <a:ext uri="{FF2B5EF4-FFF2-40B4-BE49-F238E27FC236}">
                <a16:creationId xmlns:a16="http://schemas.microsoft.com/office/drawing/2014/main" id="{A45F20F5-2A08-92B2-78A2-3F30AF1B0786}"/>
              </a:ext>
            </a:extLst>
          </p:cNvPr>
          <p:cNvSpPr txBox="1">
            <a:spLocks/>
          </p:cNvSpPr>
          <p:nvPr/>
        </p:nvSpPr>
        <p:spPr>
          <a:xfrm>
            <a:off x="1073150" y="2983570"/>
            <a:ext cx="2772839" cy="6337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3600" b="1">
                <a:solidFill>
                  <a:schemeClr val="bg1"/>
                </a:solidFill>
                <a:latin typeface="Ubuntu" panose="020B0504030602030204" pitchFamily="34" charset="0"/>
              </a:rPr>
              <a:t>Réflexion</a:t>
            </a:r>
          </a:p>
        </p:txBody>
      </p:sp>
      <p:pic>
        <p:nvPicPr>
          <p:cNvPr id="2" name="Graphic 1">
            <a:extLst>
              <a:ext uri="{FF2B5EF4-FFF2-40B4-BE49-F238E27FC236}">
                <a16:creationId xmlns:a16="http://schemas.microsoft.com/office/drawing/2014/main" id="{12FD6534-6CEA-78C7-646B-059D555F3D8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99750" y="4916517"/>
            <a:ext cx="895350" cy="1009650"/>
          </a:xfrm>
          <a:prstGeom prst="rect">
            <a:avLst/>
          </a:prstGeom>
        </p:spPr>
      </p:pic>
      <p:pic>
        <p:nvPicPr>
          <p:cNvPr id="10" name="Graphic 9">
            <a:extLst>
              <a:ext uri="{FF2B5EF4-FFF2-40B4-BE49-F238E27FC236}">
                <a16:creationId xmlns:a16="http://schemas.microsoft.com/office/drawing/2014/main" id="{3987C71B-5AFC-0B7B-BDCC-2B205399119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49437" y="1862137"/>
            <a:ext cx="1609725" cy="1000125"/>
          </a:xfrm>
          <a:prstGeom prst="rect">
            <a:avLst/>
          </a:prstGeom>
        </p:spPr>
      </p:pic>
      <p:pic>
        <p:nvPicPr>
          <p:cNvPr id="11" name="Picture 17">
            <a:extLst>
              <a:ext uri="{FF2B5EF4-FFF2-40B4-BE49-F238E27FC236}">
                <a16:creationId xmlns:a16="http://schemas.microsoft.com/office/drawing/2014/main" id="{2FBE121F-335C-DC3D-3BC9-6BA3093D674B}"/>
              </a:ext>
            </a:extLst>
          </p:cNvPr>
          <p:cNvPicPr>
            <a:picLocks noChangeAspect="1"/>
          </p:cNvPicPr>
          <p:nvPr/>
        </p:nvPicPr>
        <p:blipFill>
          <a:blip r:embed="rId5"/>
          <a:stretch>
            <a:fillRect/>
          </a:stretch>
        </p:blipFill>
        <p:spPr>
          <a:xfrm>
            <a:off x="10923534" y="282615"/>
            <a:ext cx="877942" cy="877942"/>
          </a:xfrm>
          <a:prstGeom prst="rect">
            <a:avLst/>
          </a:prstGeom>
        </p:spPr>
      </p:pic>
    </p:spTree>
    <p:extLst>
      <p:ext uri="{BB962C8B-B14F-4D97-AF65-F5344CB8AC3E}">
        <p14:creationId xmlns:p14="http://schemas.microsoft.com/office/powerpoint/2010/main" val="3977790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p14="http://schemas.microsoft.com/office/powerpoint/2010/main" xmlns:asvg="http://schemas.microsoft.com/office/drawing/2016/SVG/main" xmlns:a16="http://schemas.microsoft.com/office/drawing/2014/main"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B914E-265F-3625-E96D-BC9C4656A8C1}"/>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A607B261-DC0F-C70E-570B-32770B9B9CC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07639" y="98457"/>
            <a:ext cx="7811557" cy="2837567"/>
          </a:xfrm>
          <a:prstGeom prst="rect">
            <a:avLst/>
          </a:prstGeom>
        </p:spPr>
      </p:pic>
      <p:pic>
        <p:nvPicPr>
          <p:cNvPr id="9" name="Graphic 8">
            <a:extLst>
              <a:ext uri="{FF2B5EF4-FFF2-40B4-BE49-F238E27FC236}">
                <a16:creationId xmlns:a16="http://schemas.microsoft.com/office/drawing/2014/main" id="{C43E3886-8DBA-2002-229B-D9FE81DC139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27210" y="2139714"/>
            <a:ext cx="1560753" cy="4619829"/>
          </a:xfrm>
          <a:prstGeom prst="rect">
            <a:avLst/>
          </a:prstGeom>
        </p:spPr>
      </p:pic>
      <p:sp>
        <p:nvSpPr>
          <p:cNvPr id="13" name="Text Placeholder 5">
            <a:extLst>
              <a:ext uri="{FF2B5EF4-FFF2-40B4-BE49-F238E27FC236}">
                <a16:creationId xmlns:a16="http://schemas.microsoft.com/office/drawing/2014/main" id="{C00646B4-7564-0B9E-DA37-123F32FC8297}"/>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33" name="TextBox 18">
            <a:extLst>
              <a:ext uri="{FF2B5EF4-FFF2-40B4-BE49-F238E27FC236}">
                <a16:creationId xmlns:a16="http://schemas.microsoft.com/office/drawing/2014/main" id="{2E2FFCCE-A65B-A19B-9B4A-F73BC8099A3C}"/>
              </a:ext>
            </a:extLst>
          </p:cNvPr>
          <p:cNvSpPr txBox="1"/>
          <p:nvPr/>
        </p:nvSpPr>
        <p:spPr>
          <a:xfrm>
            <a:off x="7347258" y="4379385"/>
            <a:ext cx="2276635" cy="1247944"/>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SURVEILLANCE, CONTRÔLE ET ÉVALUATION</a:t>
            </a:r>
          </a:p>
        </p:txBody>
      </p:sp>
      <p:sp>
        <p:nvSpPr>
          <p:cNvPr id="3" name="Rectangle 2">
            <a:extLst>
              <a:ext uri="{FF2B5EF4-FFF2-40B4-BE49-F238E27FC236}">
                <a16:creationId xmlns:a16="http://schemas.microsoft.com/office/drawing/2014/main" id="{0BF0EF0C-06DB-C126-D7D1-7855F7517247}"/>
              </a:ext>
            </a:extLst>
          </p:cNvPr>
          <p:cNvSpPr/>
          <p:nvPr/>
        </p:nvSpPr>
        <p:spPr>
          <a:xfrm>
            <a:off x="12266219" y="2781679"/>
            <a:ext cx="8200354" cy="1494884"/>
          </a:xfrm>
          <a:prstGeom prst="rect">
            <a:avLst/>
          </a:prstGeom>
          <a:solidFill>
            <a:srgbClr val="DDF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8">
            <a:extLst>
              <a:ext uri="{FF2B5EF4-FFF2-40B4-BE49-F238E27FC236}">
                <a16:creationId xmlns:a16="http://schemas.microsoft.com/office/drawing/2014/main" id="{09620AFC-763A-4DAD-C7ED-589E3EDD68F9}"/>
              </a:ext>
            </a:extLst>
          </p:cNvPr>
          <p:cNvSpPr txBox="1"/>
          <p:nvPr/>
        </p:nvSpPr>
        <p:spPr>
          <a:xfrm>
            <a:off x="13482566" y="2824003"/>
            <a:ext cx="6770647" cy="1373389"/>
          </a:xfrm>
          <a:prstGeom prst="rect">
            <a:avLst/>
          </a:prstGeom>
          <a:noFill/>
        </p:spPr>
        <p:txBody>
          <a:bodyPr wrap="square" rtlCol="0">
            <a:spAutoFit/>
          </a:bodyPr>
          <a:lstStyle/>
          <a:p>
            <a:pPr marL="106362">
              <a:lnSpc>
                <a:spcPct val="120000"/>
              </a:lnSpc>
              <a:spcAft>
                <a:spcPts val="600"/>
              </a:spcAft>
            </a:pPr>
            <a:r>
              <a:rPr lang="fr" sz="2400" i="0" u="none" strike="noStrike" cap="none" dirty="0">
                <a:solidFill>
                  <a:srgbClr val="013B82"/>
                </a:solidFill>
                <a:latin typeface="Ubuntu Light" panose="020B0304030602030204" pitchFamily="34" charset="0"/>
                <a:ea typeface="Ubuntu"/>
                <a:cs typeface="Ubuntu"/>
                <a:sym typeface="Ubuntu"/>
              </a:rPr>
              <a:t>Tout au long du projet, nous </a:t>
            </a:r>
            <a:r>
              <a:rPr lang="fr" sz="2400" b="1" i="0" u="none" strike="noStrike" cap="none" dirty="0">
                <a:solidFill>
                  <a:srgbClr val="013B82"/>
                </a:solidFill>
                <a:latin typeface="Ubuntu Light" panose="020B0304030602030204" pitchFamily="34" charset="0"/>
                <a:ea typeface="Ubuntu"/>
                <a:cs typeface="Ubuntu"/>
                <a:sym typeface="Ubuntu"/>
              </a:rPr>
              <a:t> surveillons l'avancement</a:t>
            </a:r>
            <a:r>
              <a:rPr lang="fr" sz="2400" i="0" u="none" strike="noStrike" cap="none" dirty="0">
                <a:solidFill>
                  <a:srgbClr val="013B82"/>
                </a:solidFill>
                <a:latin typeface="Ubuntu Light" panose="020B0304030602030204" pitchFamily="34" charset="0"/>
                <a:ea typeface="Ubuntu"/>
                <a:cs typeface="Ubuntu"/>
                <a:sym typeface="Ubuntu"/>
              </a:rPr>
              <a:t>, vérifiant s'il y a des problèmes ou des changements nécessaires pour rester sur la bonne voie.</a:t>
            </a:r>
          </a:p>
        </p:txBody>
      </p:sp>
      <p:sp>
        <p:nvSpPr>
          <p:cNvPr id="5" name="Oval 4">
            <a:extLst>
              <a:ext uri="{FF2B5EF4-FFF2-40B4-BE49-F238E27FC236}">
                <a16:creationId xmlns:a16="http://schemas.microsoft.com/office/drawing/2014/main" id="{F587844B-A908-7523-4DD6-F87D90B2003B}"/>
              </a:ext>
            </a:extLst>
          </p:cNvPr>
          <p:cNvSpPr/>
          <p:nvPr/>
        </p:nvSpPr>
        <p:spPr>
          <a:xfrm>
            <a:off x="7663156"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17">
            <a:extLst>
              <a:ext uri="{FF2B5EF4-FFF2-40B4-BE49-F238E27FC236}">
                <a16:creationId xmlns:a16="http://schemas.microsoft.com/office/drawing/2014/main" id="{46B3BF26-924F-F96C-6D93-59ADB3467ACC}"/>
              </a:ext>
            </a:extLst>
          </p:cNvPr>
          <p:cNvSpPr txBox="1"/>
          <p:nvPr/>
        </p:nvSpPr>
        <p:spPr>
          <a:xfrm>
            <a:off x="883644" y="4379385"/>
            <a:ext cx="1724039"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INITIATION</a:t>
            </a:r>
          </a:p>
        </p:txBody>
      </p:sp>
      <p:sp>
        <p:nvSpPr>
          <p:cNvPr id="11" name="TextBox 18">
            <a:extLst>
              <a:ext uri="{FF2B5EF4-FFF2-40B4-BE49-F238E27FC236}">
                <a16:creationId xmlns:a16="http://schemas.microsoft.com/office/drawing/2014/main" id="{F50D2CD1-73AA-C491-0FBB-C3E4F17D7C01}"/>
              </a:ext>
            </a:extLst>
          </p:cNvPr>
          <p:cNvSpPr txBox="1"/>
          <p:nvPr/>
        </p:nvSpPr>
        <p:spPr>
          <a:xfrm>
            <a:off x="3102899" y="4379385"/>
            <a:ext cx="1640435"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PLANIFICATION</a:t>
            </a:r>
          </a:p>
        </p:txBody>
      </p:sp>
      <p:sp>
        <p:nvSpPr>
          <p:cNvPr id="16" name="TextBox 18">
            <a:extLst>
              <a:ext uri="{FF2B5EF4-FFF2-40B4-BE49-F238E27FC236}">
                <a16:creationId xmlns:a16="http://schemas.microsoft.com/office/drawing/2014/main" id="{799BF0FD-2C0B-196C-EC45-D2024BCF998A}"/>
              </a:ext>
            </a:extLst>
          </p:cNvPr>
          <p:cNvSpPr txBox="1"/>
          <p:nvPr/>
        </p:nvSpPr>
        <p:spPr>
          <a:xfrm>
            <a:off x="5309988" y="4379385"/>
            <a:ext cx="1724039"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EXÉCUTION</a:t>
            </a:r>
          </a:p>
        </p:txBody>
      </p:sp>
      <p:sp>
        <p:nvSpPr>
          <p:cNvPr id="20" name="TextBox 18">
            <a:extLst>
              <a:ext uri="{FF2B5EF4-FFF2-40B4-BE49-F238E27FC236}">
                <a16:creationId xmlns:a16="http://schemas.microsoft.com/office/drawing/2014/main" id="{5459D0F5-D7AA-823A-2251-667E4C4EF688}"/>
              </a:ext>
            </a:extLst>
          </p:cNvPr>
          <p:cNvSpPr txBox="1"/>
          <p:nvPr/>
        </p:nvSpPr>
        <p:spPr>
          <a:xfrm>
            <a:off x="9850249" y="4379385"/>
            <a:ext cx="1458107"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CLÔTURE</a:t>
            </a:r>
          </a:p>
        </p:txBody>
      </p:sp>
      <p:pic>
        <p:nvPicPr>
          <p:cNvPr id="22" name="Graphic 21">
            <a:extLst>
              <a:ext uri="{FF2B5EF4-FFF2-40B4-BE49-F238E27FC236}">
                <a16:creationId xmlns:a16="http://schemas.microsoft.com/office/drawing/2014/main" id="{53CEE1C5-F677-839A-43FF-AD7F1ED177C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83689" y="2897950"/>
            <a:ext cx="1123950" cy="1162050"/>
          </a:xfrm>
          <a:prstGeom prst="rect">
            <a:avLst/>
          </a:prstGeom>
        </p:spPr>
      </p:pic>
      <p:pic>
        <p:nvPicPr>
          <p:cNvPr id="23" name="Graphic 22">
            <a:extLst>
              <a:ext uri="{FF2B5EF4-FFF2-40B4-BE49-F238E27FC236}">
                <a16:creationId xmlns:a16="http://schemas.microsoft.com/office/drawing/2014/main" id="{83131950-D18E-0C86-1B48-A3C608A054B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23055" y="2978829"/>
            <a:ext cx="1000125" cy="1143000"/>
          </a:xfrm>
          <a:prstGeom prst="rect">
            <a:avLst/>
          </a:prstGeom>
        </p:spPr>
      </p:pic>
      <p:pic>
        <p:nvPicPr>
          <p:cNvPr id="24" name="Graphic 23">
            <a:extLst>
              <a:ext uri="{FF2B5EF4-FFF2-40B4-BE49-F238E27FC236}">
                <a16:creationId xmlns:a16="http://schemas.microsoft.com/office/drawing/2014/main" id="{EA246CAB-3B72-7F02-F2A5-DCD31D30925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523923" y="2891772"/>
            <a:ext cx="1266825" cy="1190625"/>
          </a:xfrm>
          <a:prstGeom prst="rect">
            <a:avLst/>
          </a:prstGeom>
        </p:spPr>
      </p:pic>
      <p:pic>
        <p:nvPicPr>
          <p:cNvPr id="25" name="Graphic 24">
            <a:extLst>
              <a:ext uri="{FF2B5EF4-FFF2-40B4-BE49-F238E27FC236}">
                <a16:creationId xmlns:a16="http://schemas.microsoft.com/office/drawing/2014/main" id="{AB91529E-35C6-E7BA-1AC5-B1AC8B61A2E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95437" y="3001931"/>
            <a:ext cx="1057275" cy="1057275"/>
          </a:xfrm>
          <a:prstGeom prst="rect">
            <a:avLst/>
          </a:prstGeom>
        </p:spPr>
      </p:pic>
      <p:pic>
        <p:nvPicPr>
          <p:cNvPr id="26" name="Graphic 25">
            <a:extLst>
              <a:ext uri="{FF2B5EF4-FFF2-40B4-BE49-F238E27FC236}">
                <a16:creationId xmlns:a16="http://schemas.microsoft.com/office/drawing/2014/main" id="{49B186DC-85A9-8CBE-8008-D30351DE31D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093527" y="2959779"/>
            <a:ext cx="971550" cy="1162050"/>
          </a:xfrm>
          <a:prstGeom prst="rect">
            <a:avLst/>
          </a:prstGeom>
        </p:spPr>
      </p:pic>
      <p:sp>
        <p:nvSpPr>
          <p:cNvPr id="28" name="Arrow: Chevron 27">
            <a:extLst>
              <a:ext uri="{FF2B5EF4-FFF2-40B4-BE49-F238E27FC236}">
                <a16:creationId xmlns:a16="http://schemas.microsoft.com/office/drawing/2014/main" id="{37AB90A2-A13B-9625-F309-BFC8044BFC58}"/>
              </a:ext>
            </a:extLst>
          </p:cNvPr>
          <p:cNvSpPr/>
          <p:nvPr/>
        </p:nvSpPr>
        <p:spPr>
          <a:xfrm>
            <a:off x="2636322" y="3341406"/>
            <a:ext cx="297976" cy="341646"/>
          </a:xfrm>
          <a:prstGeom prst="chevron">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Arrow: Chevron 29">
            <a:extLst>
              <a:ext uri="{FF2B5EF4-FFF2-40B4-BE49-F238E27FC236}">
                <a16:creationId xmlns:a16="http://schemas.microsoft.com/office/drawing/2014/main" id="{F33B1EAA-86BB-21D7-3FB2-1F137C24AE4C}"/>
              </a:ext>
            </a:extLst>
          </p:cNvPr>
          <p:cNvSpPr/>
          <p:nvPr/>
        </p:nvSpPr>
        <p:spPr>
          <a:xfrm>
            <a:off x="7255915" y="3341406"/>
            <a:ext cx="297976" cy="341646"/>
          </a:xfrm>
          <a:prstGeom prst="chevron">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Arrow: Chevron 30">
            <a:extLst>
              <a:ext uri="{FF2B5EF4-FFF2-40B4-BE49-F238E27FC236}">
                <a16:creationId xmlns:a16="http://schemas.microsoft.com/office/drawing/2014/main" id="{ACFE3533-A96A-43D8-AD34-CF89A14954B5}"/>
              </a:ext>
            </a:extLst>
          </p:cNvPr>
          <p:cNvSpPr/>
          <p:nvPr/>
        </p:nvSpPr>
        <p:spPr>
          <a:xfrm>
            <a:off x="9397469"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5" name="Graphic 34">
            <a:extLst>
              <a:ext uri="{FF2B5EF4-FFF2-40B4-BE49-F238E27FC236}">
                <a16:creationId xmlns:a16="http://schemas.microsoft.com/office/drawing/2014/main" id="{5B05087C-C2EA-DD4D-0604-40ED3CB37DB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313123" y="3119750"/>
            <a:ext cx="832177" cy="743015"/>
          </a:xfrm>
          <a:prstGeom prst="rect">
            <a:avLst/>
          </a:prstGeom>
        </p:spPr>
      </p:pic>
      <p:pic>
        <p:nvPicPr>
          <p:cNvPr id="36" name="Graphic 35">
            <a:extLst>
              <a:ext uri="{FF2B5EF4-FFF2-40B4-BE49-F238E27FC236}">
                <a16:creationId xmlns:a16="http://schemas.microsoft.com/office/drawing/2014/main" id="{9B7A3B92-B80F-8F54-456E-353AF2481EB9}"/>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507029" y="3107467"/>
            <a:ext cx="832177" cy="743015"/>
          </a:xfrm>
          <a:prstGeom prst="rect">
            <a:avLst/>
          </a:prstGeom>
        </p:spPr>
      </p:pic>
      <p:sp>
        <p:nvSpPr>
          <p:cNvPr id="37" name="Arrow: Chevron 36">
            <a:extLst>
              <a:ext uri="{FF2B5EF4-FFF2-40B4-BE49-F238E27FC236}">
                <a16:creationId xmlns:a16="http://schemas.microsoft.com/office/drawing/2014/main" id="{1038231A-617D-0AA1-3822-8EA47288D54E}"/>
              </a:ext>
            </a:extLst>
          </p:cNvPr>
          <p:cNvSpPr/>
          <p:nvPr/>
        </p:nvSpPr>
        <p:spPr>
          <a:xfrm>
            <a:off x="4812545" y="3341406"/>
            <a:ext cx="297976" cy="341646"/>
          </a:xfrm>
          <a:prstGeom prst="chevron">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2" name="Graphic 41">
            <a:extLst>
              <a:ext uri="{FF2B5EF4-FFF2-40B4-BE49-F238E27FC236}">
                <a16:creationId xmlns:a16="http://schemas.microsoft.com/office/drawing/2014/main" id="{39B9250C-9916-B4A5-4761-E0383EB37C2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rot="16200000">
            <a:off x="6668113" y="3263729"/>
            <a:ext cx="1295118" cy="530786"/>
          </a:xfrm>
          <a:prstGeom prst="rect">
            <a:avLst/>
          </a:prstGeom>
        </p:spPr>
      </p:pic>
      <p:pic>
        <p:nvPicPr>
          <p:cNvPr id="7" name="Graphic 6">
            <a:extLst>
              <a:ext uri="{FF2B5EF4-FFF2-40B4-BE49-F238E27FC236}">
                <a16:creationId xmlns:a16="http://schemas.microsoft.com/office/drawing/2014/main" id="{43F77C5D-2F35-5580-4D2D-55533DDF9B1E}"/>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768496" y="3107467"/>
            <a:ext cx="832177" cy="743015"/>
          </a:xfrm>
          <a:prstGeom prst="rect">
            <a:avLst/>
          </a:prstGeom>
        </p:spPr>
      </p:pic>
      <p:sp>
        <p:nvSpPr>
          <p:cNvPr id="10" name="Text Placeholder 4">
            <a:extLst>
              <a:ext uri="{FF2B5EF4-FFF2-40B4-BE49-F238E27FC236}">
                <a16:creationId xmlns:a16="http://schemas.microsoft.com/office/drawing/2014/main" id="{F0BA12CA-8CDE-BB06-E5F2-A6E2ACA94AD8}"/>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dirty="0">
                <a:solidFill>
                  <a:schemeClr val="bg2">
                    <a:lumMod val="50000"/>
                  </a:schemeClr>
                </a:solidFill>
                <a:latin typeface="Ubuntu Light" panose="020B0304030602030204" pitchFamily="34" charset="0"/>
              </a:rPr>
              <a:t>Surveillance, contrôle et évaluation</a:t>
            </a:r>
          </a:p>
        </p:txBody>
      </p:sp>
    </p:spTree>
    <p:extLst>
      <p:ext uri="{BB962C8B-B14F-4D97-AF65-F5344CB8AC3E}">
        <p14:creationId xmlns:p14="http://schemas.microsoft.com/office/powerpoint/2010/main" val="26595945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p14="http://schemas.microsoft.com/office/powerpoint/2010/main" xmlns:asvg="http://schemas.microsoft.com/office/drawing/2016/SVG/main" xmlns:a16="http://schemas.microsoft.com/office/drawing/2014/main"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6F3B3-D56A-7A61-31F8-2286170C2D76}"/>
            </a:ext>
          </a:extLst>
        </p:cNvPr>
        <p:cNvGrpSpPr/>
        <p:nvPr/>
      </p:nvGrpSpPr>
      <p:grpSpPr>
        <a:xfrm>
          <a:off x="0" y="0"/>
          <a:ext cx="0" cy="0"/>
          <a:chOff x="0" y="0"/>
          <a:chExt cx="0" cy="0"/>
        </a:xfrm>
      </p:grpSpPr>
      <p:sp>
        <p:nvSpPr>
          <p:cNvPr id="13" name="Text Placeholder 5">
            <a:extLst>
              <a:ext uri="{FF2B5EF4-FFF2-40B4-BE49-F238E27FC236}">
                <a16:creationId xmlns:a16="http://schemas.microsoft.com/office/drawing/2014/main" id="{0C0E4B1B-83AB-8110-B23C-0153BB4C7724}"/>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Phases de gestion de projet</a:t>
            </a:r>
          </a:p>
        </p:txBody>
      </p:sp>
      <p:sp>
        <p:nvSpPr>
          <p:cNvPr id="33" name="TextBox 18">
            <a:extLst>
              <a:ext uri="{FF2B5EF4-FFF2-40B4-BE49-F238E27FC236}">
                <a16:creationId xmlns:a16="http://schemas.microsoft.com/office/drawing/2014/main" id="{8D5C59D2-25D2-58BC-17A7-2D23EF927FC9}"/>
              </a:ext>
            </a:extLst>
          </p:cNvPr>
          <p:cNvSpPr txBox="1"/>
          <p:nvPr/>
        </p:nvSpPr>
        <p:spPr>
          <a:xfrm>
            <a:off x="1228981" y="4379385"/>
            <a:ext cx="2276635" cy="1247944"/>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SURVEILLANCE, CONTRÔLE ET ÉVALUATION</a:t>
            </a:r>
          </a:p>
        </p:txBody>
      </p:sp>
      <p:sp>
        <p:nvSpPr>
          <p:cNvPr id="3" name="Rectangle 2">
            <a:extLst>
              <a:ext uri="{FF2B5EF4-FFF2-40B4-BE49-F238E27FC236}">
                <a16:creationId xmlns:a16="http://schemas.microsoft.com/office/drawing/2014/main" id="{E440E667-9B58-D63E-104F-35383EC4645C}"/>
              </a:ext>
            </a:extLst>
          </p:cNvPr>
          <p:cNvSpPr/>
          <p:nvPr/>
        </p:nvSpPr>
        <p:spPr>
          <a:xfrm>
            <a:off x="2446767" y="2781679"/>
            <a:ext cx="8200354" cy="1494884"/>
          </a:xfrm>
          <a:prstGeom prst="rect">
            <a:avLst/>
          </a:prstGeom>
          <a:solidFill>
            <a:srgbClr val="DDF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8">
            <a:extLst>
              <a:ext uri="{FF2B5EF4-FFF2-40B4-BE49-F238E27FC236}">
                <a16:creationId xmlns:a16="http://schemas.microsoft.com/office/drawing/2014/main" id="{2713E586-D6FF-D5B2-9369-25C72D3115A9}"/>
              </a:ext>
            </a:extLst>
          </p:cNvPr>
          <p:cNvSpPr txBox="1"/>
          <p:nvPr/>
        </p:nvSpPr>
        <p:spPr>
          <a:xfrm>
            <a:off x="3663114" y="2824003"/>
            <a:ext cx="6770647" cy="1373389"/>
          </a:xfrm>
          <a:prstGeom prst="rect">
            <a:avLst/>
          </a:prstGeom>
          <a:noFill/>
        </p:spPr>
        <p:txBody>
          <a:bodyPr wrap="square" rtlCol="0">
            <a:spAutoFit/>
          </a:bodyPr>
          <a:lstStyle/>
          <a:p>
            <a:pPr marL="106362">
              <a:lnSpc>
                <a:spcPct val="120000"/>
              </a:lnSpc>
              <a:spcAft>
                <a:spcPts val="600"/>
              </a:spcAft>
            </a:pPr>
            <a:r>
              <a:rPr lang="fr" sz="2400" i="0" u="none" strike="noStrike" cap="none">
                <a:solidFill>
                  <a:srgbClr val="013B82"/>
                </a:solidFill>
                <a:latin typeface="Ubuntu Light" panose="020B0304030602030204" pitchFamily="34" charset="0"/>
                <a:ea typeface="Ubuntu"/>
                <a:cs typeface="Ubuntu"/>
                <a:sym typeface="Ubuntu"/>
              </a:rPr>
              <a:t>Tout au long du projet, nous </a:t>
            </a:r>
            <a:r>
              <a:rPr lang="fr" sz="2400" b="1" i="0" u="none" strike="noStrike" cap="none">
                <a:solidFill>
                  <a:srgbClr val="013B82"/>
                </a:solidFill>
                <a:latin typeface="Ubuntu Light" panose="020B0304030602030204" pitchFamily="34" charset="0"/>
                <a:ea typeface="Ubuntu"/>
                <a:cs typeface="Ubuntu"/>
                <a:sym typeface="Ubuntu"/>
              </a:rPr>
              <a:t> surveillons l'avancement</a:t>
            </a:r>
            <a:r>
              <a:rPr lang="fr" sz="2400" i="0" u="none" strike="noStrike" cap="none">
                <a:solidFill>
                  <a:srgbClr val="013B82"/>
                </a:solidFill>
                <a:latin typeface="Ubuntu Light" panose="020B0304030602030204" pitchFamily="34" charset="0"/>
                <a:ea typeface="Ubuntu"/>
                <a:cs typeface="Ubuntu"/>
                <a:sym typeface="Ubuntu"/>
              </a:rPr>
              <a:t>, vérifiant s'il y a des problèmes ou des changements nécessaires pour rester sur la bonne voie.</a:t>
            </a:r>
          </a:p>
        </p:txBody>
      </p:sp>
      <p:sp>
        <p:nvSpPr>
          <p:cNvPr id="5" name="Oval 4">
            <a:extLst>
              <a:ext uri="{FF2B5EF4-FFF2-40B4-BE49-F238E27FC236}">
                <a16:creationId xmlns:a16="http://schemas.microsoft.com/office/drawing/2014/main" id="{6C870A5E-CCCA-8DFF-B8C3-417B0A1C36A6}"/>
              </a:ext>
            </a:extLst>
          </p:cNvPr>
          <p:cNvSpPr/>
          <p:nvPr/>
        </p:nvSpPr>
        <p:spPr>
          <a:xfrm>
            <a:off x="1544879"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a:extLst>
              <a:ext uri="{FF2B5EF4-FFF2-40B4-BE49-F238E27FC236}">
                <a16:creationId xmlns:a16="http://schemas.microsoft.com/office/drawing/2014/main" id="{D1DF2A7D-1513-8937-0274-CDD958213FB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77160" y="3001931"/>
            <a:ext cx="1057275" cy="1057275"/>
          </a:xfrm>
          <a:prstGeom prst="rect">
            <a:avLst/>
          </a:prstGeom>
        </p:spPr>
      </p:pic>
      <p:sp>
        <p:nvSpPr>
          <p:cNvPr id="31" name="Arrow: Chevron 30">
            <a:extLst>
              <a:ext uri="{FF2B5EF4-FFF2-40B4-BE49-F238E27FC236}">
                <a16:creationId xmlns:a16="http://schemas.microsoft.com/office/drawing/2014/main" id="{CEFD95F7-88A5-AB9A-A162-E5A5D69B9605}"/>
              </a:ext>
            </a:extLst>
          </p:cNvPr>
          <p:cNvSpPr/>
          <p:nvPr/>
        </p:nvSpPr>
        <p:spPr>
          <a:xfrm>
            <a:off x="3279192"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2" name="Graphic 41">
            <a:extLst>
              <a:ext uri="{FF2B5EF4-FFF2-40B4-BE49-F238E27FC236}">
                <a16:creationId xmlns:a16="http://schemas.microsoft.com/office/drawing/2014/main" id="{CCD9989A-E574-9967-871E-605EDA441A5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549836" y="3263729"/>
            <a:ext cx="1295118" cy="530786"/>
          </a:xfrm>
          <a:prstGeom prst="rect">
            <a:avLst/>
          </a:prstGeom>
        </p:spPr>
      </p:pic>
      <p:sp>
        <p:nvSpPr>
          <p:cNvPr id="8" name="Text Placeholder 4">
            <a:extLst>
              <a:ext uri="{FF2B5EF4-FFF2-40B4-BE49-F238E27FC236}">
                <a16:creationId xmlns:a16="http://schemas.microsoft.com/office/drawing/2014/main" id="{0CB25624-C67E-ED66-9B93-BE4429FEDCAF}"/>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Surveillance, contrôle et évaluation</a:t>
            </a:r>
          </a:p>
        </p:txBody>
      </p:sp>
    </p:spTree>
    <p:extLst>
      <p:ext uri="{BB962C8B-B14F-4D97-AF65-F5344CB8AC3E}">
        <p14:creationId xmlns:p14="http://schemas.microsoft.com/office/powerpoint/2010/main" val="24836040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p14="http://schemas.microsoft.com/office/powerpoint/2010/main" xmlns:asvg="http://schemas.microsoft.com/office/drawing/2016/SVG/main" xmlns:a16="http://schemas.microsoft.com/office/drawing/2014/main"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C2795-3F0F-2FF3-F8BE-301D4BD8DAC2}"/>
            </a:ext>
          </a:extLst>
        </p:cNvPr>
        <p:cNvGrpSpPr/>
        <p:nvPr/>
      </p:nvGrpSpPr>
      <p:grpSpPr>
        <a:xfrm>
          <a:off x="0" y="0"/>
          <a:ext cx="0" cy="0"/>
          <a:chOff x="0" y="0"/>
          <a:chExt cx="0" cy="0"/>
        </a:xfrm>
      </p:grpSpPr>
      <p:sp>
        <p:nvSpPr>
          <p:cNvPr id="13" name="Text Placeholder 5">
            <a:extLst>
              <a:ext uri="{FF2B5EF4-FFF2-40B4-BE49-F238E27FC236}">
                <a16:creationId xmlns:a16="http://schemas.microsoft.com/office/drawing/2014/main" id="{3E7D8195-298A-5CEA-F7B0-D317F6D77FB0}"/>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33" name="TextBox 18">
            <a:extLst>
              <a:ext uri="{FF2B5EF4-FFF2-40B4-BE49-F238E27FC236}">
                <a16:creationId xmlns:a16="http://schemas.microsoft.com/office/drawing/2014/main" id="{0E88F296-C5A0-9E6D-73F0-9090F738FC28}"/>
              </a:ext>
            </a:extLst>
          </p:cNvPr>
          <p:cNvSpPr txBox="1"/>
          <p:nvPr/>
        </p:nvSpPr>
        <p:spPr>
          <a:xfrm>
            <a:off x="1228981" y="4379385"/>
            <a:ext cx="2276635" cy="1247944"/>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SURVEILLANCE, CONTRÔLE ET ÉVALUATION</a:t>
            </a:r>
          </a:p>
        </p:txBody>
      </p:sp>
      <p:sp>
        <p:nvSpPr>
          <p:cNvPr id="5" name="Oval 4">
            <a:extLst>
              <a:ext uri="{FF2B5EF4-FFF2-40B4-BE49-F238E27FC236}">
                <a16:creationId xmlns:a16="http://schemas.microsoft.com/office/drawing/2014/main" id="{DD01580E-58F7-5D16-AD72-E4BEC85274A4}"/>
              </a:ext>
            </a:extLst>
          </p:cNvPr>
          <p:cNvSpPr/>
          <p:nvPr/>
        </p:nvSpPr>
        <p:spPr>
          <a:xfrm>
            <a:off x="1544879"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a:extLst>
              <a:ext uri="{FF2B5EF4-FFF2-40B4-BE49-F238E27FC236}">
                <a16:creationId xmlns:a16="http://schemas.microsoft.com/office/drawing/2014/main" id="{50FD9FD1-22BC-7C4C-C5CF-FBC80B749FC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77160" y="3001931"/>
            <a:ext cx="1057275" cy="1057275"/>
          </a:xfrm>
          <a:prstGeom prst="rect">
            <a:avLst/>
          </a:prstGeom>
        </p:spPr>
      </p:pic>
      <p:sp>
        <p:nvSpPr>
          <p:cNvPr id="31" name="Arrow: Chevron 30">
            <a:extLst>
              <a:ext uri="{FF2B5EF4-FFF2-40B4-BE49-F238E27FC236}">
                <a16:creationId xmlns:a16="http://schemas.microsoft.com/office/drawing/2014/main" id="{2E09FF01-C391-99DB-C3DC-DCCFA9DA3B32}"/>
              </a:ext>
            </a:extLst>
          </p:cNvPr>
          <p:cNvSpPr/>
          <p:nvPr/>
        </p:nvSpPr>
        <p:spPr>
          <a:xfrm>
            <a:off x="3279192"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2" name="Graphic 41">
            <a:extLst>
              <a:ext uri="{FF2B5EF4-FFF2-40B4-BE49-F238E27FC236}">
                <a16:creationId xmlns:a16="http://schemas.microsoft.com/office/drawing/2014/main" id="{3341ED48-BCEC-E954-DFD2-7F68624859E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549836" y="3263729"/>
            <a:ext cx="1295118" cy="530786"/>
          </a:xfrm>
          <a:prstGeom prst="rect">
            <a:avLst/>
          </a:prstGeom>
        </p:spPr>
      </p:pic>
      <p:sp>
        <p:nvSpPr>
          <p:cNvPr id="4" name="TextBox 8">
            <a:extLst>
              <a:ext uri="{FF2B5EF4-FFF2-40B4-BE49-F238E27FC236}">
                <a16:creationId xmlns:a16="http://schemas.microsoft.com/office/drawing/2014/main" id="{5C47C32C-2DD2-80B5-4CC0-A2D4DC09D825}"/>
              </a:ext>
            </a:extLst>
          </p:cNvPr>
          <p:cNvSpPr txBox="1"/>
          <p:nvPr/>
        </p:nvSpPr>
        <p:spPr>
          <a:xfrm>
            <a:off x="3793745" y="2600409"/>
            <a:ext cx="7562534" cy="930191"/>
          </a:xfrm>
          <a:prstGeom prst="rect">
            <a:avLst/>
          </a:prstGeom>
          <a:noFill/>
        </p:spPr>
        <p:txBody>
          <a:bodyPr wrap="square" rtlCol="0">
            <a:spAutoFit/>
          </a:bodyPr>
          <a:lstStyle/>
          <a:p>
            <a:pPr marL="106362">
              <a:lnSpc>
                <a:spcPct val="120000"/>
              </a:lnSpc>
              <a:spcAft>
                <a:spcPts val="600"/>
              </a:spcAft>
            </a:pPr>
            <a:r>
              <a:rPr lang="fr" sz="2400" b="1" i="0" u="none" strike="noStrike" cap="none">
                <a:solidFill>
                  <a:srgbClr val="013B82"/>
                </a:solidFill>
                <a:latin typeface="Ubuntu Light" panose="020B0304030602030204" pitchFamily="34" charset="0"/>
                <a:ea typeface="Ubuntu"/>
                <a:cs typeface="Ubuntu"/>
                <a:sym typeface="Ubuntu"/>
              </a:rPr>
              <a:t>Pendant la </a:t>
            </a:r>
            <a:r>
              <a:rPr lang="fr" sz="2400" b="1" i="0" u="none" strike="noStrike" cap="none">
                <a:solidFill>
                  <a:srgbClr val="92278F"/>
                </a:solidFill>
                <a:latin typeface="Ubuntu Light" panose="020B0304030602030204" pitchFamily="34" charset="0"/>
                <a:ea typeface="Ubuntu"/>
                <a:cs typeface="Ubuntu"/>
                <a:sym typeface="Ubuntu"/>
              </a:rPr>
              <a:t>phase de suivi, de contrôle et d'évaluation </a:t>
            </a:r>
            <a:r>
              <a:rPr lang="fr" sz="2400" b="1" i="0" u="none" strike="noStrike" cap="none">
                <a:solidFill>
                  <a:srgbClr val="013B82"/>
                </a:solidFill>
                <a:latin typeface="Ubuntu Light" panose="020B0304030602030204" pitchFamily="34" charset="0"/>
                <a:ea typeface="Ubuntu"/>
                <a:cs typeface="Ubuntu"/>
                <a:sym typeface="Ubuntu"/>
              </a:rPr>
              <a:t>de la gestion de projet, vous devrez :</a:t>
            </a:r>
          </a:p>
        </p:txBody>
      </p:sp>
      <p:sp>
        <p:nvSpPr>
          <p:cNvPr id="6" name="TextBox 5">
            <a:extLst>
              <a:ext uri="{FF2B5EF4-FFF2-40B4-BE49-F238E27FC236}">
                <a16:creationId xmlns:a16="http://schemas.microsoft.com/office/drawing/2014/main" id="{D7F7C29E-9742-3698-25B2-B516278C45B4}"/>
              </a:ext>
            </a:extLst>
          </p:cNvPr>
          <p:cNvSpPr txBox="1"/>
          <p:nvPr/>
        </p:nvSpPr>
        <p:spPr>
          <a:xfrm>
            <a:off x="3959082" y="3615013"/>
            <a:ext cx="7401560" cy="1527278"/>
          </a:xfrm>
          <a:prstGeom prst="rect">
            <a:avLst/>
          </a:prstGeom>
          <a:noFill/>
        </p:spPr>
        <p:txBody>
          <a:bodyPr wrap="square" lIns="91440" tIns="45720" rIns="91440" bIns="45720" rtlCol="0" anchor="t">
            <a:spAutoFit/>
          </a:bodyPr>
          <a:lstStyle/>
          <a:p>
            <a:pPr marL="342900" indent="-342900">
              <a:lnSpc>
                <a:spcPct val="120000"/>
              </a:lnSpc>
              <a:spcAft>
                <a:spcPts val="600"/>
              </a:spcAft>
              <a:buBlip>
                <a:blip r:embed="rId5"/>
              </a:buBlip>
            </a:pPr>
            <a:r>
              <a:rPr lang="fr" sz="2400" dirty="0">
                <a:solidFill>
                  <a:schemeClr val="tx1">
                    <a:lumMod val="65000"/>
                    <a:lumOff val="35000"/>
                  </a:schemeClr>
                </a:solidFill>
                <a:latin typeface="Ubuntu Light"/>
                <a:ea typeface="Calibri"/>
                <a:cs typeface="Calibri"/>
                <a:sym typeface="Calibri"/>
              </a:rPr>
              <a:t>Examiner et suivre l'avancement du projet </a:t>
            </a:r>
          </a:p>
          <a:p>
            <a:pPr marL="342900" indent="-342900">
              <a:lnSpc>
                <a:spcPct val="120000"/>
              </a:lnSpc>
              <a:spcAft>
                <a:spcPts val="600"/>
              </a:spcAft>
              <a:buBlip>
                <a:blip r:embed="rId5"/>
              </a:buBlip>
            </a:pPr>
            <a:r>
              <a:rPr lang="fr" sz="2400" dirty="0">
                <a:solidFill>
                  <a:schemeClr val="tx1">
                    <a:lumMod val="65000"/>
                    <a:lumOff val="35000"/>
                  </a:schemeClr>
                </a:solidFill>
                <a:latin typeface="Ubuntu Light"/>
                <a:ea typeface="Calibri"/>
                <a:cs typeface="Calibri"/>
                <a:sym typeface="Calibri"/>
              </a:rPr>
              <a:t>Gérer les problèmes du projet </a:t>
            </a:r>
          </a:p>
          <a:p>
            <a:pPr marL="342900" indent="-342900">
              <a:lnSpc>
                <a:spcPct val="120000"/>
              </a:lnSpc>
              <a:spcAft>
                <a:spcPts val="600"/>
              </a:spcAft>
              <a:buBlip>
                <a:blip r:embed="rId5"/>
              </a:buBlip>
            </a:pPr>
            <a:r>
              <a:rPr lang="fr" sz="2400" b="1" dirty="0">
                <a:solidFill>
                  <a:schemeClr val="tx1">
                    <a:lumMod val="65000"/>
                    <a:lumOff val="35000"/>
                  </a:schemeClr>
                </a:solidFill>
                <a:latin typeface="Ubuntu Light"/>
                <a:ea typeface="Calibri"/>
                <a:cs typeface="Calibri"/>
                <a:sym typeface="Calibri"/>
              </a:rPr>
              <a:t>Évaluer les risques</a:t>
            </a:r>
            <a:endParaRPr lang="en-US" sz="2400" b="1" dirty="0">
              <a:solidFill>
                <a:schemeClr val="tx1">
                  <a:lumMod val="65000"/>
                  <a:lumOff val="35000"/>
                </a:schemeClr>
              </a:solidFill>
              <a:latin typeface="Ubuntu Light"/>
              <a:ea typeface="Calibri"/>
              <a:cs typeface="Calibri"/>
            </a:endParaRPr>
          </a:p>
        </p:txBody>
      </p:sp>
      <p:sp>
        <p:nvSpPr>
          <p:cNvPr id="7" name="Text Placeholder 4">
            <a:extLst>
              <a:ext uri="{FF2B5EF4-FFF2-40B4-BE49-F238E27FC236}">
                <a16:creationId xmlns:a16="http://schemas.microsoft.com/office/drawing/2014/main" id="{F77B9748-2C17-A3B1-B1C3-69555E35A4B9}"/>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Surveillance, contrôle et évaluation</a:t>
            </a:r>
          </a:p>
        </p:txBody>
      </p:sp>
    </p:spTree>
    <p:extLst>
      <p:ext uri="{BB962C8B-B14F-4D97-AF65-F5344CB8AC3E}">
        <p14:creationId xmlns:p14="http://schemas.microsoft.com/office/powerpoint/2010/main" val="84090079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CFE4A-71E8-43C7-1717-7257DBE868CB}"/>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D32845F4-D88F-C13D-FC57-0B79D82CBE1E}"/>
              </a:ext>
            </a:extLst>
          </p:cNvPr>
          <p:cNvSpPr/>
          <p:nvPr/>
        </p:nvSpPr>
        <p:spPr>
          <a:xfrm>
            <a:off x="6398710" y="4725912"/>
            <a:ext cx="4304122" cy="790537"/>
          </a:xfrm>
          <a:prstGeom prst="rect">
            <a:avLst/>
          </a:prstGeom>
          <a:solidFill>
            <a:srgbClr val="DDF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23220ED-83FB-7980-F5D4-D60AFC174767}"/>
              </a:ext>
            </a:extLst>
          </p:cNvPr>
          <p:cNvSpPr/>
          <p:nvPr/>
        </p:nvSpPr>
        <p:spPr>
          <a:xfrm>
            <a:off x="558801" y="4725912"/>
            <a:ext cx="4762500" cy="790537"/>
          </a:xfrm>
          <a:prstGeom prst="rect">
            <a:avLst/>
          </a:prstGeom>
          <a:solidFill>
            <a:srgbClr val="DDF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5">
            <a:extLst>
              <a:ext uri="{FF2B5EF4-FFF2-40B4-BE49-F238E27FC236}">
                <a16:creationId xmlns:a16="http://schemas.microsoft.com/office/drawing/2014/main" id="{95E6A6B7-6FE7-AF01-823C-E08D422BF379}"/>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33" name="TextBox 18">
            <a:extLst>
              <a:ext uri="{FF2B5EF4-FFF2-40B4-BE49-F238E27FC236}">
                <a16:creationId xmlns:a16="http://schemas.microsoft.com/office/drawing/2014/main" id="{049ECA03-F6AA-29F8-7FB9-1DED37CF71E9}"/>
              </a:ext>
            </a:extLst>
          </p:cNvPr>
          <p:cNvSpPr txBox="1"/>
          <p:nvPr/>
        </p:nvSpPr>
        <p:spPr>
          <a:xfrm>
            <a:off x="9915365" y="6040324"/>
            <a:ext cx="2276635" cy="738664"/>
          </a:xfrm>
          <a:prstGeom prst="rect">
            <a:avLst/>
          </a:prstGeom>
          <a:noFill/>
        </p:spPr>
        <p:txBody>
          <a:bodyPr wrap="square" rtlCol="0">
            <a:spAutoFit/>
          </a:bodyPr>
          <a:lstStyle/>
          <a:p>
            <a:pPr algn="ctr"/>
            <a:r>
              <a:rPr lang="fr" sz="1400" dirty="0">
                <a:solidFill>
                  <a:srgbClr val="185EA8"/>
                </a:solidFill>
                <a:latin typeface="GT Walsheim Pro Condensed Black" panose="00000906000000000000" pitchFamily="2" charset="0"/>
              </a:rPr>
              <a:t>SURVEILLANCE, CONTRÔLE ET ÉVALUATION</a:t>
            </a:r>
          </a:p>
        </p:txBody>
      </p:sp>
      <p:grpSp>
        <p:nvGrpSpPr>
          <p:cNvPr id="10" name="Group 9">
            <a:extLst>
              <a:ext uri="{FF2B5EF4-FFF2-40B4-BE49-F238E27FC236}">
                <a16:creationId xmlns:a16="http://schemas.microsoft.com/office/drawing/2014/main" id="{D078A727-D416-75F7-A100-DCA1E3683FB3}"/>
              </a:ext>
            </a:extLst>
          </p:cNvPr>
          <p:cNvGrpSpPr/>
          <p:nvPr/>
        </p:nvGrpSpPr>
        <p:grpSpPr>
          <a:xfrm>
            <a:off x="10811100" y="5100742"/>
            <a:ext cx="812612" cy="812612"/>
            <a:chOff x="1544879" y="2719623"/>
            <a:chExt cx="1585213" cy="1585213"/>
          </a:xfrm>
        </p:grpSpPr>
        <p:sp>
          <p:nvSpPr>
            <p:cNvPr id="5" name="Oval 4">
              <a:extLst>
                <a:ext uri="{FF2B5EF4-FFF2-40B4-BE49-F238E27FC236}">
                  <a16:creationId xmlns:a16="http://schemas.microsoft.com/office/drawing/2014/main" id="{680B2549-9EF0-4C95-980C-E5828C4A7AF4}"/>
                </a:ext>
              </a:extLst>
            </p:cNvPr>
            <p:cNvSpPr/>
            <p:nvPr/>
          </p:nvSpPr>
          <p:spPr>
            <a:xfrm>
              <a:off x="1544879"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a:extLst>
                <a:ext uri="{FF2B5EF4-FFF2-40B4-BE49-F238E27FC236}">
                  <a16:creationId xmlns:a16="http://schemas.microsoft.com/office/drawing/2014/main" id="{C15B10F2-68F7-0536-B952-BA05F0B222E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77160" y="3001931"/>
              <a:ext cx="1057275" cy="1057275"/>
            </a:xfrm>
            <a:prstGeom prst="rect">
              <a:avLst/>
            </a:prstGeom>
          </p:spPr>
        </p:pic>
      </p:grpSp>
      <p:sp>
        <p:nvSpPr>
          <p:cNvPr id="4" name="TextBox 8">
            <a:extLst>
              <a:ext uri="{FF2B5EF4-FFF2-40B4-BE49-F238E27FC236}">
                <a16:creationId xmlns:a16="http://schemas.microsoft.com/office/drawing/2014/main" id="{DE5066DB-31B0-8F18-36FB-043A25A62E9C}"/>
              </a:ext>
            </a:extLst>
          </p:cNvPr>
          <p:cNvSpPr txBox="1"/>
          <p:nvPr/>
        </p:nvSpPr>
        <p:spPr>
          <a:xfrm>
            <a:off x="2604385" y="2838568"/>
            <a:ext cx="3043064" cy="1816588"/>
          </a:xfrm>
          <a:prstGeom prst="rect">
            <a:avLst/>
          </a:prstGeom>
          <a:noFill/>
        </p:spPr>
        <p:txBody>
          <a:bodyPr wrap="square" rtlCol="0">
            <a:spAutoFit/>
          </a:bodyPr>
          <a:lstStyle/>
          <a:p>
            <a:pPr marL="106362">
              <a:lnSpc>
                <a:spcPct val="120000"/>
              </a:lnSpc>
              <a:spcAft>
                <a:spcPts val="600"/>
              </a:spcAft>
            </a:pPr>
            <a:r>
              <a:rPr lang="fr" sz="2400" b="1" i="0" u="none" strike="noStrike" cap="none" dirty="0">
                <a:latin typeface="Ubuntu Light" panose="020B0304030602030204" pitchFamily="34" charset="0"/>
                <a:ea typeface="Ubuntu"/>
                <a:cs typeface="Ubuntu"/>
                <a:sym typeface="Ubuntu"/>
              </a:rPr>
              <a:t>Les risques </a:t>
            </a:r>
            <a:r>
              <a:rPr lang="fr" sz="2400" i="0" u="none" strike="noStrike" cap="none" dirty="0">
                <a:latin typeface="Ubuntu Light" panose="020B0304030602030204" pitchFamily="34" charset="0"/>
                <a:ea typeface="Ubuntu"/>
                <a:cs typeface="Ubuntu"/>
                <a:sym typeface="Ubuntu"/>
              </a:rPr>
              <a:t>sont des problèmes qui pourraient survenir à l'avenir. </a:t>
            </a:r>
            <a:endParaRPr lang="en-US" sz="2400" b="1" i="0" u="none" strike="noStrike" cap="none" dirty="0">
              <a:latin typeface="Ubuntu Light" panose="020B0304030602030204" pitchFamily="34" charset="0"/>
              <a:ea typeface="Ubuntu"/>
              <a:cs typeface="Ubuntu"/>
              <a:sym typeface="Ubuntu"/>
            </a:endParaRPr>
          </a:p>
        </p:txBody>
      </p:sp>
      <p:sp>
        <p:nvSpPr>
          <p:cNvPr id="7" name="Text Placeholder 4">
            <a:extLst>
              <a:ext uri="{FF2B5EF4-FFF2-40B4-BE49-F238E27FC236}">
                <a16:creationId xmlns:a16="http://schemas.microsoft.com/office/drawing/2014/main" id="{256CA972-5DFF-EB19-B73F-DC79F1095CAB}"/>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Surveillance, contrôle et évaluation</a:t>
            </a:r>
          </a:p>
        </p:txBody>
      </p:sp>
      <p:sp>
        <p:nvSpPr>
          <p:cNvPr id="11" name="TextBox 5">
            <a:extLst>
              <a:ext uri="{FF2B5EF4-FFF2-40B4-BE49-F238E27FC236}">
                <a16:creationId xmlns:a16="http://schemas.microsoft.com/office/drawing/2014/main" id="{DFC42921-934C-944E-BB7D-FB73624EEC32}"/>
              </a:ext>
            </a:extLst>
          </p:cNvPr>
          <p:cNvSpPr txBox="1"/>
          <p:nvPr/>
        </p:nvSpPr>
        <p:spPr>
          <a:xfrm>
            <a:off x="769772" y="1775251"/>
            <a:ext cx="5400776" cy="584775"/>
          </a:xfrm>
          <a:prstGeom prst="rect">
            <a:avLst/>
          </a:prstGeom>
          <a:noFill/>
        </p:spPr>
        <p:txBody>
          <a:bodyPr wrap="square" rtlCol="0">
            <a:spAutoFit/>
          </a:bodyPr>
          <a:lstStyle/>
          <a:p>
            <a:r>
              <a:rPr lang="fr" sz="3200" b="1" dirty="0">
                <a:solidFill>
                  <a:srgbClr val="013B82"/>
                </a:solidFill>
                <a:latin typeface="Ubuntu"/>
              </a:rPr>
              <a:t>Définir les risques et les enjeux</a:t>
            </a:r>
          </a:p>
        </p:txBody>
      </p:sp>
      <p:sp>
        <p:nvSpPr>
          <p:cNvPr id="12" name="TextBox 8">
            <a:extLst>
              <a:ext uri="{FF2B5EF4-FFF2-40B4-BE49-F238E27FC236}">
                <a16:creationId xmlns:a16="http://schemas.microsoft.com/office/drawing/2014/main" id="{034198E9-AEBD-01F6-D2A3-F69A35D5A101}"/>
              </a:ext>
            </a:extLst>
          </p:cNvPr>
          <p:cNvSpPr txBox="1"/>
          <p:nvPr/>
        </p:nvSpPr>
        <p:spPr>
          <a:xfrm>
            <a:off x="558801" y="4705473"/>
            <a:ext cx="4740656" cy="790537"/>
          </a:xfrm>
          <a:prstGeom prst="rect">
            <a:avLst/>
          </a:prstGeom>
          <a:noFill/>
        </p:spPr>
        <p:txBody>
          <a:bodyPr wrap="square" rtlCol="0">
            <a:spAutoFit/>
          </a:bodyPr>
          <a:lstStyle/>
          <a:p>
            <a:pPr marL="106362">
              <a:lnSpc>
                <a:spcPct val="120000"/>
              </a:lnSpc>
              <a:spcAft>
                <a:spcPts val="600"/>
              </a:spcAft>
            </a:pPr>
            <a:r>
              <a:rPr lang="fr" sz="2000" i="0" u="none" strike="noStrike" cap="none" dirty="0">
                <a:solidFill>
                  <a:schemeClr val="tx1">
                    <a:lumMod val="75000"/>
                    <a:lumOff val="25000"/>
                  </a:schemeClr>
                </a:solidFill>
                <a:latin typeface="Ubuntu" panose="020B0504030602030204" pitchFamily="34" charset="0"/>
                <a:ea typeface="Ubuntu"/>
                <a:cs typeface="Ubuntu"/>
                <a:sym typeface="Ubuntu"/>
              </a:rPr>
              <a:t>Exemple : </a:t>
            </a:r>
            <a:r>
              <a:rPr lang="fr" sz="2000" i="0" u="none" strike="noStrike" cap="none" dirty="0">
                <a:solidFill>
                  <a:schemeClr val="tx1">
                    <a:lumMod val="75000"/>
                    <a:lumOff val="25000"/>
                  </a:schemeClr>
                </a:solidFill>
                <a:latin typeface="Ubuntu Light" panose="020B0304030602030204" pitchFamily="34" charset="0"/>
                <a:ea typeface="Ubuntu"/>
                <a:cs typeface="Ubuntu"/>
                <a:sym typeface="Ubuntu"/>
              </a:rPr>
              <a:t>un membre clé de l'équipe pourrait partir avant la fin du projet.</a:t>
            </a:r>
          </a:p>
        </p:txBody>
      </p:sp>
      <p:sp>
        <p:nvSpPr>
          <p:cNvPr id="14" name="TextBox 8">
            <a:extLst>
              <a:ext uri="{FF2B5EF4-FFF2-40B4-BE49-F238E27FC236}">
                <a16:creationId xmlns:a16="http://schemas.microsoft.com/office/drawing/2014/main" id="{C1E837D3-9C15-B1AC-AD90-77B4E019D659}"/>
              </a:ext>
            </a:extLst>
          </p:cNvPr>
          <p:cNvSpPr txBox="1"/>
          <p:nvPr/>
        </p:nvSpPr>
        <p:spPr>
          <a:xfrm>
            <a:off x="7849810" y="2834146"/>
            <a:ext cx="2995656" cy="1373389"/>
          </a:xfrm>
          <a:prstGeom prst="rect">
            <a:avLst/>
          </a:prstGeom>
          <a:noFill/>
        </p:spPr>
        <p:txBody>
          <a:bodyPr wrap="square" rtlCol="0">
            <a:spAutoFit/>
          </a:bodyPr>
          <a:lstStyle/>
          <a:p>
            <a:pPr marL="106362">
              <a:lnSpc>
                <a:spcPct val="120000"/>
              </a:lnSpc>
              <a:spcAft>
                <a:spcPts val="600"/>
              </a:spcAft>
            </a:pPr>
            <a:r>
              <a:rPr lang="fr" sz="2400" b="1" i="0" u="none" strike="noStrike" cap="none" dirty="0">
                <a:solidFill>
                  <a:srgbClr val="013B82"/>
                </a:solidFill>
                <a:latin typeface="Ubuntu Light" panose="020B0304030602030204" pitchFamily="34" charset="0"/>
                <a:ea typeface="Ubuntu"/>
                <a:cs typeface="Ubuntu"/>
                <a:sym typeface="Ubuntu"/>
              </a:rPr>
              <a:t>Les problèmes </a:t>
            </a:r>
            <a:r>
              <a:rPr lang="fr" sz="2400" i="0" u="none" strike="noStrike" cap="none" dirty="0">
                <a:solidFill>
                  <a:schemeClr val="tx1">
                    <a:lumMod val="75000"/>
                    <a:lumOff val="25000"/>
                  </a:schemeClr>
                </a:solidFill>
                <a:latin typeface="Ubuntu Light" panose="020B0304030602030204" pitchFamily="34" charset="0"/>
                <a:ea typeface="Ubuntu"/>
                <a:cs typeface="Ubuntu"/>
                <a:sym typeface="Ubuntu"/>
              </a:rPr>
              <a:t>sont des situations qui existent déjà</a:t>
            </a:r>
            <a:endParaRPr lang="en-US" sz="2400" b="1" i="0" u="none" strike="noStrike" cap="none" dirty="0">
              <a:solidFill>
                <a:srgbClr val="013B82"/>
              </a:solidFill>
              <a:latin typeface="Ubuntu Light" panose="020B0304030602030204" pitchFamily="34" charset="0"/>
              <a:ea typeface="Ubuntu"/>
              <a:cs typeface="Ubuntu"/>
              <a:sym typeface="Ubuntu"/>
            </a:endParaRPr>
          </a:p>
        </p:txBody>
      </p:sp>
      <p:sp>
        <p:nvSpPr>
          <p:cNvPr id="15" name="TextBox 8">
            <a:extLst>
              <a:ext uri="{FF2B5EF4-FFF2-40B4-BE49-F238E27FC236}">
                <a16:creationId xmlns:a16="http://schemas.microsoft.com/office/drawing/2014/main" id="{6BA34DE8-FCBA-7D71-BC93-3518C7D0BBEF}"/>
              </a:ext>
            </a:extLst>
          </p:cNvPr>
          <p:cNvSpPr txBox="1"/>
          <p:nvPr/>
        </p:nvSpPr>
        <p:spPr>
          <a:xfrm>
            <a:off x="6416313" y="4705472"/>
            <a:ext cx="4088411" cy="1159869"/>
          </a:xfrm>
          <a:prstGeom prst="rect">
            <a:avLst/>
          </a:prstGeom>
          <a:noFill/>
        </p:spPr>
        <p:txBody>
          <a:bodyPr wrap="square" rtlCol="0">
            <a:spAutoFit/>
          </a:bodyPr>
          <a:lstStyle/>
          <a:p>
            <a:pPr marL="106362">
              <a:lnSpc>
                <a:spcPct val="120000"/>
              </a:lnSpc>
              <a:spcAft>
                <a:spcPts val="600"/>
              </a:spcAft>
            </a:pPr>
            <a:r>
              <a:rPr lang="fr" sz="2000" i="0" u="none" strike="noStrike" cap="none" dirty="0">
                <a:solidFill>
                  <a:schemeClr val="tx1">
                    <a:lumMod val="75000"/>
                    <a:lumOff val="25000"/>
                  </a:schemeClr>
                </a:solidFill>
                <a:latin typeface="Ubuntu" panose="020B0504030602030204" pitchFamily="34" charset="0"/>
                <a:ea typeface="Ubuntu"/>
                <a:cs typeface="Ubuntu"/>
                <a:sym typeface="Ubuntu"/>
              </a:rPr>
              <a:t>Exemple : </a:t>
            </a:r>
            <a:r>
              <a:rPr lang="fr" sz="2000" i="0" u="none" strike="noStrike" cap="none" dirty="0">
                <a:solidFill>
                  <a:schemeClr val="tx1">
                    <a:lumMod val="75000"/>
                    <a:lumOff val="25000"/>
                  </a:schemeClr>
                </a:solidFill>
                <a:latin typeface="Ubuntu Light" panose="020B0304030602030204" pitchFamily="34" charset="0"/>
                <a:ea typeface="Ubuntu"/>
                <a:cs typeface="Ubuntu"/>
                <a:sym typeface="Ubuntu"/>
              </a:rPr>
              <a:t>Le lieu que vous avez réservé pour un événement vient d’annuler.</a:t>
            </a:r>
          </a:p>
        </p:txBody>
      </p:sp>
      <p:pic>
        <p:nvPicPr>
          <p:cNvPr id="17" name="Graphic 16">
            <a:extLst>
              <a:ext uri="{FF2B5EF4-FFF2-40B4-BE49-F238E27FC236}">
                <a16:creationId xmlns:a16="http://schemas.microsoft.com/office/drawing/2014/main" id="{25401496-2D5B-5A0F-75D0-54159250EDE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9772" y="2876262"/>
            <a:ext cx="2021910" cy="1686992"/>
          </a:xfrm>
          <a:prstGeom prst="rect">
            <a:avLst/>
          </a:prstGeom>
        </p:spPr>
      </p:pic>
      <p:pic>
        <p:nvPicPr>
          <p:cNvPr id="19" name="Graphic 18">
            <a:extLst>
              <a:ext uri="{FF2B5EF4-FFF2-40B4-BE49-F238E27FC236}">
                <a16:creationId xmlns:a16="http://schemas.microsoft.com/office/drawing/2014/main" id="{FA5CE46F-360E-66E1-6EA5-A045DA3B4E5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98710" y="2905913"/>
            <a:ext cx="1386366" cy="1216111"/>
          </a:xfrm>
          <a:prstGeom prst="rect">
            <a:avLst/>
          </a:prstGeom>
        </p:spPr>
      </p:pic>
      <p:cxnSp>
        <p:nvCxnSpPr>
          <p:cNvPr id="21" name="Straight Connector 20">
            <a:extLst>
              <a:ext uri="{FF2B5EF4-FFF2-40B4-BE49-F238E27FC236}">
                <a16:creationId xmlns:a16="http://schemas.microsoft.com/office/drawing/2014/main" id="{1179FE8A-A346-D422-20B7-818DD8249F49}"/>
              </a:ext>
            </a:extLst>
          </p:cNvPr>
          <p:cNvCxnSpPr/>
          <p:nvPr/>
        </p:nvCxnSpPr>
        <p:spPr>
          <a:xfrm>
            <a:off x="5930900" y="2905913"/>
            <a:ext cx="0" cy="2610536"/>
          </a:xfrm>
          <a:prstGeom prst="line">
            <a:avLst/>
          </a:prstGeom>
          <a:ln>
            <a:solidFill>
              <a:schemeClr val="bg2">
                <a:lumMod val="75000"/>
              </a:schemeClr>
            </a:solidFill>
            <a:prstDash val="sys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173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2" grpId="0" animBg="1"/>
      <p:bldP spid="4" grpId="0"/>
      <p:bldP spid="12" grpId="0"/>
      <p:bldP spid="14" grpId="0"/>
      <p:bldP spid="15"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25736-E573-33F2-82C9-F2819A466FF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6B2BD02-3B59-BF08-6FB2-172B8078377A}"/>
              </a:ext>
            </a:extLst>
          </p:cNvPr>
          <p:cNvSpPr/>
          <p:nvPr/>
        </p:nvSpPr>
        <p:spPr>
          <a:xfrm>
            <a:off x="-190499" y="5088401"/>
            <a:ext cx="8585200" cy="1382561"/>
          </a:xfrm>
          <a:prstGeom prst="rect">
            <a:avLst/>
          </a:prstGeom>
          <a:solidFill>
            <a:srgbClr val="DDF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5">
            <a:extLst>
              <a:ext uri="{FF2B5EF4-FFF2-40B4-BE49-F238E27FC236}">
                <a16:creationId xmlns:a16="http://schemas.microsoft.com/office/drawing/2014/main" id="{9D2CF4AB-073F-6060-066D-D6018D77C33F}"/>
              </a:ext>
            </a:extLst>
          </p:cNvPr>
          <p:cNvSpPr txBox="1">
            <a:spLocks/>
          </p:cNvSpPr>
          <p:nvPr/>
        </p:nvSpPr>
        <p:spPr>
          <a:xfrm>
            <a:off x="1498599" y="562441"/>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33" name="TextBox 18">
            <a:extLst>
              <a:ext uri="{FF2B5EF4-FFF2-40B4-BE49-F238E27FC236}">
                <a16:creationId xmlns:a16="http://schemas.microsoft.com/office/drawing/2014/main" id="{2E4AF826-0CF1-427D-DBE0-2A9F1A64ECB3}"/>
              </a:ext>
            </a:extLst>
          </p:cNvPr>
          <p:cNvSpPr txBox="1"/>
          <p:nvPr/>
        </p:nvSpPr>
        <p:spPr>
          <a:xfrm>
            <a:off x="9791854" y="5927385"/>
            <a:ext cx="2276635" cy="738664"/>
          </a:xfrm>
          <a:prstGeom prst="rect">
            <a:avLst/>
          </a:prstGeom>
          <a:noFill/>
        </p:spPr>
        <p:txBody>
          <a:bodyPr wrap="square" rtlCol="0">
            <a:spAutoFit/>
          </a:bodyPr>
          <a:lstStyle/>
          <a:p>
            <a:pPr algn="ctr"/>
            <a:r>
              <a:rPr lang="fr" sz="1400" dirty="0">
                <a:solidFill>
                  <a:srgbClr val="185EA8"/>
                </a:solidFill>
                <a:latin typeface="GT Walsheim Pro Condensed Black" panose="00000906000000000000" pitchFamily="2" charset="0"/>
              </a:rPr>
              <a:t>SURVEILLANCE, CONTRÔLE ET ÉVALUATION</a:t>
            </a:r>
          </a:p>
        </p:txBody>
      </p:sp>
      <p:grpSp>
        <p:nvGrpSpPr>
          <p:cNvPr id="10" name="Group 9">
            <a:extLst>
              <a:ext uri="{FF2B5EF4-FFF2-40B4-BE49-F238E27FC236}">
                <a16:creationId xmlns:a16="http://schemas.microsoft.com/office/drawing/2014/main" id="{8EA20FEE-6F35-5238-8713-B7F8969C99B9}"/>
              </a:ext>
            </a:extLst>
          </p:cNvPr>
          <p:cNvGrpSpPr/>
          <p:nvPr/>
        </p:nvGrpSpPr>
        <p:grpSpPr>
          <a:xfrm>
            <a:off x="10523865" y="5024748"/>
            <a:ext cx="812612" cy="812612"/>
            <a:chOff x="1544879" y="2719623"/>
            <a:chExt cx="1585213" cy="1585213"/>
          </a:xfrm>
        </p:grpSpPr>
        <p:sp>
          <p:nvSpPr>
            <p:cNvPr id="5" name="Oval 4">
              <a:extLst>
                <a:ext uri="{FF2B5EF4-FFF2-40B4-BE49-F238E27FC236}">
                  <a16:creationId xmlns:a16="http://schemas.microsoft.com/office/drawing/2014/main" id="{35AD6BA0-70EE-1C56-E918-768BB8CD4599}"/>
                </a:ext>
              </a:extLst>
            </p:cNvPr>
            <p:cNvSpPr/>
            <p:nvPr/>
          </p:nvSpPr>
          <p:spPr>
            <a:xfrm>
              <a:off x="1544879"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a:extLst>
                <a:ext uri="{FF2B5EF4-FFF2-40B4-BE49-F238E27FC236}">
                  <a16:creationId xmlns:a16="http://schemas.microsoft.com/office/drawing/2014/main" id="{EB09BD07-EC6D-1D97-C4D4-31EC021924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77160" y="3001931"/>
              <a:ext cx="1057275" cy="1057275"/>
            </a:xfrm>
            <a:prstGeom prst="rect">
              <a:avLst/>
            </a:prstGeom>
          </p:spPr>
        </p:pic>
      </p:grpSp>
      <p:sp>
        <p:nvSpPr>
          <p:cNvPr id="7" name="Text Placeholder 4">
            <a:extLst>
              <a:ext uri="{FF2B5EF4-FFF2-40B4-BE49-F238E27FC236}">
                <a16:creationId xmlns:a16="http://schemas.microsoft.com/office/drawing/2014/main" id="{F972F0F5-3321-05A3-6788-A924FB50582C}"/>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Surveillance, contrôle et évaluation</a:t>
            </a:r>
          </a:p>
        </p:txBody>
      </p:sp>
      <p:sp>
        <p:nvSpPr>
          <p:cNvPr id="11" name="TextBox 5">
            <a:extLst>
              <a:ext uri="{FF2B5EF4-FFF2-40B4-BE49-F238E27FC236}">
                <a16:creationId xmlns:a16="http://schemas.microsoft.com/office/drawing/2014/main" id="{D5759A3C-1818-F15A-6E8D-663A6648E0E8}"/>
              </a:ext>
            </a:extLst>
          </p:cNvPr>
          <p:cNvSpPr txBox="1"/>
          <p:nvPr/>
        </p:nvSpPr>
        <p:spPr>
          <a:xfrm>
            <a:off x="1087613" y="1477211"/>
            <a:ext cx="8249427" cy="584775"/>
          </a:xfrm>
          <a:prstGeom prst="rect">
            <a:avLst/>
          </a:prstGeom>
          <a:noFill/>
        </p:spPr>
        <p:txBody>
          <a:bodyPr wrap="square" rtlCol="0">
            <a:spAutoFit/>
          </a:bodyPr>
          <a:lstStyle/>
          <a:p>
            <a:r>
              <a:rPr lang="fr" sz="3200" b="1" dirty="0">
                <a:solidFill>
                  <a:srgbClr val="013B82"/>
                </a:solidFill>
                <a:latin typeface="Ubuntu"/>
              </a:rPr>
              <a:t>Comment planifier face aux risques ?</a:t>
            </a:r>
          </a:p>
        </p:txBody>
      </p:sp>
      <p:pic>
        <p:nvPicPr>
          <p:cNvPr id="17" name="Graphic 16">
            <a:extLst>
              <a:ext uri="{FF2B5EF4-FFF2-40B4-BE49-F238E27FC236}">
                <a16:creationId xmlns:a16="http://schemas.microsoft.com/office/drawing/2014/main" id="{BDCCA4FB-100C-24A6-2AC8-976E1242FA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40771" y="2479238"/>
            <a:ext cx="2276635" cy="1899523"/>
          </a:xfrm>
          <a:prstGeom prst="rect">
            <a:avLst/>
          </a:prstGeom>
        </p:spPr>
      </p:pic>
      <p:sp>
        <p:nvSpPr>
          <p:cNvPr id="2" name="TextBox 1">
            <a:extLst>
              <a:ext uri="{FF2B5EF4-FFF2-40B4-BE49-F238E27FC236}">
                <a16:creationId xmlns:a16="http://schemas.microsoft.com/office/drawing/2014/main" id="{63FBEF47-36D5-E86F-D297-8C7FB642BE6E}"/>
              </a:ext>
            </a:extLst>
          </p:cNvPr>
          <p:cNvSpPr txBox="1"/>
          <p:nvPr/>
        </p:nvSpPr>
        <p:spPr>
          <a:xfrm>
            <a:off x="974594" y="2013987"/>
            <a:ext cx="7666085" cy="3010761"/>
          </a:xfrm>
          <a:prstGeom prst="rect">
            <a:avLst/>
          </a:prstGeom>
          <a:noFill/>
        </p:spPr>
        <p:txBody>
          <a:bodyPr wrap="square" lIns="91440" tIns="45720" rIns="91440" bIns="45720" rtlCol="0" anchor="t">
            <a:spAutoFit/>
          </a:bodyPr>
          <a:lstStyle/>
          <a:p>
            <a:pPr marL="342900" indent="-342900">
              <a:lnSpc>
                <a:spcPct val="120000"/>
              </a:lnSpc>
              <a:spcAft>
                <a:spcPts val="1200"/>
              </a:spcAft>
              <a:buBlip>
                <a:blip r:embed="rId5"/>
              </a:buBlip>
            </a:pPr>
            <a:r>
              <a:rPr lang="fr" sz="2400" b="1" dirty="0">
                <a:solidFill>
                  <a:srgbClr val="92278F"/>
                </a:solidFill>
                <a:latin typeface="Ubuntu Light"/>
                <a:ea typeface="Calibri"/>
                <a:cs typeface="Calibri"/>
                <a:sym typeface="Calibri"/>
              </a:rPr>
              <a:t>Pensez à l'avance </a:t>
            </a:r>
            <a:r>
              <a:rPr lang="fr" sz="2400" dirty="0">
                <a:solidFill>
                  <a:schemeClr val="tx1">
                    <a:lumMod val="75000"/>
                    <a:lumOff val="25000"/>
                  </a:schemeClr>
                </a:solidFill>
                <a:latin typeface="Ubuntu Light"/>
                <a:ea typeface="Calibri"/>
                <a:cs typeface="Calibri"/>
                <a:sym typeface="Calibri"/>
              </a:rPr>
              <a:t>– Qu'est-ce qui pourrait mal tourner ?</a:t>
            </a:r>
          </a:p>
          <a:p>
            <a:pPr marL="342900" indent="-342900">
              <a:lnSpc>
                <a:spcPct val="120000"/>
              </a:lnSpc>
              <a:buBlip>
                <a:blip r:embed="rId5"/>
              </a:buBlip>
            </a:pPr>
            <a:r>
              <a:rPr lang="fr" sz="2400" b="1" dirty="0">
                <a:solidFill>
                  <a:srgbClr val="92278F"/>
                </a:solidFill>
                <a:latin typeface="Ubuntu Light"/>
                <a:ea typeface="Calibri"/>
                <a:cs typeface="Calibri"/>
                <a:sym typeface="Calibri"/>
              </a:rPr>
              <a:t>Classez-les </a:t>
            </a:r>
            <a:r>
              <a:rPr lang="fr" sz="2400" dirty="0">
                <a:solidFill>
                  <a:schemeClr val="tx1">
                    <a:lumMod val="75000"/>
                    <a:lumOff val="25000"/>
                  </a:schemeClr>
                </a:solidFill>
                <a:latin typeface="Ubuntu Light"/>
                <a:ea typeface="Calibri"/>
                <a:cs typeface="Calibri"/>
                <a:sym typeface="Calibri"/>
              </a:rPr>
              <a:t>– Est-ce un risque ou un problème ?</a:t>
            </a:r>
          </a:p>
          <a:p>
            <a:pPr marL="358775" lvl="1">
              <a:lnSpc>
                <a:spcPct val="120000"/>
              </a:lnSpc>
              <a:spcAft>
                <a:spcPts val="1200"/>
              </a:spcAft>
            </a:pPr>
            <a:r>
              <a:rPr lang="fr" sz="2400" b="1" dirty="0">
                <a:solidFill>
                  <a:schemeClr val="tx1">
                    <a:lumMod val="75000"/>
                    <a:lumOff val="25000"/>
                  </a:schemeClr>
                </a:solidFill>
                <a:latin typeface="Ubuntu Light"/>
                <a:ea typeface="Calibri"/>
                <a:cs typeface="Calibri"/>
              </a:rPr>
              <a:t>Risque</a:t>
            </a:r>
            <a:r>
              <a:rPr lang="fr" sz="2400" dirty="0">
                <a:solidFill>
                  <a:schemeClr val="tx1">
                    <a:lumMod val="75000"/>
                    <a:lumOff val="25000"/>
                  </a:schemeClr>
                </a:solidFill>
                <a:latin typeface="Ubuntu Light"/>
                <a:ea typeface="Calibri"/>
                <a:cs typeface="Calibri"/>
              </a:rPr>
              <a:t> = </a:t>
            </a:r>
            <a:r>
              <a:rPr lang="fr" sz="2400" i="1" dirty="0">
                <a:solidFill>
                  <a:schemeClr val="tx1">
                    <a:lumMod val="75000"/>
                    <a:lumOff val="25000"/>
                  </a:schemeClr>
                </a:solidFill>
                <a:latin typeface="Ubuntu Light"/>
                <a:ea typeface="Calibri"/>
                <a:cs typeface="Calibri"/>
              </a:rPr>
              <a:t>pourrait</a:t>
            </a:r>
            <a:r>
              <a:rPr lang="fr" sz="2400" dirty="0">
                <a:solidFill>
                  <a:schemeClr val="tx1">
                    <a:lumMod val="75000"/>
                    <a:lumOff val="25000"/>
                  </a:schemeClr>
                </a:solidFill>
                <a:latin typeface="Ubuntu Light"/>
                <a:ea typeface="Calibri"/>
                <a:cs typeface="Calibri"/>
              </a:rPr>
              <a:t>  </a:t>
            </a:r>
            <a:r>
              <a:rPr lang="fr" sz="2400" b="1" dirty="0">
                <a:solidFill>
                  <a:srgbClr val="F68D1E"/>
                </a:solidFill>
                <a:latin typeface="Ubuntu Light"/>
                <a:ea typeface="Calibri"/>
                <a:cs typeface="Calibri"/>
              </a:rPr>
              <a:t>arriver |</a:t>
            </a:r>
            <a:r>
              <a:rPr lang="fr" sz="2400" dirty="0">
                <a:solidFill>
                  <a:schemeClr val="tx1">
                    <a:lumMod val="75000"/>
                    <a:lumOff val="25000"/>
                  </a:schemeClr>
                </a:solidFill>
                <a:latin typeface="Ubuntu Light"/>
                <a:ea typeface="Calibri"/>
                <a:cs typeface="Calibri"/>
              </a:rPr>
              <a:t>  </a:t>
            </a:r>
            <a:r>
              <a:rPr lang="fr" sz="2400" b="1" dirty="0">
                <a:solidFill>
                  <a:schemeClr val="tx1">
                    <a:lumMod val="75000"/>
                    <a:lumOff val="25000"/>
                  </a:schemeClr>
                </a:solidFill>
                <a:latin typeface="Ubuntu Light"/>
                <a:ea typeface="Calibri"/>
                <a:cs typeface="Calibri"/>
              </a:rPr>
              <a:t>Problème</a:t>
            </a:r>
            <a:r>
              <a:rPr lang="fr" sz="2400" dirty="0">
                <a:solidFill>
                  <a:schemeClr val="tx1">
                    <a:lumMod val="75000"/>
                    <a:lumOff val="25000"/>
                  </a:schemeClr>
                </a:solidFill>
                <a:latin typeface="Ubuntu Light"/>
                <a:ea typeface="Calibri"/>
                <a:cs typeface="Calibri"/>
              </a:rPr>
              <a:t> = </a:t>
            </a:r>
            <a:r>
              <a:rPr lang="fr" sz="2400" i="1" dirty="0">
                <a:solidFill>
                  <a:schemeClr val="tx1">
                    <a:lumMod val="75000"/>
                    <a:lumOff val="25000"/>
                  </a:schemeClr>
                </a:solidFill>
                <a:latin typeface="Ubuntu Light"/>
                <a:ea typeface="Calibri"/>
                <a:cs typeface="Calibri"/>
              </a:rPr>
              <a:t>déjà</a:t>
            </a:r>
            <a:r>
              <a:rPr lang="fr" sz="2400" dirty="0">
                <a:solidFill>
                  <a:schemeClr val="tx1">
                    <a:lumMod val="75000"/>
                    <a:lumOff val="25000"/>
                  </a:schemeClr>
                </a:solidFill>
                <a:latin typeface="Ubuntu Light"/>
                <a:ea typeface="Calibri"/>
                <a:cs typeface="Calibri"/>
              </a:rPr>
              <a:t> en cours</a:t>
            </a:r>
            <a:endParaRPr lang="en-US" sz="2400" dirty="0">
              <a:solidFill>
                <a:schemeClr val="tx1">
                  <a:lumMod val="75000"/>
                  <a:lumOff val="25000"/>
                </a:schemeClr>
              </a:solidFill>
              <a:latin typeface="Ubuntu Light"/>
              <a:ea typeface="Calibri"/>
              <a:cs typeface="Calibri"/>
              <a:sym typeface="Calibri"/>
            </a:endParaRPr>
          </a:p>
          <a:p>
            <a:pPr marL="342900" indent="-342900">
              <a:lnSpc>
                <a:spcPct val="120000"/>
              </a:lnSpc>
              <a:spcAft>
                <a:spcPts val="600"/>
              </a:spcAft>
              <a:buBlip>
                <a:blip r:embed="rId5"/>
              </a:buBlip>
            </a:pPr>
            <a:r>
              <a:rPr lang="fr" sz="2400" b="1" dirty="0">
                <a:solidFill>
                  <a:srgbClr val="92278F"/>
                </a:solidFill>
                <a:latin typeface="Ubuntu Light"/>
                <a:ea typeface="Calibri"/>
                <a:cs typeface="Calibri"/>
                <a:sym typeface="Calibri"/>
              </a:rPr>
              <a:t>Trouvez des solutions </a:t>
            </a:r>
            <a:r>
              <a:rPr lang="fr" sz="2400" dirty="0">
                <a:solidFill>
                  <a:schemeClr val="tx1">
                    <a:lumMod val="75000"/>
                    <a:lumOff val="25000"/>
                  </a:schemeClr>
                </a:solidFill>
                <a:latin typeface="Ubuntu Light"/>
                <a:ea typeface="Calibri"/>
                <a:cs typeface="Calibri"/>
                <a:sym typeface="Calibri"/>
              </a:rPr>
              <a:t>– Comment pouvons-nous les prévenir ou les corriger ?</a:t>
            </a:r>
          </a:p>
        </p:txBody>
      </p:sp>
      <p:sp>
        <p:nvSpPr>
          <p:cNvPr id="3" name="TextBox 8">
            <a:extLst>
              <a:ext uri="{FF2B5EF4-FFF2-40B4-BE49-F238E27FC236}">
                <a16:creationId xmlns:a16="http://schemas.microsoft.com/office/drawing/2014/main" id="{DE4BAC38-96D7-14E1-5DCB-AF3421E238C0}"/>
              </a:ext>
            </a:extLst>
          </p:cNvPr>
          <p:cNvSpPr txBox="1"/>
          <p:nvPr/>
        </p:nvSpPr>
        <p:spPr>
          <a:xfrm>
            <a:off x="1087613" y="5312664"/>
            <a:ext cx="7307088" cy="930191"/>
          </a:xfrm>
          <a:prstGeom prst="rect">
            <a:avLst/>
          </a:prstGeom>
          <a:noFill/>
        </p:spPr>
        <p:txBody>
          <a:bodyPr wrap="square" rtlCol="0">
            <a:spAutoFit/>
          </a:bodyPr>
          <a:lstStyle/>
          <a:p>
            <a:pPr marL="106362">
              <a:lnSpc>
                <a:spcPct val="120000"/>
              </a:lnSpc>
              <a:spcAft>
                <a:spcPts val="600"/>
              </a:spcAft>
            </a:pPr>
            <a:r>
              <a:rPr lang="fr" sz="2400" i="0" u="none" strike="noStrike" cap="none" dirty="0">
                <a:solidFill>
                  <a:srgbClr val="013B82"/>
                </a:solidFill>
                <a:latin typeface="Ubuntu Light" panose="020B0304030602030204" pitchFamily="34" charset="0"/>
                <a:ea typeface="Ubuntu"/>
                <a:cs typeface="Ubuntu"/>
                <a:sym typeface="Ubuntu"/>
              </a:rPr>
              <a:t>En anticipant les choses, vous serez prêt à relever les défis et à garder votre projet sur la bonne voie !</a:t>
            </a:r>
          </a:p>
        </p:txBody>
      </p:sp>
    </p:spTree>
    <p:extLst>
      <p:ext uri="{BB962C8B-B14F-4D97-AF65-F5344CB8AC3E}">
        <p14:creationId xmlns:p14="http://schemas.microsoft.com/office/powerpoint/2010/main" val="80749983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a 12">
            <a:extLst>
              <a:ext uri="{FF2B5EF4-FFF2-40B4-BE49-F238E27FC236}">
                <a16:creationId xmlns:a16="http://schemas.microsoft.com/office/drawing/2014/main" id="{A4E0F717-642B-2DA0-14D5-CFDE74090829}"/>
              </a:ext>
            </a:extLst>
          </p:cNvPr>
          <p:cNvGraphicFramePr>
            <a:graphicFrameLocks noGrp="1"/>
          </p:cNvGraphicFramePr>
          <p:nvPr>
            <p:extLst>
              <p:ext uri="{D42A27DB-BD31-4B8C-83A1-F6EECF244321}">
                <p14:modId xmlns:p14="http://schemas.microsoft.com/office/powerpoint/2010/main" val="2990744248"/>
              </p:ext>
            </p:extLst>
          </p:nvPr>
        </p:nvGraphicFramePr>
        <p:xfrm>
          <a:off x="2764220" y="4978172"/>
          <a:ext cx="6663560" cy="1910412"/>
        </p:xfrm>
        <a:graphic>
          <a:graphicData uri="http://schemas.openxmlformats.org/drawingml/2006/table">
            <a:tbl>
              <a:tblPr firstRow="1" bandRow="1">
                <a:tableStyleId>{5C22544A-7EE6-4342-B048-85BDC9FD1C3A}</a:tableStyleId>
              </a:tblPr>
              <a:tblGrid>
                <a:gridCol w="1665890">
                  <a:extLst>
                    <a:ext uri="{9D8B030D-6E8A-4147-A177-3AD203B41FA5}">
                      <a16:colId xmlns:a16="http://schemas.microsoft.com/office/drawing/2014/main" val="4245589463"/>
                    </a:ext>
                  </a:extLst>
                </a:gridCol>
                <a:gridCol w="1665890">
                  <a:extLst>
                    <a:ext uri="{9D8B030D-6E8A-4147-A177-3AD203B41FA5}">
                      <a16:colId xmlns:a16="http://schemas.microsoft.com/office/drawing/2014/main" val="2866524316"/>
                    </a:ext>
                  </a:extLst>
                </a:gridCol>
                <a:gridCol w="1665890">
                  <a:extLst>
                    <a:ext uri="{9D8B030D-6E8A-4147-A177-3AD203B41FA5}">
                      <a16:colId xmlns:a16="http://schemas.microsoft.com/office/drawing/2014/main" val="3657777365"/>
                    </a:ext>
                  </a:extLst>
                </a:gridCol>
                <a:gridCol w="1665890">
                  <a:extLst>
                    <a:ext uri="{9D8B030D-6E8A-4147-A177-3AD203B41FA5}">
                      <a16:colId xmlns:a16="http://schemas.microsoft.com/office/drawing/2014/main" val="1627605790"/>
                    </a:ext>
                  </a:extLst>
                </a:gridCol>
              </a:tblGrid>
              <a:tr h="327971">
                <a:tc>
                  <a:txBody>
                    <a:bodyPr/>
                    <a:lstStyle/>
                    <a:p>
                      <a:pPr algn="ctr"/>
                      <a:r>
                        <a:rPr lang="fr" sz="1800" b="1" dirty="0">
                          <a:solidFill>
                            <a:srgbClr val="28752B"/>
                          </a:solidFill>
                          <a:effectLst/>
                          <a:latin typeface="Ubuntu" panose="020B0504030602030204" pitchFamily="34" charset="0"/>
                          <a:ea typeface="DengXian" panose="020B0503020204020204" pitchFamily="2" charset="-122"/>
                          <a:cs typeface="Arial" panose="020B0604020202020204" pitchFamily="34" charset="0"/>
                        </a:rPr>
                        <a:t>Bas</a:t>
                      </a:r>
                      <a:endParaRPr lang="es-PA" sz="1700" dirty="0"/>
                    </a:p>
                  </a:txBody>
                  <a:tcPr marL="86527" marR="86527" marT="43263" marB="43263">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 sz="1800" b="1">
                          <a:solidFill>
                            <a:srgbClr val="B18906"/>
                          </a:solidFill>
                          <a:effectLst/>
                          <a:latin typeface="Ubuntu" panose="020B0504030602030204" pitchFamily="34" charset="0"/>
                          <a:ea typeface="DengXian" panose="020B0503020204020204" pitchFamily="2" charset="-122"/>
                          <a:cs typeface="Arial" panose="020B0604020202020204" pitchFamily="34" charset="0"/>
                        </a:rPr>
                        <a:t>Moyen</a:t>
                      </a:r>
                      <a:endParaRPr lang="es-PA" sz="1700"/>
                    </a:p>
                  </a:txBody>
                  <a:tcPr marL="86527" marR="86527" marT="43263" marB="43263">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 sz="1800" b="1">
                          <a:solidFill>
                            <a:srgbClr val="985006"/>
                          </a:solidFill>
                          <a:effectLst/>
                          <a:latin typeface="Ubuntu" panose="020B0504030602030204" pitchFamily="34" charset="0"/>
                          <a:ea typeface="DengXian" panose="020B0503020204020204" pitchFamily="2" charset="-122"/>
                          <a:cs typeface="Arial" panose="020B0604020202020204" pitchFamily="34" charset="0"/>
                        </a:rPr>
                        <a:t>Haut</a:t>
                      </a:r>
                      <a:endParaRPr lang="es-PA" sz="1700"/>
                    </a:p>
                  </a:txBody>
                  <a:tcPr marL="86527" marR="86527" marT="43263" marB="43263">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 sz="1800" b="1">
                          <a:solidFill>
                            <a:srgbClr val="820000"/>
                          </a:solidFill>
                          <a:effectLst/>
                          <a:latin typeface="Ubuntu" panose="020B0504030602030204" pitchFamily="34" charset="0"/>
                          <a:ea typeface="DengXian" panose="020B0503020204020204" pitchFamily="2" charset="-122"/>
                          <a:cs typeface="Arial" panose="020B0604020202020204" pitchFamily="34" charset="0"/>
                        </a:rPr>
                        <a:t>Extrême</a:t>
                      </a:r>
                      <a:endParaRPr lang="es-PA" sz="1700"/>
                    </a:p>
                  </a:txBody>
                  <a:tcPr marL="86527" marR="86527" marT="43263" marB="43263">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33097855"/>
                  </a:ext>
                </a:extLst>
              </a:tr>
              <a:tr h="0">
                <a:tc>
                  <a:txBody>
                    <a:bodyPr/>
                    <a:lstStyle/>
                    <a:p>
                      <a:pPr marL="0" algn="ctr" defTabSz="914400" rtl="0" eaLnBrk="1" latinLnBrk="0" hangingPunct="1"/>
                      <a:r>
                        <a:rPr lang="fr" sz="1600" b="1" kern="1200" noProof="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rPr>
                        <a:t>Relax </a:t>
                      </a:r>
                    </a:p>
                    <a:p>
                      <a:pPr marL="0" algn="ctr" defTabSz="914400" rtl="0" eaLnBrk="1" latinLnBrk="0" hangingPunct="1"/>
                      <a:r>
                        <a:rPr lang="fr" sz="1600" kern="1200" noProof="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rPr>
                        <a:t>Ce n'est pas grave, continuez comme prévu.</a:t>
                      </a:r>
                      <a:endParaRPr lang="es-PA" sz="1600" kern="12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endParaRPr>
                    </a:p>
                  </a:txBody>
                  <a:tcPr marL="86527" marR="86527" marT="43263" marB="43263">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fr" sz="1600" b="1" dirty="0">
                          <a:solidFill>
                            <a:srgbClr val="595959"/>
                          </a:solidFill>
                          <a:effectLst/>
                          <a:latin typeface="Ubuntu Light" panose="020B0304030602030204" pitchFamily="34" charset="0"/>
                          <a:ea typeface="DengXian" panose="020B0503020204020204" pitchFamily="2" charset="-122"/>
                          <a:cs typeface="Arial" panose="020B0604020202020204" pitchFamily="34" charset="0"/>
                        </a:rPr>
                        <a:t>Réfléchissez ?</a:t>
                      </a:r>
                      <a:endParaRPr lang="en-US" sz="16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endParaRPr>
                    </a:p>
                    <a:p>
                      <a:pPr algn="ctr"/>
                      <a:r>
                        <a:rPr lang="fr" sz="16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rPr>
                        <a:t>Envisagez de prendre des mesures pour réduire les risques.</a:t>
                      </a:r>
                      <a:endParaRPr lang="es-PA" sz="1600" dirty="0"/>
                    </a:p>
                  </a:txBody>
                  <a:tcPr marL="86527" marR="86527" marT="43263" marB="43263">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fr" sz="1600" b="1" dirty="0">
                          <a:solidFill>
                            <a:srgbClr val="595959"/>
                          </a:solidFill>
                          <a:effectLst/>
                          <a:latin typeface="Ubuntu Light" panose="020B0304030602030204" pitchFamily="34" charset="0"/>
                          <a:ea typeface="DengXian" panose="020B0503020204020204" pitchFamily="2" charset="-122"/>
                          <a:cs typeface="Arial" panose="020B0604020202020204" pitchFamily="34" charset="0"/>
                        </a:rPr>
                        <a:t>Aïe.</a:t>
                      </a:r>
                      <a:endParaRPr lang="en-US" sz="16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endParaRPr>
                    </a:p>
                    <a:p>
                      <a:pPr algn="ctr"/>
                      <a:r>
                        <a:rPr lang="fr" sz="16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rPr>
                        <a:t>Demandez de l'aide et ajustez votre plan.</a:t>
                      </a:r>
                      <a:endParaRPr lang="es-PA" sz="1600" dirty="0"/>
                    </a:p>
                  </a:txBody>
                  <a:tcPr marL="86527" marR="86527" marT="43263" marB="43263">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fr" sz="1600" b="1" dirty="0">
                          <a:solidFill>
                            <a:srgbClr val="595959"/>
                          </a:solidFill>
                          <a:effectLst/>
                          <a:latin typeface="Ubuntu Light" panose="020B0304030602030204" pitchFamily="34" charset="0"/>
                          <a:ea typeface="DengXian" panose="020B0503020204020204" pitchFamily="2" charset="-122"/>
                          <a:cs typeface="Arial" panose="020B0604020202020204" pitchFamily="34" charset="0"/>
                        </a:rPr>
                        <a:t>Oh oh.</a:t>
                      </a:r>
                    </a:p>
                    <a:p>
                      <a:pPr algn="ctr"/>
                      <a:r>
                        <a:rPr lang="fr" sz="1600" dirty="0">
                          <a:solidFill>
                            <a:srgbClr val="595959"/>
                          </a:solidFill>
                          <a:effectLst/>
                          <a:latin typeface="Ubuntu Light" panose="020B0304030602030204" pitchFamily="34" charset="0"/>
                          <a:ea typeface="DengXian" panose="020B0503020204020204" pitchFamily="2" charset="-122"/>
                          <a:cs typeface="Arial" panose="020B0604020202020204" pitchFamily="34" charset="0"/>
                        </a:rPr>
                        <a:t>Il faudra peut-être mettre le projet sur pause ou repenser.</a:t>
                      </a:r>
                      <a:endParaRPr lang="es-PA" sz="1600" dirty="0"/>
                    </a:p>
                  </a:txBody>
                  <a:tcPr marL="86527" marR="86527" marT="43263" marB="43263">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86960164"/>
                  </a:ext>
                </a:extLst>
              </a:tr>
            </a:tbl>
          </a:graphicData>
        </a:graphic>
      </p:graphicFrame>
      <p:sp>
        <p:nvSpPr>
          <p:cNvPr id="6" name="Text Placeholder 6">
            <a:extLst>
              <a:ext uri="{FF2B5EF4-FFF2-40B4-BE49-F238E27FC236}">
                <a16:creationId xmlns:a16="http://schemas.microsoft.com/office/drawing/2014/main" id="{EFA34C10-127B-76FD-DEC8-B4BC0C7DEA5B}"/>
              </a:ext>
            </a:extLst>
          </p:cNvPr>
          <p:cNvSpPr txBox="1">
            <a:spLocks/>
          </p:cNvSpPr>
          <p:nvPr/>
        </p:nvSpPr>
        <p:spPr>
          <a:xfrm>
            <a:off x="628650" y="340049"/>
            <a:ext cx="9610725" cy="63374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tx1">
                    <a:lumMod val="50000"/>
                    <a:lumOff val="5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sz="3600" b="1">
                <a:solidFill>
                  <a:srgbClr val="0093D4"/>
                </a:solidFill>
                <a:latin typeface="Ubuntu" panose="020B0504030602030204" pitchFamily="34" charset="0"/>
              </a:rPr>
              <a:t>Analyse des risques  </a:t>
            </a:r>
          </a:p>
        </p:txBody>
      </p:sp>
      <p:sp>
        <p:nvSpPr>
          <p:cNvPr id="9" name="Text Placeholder 7">
            <a:extLst>
              <a:ext uri="{FF2B5EF4-FFF2-40B4-BE49-F238E27FC236}">
                <a16:creationId xmlns:a16="http://schemas.microsoft.com/office/drawing/2014/main" id="{B43BD230-79EB-E66D-C893-9B7DEF4F3B98}"/>
              </a:ext>
            </a:extLst>
          </p:cNvPr>
          <p:cNvSpPr>
            <a:spLocks noGrp="1"/>
          </p:cNvSpPr>
          <p:nvPr>
            <p:ph type="body" sz="quarter" idx="4294967295"/>
          </p:nvPr>
        </p:nvSpPr>
        <p:spPr>
          <a:xfrm>
            <a:off x="628650" y="984314"/>
            <a:ext cx="7400925" cy="466725"/>
          </a:xfrm>
        </p:spPr>
        <p:txBody>
          <a:bodyPr>
            <a:noAutofit/>
          </a:bodyPr>
          <a:lstStyle/>
          <a:p>
            <a:pPr marL="0" indent="0">
              <a:buNone/>
            </a:pPr>
            <a:r>
              <a:rPr lang="fr" dirty="0">
                <a:solidFill>
                  <a:schemeClr val="tx1">
                    <a:lumMod val="65000"/>
                    <a:lumOff val="35000"/>
                  </a:schemeClr>
                </a:solidFill>
                <a:latin typeface="Ubuntu Light" panose="020B0304030602030204" pitchFamily="34" charset="0"/>
              </a:rPr>
              <a:t>Question :</a:t>
            </a:r>
            <a:r>
              <a:rPr lang="fr" dirty="0">
                <a:solidFill>
                  <a:srgbClr val="013B82"/>
                </a:solidFill>
                <a:latin typeface="Ubuntu Light" panose="020B0304030602030204" pitchFamily="34" charset="0"/>
              </a:rPr>
              <a:t> </a:t>
            </a:r>
            <a:r>
              <a:rPr lang="fr" b="1" dirty="0">
                <a:solidFill>
                  <a:srgbClr val="013B82"/>
                </a:solidFill>
                <a:latin typeface="Ubuntu Light" panose="020B0304030602030204" pitchFamily="34" charset="0"/>
              </a:rPr>
              <a:t>« Quel est l'ampleur du risque ?  »</a:t>
            </a:r>
          </a:p>
        </p:txBody>
      </p:sp>
      <p:sp>
        <p:nvSpPr>
          <p:cNvPr id="11" name="TextBox 18">
            <a:extLst>
              <a:ext uri="{FF2B5EF4-FFF2-40B4-BE49-F238E27FC236}">
                <a16:creationId xmlns:a16="http://schemas.microsoft.com/office/drawing/2014/main" id="{5CE0367D-53AD-A8DD-CCB4-018E8E8478C1}"/>
              </a:ext>
            </a:extLst>
          </p:cNvPr>
          <p:cNvSpPr txBox="1"/>
          <p:nvPr/>
        </p:nvSpPr>
        <p:spPr>
          <a:xfrm>
            <a:off x="9672782" y="5932390"/>
            <a:ext cx="2276635" cy="738664"/>
          </a:xfrm>
          <a:prstGeom prst="rect">
            <a:avLst/>
          </a:prstGeom>
          <a:noFill/>
        </p:spPr>
        <p:txBody>
          <a:bodyPr wrap="square" rtlCol="0">
            <a:spAutoFit/>
          </a:bodyPr>
          <a:lstStyle/>
          <a:p>
            <a:pPr algn="ctr"/>
            <a:r>
              <a:rPr lang="fr" sz="1400" dirty="0">
                <a:solidFill>
                  <a:srgbClr val="185EA8"/>
                </a:solidFill>
                <a:latin typeface="GT Walsheim Pro Condensed Black" panose="00000906000000000000" pitchFamily="2" charset="0"/>
              </a:rPr>
              <a:t>SURVEILLANCE, CONTRÔLE ET ÉVALUATION</a:t>
            </a:r>
          </a:p>
        </p:txBody>
      </p:sp>
      <p:grpSp>
        <p:nvGrpSpPr>
          <p:cNvPr id="14" name="Group 13">
            <a:extLst>
              <a:ext uri="{FF2B5EF4-FFF2-40B4-BE49-F238E27FC236}">
                <a16:creationId xmlns:a16="http://schemas.microsoft.com/office/drawing/2014/main" id="{2AA8E98E-2C7E-D7EF-402B-75DDE4AE5995}"/>
              </a:ext>
            </a:extLst>
          </p:cNvPr>
          <p:cNvGrpSpPr/>
          <p:nvPr/>
        </p:nvGrpSpPr>
        <p:grpSpPr>
          <a:xfrm>
            <a:off x="10811100" y="5100742"/>
            <a:ext cx="812612" cy="812612"/>
            <a:chOff x="1544879" y="2719623"/>
            <a:chExt cx="1585213" cy="1585213"/>
          </a:xfrm>
        </p:grpSpPr>
        <p:sp>
          <p:nvSpPr>
            <p:cNvPr id="15" name="Oval 14">
              <a:extLst>
                <a:ext uri="{FF2B5EF4-FFF2-40B4-BE49-F238E27FC236}">
                  <a16:creationId xmlns:a16="http://schemas.microsoft.com/office/drawing/2014/main" id="{44FF1815-BAA3-310F-9BC2-0582BBD8BB55}"/>
                </a:ext>
              </a:extLst>
            </p:cNvPr>
            <p:cNvSpPr/>
            <p:nvPr/>
          </p:nvSpPr>
          <p:spPr>
            <a:xfrm>
              <a:off x="1544879"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E3D8C094-6423-B0B5-DAB4-B39A3E9177E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77160" y="3001931"/>
              <a:ext cx="1057275" cy="1057275"/>
            </a:xfrm>
            <a:prstGeom prst="rect">
              <a:avLst/>
            </a:prstGeom>
          </p:spPr>
        </p:pic>
      </p:grpSp>
      <p:pic>
        <p:nvPicPr>
          <p:cNvPr id="17" name="Graphic 16">
            <a:extLst>
              <a:ext uri="{FF2B5EF4-FFF2-40B4-BE49-F238E27FC236}">
                <a16:creationId xmlns:a16="http://schemas.microsoft.com/office/drawing/2014/main" id="{1AA1F5AF-CA3A-5234-FE96-30C885F1B26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69731" y="3721880"/>
            <a:ext cx="895350" cy="1009650"/>
          </a:xfrm>
          <a:prstGeom prst="rect">
            <a:avLst/>
          </a:prstGeom>
        </p:spPr>
      </p:pic>
      <p:pic>
        <p:nvPicPr>
          <p:cNvPr id="18" name="Picture 17">
            <a:extLst>
              <a:ext uri="{FF2B5EF4-FFF2-40B4-BE49-F238E27FC236}">
                <a16:creationId xmlns:a16="http://schemas.microsoft.com/office/drawing/2014/main" id="{7D59794E-1703-C87B-315A-04B3403B0454}"/>
              </a:ext>
            </a:extLst>
          </p:cNvPr>
          <p:cNvPicPr>
            <a:picLocks noChangeAspect="1"/>
          </p:cNvPicPr>
          <p:nvPr/>
        </p:nvPicPr>
        <p:blipFill>
          <a:blip r:embed="rId5"/>
          <a:stretch>
            <a:fillRect/>
          </a:stretch>
        </p:blipFill>
        <p:spPr>
          <a:xfrm>
            <a:off x="10923534" y="282615"/>
            <a:ext cx="877942" cy="877942"/>
          </a:xfrm>
          <a:prstGeom prst="rect">
            <a:avLst/>
          </a:prstGeom>
        </p:spPr>
      </p:pic>
      <p:pic>
        <p:nvPicPr>
          <p:cNvPr id="20" name="Graphic 19">
            <a:extLst>
              <a:ext uri="{FF2B5EF4-FFF2-40B4-BE49-F238E27FC236}">
                <a16:creationId xmlns:a16="http://schemas.microsoft.com/office/drawing/2014/main" id="{5F4C3230-5A8F-7B8E-522A-521B8D6AB6A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898710" y="2122465"/>
            <a:ext cx="6394579" cy="2822832"/>
          </a:xfrm>
          <a:prstGeom prst="rect">
            <a:avLst/>
          </a:prstGeom>
        </p:spPr>
      </p:pic>
      <p:sp>
        <p:nvSpPr>
          <p:cNvPr id="21" name="TextBox 20">
            <a:extLst>
              <a:ext uri="{FF2B5EF4-FFF2-40B4-BE49-F238E27FC236}">
                <a16:creationId xmlns:a16="http://schemas.microsoft.com/office/drawing/2014/main" id="{63072962-26EF-8CC8-A2E8-4172325812F4}"/>
              </a:ext>
            </a:extLst>
          </p:cNvPr>
          <p:cNvSpPr txBox="1"/>
          <p:nvPr/>
        </p:nvSpPr>
        <p:spPr>
          <a:xfrm>
            <a:off x="4283075" y="1542173"/>
            <a:ext cx="3746500" cy="461665"/>
          </a:xfrm>
          <a:prstGeom prst="rect">
            <a:avLst/>
          </a:prstGeom>
          <a:noFill/>
        </p:spPr>
        <p:txBody>
          <a:bodyPr wrap="square" rtlCol="0">
            <a:spAutoFit/>
          </a:bodyPr>
          <a:lstStyle/>
          <a:p>
            <a:pPr algn="ctr"/>
            <a:r>
              <a:rPr lang="fr" sz="2400" b="1" dirty="0">
                <a:solidFill>
                  <a:schemeClr val="tx1">
                    <a:lumMod val="65000"/>
                    <a:lumOff val="35000"/>
                  </a:schemeClr>
                </a:solidFill>
                <a:latin typeface="Ubuntu" panose="020B0504030602030204" pitchFamily="34" charset="0"/>
              </a:rPr>
              <a:t>Système de notation des risques</a:t>
            </a:r>
          </a:p>
        </p:txBody>
      </p:sp>
    </p:spTree>
    <p:extLst>
      <p:ext uri="{BB962C8B-B14F-4D97-AF65-F5344CB8AC3E}">
        <p14:creationId xmlns:p14="http://schemas.microsoft.com/office/powerpoint/2010/main" val="250631950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A7227-66FC-43B9-E5EB-BFB65909C88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FB447BB-0E62-2499-57E1-847D574C6953}"/>
              </a:ext>
            </a:extLst>
          </p:cNvPr>
          <p:cNvSpPr txBox="1"/>
          <p:nvPr/>
        </p:nvSpPr>
        <p:spPr>
          <a:xfrm>
            <a:off x="1979606" y="1906834"/>
            <a:ext cx="8232789" cy="646331"/>
          </a:xfrm>
          <a:prstGeom prst="rect">
            <a:avLst/>
          </a:prstGeom>
          <a:noFill/>
        </p:spPr>
        <p:txBody>
          <a:bodyPr wrap="square" rtlCol="0">
            <a:spAutoFit/>
          </a:bodyPr>
          <a:lstStyle/>
          <a:p>
            <a:pPr algn="ctr"/>
            <a:r>
              <a:rPr lang="fr" sz="3600" b="1">
                <a:solidFill>
                  <a:srgbClr val="92278F"/>
                </a:solidFill>
                <a:latin typeface="GT Walsheim Pro Condensed Black" panose="00000906000000000000" pitchFamily="2" charset="0"/>
              </a:rPr>
              <a:t>CINQ PHASES DE LA GESTION DE PROJET</a:t>
            </a:r>
          </a:p>
        </p:txBody>
      </p:sp>
      <p:sp>
        <p:nvSpPr>
          <p:cNvPr id="13" name="Text Placeholder 5">
            <a:extLst>
              <a:ext uri="{FF2B5EF4-FFF2-40B4-BE49-F238E27FC236}">
                <a16:creationId xmlns:a16="http://schemas.microsoft.com/office/drawing/2014/main" id="{2BBE0913-5CAA-F302-4492-CA94A4FCD56D}"/>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33" name="TextBox 18">
            <a:extLst>
              <a:ext uri="{FF2B5EF4-FFF2-40B4-BE49-F238E27FC236}">
                <a16:creationId xmlns:a16="http://schemas.microsoft.com/office/drawing/2014/main" id="{B1D6ED4B-03EE-6D48-AFE7-78E5858F0E76}"/>
              </a:ext>
            </a:extLst>
          </p:cNvPr>
          <p:cNvSpPr txBox="1"/>
          <p:nvPr/>
        </p:nvSpPr>
        <p:spPr>
          <a:xfrm>
            <a:off x="7347258" y="4379385"/>
            <a:ext cx="2276635" cy="1247944"/>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SURVEILLANCE, CONTRÔLE ET ÉVALUATION</a:t>
            </a:r>
          </a:p>
        </p:txBody>
      </p:sp>
      <p:sp>
        <p:nvSpPr>
          <p:cNvPr id="14" name="Text Placeholder 4">
            <a:extLst>
              <a:ext uri="{FF2B5EF4-FFF2-40B4-BE49-F238E27FC236}">
                <a16:creationId xmlns:a16="http://schemas.microsoft.com/office/drawing/2014/main" id="{A17655F5-535E-2C71-FCE9-2C26544620B6}"/>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Clôture</a:t>
            </a:r>
          </a:p>
        </p:txBody>
      </p:sp>
      <p:sp>
        <p:nvSpPr>
          <p:cNvPr id="5" name="Oval 4">
            <a:extLst>
              <a:ext uri="{FF2B5EF4-FFF2-40B4-BE49-F238E27FC236}">
                <a16:creationId xmlns:a16="http://schemas.microsoft.com/office/drawing/2014/main" id="{E921B8E9-5FB4-8DD5-75E0-56F559188164}"/>
              </a:ext>
            </a:extLst>
          </p:cNvPr>
          <p:cNvSpPr/>
          <p:nvPr/>
        </p:nvSpPr>
        <p:spPr>
          <a:xfrm>
            <a:off x="9773261"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17">
            <a:extLst>
              <a:ext uri="{FF2B5EF4-FFF2-40B4-BE49-F238E27FC236}">
                <a16:creationId xmlns:a16="http://schemas.microsoft.com/office/drawing/2014/main" id="{B923E227-250E-89A0-B3E4-623B4B4154C8}"/>
              </a:ext>
            </a:extLst>
          </p:cNvPr>
          <p:cNvSpPr txBox="1"/>
          <p:nvPr/>
        </p:nvSpPr>
        <p:spPr>
          <a:xfrm>
            <a:off x="883644" y="4379385"/>
            <a:ext cx="1724039"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INITIATION</a:t>
            </a:r>
          </a:p>
        </p:txBody>
      </p:sp>
      <p:sp>
        <p:nvSpPr>
          <p:cNvPr id="11" name="TextBox 18">
            <a:extLst>
              <a:ext uri="{FF2B5EF4-FFF2-40B4-BE49-F238E27FC236}">
                <a16:creationId xmlns:a16="http://schemas.microsoft.com/office/drawing/2014/main" id="{75E9F955-2F1B-13DA-4A3C-F9F6A9FB14C6}"/>
              </a:ext>
            </a:extLst>
          </p:cNvPr>
          <p:cNvSpPr txBox="1"/>
          <p:nvPr/>
        </p:nvSpPr>
        <p:spPr>
          <a:xfrm>
            <a:off x="3102899" y="4379385"/>
            <a:ext cx="1640435"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PLANIFICATION</a:t>
            </a:r>
          </a:p>
        </p:txBody>
      </p:sp>
      <p:sp>
        <p:nvSpPr>
          <p:cNvPr id="16" name="TextBox 18">
            <a:extLst>
              <a:ext uri="{FF2B5EF4-FFF2-40B4-BE49-F238E27FC236}">
                <a16:creationId xmlns:a16="http://schemas.microsoft.com/office/drawing/2014/main" id="{95E571EE-5088-9FAB-7353-B8E802F2F7EC}"/>
              </a:ext>
            </a:extLst>
          </p:cNvPr>
          <p:cNvSpPr txBox="1"/>
          <p:nvPr/>
        </p:nvSpPr>
        <p:spPr>
          <a:xfrm>
            <a:off x="5309988" y="4379385"/>
            <a:ext cx="1724039"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EXÉCUTION</a:t>
            </a:r>
          </a:p>
        </p:txBody>
      </p:sp>
      <p:sp>
        <p:nvSpPr>
          <p:cNvPr id="20" name="TextBox 18">
            <a:extLst>
              <a:ext uri="{FF2B5EF4-FFF2-40B4-BE49-F238E27FC236}">
                <a16:creationId xmlns:a16="http://schemas.microsoft.com/office/drawing/2014/main" id="{110437D7-4805-65F5-1CCB-63652257448F}"/>
              </a:ext>
            </a:extLst>
          </p:cNvPr>
          <p:cNvSpPr txBox="1"/>
          <p:nvPr/>
        </p:nvSpPr>
        <p:spPr>
          <a:xfrm>
            <a:off x="9850249" y="4379385"/>
            <a:ext cx="1458107"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CLÔTURE</a:t>
            </a:r>
          </a:p>
        </p:txBody>
      </p:sp>
      <p:pic>
        <p:nvPicPr>
          <p:cNvPr id="22" name="Graphic 21">
            <a:extLst>
              <a:ext uri="{FF2B5EF4-FFF2-40B4-BE49-F238E27FC236}">
                <a16:creationId xmlns:a16="http://schemas.microsoft.com/office/drawing/2014/main" id="{D7D74761-8BCF-774E-7B6D-383A9F39F2E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83689" y="2897950"/>
            <a:ext cx="1123950" cy="1162050"/>
          </a:xfrm>
          <a:prstGeom prst="rect">
            <a:avLst/>
          </a:prstGeom>
        </p:spPr>
      </p:pic>
      <p:pic>
        <p:nvPicPr>
          <p:cNvPr id="23" name="Graphic 22">
            <a:extLst>
              <a:ext uri="{FF2B5EF4-FFF2-40B4-BE49-F238E27FC236}">
                <a16:creationId xmlns:a16="http://schemas.microsoft.com/office/drawing/2014/main" id="{FF37AF88-592B-C04E-F586-D650DBE1F9E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23055" y="2978829"/>
            <a:ext cx="1000125" cy="1143000"/>
          </a:xfrm>
          <a:prstGeom prst="rect">
            <a:avLst/>
          </a:prstGeom>
        </p:spPr>
      </p:pic>
      <p:pic>
        <p:nvPicPr>
          <p:cNvPr id="24" name="Graphic 23">
            <a:extLst>
              <a:ext uri="{FF2B5EF4-FFF2-40B4-BE49-F238E27FC236}">
                <a16:creationId xmlns:a16="http://schemas.microsoft.com/office/drawing/2014/main" id="{8B694329-D1A5-79A3-01A6-DC08D400CA9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51173" y="2916917"/>
            <a:ext cx="1266825" cy="1190625"/>
          </a:xfrm>
          <a:prstGeom prst="rect">
            <a:avLst/>
          </a:prstGeom>
        </p:spPr>
      </p:pic>
      <p:pic>
        <p:nvPicPr>
          <p:cNvPr id="25" name="Graphic 24">
            <a:extLst>
              <a:ext uri="{FF2B5EF4-FFF2-40B4-BE49-F238E27FC236}">
                <a16:creationId xmlns:a16="http://schemas.microsoft.com/office/drawing/2014/main" id="{091EC092-178A-B871-C0C6-DF8C308373B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895437" y="3001931"/>
            <a:ext cx="1057275" cy="1057275"/>
          </a:xfrm>
          <a:prstGeom prst="rect">
            <a:avLst/>
          </a:prstGeom>
        </p:spPr>
      </p:pic>
      <p:pic>
        <p:nvPicPr>
          <p:cNvPr id="26" name="Graphic 25">
            <a:extLst>
              <a:ext uri="{FF2B5EF4-FFF2-40B4-BE49-F238E27FC236}">
                <a16:creationId xmlns:a16="http://schemas.microsoft.com/office/drawing/2014/main" id="{32647948-5B4C-EA46-E96A-DCECAC44ADA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093528" y="2974943"/>
            <a:ext cx="971550" cy="1162050"/>
          </a:xfrm>
          <a:prstGeom prst="rect">
            <a:avLst/>
          </a:prstGeom>
        </p:spPr>
      </p:pic>
      <p:sp>
        <p:nvSpPr>
          <p:cNvPr id="28" name="Arrow: Chevron 27">
            <a:extLst>
              <a:ext uri="{FF2B5EF4-FFF2-40B4-BE49-F238E27FC236}">
                <a16:creationId xmlns:a16="http://schemas.microsoft.com/office/drawing/2014/main" id="{D89AB91E-D686-2FC7-3E1C-5AFB845F2C93}"/>
              </a:ext>
            </a:extLst>
          </p:cNvPr>
          <p:cNvSpPr/>
          <p:nvPr/>
        </p:nvSpPr>
        <p:spPr>
          <a:xfrm>
            <a:off x="2636322" y="3341406"/>
            <a:ext cx="297976" cy="341646"/>
          </a:xfrm>
          <a:prstGeom prst="chevron">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Arrow: Chevron 29">
            <a:extLst>
              <a:ext uri="{FF2B5EF4-FFF2-40B4-BE49-F238E27FC236}">
                <a16:creationId xmlns:a16="http://schemas.microsoft.com/office/drawing/2014/main" id="{FC2F0CD7-5155-568C-7AA7-8C7D13FC24FC}"/>
              </a:ext>
            </a:extLst>
          </p:cNvPr>
          <p:cNvSpPr/>
          <p:nvPr/>
        </p:nvSpPr>
        <p:spPr>
          <a:xfrm>
            <a:off x="7255915" y="3341406"/>
            <a:ext cx="297976" cy="341646"/>
          </a:xfrm>
          <a:prstGeom prst="chevron">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Arrow: Chevron 30">
            <a:extLst>
              <a:ext uri="{FF2B5EF4-FFF2-40B4-BE49-F238E27FC236}">
                <a16:creationId xmlns:a16="http://schemas.microsoft.com/office/drawing/2014/main" id="{7BBDAB0E-5FDC-27CE-98D7-447BA7729E8D}"/>
              </a:ext>
            </a:extLst>
          </p:cNvPr>
          <p:cNvSpPr/>
          <p:nvPr/>
        </p:nvSpPr>
        <p:spPr>
          <a:xfrm>
            <a:off x="9336367" y="3341406"/>
            <a:ext cx="297976" cy="341646"/>
          </a:xfrm>
          <a:prstGeom prst="chevron">
            <a:avLst/>
          </a:prstGeom>
          <a:solidFill>
            <a:srgbClr val="013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5" name="Graphic 34">
            <a:extLst>
              <a:ext uri="{FF2B5EF4-FFF2-40B4-BE49-F238E27FC236}">
                <a16:creationId xmlns:a16="http://schemas.microsoft.com/office/drawing/2014/main" id="{B75A06B9-30C5-8C43-E14D-41884A01083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313123" y="3119750"/>
            <a:ext cx="832177" cy="743015"/>
          </a:xfrm>
          <a:prstGeom prst="rect">
            <a:avLst/>
          </a:prstGeom>
        </p:spPr>
      </p:pic>
      <p:pic>
        <p:nvPicPr>
          <p:cNvPr id="36" name="Graphic 35">
            <a:extLst>
              <a:ext uri="{FF2B5EF4-FFF2-40B4-BE49-F238E27FC236}">
                <a16:creationId xmlns:a16="http://schemas.microsoft.com/office/drawing/2014/main" id="{1FFC379D-C9EA-AD3E-42AB-8503C93D874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507029" y="3107467"/>
            <a:ext cx="832177" cy="743015"/>
          </a:xfrm>
          <a:prstGeom prst="rect">
            <a:avLst/>
          </a:prstGeom>
        </p:spPr>
      </p:pic>
      <p:sp>
        <p:nvSpPr>
          <p:cNvPr id="37" name="Arrow: Chevron 36">
            <a:extLst>
              <a:ext uri="{FF2B5EF4-FFF2-40B4-BE49-F238E27FC236}">
                <a16:creationId xmlns:a16="http://schemas.microsoft.com/office/drawing/2014/main" id="{B0D24DA9-F002-FE9D-578A-A78677565545}"/>
              </a:ext>
            </a:extLst>
          </p:cNvPr>
          <p:cNvSpPr/>
          <p:nvPr/>
        </p:nvSpPr>
        <p:spPr>
          <a:xfrm>
            <a:off x="4812545" y="3341406"/>
            <a:ext cx="297976" cy="341646"/>
          </a:xfrm>
          <a:prstGeom prst="chevron">
            <a:avLst/>
          </a:prstGeom>
          <a:solidFill>
            <a:srgbClr val="185E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2" name="Graphic 41">
            <a:extLst>
              <a:ext uri="{FF2B5EF4-FFF2-40B4-BE49-F238E27FC236}">
                <a16:creationId xmlns:a16="http://schemas.microsoft.com/office/drawing/2014/main" id="{D76810ED-C988-CCCC-3EBF-126A7B3402C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16200000">
            <a:off x="8750675" y="3263729"/>
            <a:ext cx="1295118" cy="530786"/>
          </a:xfrm>
          <a:prstGeom prst="rect">
            <a:avLst/>
          </a:prstGeom>
        </p:spPr>
      </p:pic>
      <p:pic>
        <p:nvPicPr>
          <p:cNvPr id="7" name="Graphic 6">
            <a:extLst>
              <a:ext uri="{FF2B5EF4-FFF2-40B4-BE49-F238E27FC236}">
                <a16:creationId xmlns:a16="http://schemas.microsoft.com/office/drawing/2014/main" id="{7F307A4F-FEF0-5D8D-4AAB-7261A902E4B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768496" y="3107467"/>
            <a:ext cx="832177" cy="743015"/>
          </a:xfrm>
          <a:prstGeom prst="rect">
            <a:avLst/>
          </a:prstGeom>
        </p:spPr>
      </p:pic>
      <p:pic>
        <p:nvPicPr>
          <p:cNvPr id="10" name="Graphic 9">
            <a:extLst>
              <a:ext uri="{FF2B5EF4-FFF2-40B4-BE49-F238E27FC236}">
                <a16:creationId xmlns:a16="http://schemas.microsoft.com/office/drawing/2014/main" id="{3F1AE216-531C-FC9C-4D5B-8250D69C3DE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986339" y="3107467"/>
            <a:ext cx="832177" cy="743015"/>
          </a:xfrm>
          <a:prstGeom prst="rect">
            <a:avLst/>
          </a:prstGeom>
        </p:spPr>
      </p:pic>
    </p:spTree>
    <p:extLst>
      <p:ext uri="{BB962C8B-B14F-4D97-AF65-F5344CB8AC3E}">
        <p14:creationId xmlns:p14="http://schemas.microsoft.com/office/powerpoint/2010/main" val="3496787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1AF05-B365-1B1F-2857-1F9F4895299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B2EBE28-68E4-D8B6-65C5-0F8D65314E09}"/>
              </a:ext>
            </a:extLst>
          </p:cNvPr>
          <p:cNvSpPr txBox="1"/>
          <p:nvPr/>
        </p:nvSpPr>
        <p:spPr>
          <a:xfrm>
            <a:off x="4010668" y="2021068"/>
            <a:ext cx="4778828" cy="523220"/>
          </a:xfrm>
          <a:prstGeom prst="rect">
            <a:avLst/>
          </a:prstGeom>
          <a:noFill/>
        </p:spPr>
        <p:txBody>
          <a:bodyPr wrap="square" rtlCol="0">
            <a:spAutoFit/>
          </a:bodyPr>
          <a:lstStyle/>
          <a:p>
            <a:r>
              <a:rPr lang="fr" sz="2800" b="1">
                <a:solidFill>
                  <a:srgbClr val="0095DA"/>
                </a:solidFill>
                <a:latin typeface="Ubuntu Light" panose="020B0304030602030204" pitchFamily="34" charset="0"/>
              </a:rPr>
              <a:t>Exemples de projets</a:t>
            </a:r>
          </a:p>
        </p:txBody>
      </p:sp>
      <p:sp>
        <p:nvSpPr>
          <p:cNvPr id="5" name="TextBox 8">
            <a:extLst>
              <a:ext uri="{FF2B5EF4-FFF2-40B4-BE49-F238E27FC236}">
                <a16:creationId xmlns:a16="http://schemas.microsoft.com/office/drawing/2014/main" id="{6E95CDAF-09DD-D0E5-FE44-5313708C6746}"/>
              </a:ext>
            </a:extLst>
          </p:cNvPr>
          <p:cNvSpPr txBox="1"/>
          <p:nvPr/>
        </p:nvSpPr>
        <p:spPr>
          <a:xfrm>
            <a:off x="4045899" y="2663544"/>
            <a:ext cx="6292718" cy="1462452"/>
          </a:xfrm>
          <a:prstGeom prst="rect">
            <a:avLst/>
          </a:prstGeom>
          <a:noFill/>
        </p:spPr>
        <p:txBody>
          <a:bodyPr wrap="square" rtlCol="0">
            <a:spAutoFit/>
          </a:bodyPr>
          <a:lstStyle/>
          <a:p>
            <a:pPr lvl="0" rtl="0">
              <a:lnSpc>
                <a:spcPct val="120000"/>
              </a:lnSpc>
              <a:spcAft>
                <a:spcPts val="300"/>
              </a:spcAft>
            </a:pPr>
            <a:r>
              <a:rPr lang="fr" b="1" dirty="0">
                <a:solidFill>
                  <a:srgbClr val="013B82"/>
                </a:solidFill>
                <a:latin typeface="Ubuntu Light" panose="020B0304030602030204" pitchFamily="34" charset="0"/>
                <a:cs typeface="Arial"/>
              </a:rPr>
              <a:t>Idée de projet #1</a:t>
            </a:r>
          </a:p>
          <a:p>
            <a:pPr lvl="0" rtl="0">
              <a:lnSpc>
                <a:spcPct val="120000"/>
              </a:lnSpc>
              <a:spcAft>
                <a:spcPts val="600"/>
              </a:spcAft>
            </a:pPr>
            <a:r>
              <a:rPr lang="fr" dirty="0">
                <a:solidFill>
                  <a:schemeClr val="tx1">
                    <a:lumMod val="75000"/>
                    <a:lumOff val="25000"/>
                  </a:schemeClr>
                </a:solidFill>
                <a:latin typeface="Ubuntu Light" panose="020B0304030602030204" pitchFamily="34" charset="0"/>
                <a:cs typeface="Arial"/>
              </a:rPr>
              <a:t>Créer un projet pour recruter, entraîner et engager des athlètes de moins de 25 ans, en augmentant le pourcentage de cette tranche d'âge de 35 % à 50 % en 5 ans. </a:t>
            </a:r>
          </a:p>
        </p:txBody>
      </p:sp>
      <p:sp>
        <p:nvSpPr>
          <p:cNvPr id="34" name="Text Placeholder 2">
            <a:extLst>
              <a:ext uri="{FF2B5EF4-FFF2-40B4-BE49-F238E27FC236}">
                <a16:creationId xmlns:a16="http://schemas.microsoft.com/office/drawing/2014/main" id="{A2B89559-075A-E2F3-886D-93DC1988F411}"/>
              </a:ext>
            </a:extLst>
          </p:cNvPr>
          <p:cNvSpPr>
            <a:spLocks noGrp="1"/>
          </p:cNvSpPr>
          <p:nvPr>
            <p:ph type="body" sz="quarter" idx="10"/>
          </p:nvPr>
        </p:nvSpPr>
        <p:spPr>
          <a:xfrm>
            <a:off x="1498600" y="578572"/>
            <a:ext cx="7401560" cy="466685"/>
          </a:xfrm>
        </p:spPr>
        <p:txBody>
          <a:bodyPr/>
          <a:lstStyle/>
          <a:p>
            <a:r>
              <a:rPr lang="fr">
                <a:solidFill>
                  <a:schemeClr val="tx1">
                    <a:lumMod val="75000"/>
                    <a:lumOff val="25000"/>
                  </a:schemeClr>
                </a:solidFill>
              </a:rPr>
              <a:t>Mots-clés et définitions</a:t>
            </a:r>
          </a:p>
        </p:txBody>
      </p:sp>
      <p:sp>
        <p:nvSpPr>
          <p:cNvPr id="35" name="Text Placeholder 4">
            <a:extLst>
              <a:ext uri="{FF2B5EF4-FFF2-40B4-BE49-F238E27FC236}">
                <a16:creationId xmlns:a16="http://schemas.microsoft.com/office/drawing/2014/main" id="{FBD050C1-78CF-238F-8567-7CA77B8038FE}"/>
              </a:ext>
            </a:extLst>
          </p:cNvPr>
          <p:cNvSpPr>
            <a:spLocks noGrp="1"/>
          </p:cNvSpPr>
          <p:nvPr>
            <p:ph type="body" sz="quarter" idx="11"/>
          </p:nvPr>
        </p:nvSpPr>
        <p:spPr>
          <a:xfrm>
            <a:off x="1498600" y="991026"/>
            <a:ext cx="3389086" cy="466684"/>
          </a:xfrm>
        </p:spPr>
        <p:txBody>
          <a:bodyPr>
            <a:normAutofit/>
          </a:bodyPr>
          <a:lstStyle/>
          <a:p>
            <a:r>
              <a:rPr lang="fr" sz="2400">
                <a:solidFill>
                  <a:schemeClr val="bg2">
                    <a:lumMod val="50000"/>
                  </a:schemeClr>
                </a:solidFill>
              </a:rPr>
              <a:t>Projet</a:t>
            </a:r>
          </a:p>
        </p:txBody>
      </p:sp>
      <p:sp>
        <p:nvSpPr>
          <p:cNvPr id="6" name="TextBox 5">
            <a:extLst>
              <a:ext uri="{FF2B5EF4-FFF2-40B4-BE49-F238E27FC236}">
                <a16:creationId xmlns:a16="http://schemas.microsoft.com/office/drawing/2014/main" id="{1D619B0E-B4D7-E2E6-29A0-EDF09ABCB832}"/>
              </a:ext>
            </a:extLst>
          </p:cNvPr>
          <p:cNvSpPr txBox="1"/>
          <p:nvPr/>
        </p:nvSpPr>
        <p:spPr>
          <a:xfrm>
            <a:off x="4010668" y="1670139"/>
            <a:ext cx="4170664" cy="400110"/>
          </a:xfrm>
          <a:prstGeom prst="rect">
            <a:avLst/>
          </a:prstGeom>
          <a:noFill/>
        </p:spPr>
        <p:txBody>
          <a:bodyPr wrap="square" rtlCol="0">
            <a:spAutoFit/>
          </a:bodyPr>
          <a:lstStyle/>
          <a:p>
            <a:r>
              <a:rPr lang="fr" sz="2000" b="1">
                <a:solidFill>
                  <a:srgbClr val="013B82"/>
                </a:solidFill>
                <a:latin typeface="Ubuntu"/>
              </a:rPr>
              <a:t>Qu'est-ce qu'un </a:t>
            </a:r>
            <a:r>
              <a:rPr lang="fr" sz="2000" b="1">
                <a:solidFill>
                  <a:srgbClr val="F68D1E"/>
                </a:solidFill>
                <a:latin typeface="Ubuntu"/>
              </a:rPr>
              <a:t>projet </a:t>
            </a:r>
            <a:r>
              <a:rPr lang="fr" sz="2000" b="1">
                <a:solidFill>
                  <a:srgbClr val="013B82"/>
                </a:solidFill>
                <a:latin typeface="Ubuntu"/>
              </a:rPr>
              <a:t>?</a:t>
            </a:r>
          </a:p>
        </p:txBody>
      </p:sp>
      <p:sp>
        <p:nvSpPr>
          <p:cNvPr id="7" name="TextBox 9">
            <a:extLst>
              <a:ext uri="{FF2B5EF4-FFF2-40B4-BE49-F238E27FC236}">
                <a16:creationId xmlns:a16="http://schemas.microsoft.com/office/drawing/2014/main" id="{1F656447-5B96-E4E3-9504-BE195219966F}"/>
              </a:ext>
            </a:extLst>
          </p:cNvPr>
          <p:cNvSpPr txBox="1"/>
          <p:nvPr/>
        </p:nvSpPr>
        <p:spPr>
          <a:xfrm>
            <a:off x="3972421" y="4245252"/>
            <a:ext cx="6427950" cy="1423980"/>
          </a:xfrm>
          <a:prstGeom prst="rect">
            <a:avLst/>
          </a:prstGeom>
          <a:noFill/>
        </p:spPr>
        <p:txBody>
          <a:bodyPr wrap="square" rtlCol="0">
            <a:spAutoFit/>
          </a:bodyPr>
          <a:lstStyle/>
          <a:p>
            <a:pPr marL="88900" lvl="0" rtl="0">
              <a:lnSpc>
                <a:spcPct val="120000"/>
              </a:lnSpc>
              <a:spcAft>
                <a:spcPts val="300"/>
              </a:spcAft>
            </a:pPr>
            <a:r>
              <a:rPr lang="fr" b="1" dirty="0">
                <a:solidFill>
                  <a:srgbClr val="013B82"/>
                </a:solidFill>
                <a:latin typeface="Ubuntu Light" panose="020B0304030602030204" pitchFamily="34" charset="0"/>
                <a:cs typeface="Arial"/>
              </a:rPr>
              <a:t>Idée de projet #2</a:t>
            </a:r>
          </a:p>
          <a:p>
            <a:pPr marL="88900" lvl="0" rtl="0">
              <a:lnSpc>
                <a:spcPct val="120000"/>
              </a:lnSpc>
              <a:spcAft>
                <a:spcPts val="600"/>
              </a:spcAft>
            </a:pPr>
            <a:r>
              <a:rPr lang="fr" dirty="0">
                <a:solidFill>
                  <a:schemeClr val="tx1">
                    <a:lumMod val="75000"/>
                    <a:lumOff val="25000"/>
                  </a:schemeClr>
                </a:solidFill>
                <a:latin typeface="Ubuntu Light" panose="020B0304030602030204" pitchFamily="34" charset="0"/>
                <a:cs typeface="Arial"/>
              </a:rPr>
              <a:t>Créer un projet visant à augmenter le nombre d'équipes de volley-ball de 50 % pour atteindre 40 équipes au cours des 3 prochaines années. </a:t>
            </a:r>
          </a:p>
        </p:txBody>
      </p:sp>
      <p:pic>
        <p:nvPicPr>
          <p:cNvPr id="2" name="Graphic 1">
            <a:extLst>
              <a:ext uri="{FF2B5EF4-FFF2-40B4-BE49-F238E27FC236}">
                <a16:creationId xmlns:a16="http://schemas.microsoft.com/office/drawing/2014/main" id="{CF8827A0-F80F-926E-5FA3-F5CCE0AABF2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53383" y="2245392"/>
            <a:ext cx="1389188" cy="2638054"/>
          </a:xfrm>
          <a:prstGeom prst="rect">
            <a:avLst/>
          </a:prstGeom>
        </p:spPr>
      </p:pic>
      <p:pic>
        <p:nvPicPr>
          <p:cNvPr id="8" name="Graphic 7">
            <a:extLst>
              <a:ext uri="{FF2B5EF4-FFF2-40B4-BE49-F238E27FC236}">
                <a16:creationId xmlns:a16="http://schemas.microsoft.com/office/drawing/2014/main" id="{5B16308E-2316-0359-B307-B7F14C378F8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98600" y="4130291"/>
            <a:ext cx="2029524" cy="1340006"/>
          </a:xfrm>
          <a:prstGeom prst="rect">
            <a:avLst/>
          </a:prstGeom>
        </p:spPr>
      </p:pic>
    </p:spTree>
    <p:extLst>
      <p:ext uri="{BB962C8B-B14F-4D97-AF65-F5344CB8AC3E}">
        <p14:creationId xmlns:p14="http://schemas.microsoft.com/office/powerpoint/2010/main" val="80944516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BA90F-5740-B380-B331-7835BBAFF6D1}"/>
            </a:ext>
          </a:extLst>
        </p:cNvPr>
        <p:cNvGrpSpPr/>
        <p:nvPr/>
      </p:nvGrpSpPr>
      <p:grpSpPr>
        <a:xfrm>
          <a:off x="0" y="0"/>
          <a:ext cx="0" cy="0"/>
          <a:chOff x="0" y="0"/>
          <a:chExt cx="0" cy="0"/>
        </a:xfrm>
      </p:grpSpPr>
      <p:sp>
        <p:nvSpPr>
          <p:cNvPr id="13" name="Text Placeholder 5">
            <a:extLst>
              <a:ext uri="{FF2B5EF4-FFF2-40B4-BE49-F238E27FC236}">
                <a16:creationId xmlns:a16="http://schemas.microsoft.com/office/drawing/2014/main" id="{4DFE63B4-92C6-A3B4-644C-BD41ABD4CFD3}"/>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3" name="Rectangle 2">
            <a:extLst>
              <a:ext uri="{FF2B5EF4-FFF2-40B4-BE49-F238E27FC236}">
                <a16:creationId xmlns:a16="http://schemas.microsoft.com/office/drawing/2014/main" id="{48EDACCB-FE8B-7963-5A3A-251E38F03880}"/>
              </a:ext>
            </a:extLst>
          </p:cNvPr>
          <p:cNvSpPr/>
          <p:nvPr/>
        </p:nvSpPr>
        <p:spPr>
          <a:xfrm>
            <a:off x="2422585" y="2781679"/>
            <a:ext cx="8200354" cy="1494884"/>
          </a:xfrm>
          <a:prstGeom prst="rect">
            <a:avLst/>
          </a:prstGeom>
          <a:solidFill>
            <a:srgbClr val="DDF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8">
            <a:extLst>
              <a:ext uri="{FF2B5EF4-FFF2-40B4-BE49-F238E27FC236}">
                <a16:creationId xmlns:a16="http://schemas.microsoft.com/office/drawing/2014/main" id="{F4C9652C-3894-3634-8205-B93F8491A721}"/>
              </a:ext>
            </a:extLst>
          </p:cNvPr>
          <p:cNvSpPr txBox="1"/>
          <p:nvPr/>
        </p:nvSpPr>
        <p:spPr>
          <a:xfrm>
            <a:off x="3638932" y="3038694"/>
            <a:ext cx="6770647" cy="1373389"/>
          </a:xfrm>
          <a:prstGeom prst="rect">
            <a:avLst/>
          </a:prstGeom>
          <a:noFill/>
        </p:spPr>
        <p:txBody>
          <a:bodyPr wrap="square" rtlCol="0">
            <a:spAutoFit/>
          </a:bodyPr>
          <a:lstStyle/>
          <a:p>
            <a:pPr marL="106362">
              <a:lnSpc>
                <a:spcPct val="120000"/>
              </a:lnSpc>
              <a:spcAft>
                <a:spcPts val="600"/>
              </a:spcAft>
            </a:pPr>
            <a:r>
              <a:rPr lang="fr" sz="2400" i="0" u="none" strike="noStrike" cap="none" dirty="0">
                <a:solidFill>
                  <a:srgbClr val="013B82"/>
                </a:solidFill>
                <a:latin typeface="Ubuntu Light" panose="020B0304030602030204" pitchFamily="34" charset="0"/>
                <a:ea typeface="Ubuntu"/>
                <a:cs typeface="Ubuntu"/>
                <a:sym typeface="Ubuntu"/>
              </a:rPr>
              <a:t>Révisez le projet pour vous assurer </a:t>
            </a:r>
            <a:r>
              <a:rPr lang="fr" sz="2400" b="1" i="0" u="none" strike="noStrike" cap="none" dirty="0">
                <a:solidFill>
                  <a:srgbClr val="013B82"/>
                </a:solidFill>
                <a:latin typeface="Ubuntu Light" panose="020B0304030602030204" pitchFamily="34" charset="0"/>
                <a:ea typeface="Ubuntu"/>
                <a:cs typeface="Ubuntu"/>
                <a:sym typeface="Ubuntu"/>
              </a:rPr>
              <a:t>que tous les objectifs ont été</a:t>
            </a:r>
            <a:r>
              <a:rPr lang="fr" sz="2400" i="0" u="none" strike="noStrike" cap="none" dirty="0">
                <a:solidFill>
                  <a:srgbClr val="013B82"/>
                </a:solidFill>
                <a:latin typeface="Ubuntu Light" panose="020B0304030602030204" pitchFamily="34" charset="0"/>
                <a:ea typeface="Ubuntu"/>
                <a:cs typeface="Ubuntu"/>
                <a:sym typeface="Ubuntu"/>
              </a:rPr>
              <a:t> atteints et concluez-le officiellement.</a:t>
            </a:r>
          </a:p>
        </p:txBody>
      </p:sp>
      <p:sp>
        <p:nvSpPr>
          <p:cNvPr id="14" name="Text Placeholder 4">
            <a:extLst>
              <a:ext uri="{FF2B5EF4-FFF2-40B4-BE49-F238E27FC236}">
                <a16:creationId xmlns:a16="http://schemas.microsoft.com/office/drawing/2014/main" id="{A70AC959-3760-8968-46C5-080483853391}"/>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Clôture</a:t>
            </a:r>
          </a:p>
        </p:txBody>
      </p:sp>
      <p:sp>
        <p:nvSpPr>
          <p:cNvPr id="5" name="Oval 4">
            <a:extLst>
              <a:ext uri="{FF2B5EF4-FFF2-40B4-BE49-F238E27FC236}">
                <a16:creationId xmlns:a16="http://schemas.microsoft.com/office/drawing/2014/main" id="{B776FAB2-EF4F-027F-2D13-B3986FA641D3}"/>
              </a:ext>
            </a:extLst>
          </p:cNvPr>
          <p:cNvSpPr/>
          <p:nvPr/>
        </p:nvSpPr>
        <p:spPr>
          <a:xfrm>
            <a:off x="1569061"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8">
            <a:extLst>
              <a:ext uri="{FF2B5EF4-FFF2-40B4-BE49-F238E27FC236}">
                <a16:creationId xmlns:a16="http://schemas.microsoft.com/office/drawing/2014/main" id="{82613B76-18C0-C17A-35E6-E0C532FDF6EF}"/>
              </a:ext>
            </a:extLst>
          </p:cNvPr>
          <p:cNvSpPr txBox="1"/>
          <p:nvPr/>
        </p:nvSpPr>
        <p:spPr>
          <a:xfrm>
            <a:off x="1646049" y="4379385"/>
            <a:ext cx="1458107"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CLÔTURE</a:t>
            </a:r>
          </a:p>
        </p:txBody>
      </p:sp>
      <p:pic>
        <p:nvPicPr>
          <p:cNvPr id="26" name="Graphic 25">
            <a:extLst>
              <a:ext uri="{FF2B5EF4-FFF2-40B4-BE49-F238E27FC236}">
                <a16:creationId xmlns:a16="http://schemas.microsoft.com/office/drawing/2014/main" id="{43975619-8EA9-9166-6D88-383DA5F2E1F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89328" y="2974943"/>
            <a:ext cx="971550" cy="1162050"/>
          </a:xfrm>
          <a:prstGeom prst="rect">
            <a:avLst/>
          </a:prstGeom>
        </p:spPr>
      </p:pic>
      <p:sp>
        <p:nvSpPr>
          <p:cNvPr id="31" name="Arrow: Chevron 30">
            <a:extLst>
              <a:ext uri="{FF2B5EF4-FFF2-40B4-BE49-F238E27FC236}">
                <a16:creationId xmlns:a16="http://schemas.microsoft.com/office/drawing/2014/main" id="{45424DAC-5217-9E20-9183-31AF8C398709}"/>
              </a:ext>
            </a:extLst>
          </p:cNvPr>
          <p:cNvSpPr/>
          <p:nvPr/>
        </p:nvSpPr>
        <p:spPr>
          <a:xfrm>
            <a:off x="3325553"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2" name="Graphic 41">
            <a:extLst>
              <a:ext uri="{FF2B5EF4-FFF2-40B4-BE49-F238E27FC236}">
                <a16:creationId xmlns:a16="http://schemas.microsoft.com/office/drawing/2014/main" id="{BB0A4DD8-F838-98A5-53EB-C5A5679CF5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546475" y="3263729"/>
            <a:ext cx="1295118" cy="530786"/>
          </a:xfrm>
          <a:prstGeom prst="rect">
            <a:avLst/>
          </a:prstGeom>
        </p:spPr>
      </p:pic>
    </p:spTree>
    <p:extLst>
      <p:ext uri="{BB962C8B-B14F-4D97-AF65-F5344CB8AC3E}">
        <p14:creationId xmlns:p14="http://schemas.microsoft.com/office/powerpoint/2010/main" val="3491281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p14="http://schemas.microsoft.com/office/powerpoint/2010/main" xmlns:asvg="http://schemas.microsoft.com/office/drawing/2016/SVG/main" xmlns:a16="http://schemas.microsoft.com/office/drawing/2014/main" xmlns="">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56BF1-6FFC-8E05-BDC7-A3E6F9E90570}"/>
            </a:ext>
          </a:extLst>
        </p:cNvPr>
        <p:cNvGrpSpPr/>
        <p:nvPr/>
      </p:nvGrpSpPr>
      <p:grpSpPr>
        <a:xfrm>
          <a:off x="0" y="0"/>
          <a:ext cx="0" cy="0"/>
          <a:chOff x="0" y="0"/>
          <a:chExt cx="0" cy="0"/>
        </a:xfrm>
      </p:grpSpPr>
      <p:sp>
        <p:nvSpPr>
          <p:cNvPr id="13" name="Text Placeholder 5">
            <a:extLst>
              <a:ext uri="{FF2B5EF4-FFF2-40B4-BE49-F238E27FC236}">
                <a16:creationId xmlns:a16="http://schemas.microsoft.com/office/drawing/2014/main" id="{2E6DC03F-9F04-57B0-48F0-03578A9AACD9}"/>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14" name="Text Placeholder 4">
            <a:extLst>
              <a:ext uri="{FF2B5EF4-FFF2-40B4-BE49-F238E27FC236}">
                <a16:creationId xmlns:a16="http://schemas.microsoft.com/office/drawing/2014/main" id="{CF9A93BB-524A-05CF-95AD-1571845BD717}"/>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Clôture</a:t>
            </a:r>
          </a:p>
        </p:txBody>
      </p:sp>
      <p:sp>
        <p:nvSpPr>
          <p:cNvPr id="5" name="Oval 4">
            <a:extLst>
              <a:ext uri="{FF2B5EF4-FFF2-40B4-BE49-F238E27FC236}">
                <a16:creationId xmlns:a16="http://schemas.microsoft.com/office/drawing/2014/main" id="{10064B1A-689A-6A22-5FA8-07994FF10E13}"/>
              </a:ext>
            </a:extLst>
          </p:cNvPr>
          <p:cNvSpPr/>
          <p:nvPr/>
        </p:nvSpPr>
        <p:spPr>
          <a:xfrm>
            <a:off x="1569061" y="2719623"/>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8">
            <a:extLst>
              <a:ext uri="{FF2B5EF4-FFF2-40B4-BE49-F238E27FC236}">
                <a16:creationId xmlns:a16="http://schemas.microsoft.com/office/drawing/2014/main" id="{471B4EC9-4607-7B67-065D-F1AC423E6A5D}"/>
              </a:ext>
            </a:extLst>
          </p:cNvPr>
          <p:cNvSpPr txBox="1"/>
          <p:nvPr/>
        </p:nvSpPr>
        <p:spPr>
          <a:xfrm>
            <a:off x="1646049" y="4379385"/>
            <a:ext cx="1458107" cy="479979"/>
          </a:xfrm>
          <a:prstGeom prst="rect">
            <a:avLst/>
          </a:prstGeom>
          <a:noFill/>
        </p:spPr>
        <p:txBody>
          <a:bodyPr wrap="square" rtlCol="0">
            <a:spAutoFit/>
          </a:bodyPr>
          <a:lstStyle/>
          <a:p>
            <a:pPr algn="ctr"/>
            <a:r>
              <a:rPr lang="fr" sz="2400">
                <a:solidFill>
                  <a:srgbClr val="185EA8"/>
                </a:solidFill>
                <a:latin typeface="GT Walsheim Pro Condensed Black" panose="00000906000000000000" pitchFamily="2" charset="0"/>
              </a:rPr>
              <a:t>CLÔTURE</a:t>
            </a:r>
          </a:p>
        </p:txBody>
      </p:sp>
      <p:pic>
        <p:nvPicPr>
          <p:cNvPr id="26" name="Graphic 25">
            <a:extLst>
              <a:ext uri="{FF2B5EF4-FFF2-40B4-BE49-F238E27FC236}">
                <a16:creationId xmlns:a16="http://schemas.microsoft.com/office/drawing/2014/main" id="{DB5144E2-7E54-4DF8-8AE9-423DFC482F6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89328" y="2974943"/>
            <a:ext cx="971550" cy="1162050"/>
          </a:xfrm>
          <a:prstGeom prst="rect">
            <a:avLst/>
          </a:prstGeom>
        </p:spPr>
      </p:pic>
      <p:sp>
        <p:nvSpPr>
          <p:cNvPr id="31" name="Arrow: Chevron 30">
            <a:extLst>
              <a:ext uri="{FF2B5EF4-FFF2-40B4-BE49-F238E27FC236}">
                <a16:creationId xmlns:a16="http://schemas.microsoft.com/office/drawing/2014/main" id="{00BCB6A6-1D45-FEEB-ACBF-06CF6D37AFEA}"/>
              </a:ext>
            </a:extLst>
          </p:cNvPr>
          <p:cNvSpPr/>
          <p:nvPr/>
        </p:nvSpPr>
        <p:spPr>
          <a:xfrm>
            <a:off x="3325553" y="3341406"/>
            <a:ext cx="297976" cy="341646"/>
          </a:xfrm>
          <a:prstGeom prst="chevron">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2" name="Graphic 41">
            <a:extLst>
              <a:ext uri="{FF2B5EF4-FFF2-40B4-BE49-F238E27FC236}">
                <a16:creationId xmlns:a16="http://schemas.microsoft.com/office/drawing/2014/main" id="{752BC949-31B6-A3EE-F77A-C4955D16A21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546475" y="3263729"/>
            <a:ext cx="1295118" cy="530786"/>
          </a:xfrm>
          <a:prstGeom prst="rect">
            <a:avLst/>
          </a:prstGeom>
        </p:spPr>
      </p:pic>
      <p:sp>
        <p:nvSpPr>
          <p:cNvPr id="4" name="TextBox 8">
            <a:extLst>
              <a:ext uri="{FF2B5EF4-FFF2-40B4-BE49-F238E27FC236}">
                <a16:creationId xmlns:a16="http://schemas.microsoft.com/office/drawing/2014/main" id="{ECAD06C4-5703-F6C0-314D-DF7E52AEF466}"/>
              </a:ext>
            </a:extLst>
          </p:cNvPr>
          <p:cNvSpPr txBox="1"/>
          <p:nvPr/>
        </p:nvSpPr>
        <p:spPr>
          <a:xfrm>
            <a:off x="3793744" y="2283430"/>
            <a:ext cx="7737855" cy="486993"/>
          </a:xfrm>
          <a:prstGeom prst="rect">
            <a:avLst/>
          </a:prstGeom>
          <a:noFill/>
        </p:spPr>
        <p:txBody>
          <a:bodyPr wrap="square" rtlCol="0">
            <a:spAutoFit/>
          </a:bodyPr>
          <a:lstStyle/>
          <a:p>
            <a:pPr marL="106362">
              <a:lnSpc>
                <a:spcPct val="120000"/>
              </a:lnSpc>
              <a:spcAft>
                <a:spcPts val="600"/>
              </a:spcAft>
            </a:pPr>
            <a:r>
              <a:rPr lang="fr" sz="2400" b="1" i="0" u="none" strike="noStrike" cap="none">
                <a:solidFill>
                  <a:srgbClr val="013B82"/>
                </a:solidFill>
                <a:latin typeface="Ubuntu Light" panose="020B0304030602030204" pitchFamily="34" charset="0"/>
                <a:ea typeface="Ubuntu"/>
                <a:cs typeface="Ubuntu"/>
                <a:sym typeface="Ubuntu"/>
              </a:rPr>
              <a:t>Lors de la </a:t>
            </a:r>
            <a:r>
              <a:rPr lang="fr" sz="2400" b="1" i="0" u="none" strike="noStrike" cap="none">
                <a:solidFill>
                  <a:srgbClr val="92278F"/>
                </a:solidFill>
                <a:latin typeface="Ubuntu Light" panose="020B0304030602030204" pitchFamily="34" charset="0"/>
                <a:ea typeface="Ubuntu"/>
                <a:cs typeface="Ubuntu"/>
                <a:sym typeface="Ubuntu"/>
              </a:rPr>
              <a:t> </a:t>
            </a:r>
            <a:r>
              <a:rPr lang="fr" sz="2400" b="1" i="0" u="none" strike="noStrike" cap="none">
                <a:solidFill>
                  <a:srgbClr val="013B82"/>
                </a:solidFill>
                <a:latin typeface="Ubuntu Light" panose="020B0304030602030204" pitchFamily="34" charset="0"/>
                <a:ea typeface="Ubuntu"/>
                <a:cs typeface="Ubuntu"/>
                <a:sym typeface="Ubuntu"/>
              </a:rPr>
              <a:t>clôture de la gestion de projet, vous devrez :</a:t>
            </a:r>
          </a:p>
        </p:txBody>
      </p:sp>
      <p:sp>
        <p:nvSpPr>
          <p:cNvPr id="6" name="TextBox 5">
            <a:extLst>
              <a:ext uri="{FF2B5EF4-FFF2-40B4-BE49-F238E27FC236}">
                <a16:creationId xmlns:a16="http://schemas.microsoft.com/office/drawing/2014/main" id="{118E036E-9373-6A48-FF68-29719C364697}"/>
              </a:ext>
            </a:extLst>
          </p:cNvPr>
          <p:cNvSpPr txBox="1"/>
          <p:nvPr/>
        </p:nvSpPr>
        <p:spPr>
          <a:xfrm>
            <a:off x="3959082" y="2897904"/>
            <a:ext cx="7401560" cy="2490618"/>
          </a:xfrm>
          <a:prstGeom prst="rect">
            <a:avLst/>
          </a:prstGeom>
          <a:noFill/>
        </p:spPr>
        <p:txBody>
          <a:bodyPr wrap="square" rtlCol="0">
            <a:spAutoFit/>
          </a:bodyPr>
          <a:lstStyle/>
          <a:p>
            <a:pPr marL="342900" indent="-342900">
              <a:lnSpc>
                <a:spcPct val="120000"/>
              </a:lnSpc>
              <a:spcAft>
                <a:spcPts val="600"/>
              </a:spcAft>
              <a:buBlip>
                <a:blip r:embed="rId5"/>
              </a:buBlip>
            </a:pPr>
            <a:r>
              <a:rPr lang="fr" sz="2400" dirty="0">
                <a:solidFill>
                  <a:schemeClr val="tx1">
                    <a:lumMod val="65000"/>
                    <a:lumOff val="35000"/>
                  </a:schemeClr>
                </a:solidFill>
                <a:latin typeface="Ubuntu Light"/>
                <a:ea typeface="Calibri"/>
                <a:cs typeface="Calibri"/>
                <a:sym typeface="Calibri"/>
              </a:rPr>
              <a:t>Documenter ce que vous avez appris</a:t>
            </a:r>
          </a:p>
          <a:p>
            <a:pPr marL="342900" indent="-342900">
              <a:lnSpc>
                <a:spcPct val="120000"/>
              </a:lnSpc>
              <a:spcAft>
                <a:spcPts val="600"/>
              </a:spcAft>
              <a:buBlip>
                <a:blip r:embed="rId5"/>
              </a:buBlip>
            </a:pPr>
            <a:r>
              <a:rPr lang="fr" sz="2400" dirty="0">
                <a:solidFill>
                  <a:schemeClr val="tx1">
                    <a:lumMod val="65000"/>
                    <a:lumOff val="35000"/>
                  </a:schemeClr>
                </a:solidFill>
                <a:latin typeface="Ubuntu Light"/>
                <a:ea typeface="Calibri"/>
                <a:cs typeface="Calibri"/>
                <a:sym typeface="Calibri"/>
              </a:rPr>
              <a:t>Remplir toutes les exigences restantes</a:t>
            </a:r>
          </a:p>
          <a:p>
            <a:pPr marL="342900" indent="-342900">
              <a:lnSpc>
                <a:spcPct val="120000"/>
              </a:lnSpc>
              <a:spcAft>
                <a:spcPts val="600"/>
              </a:spcAft>
              <a:buBlip>
                <a:blip r:embed="rId5"/>
              </a:buBlip>
            </a:pPr>
            <a:r>
              <a:rPr lang="fr" sz="2400" dirty="0">
                <a:solidFill>
                  <a:schemeClr val="tx1">
                    <a:lumMod val="65000"/>
                    <a:lumOff val="35000"/>
                  </a:schemeClr>
                </a:solidFill>
                <a:latin typeface="Ubuntu Light"/>
                <a:ea typeface="Calibri"/>
                <a:cs typeface="Calibri"/>
                <a:sym typeface="Calibri"/>
              </a:rPr>
              <a:t>Créer un rapport pour partager ce que vous avez accompli</a:t>
            </a:r>
          </a:p>
          <a:p>
            <a:pPr marL="342900" indent="-342900">
              <a:lnSpc>
                <a:spcPct val="120000"/>
              </a:lnSpc>
              <a:spcAft>
                <a:spcPts val="600"/>
              </a:spcAft>
              <a:buBlip>
                <a:blip r:embed="rId5"/>
              </a:buBlip>
            </a:pPr>
            <a:r>
              <a:rPr lang="fr" sz="2400" dirty="0">
                <a:solidFill>
                  <a:schemeClr val="tx1">
                    <a:lumMod val="65000"/>
                    <a:lumOff val="35000"/>
                  </a:schemeClr>
                </a:solidFill>
                <a:latin typeface="Ubuntu Light"/>
                <a:ea typeface="Calibri"/>
                <a:cs typeface="Calibri"/>
                <a:sym typeface="Calibri"/>
              </a:rPr>
              <a:t>Fêter cela avec votre équipe</a:t>
            </a:r>
          </a:p>
        </p:txBody>
      </p:sp>
    </p:spTree>
    <p:extLst>
      <p:ext uri="{BB962C8B-B14F-4D97-AF65-F5344CB8AC3E}">
        <p14:creationId xmlns:p14="http://schemas.microsoft.com/office/powerpoint/2010/main" val="32997117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25182A8-C0F2-0991-EFC4-D78C429D8D0B}"/>
              </a:ext>
            </a:extLst>
          </p:cNvPr>
          <p:cNvSpPr txBox="1"/>
          <p:nvPr/>
        </p:nvSpPr>
        <p:spPr>
          <a:xfrm>
            <a:off x="1498598" y="3350300"/>
            <a:ext cx="4876801" cy="2215991"/>
          </a:xfrm>
          <a:prstGeom prst="rect">
            <a:avLst/>
          </a:prstGeom>
          <a:noFill/>
        </p:spPr>
        <p:txBody>
          <a:bodyPr wrap="square" rtlCol="0">
            <a:spAutoFit/>
          </a:bodyPr>
          <a:lstStyle/>
          <a:p>
            <a:pPr>
              <a:spcAft>
                <a:spcPts val="1200"/>
              </a:spcAft>
              <a:buClr>
                <a:srgbClr val="0093D4"/>
              </a:buClr>
            </a:pPr>
            <a:r>
              <a:rPr lang="fr" sz="2400" b="1" dirty="0">
                <a:solidFill>
                  <a:schemeClr val="bg1"/>
                </a:solidFill>
                <a:latin typeface="Ubuntu Light"/>
                <a:ea typeface="Calibri"/>
                <a:cs typeface="Calibri"/>
                <a:sym typeface="Calibri"/>
              </a:rPr>
              <a:t>Regardez votre planning de projet.</a:t>
            </a:r>
          </a:p>
          <a:p>
            <a:pPr marL="342900" indent="-342900">
              <a:spcAft>
                <a:spcPts val="1200"/>
              </a:spcAft>
              <a:buClr>
                <a:srgbClr val="ED1C24"/>
              </a:buClr>
              <a:buSzPct val="120000"/>
              <a:buFont typeface="Wingdings" panose="05000000000000000000" pitchFamily="2" charset="2"/>
              <a:buChar char=""/>
            </a:pPr>
            <a:r>
              <a:rPr lang="fr" sz="2000" dirty="0">
                <a:solidFill>
                  <a:schemeClr val="bg1"/>
                </a:solidFill>
                <a:latin typeface="Ubuntu" panose="020B0504030602030204" pitchFamily="34" charset="0"/>
                <a:ea typeface="Calibri"/>
                <a:cs typeface="Calibri"/>
                <a:sym typeface="Calibri"/>
              </a:rPr>
              <a:t>Avez-vous coché toutes tes tâches ?</a:t>
            </a:r>
          </a:p>
          <a:p>
            <a:pPr marL="342900" indent="-342900">
              <a:spcAft>
                <a:spcPts val="1200"/>
              </a:spcAft>
              <a:buClr>
                <a:srgbClr val="ED1C24"/>
              </a:buClr>
              <a:buSzPct val="120000"/>
              <a:buFont typeface="Wingdings" panose="05000000000000000000" pitchFamily="2" charset="2"/>
              <a:buChar char=""/>
            </a:pPr>
            <a:r>
              <a:rPr lang="fr" sz="2000" dirty="0">
                <a:solidFill>
                  <a:schemeClr val="bg1"/>
                </a:solidFill>
                <a:latin typeface="Ubuntu" panose="020B0504030602030204" pitchFamily="34" charset="0"/>
                <a:ea typeface="Calibri"/>
                <a:cs typeface="Calibri"/>
                <a:sym typeface="Calibri"/>
              </a:rPr>
              <a:t>Vérifiez ce qui manque encore.</a:t>
            </a:r>
          </a:p>
          <a:p>
            <a:pPr marL="342900" indent="-342900">
              <a:spcAft>
                <a:spcPts val="1200"/>
              </a:spcAft>
              <a:buClr>
                <a:srgbClr val="ED1C24"/>
              </a:buClr>
              <a:buSzPct val="120000"/>
              <a:buFont typeface="Wingdings" panose="05000000000000000000" pitchFamily="2" charset="2"/>
              <a:buChar char=""/>
            </a:pPr>
            <a:r>
              <a:rPr lang="fr" sz="2000" dirty="0">
                <a:solidFill>
                  <a:schemeClr val="bg1"/>
                </a:solidFill>
                <a:latin typeface="Ubuntu" panose="020B0504030602030204" pitchFamily="34" charset="0"/>
                <a:ea typeface="Calibri"/>
                <a:cs typeface="Calibri"/>
                <a:sym typeface="Calibri"/>
              </a:rPr>
              <a:t>Qu'est-ce qui doit être accompli ?</a:t>
            </a:r>
          </a:p>
        </p:txBody>
      </p:sp>
      <p:grpSp>
        <p:nvGrpSpPr>
          <p:cNvPr id="17" name="Group 16">
            <a:extLst>
              <a:ext uri="{FF2B5EF4-FFF2-40B4-BE49-F238E27FC236}">
                <a16:creationId xmlns:a16="http://schemas.microsoft.com/office/drawing/2014/main" id="{30656334-6C0D-1685-172F-3C065B8E946D}"/>
              </a:ext>
            </a:extLst>
          </p:cNvPr>
          <p:cNvGrpSpPr/>
          <p:nvPr/>
        </p:nvGrpSpPr>
        <p:grpSpPr>
          <a:xfrm>
            <a:off x="10784378" y="5379376"/>
            <a:ext cx="1156254" cy="1196009"/>
            <a:chOff x="14188639" y="5284185"/>
            <a:chExt cx="1156254" cy="1196009"/>
          </a:xfrm>
        </p:grpSpPr>
        <p:sp>
          <p:nvSpPr>
            <p:cNvPr id="12" name="TextBox 18">
              <a:extLst>
                <a:ext uri="{FF2B5EF4-FFF2-40B4-BE49-F238E27FC236}">
                  <a16:creationId xmlns:a16="http://schemas.microsoft.com/office/drawing/2014/main" id="{810C1016-6E2E-C10B-8B15-49779A4506B2}"/>
                </a:ext>
              </a:extLst>
            </p:cNvPr>
            <p:cNvSpPr txBox="1"/>
            <p:nvPr/>
          </p:nvSpPr>
          <p:spPr>
            <a:xfrm>
              <a:off x="14188639" y="6141640"/>
              <a:ext cx="1156254" cy="338554"/>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CLÔTURE</a:t>
              </a:r>
            </a:p>
          </p:txBody>
        </p:sp>
        <p:grpSp>
          <p:nvGrpSpPr>
            <p:cNvPr id="16" name="Group 15">
              <a:extLst>
                <a:ext uri="{FF2B5EF4-FFF2-40B4-BE49-F238E27FC236}">
                  <a16:creationId xmlns:a16="http://schemas.microsoft.com/office/drawing/2014/main" id="{6B8FCB2A-3354-A044-86A0-BAAB248276A6}"/>
                </a:ext>
              </a:extLst>
            </p:cNvPr>
            <p:cNvGrpSpPr/>
            <p:nvPr/>
          </p:nvGrpSpPr>
          <p:grpSpPr>
            <a:xfrm>
              <a:off x="14353573" y="5284185"/>
              <a:ext cx="812613" cy="812613"/>
              <a:chOff x="12927257" y="2548799"/>
              <a:chExt cx="1585213" cy="1585213"/>
            </a:xfrm>
          </p:grpSpPr>
          <p:sp>
            <p:nvSpPr>
              <p:cNvPr id="6" name="Oval 5">
                <a:extLst>
                  <a:ext uri="{FF2B5EF4-FFF2-40B4-BE49-F238E27FC236}">
                    <a16:creationId xmlns:a16="http://schemas.microsoft.com/office/drawing/2014/main" id="{9F0C6F8E-592D-8FC9-40BA-0E4FDC6AC62B}"/>
                  </a:ext>
                </a:extLst>
              </p:cNvPr>
              <p:cNvSpPr/>
              <p:nvPr/>
            </p:nvSpPr>
            <p:spPr>
              <a:xfrm>
                <a:off x="12927257" y="2548799"/>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F39E381D-A6B3-6D65-13F0-D96354C22C8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247524" y="2804119"/>
                <a:ext cx="971550" cy="1162050"/>
              </a:xfrm>
              <a:prstGeom prst="rect">
                <a:avLst/>
              </a:prstGeom>
            </p:spPr>
          </p:pic>
        </p:grpSp>
      </p:grpSp>
      <p:sp>
        <p:nvSpPr>
          <p:cNvPr id="18" name="TextBox 5">
            <a:extLst>
              <a:ext uri="{FF2B5EF4-FFF2-40B4-BE49-F238E27FC236}">
                <a16:creationId xmlns:a16="http://schemas.microsoft.com/office/drawing/2014/main" id="{DE8269A4-B32C-11EA-05DB-7203FF3B1294}"/>
              </a:ext>
            </a:extLst>
          </p:cNvPr>
          <p:cNvSpPr txBox="1"/>
          <p:nvPr/>
        </p:nvSpPr>
        <p:spPr>
          <a:xfrm>
            <a:off x="1498599" y="2059143"/>
            <a:ext cx="5008728" cy="1077218"/>
          </a:xfrm>
          <a:prstGeom prst="rect">
            <a:avLst/>
          </a:prstGeom>
          <a:noFill/>
        </p:spPr>
        <p:txBody>
          <a:bodyPr wrap="square" rtlCol="0">
            <a:spAutoFit/>
          </a:bodyPr>
          <a:lstStyle/>
          <a:p>
            <a:r>
              <a:rPr lang="fr" sz="3200" b="1" dirty="0">
                <a:solidFill>
                  <a:srgbClr val="013B82"/>
                </a:solidFill>
                <a:latin typeface="Ubuntu"/>
              </a:rPr>
              <a:t>Finalisez votre plan et votre planning de projet</a:t>
            </a:r>
          </a:p>
        </p:txBody>
      </p:sp>
      <p:pic>
        <p:nvPicPr>
          <p:cNvPr id="23" name="Picture 22">
            <a:extLst>
              <a:ext uri="{FF2B5EF4-FFF2-40B4-BE49-F238E27FC236}">
                <a16:creationId xmlns:a16="http://schemas.microsoft.com/office/drawing/2014/main" id="{9F4809C2-6DD6-4BA0-9F43-3EFC40EB01DE}"/>
              </a:ext>
            </a:extLst>
          </p:cNvPr>
          <p:cNvPicPr>
            <a:picLocks noChangeAspect="1"/>
          </p:cNvPicPr>
          <p:nvPr/>
        </p:nvPicPr>
        <p:blipFill>
          <a:blip r:embed="rId4"/>
          <a:stretch>
            <a:fillRect/>
          </a:stretch>
        </p:blipFill>
        <p:spPr>
          <a:xfrm>
            <a:off x="6651170" y="2214698"/>
            <a:ext cx="4597401" cy="2794896"/>
          </a:xfrm>
          <a:prstGeom prst="rect">
            <a:avLst/>
          </a:prstGeom>
          <a:ln w="57150">
            <a:solidFill>
              <a:srgbClr val="DDF5FF"/>
            </a:solidFill>
          </a:ln>
        </p:spPr>
      </p:pic>
      <p:sp>
        <p:nvSpPr>
          <p:cNvPr id="32" name="Text Placeholder 5">
            <a:extLst>
              <a:ext uri="{FF2B5EF4-FFF2-40B4-BE49-F238E27FC236}">
                <a16:creationId xmlns:a16="http://schemas.microsoft.com/office/drawing/2014/main" id="{75B9B64F-7433-9175-BFA6-B01E17D9B269}"/>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33" name="Text Placeholder 4">
            <a:extLst>
              <a:ext uri="{FF2B5EF4-FFF2-40B4-BE49-F238E27FC236}">
                <a16:creationId xmlns:a16="http://schemas.microsoft.com/office/drawing/2014/main" id="{1245A26B-9112-4459-A8B7-F1FF69968D76}"/>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Clôture</a:t>
            </a:r>
          </a:p>
        </p:txBody>
      </p:sp>
    </p:spTree>
    <p:extLst>
      <p:ext uri="{BB962C8B-B14F-4D97-AF65-F5344CB8AC3E}">
        <p14:creationId xmlns:p14="http://schemas.microsoft.com/office/powerpoint/2010/main" val="361376555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2FC66-62A5-F60A-5280-FB86A7533DD9}"/>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3DA4C5B4-7E58-AD84-438B-D97E17557EF4}"/>
              </a:ext>
            </a:extLst>
          </p:cNvPr>
          <p:cNvSpPr txBox="1"/>
          <p:nvPr/>
        </p:nvSpPr>
        <p:spPr>
          <a:xfrm>
            <a:off x="7343230" y="2839338"/>
            <a:ext cx="4597402" cy="1569660"/>
          </a:xfrm>
          <a:prstGeom prst="rect">
            <a:avLst/>
          </a:prstGeom>
          <a:noFill/>
        </p:spPr>
        <p:txBody>
          <a:bodyPr wrap="square" rtlCol="0">
            <a:spAutoFit/>
          </a:bodyPr>
          <a:lstStyle/>
          <a:p>
            <a:pPr>
              <a:spcAft>
                <a:spcPts val="1200"/>
              </a:spcAft>
              <a:buClr>
                <a:srgbClr val="0093D4"/>
              </a:buClr>
            </a:pPr>
            <a:r>
              <a:rPr lang="fr" sz="2400" dirty="0">
                <a:solidFill>
                  <a:schemeClr val="tx1">
                    <a:lumMod val="65000"/>
                    <a:lumOff val="35000"/>
                  </a:schemeClr>
                </a:solidFill>
                <a:latin typeface="Ubuntu" panose="020B0504030602030204" pitchFamily="34" charset="0"/>
                <a:ea typeface="Calibri"/>
                <a:cs typeface="Calibri"/>
                <a:sym typeface="Calibri"/>
              </a:rPr>
              <a:t>Envoyez des notes de remerciement, faites des reconnaissances publiques ou célébrez ensemble. </a:t>
            </a:r>
          </a:p>
        </p:txBody>
      </p:sp>
      <p:grpSp>
        <p:nvGrpSpPr>
          <p:cNvPr id="17" name="Group 16">
            <a:extLst>
              <a:ext uri="{FF2B5EF4-FFF2-40B4-BE49-F238E27FC236}">
                <a16:creationId xmlns:a16="http://schemas.microsoft.com/office/drawing/2014/main" id="{3DDE4032-7C2C-09E7-6AED-94D550F8F9C4}"/>
              </a:ext>
            </a:extLst>
          </p:cNvPr>
          <p:cNvGrpSpPr/>
          <p:nvPr/>
        </p:nvGrpSpPr>
        <p:grpSpPr>
          <a:xfrm>
            <a:off x="10784378" y="5379376"/>
            <a:ext cx="1156254" cy="1196009"/>
            <a:chOff x="14188639" y="5284185"/>
            <a:chExt cx="1156254" cy="1196009"/>
          </a:xfrm>
        </p:grpSpPr>
        <p:sp>
          <p:nvSpPr>
            <p:cNvPr id="12" name="TextBox 18">
              <a:extLst>
                <a:ext uri="{FF2B5EF4-FFF2-40B4-BE49-F238E27FC236}">
                  <a16:creationId xmlns:a16="http://schemas.microsoft.com/office/drawing/2014/main" id="{409653AA-DDF2-5336-9FE4-8540600B9516}"/>
                </a:ext>
              </a:extLst>
            </p:cNvPr>
            <p:cNvSpPr txBox="1"/>
            <p:nvPr/>
          </p:nvSpPr>
          <p:spPr>
            <a:xfrm>
              <a:off x="14188639" y="6141640"/>
              <a:ext cx="1156254" cy="338554"/>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CLÔTURE</a:t>
              </a:r>
            </a:p>
          </p:txBody>
        </p:sp>
        <p:grpSp>
          <p:nvGrpSpPr>
            <p:cNvPr id="16" name="Group 15">
              <a:extLst>
                <a:ext uri="{FF2B5EF4-FFF2-40B4-BE49-F238E27FC236}">
                  <a16:creationId xmlns:a16="http://schemas.microsoft.com/office/drawing/2014/main" id="{395DD832-91C0-572B-626D-0CB5AA66F4C0}"/>
                </a:ext>
              </a:extLst>
            </p:cNvPr>
            <p:cNvGrpSpPr/>
            <p:nvPr/>
          </p:nvGrpSpPr>
          <p:grpSpPr>
            <a:xfrm>
              <a:off x="14353573" y="5284185"/>
              <a:ext cx="812613" cy="812613"/>
              <a:chOff x="12927257" y="2548799"/>
              <a:chExt cx="1585213" cy="1585213"/>
            </a:xfrm>
          </p:grpSpPr>
          <p:sp>
            <p:nvSpPr>
              <p:cNvPr id="6" name="Oval 5">
                <a:extLst>
                  <a:ext uri="{FF2B5EF4-FFF2-40B4-BE49-F238E27FC236}">
                    <a16:creationId xmlns:a16="http://schemas.microsoft.com/office/drawing/2014/main" id="{9F66DDC5-90CD-C67F-9DB7-338AF6BF2206}"/>
                  </a:ext>
                </a:extLst>
              </p:cNvPr>
              <p:cNvSpPr/>
              <p:nvPr/>
            </p:nvSpPr>
            <p:spPr>
              <a:xfrm>
                <a:off x="12927257" y="2548799"/>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635B93A4-E565-C0BD-93CD-8A32679038D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247524" y="2804119"/>
                <a:ext cx="971550" cy="1162050"/>
              </a:xfrm>
              <a:prstGeom prst="rect">
                <a:avLst/>
              </a:prstGeom>
            </p:spPr>
          </p:pic>
        </p:grpSp>
      </p:grpSp>
      <p:sp>
        <p:nvSpPr>
          <p:cNvPr id="18" name="TextBox 5">
            <a:extLst>
              <a:ext uri="{FF2B5EF4-FFF2-40B4-BE49-F238E27FC236}">
                <a16:creationId xmlns:a16="http://schemas.microsoft.com/office/drawing/2014/main" id="{6181C1A6-E254-0319-B107-9274ECABFB03}"/>
              </a:ext>
            </a:extLst>
          </p:cNvPr>
          <p:cNvSpPr txBox="1"/>
          <p:nvPr/>
        </p:nvSpPr>
        <p:spPr>
          <a:xfrm>
            <a:off x="7183272" y="1628090"/>
            <a:ext cx="5008728" cy="1569660"/>
          </a:xfrm>
          <a:prstGeom prst="rect">
            <a:avLst/>
          </a:prstGeom>
          <a:noFill/>
        </p:spPr>
        <p:txBody>
          <a:bodyPr wrap="square" rtlCol="0">
            <a:spAutoFit/>
          </a:bodyPr>
          <a:lstStyle/>
          <a:p>
            <a:r>
              <a:rPr lang="fr" sz="3200" b="1" dirty="0">
                <a:solidFill>
                  <a:srgbClr val="0095DA"/>
                </a:solidFill>
                <a:latin typeface="Ubuntu"/>
              </a:rPr>
              <a:t>Montrez de la </a:t>
            </a:r>
          </a:p>
          <a:p>
            <a:r>
              <a:rPr lang="es-PA" sz="3200" b="1" dirty="0" err="1">
                <a:solidFill>
                  <a:srgbClr val="0095DA"/>
                </a:solidFill>
                <a:latin typeface="Ubuntu"/>
              </a:rPr>
              <a:t>reconnaissance</a:t>
            </a:r>
            <a:endParaRPr lang="es-PA" sz="3200" b="1" dirty="0">
              <a:solidFill>
                <a:srgbClr val="0095DA"/>
              </a:solidFill>
              <a:latin typeface="Ubuntu"/>
            </a:endParaRPr>
          </a:p>
          <a:p>
            <a:endParaRPr lang="fr" sz="3200" b="1" dirty="0">
              <a:solidFill>
                <a:srgbClr val="0095DA"/>
              </a:solidFill>
              <a:latin typeface="Ubuntu"/>
            </a:endParaRPr>
          </a:p>
        </p:txBody>
      </p:sp>
      <p:sp>
        <p:nvSpPr>
          <p:cNvPr id="32" name="Text Placeholder 5">
            <a:extLst>
              <a:ext uri="{FF2B5EF4-FFF2-40B4-BE49-F238E27FC236}">
                <a16:creationId xmlns:a16="http://schemas.microsoft.com/office/drawing/2014/main" id="{128C14AA-0F21-D456-3496-AC594C698A66}"/>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33" name="Text Placeholder 4">
            <a:extLst>
              <a:ext uri="{FF2B5EF4-FFF2-40B4-BE49-F238E27FC236}">
                <a16:creationId xmlns:a16="http://schemas.microsoft.com/office/drawing/2014/main" id="{3E826D3E-D8C0-8787-29FC-F54D824556B2}"/>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Clôture</a:t>
            </a:r>
          </a:p>
        </p:txBody>
      </p:sp>
      <p:pic>
        <p:nvPicPr>
          <p:cNvPr id="9" name="Picture 8">
            <a:extLst>
              <a:ext uri="{FF2B5EF4-FFF2-40B4-BE49-F238E27FC236}">
                <a16:creationId xmlns:a16="http://schemas.microsoft.com/office/drawing/2014/main" id="{F82A72EB-68E5-480F-7F17-06DE19119E2F}"/>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0" y="1827257"/>
            <a:ext cx="6184900" cy="4123266"/>
          </a:xfrm>
          <a:prstGeom prst="rect">
            <a:avLst/>
          </a:prstGeom>
          <a:ln w="38100">
            <a:solidFill>
              <a:srgbClr val="0095DA"/>
            </a:solidFill>
          </a:ln>
        </p:spPr>
      </p:pic>
    </p:spTree>
    <p:extLst>
      <p:ext uri="{BB962C8B-B14F-4D97-AF65-F5344CB8AC3E}">
        <p14:creationId xmlns:p14="http://schemas.microsoft.com/office/powerpoint/2010/main" val="358969861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7160C-A462-037E-0442-B390B96CD660}"/>
            </a:ext>
          </a:extLst>
        </p:cNvPr>
        <p:cNvGrpSpPr/>
        <p:nvPr/>
      </p:nvGrpSpPr>
      <p:grpSpPr>
        <a:xfrm>
          <a:off x="0" y="0"/>
          <a:ext cx="0" cy="0"/>
          <a:chOff x="0" y="0"/>
          <a:chExt cx="0" cy="0"/>
        </a:xfrm>
      </p:grpSpPr>
      <p:grpSp>
        <p:nvGrpSpPr>
          <p:cNvPr id="26" name="Group 25">
            <a:extLst>
              <a:ext uri="{FF2B5EF4-FFF2-40B4-BE49-F238E27FC236}">
                <a16:creationId xmlns:a16="http://schemas.microsoft.com/office/drawing/2014/main" id="{9A3E8EFA-88B4-E4A2-E001-3647CA0A6F56}"/>
              </a:ext>
            </a:extLst>
          </p:cNvPr>
          <p:cNvGrpSpPr/>
          <p:nvPr/>
        </p:nvGrpSpPr>
        <p:grpSpPr>
          <a:xfrm>
            <a:off x="0" y="1477739"/>
            <a:ext cx="4778829" cy="4778829"/>
            <a:chOff x="-165099" y="1638300"/>
            <a:chExt cx="4892788" cy="4892788"/>
          </a:xfrm>
          <a:solidFill>
            <a:srgbClr val="0095DA"/>
          </a:solidFill>
        </p:grpSpPr>
        <p:sp>
          <p:nvSpPr>
            <p:cNvPr id="27" name="Rectangle 26">
              <a:extLst>
                <a:ext uri="{FF2B5EF4-FFF2-40B4-BE49-F238E27FC236}">
                  <a16:creationId xmlns:a16="http://schemas.microsoft.com/office/drawing/2014/main" id="{3CA01759-8352-7362-34AF-6E94C7744044}"/>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28" name="Oval 27">
              <a:extLst>
                <a:ext uri="{FF2B5EF4-FFF2-40B4-BE49-F238E27FC236}">
                  <a16:creationId xmlns:a16="http://schemas.microsoft.com/office/drawing/2014/main" id="{4260112C-2145-5062-2A64-BED007745276}"/>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4" name="Text Placeholder 6">
            <a:extLst>
              <a:ext uri="{FF2B5EF4-FFF2-40B4-BE49-F238E27FC236}">
                <a16:creationId xmlns:a16="http://schemas.microsoft.com/office/drawing/2014/main" id="{3B8F8850-E329-033C-F1BB-AC4F53660E97}"/>
              </a:ext>
            </a:extLst>
          </p:cNvPr>
          <p:cNvSpPr txBox="1">
            <a:spLocks/>
          </p:cNvSpPr>
          <p:nvPr/>
        </p:nvSpPr>
        <p:spPr>
          <a:xfrm>
            <a:off x="152400" y="2942701"/>
            <a:ext cx="4148081" cy="1700521"/>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7F7F7F"/>
                </a:solidFill>
                <a:latin typeface="Ubuntu Light" panose="020B03040306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fr" sz="3200" b="1" dirty="0">
                <a:solidFill>
                  <a:srgbClr val="013B82"/>
                </a:solidFill>
                <a:latin typeface="Ubuntu" panose="020B0504030602030204" pitchFamily="34" charset="0"/>
              </a:rPr>
              <a:t>Racconter</a:t>
            </a:r>
          </a:p>
          <a:p>
            <a:pPr>
              <a:lnSpc>
                <a:spcPct val="100000"/>
              </a:lnSpc>
              <a:spcBef>
                <a:spcPts val="0"/>
              </a:spcBef>
            </a:pPr>
            <a:r>
              <a:rPr lang="fr" sz="3200" b="1" dirty="0">
                <a:solidFill>
                  <a:srgbClr val="013B82"/>
                </a:solidFill>
                <a:latin typeface="Ubuntu" panose="020B0504030602030204" pitchFamily="34" charset="0"/>
              </a:rPr>
              <a:t>L' </a:t>
            </a:r>
            <a:r>
              <a:rPr lang="fr" sz="3200" b="1" dirty="0">
                <a:solidFill>
                  <a:schemeClr val="bg1"/>
                </a:solidFill>
                <a:latin typeface="Ubuntu" panose="020B0504030602030204" pitchFamily="34" charset="0"/>
              </a:rPr>
              <a:t>histoire de votre projet </a:t>
            </a:r>
            <a:r>
              <a:rPr lang="fr" sz="3200" b="1" dirty="0">
                <a:solidFill>
                  <a:srgbClr val="013B82"/>
                </a:solidFill>
                <a:latin typeface="Ubuntu" panose="020B0504030602030204" pitchFamily="34" charset="0"/>
              </a:rPr>
              <a:t>est importante </a:t>
            </a:r>
          </a:p>
        </p:txBody>
      </p:sp>
      <p:sp>
        <p:nvSpPr>
          <p:cNvPr id="6" name="TextBox 5">
            <a:extLst>
              <a:ext uri="{FF2B5EF4-FFF2-40B4-BE49-F238E27FC236}">
                <a16:creationId xmlns:a16="http://schemas.microsoft.com/office/drawing/2014/main" id="{08526B45-EE8F-4567-8A40-CA70257CE2A4}"/>
              </a:ext>
            </a:extLst>
          </p:cNvPr>
          <p:cNvSpPr txBox="1"/>
          <p:nvPr/>
        </p:nvSpPr>
        <p:spPr>
          <a:xfrm>
            <a:off x="5199380" y="1045881"/>
            <a:ext cx="6341245" cy="5786841"/>
          </a:xfrm>
          <a:prstGeom prst="rect">
            <a:avLst/>
          </a:prstGeom>
          <a:noFill/>
        </p:spPr>
        <p:txBody>
          <a:bodyPr wrap="square" rtlCol="0">
            <a:spAutoFit/>
          </a:bodyPr>
          <a:lstStyle/>
          <a:p>
            <a:pPr marL="266700" indent="-254000">
              <a:lnSpc>
                <a:spcPct val="120000"/>
              </a:lnSpc>
              <a:spcAft>
                <a:spcPts val="600"/>
              </a:spcAft>
              <a:buBlip>
                <a:blip r:embed="rId2"/>
              </a:buBlip>
            </a:pPr>
            <a:r>
              <a:rPr lang="fr" sz="2100" dirty="0">
                <a:solidFill>
                  <a:srgbClr val="013B82"/>
                </a:solidFill>
                <a:latin typeface="Ubuntu Light"/>
                <a:ea typeface="Calibri"/>
                <a:cs typeface="Calibri"/>
                <a:sym typeface="Calibri"/>
              </a:rPr>
              <a:t>Les histoires de vos projets sont </a:t>
            </a:r>
            <a:r>
              <a:rPr lang="fr" sz="2100" dirty="0">
                <a:solidFill>
                  <a:srgbClr val="92278F"/>
                </a:solidFill>
                <a:latin typeface="Ubuntu" panose="020B0504030602030204" pitchFamily="34" charset="0"/>
                <a:ea typeface="Calibri"/>
                <a:cs typeface="Calibri"/>
                <a:sym typeface="Calibri"/>
              </a:rPr>
              <a:t>puissantes</a:t>
            </a:r>
            <a:r>
              <a:rPr lang="fr" sz="2100" dirty="0">
                <a:solidFill>
                  <a:srgbClr val="013B82"/>
                </a:solidFill>
                <a:latin typeface="Ubuntu" panose="020B0504030602030204" pitchFamily="34" charset="0"/>
                <a:ea typeface="Calibri"/>
                <a:cs typeface="Calibri"/>
                <a:sym typeface="Calibri"/>
              </a:rPr>
              <a:t>,</a:t>
            </a:r>
            <a:r>
              <a:rPr lang="fr" sz="2100" dirty="0">
                <a:solidFill>
                  <a:srgbClr val="92278F"/>
                </a:solidFill>
                <a:latin typeface="Ubuntu" panose="020B0504030602030204" pitchFamily="34" charset="0"/>
                <a:ea typeface="Calibri"/>
                <a:cs typeface="Calibri"/>
                <a:sym typeface="Calibri"/>
              </a:rPr>
              <a:t> porteuses de sens </a:t>
            </a:r>
            <a:r>
              <a:rPr lang="fr" sz="2100" dirty="0">
                <a:solidFill>
                  <a:srgbClr val="013B82"/>
                </a:solidFill>
                <a:latin typeface="Ubuntu Light"/>
                <a:ea typeface="Calibri"/>
                <a:cs typeface="Calibri"/>
                <a:sym typeface="Calibri"/>
              </a:rPr>
              <a:t>et </a:t>
            </a:r>
            <a:r>
              <a:rPr lang="fr" sz="2100" dirty="0">
                <a:solidFill>
                  <a:srgbClr val="92278F"/>
                </a:solidFill>
                <a:latin typeface="Ubuntu" panose="020B0504030602030204" pitchFamily="34" charset="0"/>
                <a:ea typeface="Calibri"/>
                <a:cs typeface="Calibri"/>
                <a:sym typeface="Calibri"/>
              </a:rPr>
              <a:t>valent la peine d'être partagées</a:t>
            </a:r>
            <a:r>
              <a:rPr lang="fr" sz="2100" dirty="0">
                <a:solidFill>
                  <a:srgbClr val="013B82"/>
                </a:solidFill>
                <a:latin typeface="Ubuntu Light"/>
                <a:ea typeface="Calibri"/>
                <a:cs typeface="Calibri"/>
                <a:sym typeface="Calibri"/>
              </a:rPr>
              <a:t>. </a:t>
            </a:r>
          </a:p>
          <a:p>
            <a:pPr marL="266700" indent="-254000">
              <a:lnSpc>
                <a:spcPct val="120000"/>
              </a:lnSpc>
              <a:spcAft>
                <a:spcPts val="600"/>
              </a:spcAft>
              <a:buBlip>
                <a:blip r:embed="rId2"/>
              </a:buBlip>
            </a:pPr>
            <a:r>
              <a:rPr lang="fr" sz="2100" dirty="0">
                <a:solidFill>
                  <a:srgbClr val="013B82"/>
                </a:solidFill>
                <a:latin typeface="Ubuntu Light"/>
                <a:ea typeface="Calibri"/>
                <a:cs typeface="Calibri"/>
                <a:sym typeface="Calibri"/>
              </a:rPr>
              <a:t>Vos histoires de projet montrent les </a:t>
            </a:r>
            <a:r>
              <a:rPr lang="fr" sz="2100" dirty="0">
                <a:solidFill>
                  <a:srgbClr val="92278F"/>
                </a:solidFill>
                <a:latin typeface="Ubuntu" panose="020B0504030602030204" pitchFamily="34" charset="0"/>
                <a:ea typeface="Calibri"/>
                <a:cs typeface="Calibri"/>
                <a:sym typeface="Calibri"/>
              </a:rPr>
              <a:t>grands moments </a:t>
            </a:r>
            <a:r>
              <a:rPr lang="fr" sz="2100" dirty="0">
                <a:solidFill>
                  <a:srgbClr val="013B82"/>
                </a:solidFill>
                <a:latin typeface="Ubuntu Light"/>
                <a:ea typeface="Calibri"/>
                <a:cs typeface="Calibri"/>
                <a:sym typeface="Calibri"/>
              </a:rPr>
              <a:t>et le travail d' </a:t>
            </a:r>
            <a:r>
              <a:rPr lang="fr" sz="2100" dirty="0">
                <a:solidFill>
                  <a:srgbClr val="92278F"/>
                </a:solidFill>
                <a:latin typeface="Ubuntu" panose="020B0504030602030204" pitchFamily="34" charset="0"/>
                <a:ea typeface="Calibri"/>
                <a:cs typeface="Calibri"/>
                <a:sym typeface="Calibri"/>
              </a:rPr>
              <a:t>équipe</a:t>
            </a:r>
            <a:r>
              <a:rPr lang="fr" sz="2100" dirty="0">
                <a:solidFill>
                  <a:srgbClr val="013B82"/>
                </a:solidFill>
                <a:latin typeface="Ubuntu Light"/>
                <a:ea typeface="Calibri"/>
                <a:cs typeface="Calibri"/>
                <a:sym typeface="Calibri"/>
              </a:rPr>
              <a:t>.</a:t>
            </a:r>
          </a:p>
          <a:p>
            <a:pPr marL="266700" indent="-254000">
              <a:lnSpc>
                <a:spcPct val="120000"/>
              </a:lnSpc>
              <a:spcAft>
                <a:spcPts val="600"/>
              </a:spcAft>
              <a:buBlip>
                <a:blip r:embed="rId2"/>
              </a:buBlip>
            </a:pPr>
            <a:r>
              <a:rPr lang="fr" sz="2100" dirty="0">
                <a:solidFill>
                  <a:srgbClr val="013B82"/>
                </a:solidFill>
                <a:latin typeface="Ubuntu Light"/>
                <a:ea typeface="Calibri"/>
                <a:cs typeface="Calibri"/>
                <a:sym typeface="Calibri"/>
              </a:rPr>
              <a:t>Vos récits de projets montrent aussi la force de relever </a:t>
            </a:r>
            <a:r>
              <a:rPr lang="fr" sz="2100" dirty="0">
                <a:solidFill>
                  <a:srgbClr val="92278F"/>
                </a:solidFill>
                <a:latin typeface="Ubuntu" panose="020B0504030602030204" pitchFamily="34" charset="0"/>
                <a:ea typeface="Calibri"/>
                <a:cs typeface="Calibri"/>
                <a:sym typeface="Calibri"/>
              </a:rPr>
              <a:t>les défis et de résoudre des problèmes</a:t>
            </a:r>
            <a:r>
              <a:rPr lang="fr" sz="2100" dirty="0">
                <a:solidFill>
                  <a:srgbClr val="013B82"/>
                </a:solidFill>
                <a:latin typeface="Ubuntu Light"/>
                <a:ea typeface="Calibri"/>
                <a:cs typeface="Calibri"/>
                <a:sym typeface="Calibri"/>
              </a:rPr>
              <a:t>. </a:t>
            </a:r>
          </a:p>
          <a:p>
            <a:pPr marL="266700" indent="-254000">
              <a:lnSpc>
                <a:spcPct val="120000"/>
              </a:lnSpc>
              <a:spcAft>
                <a:spcPts val="600"/>
              </a:spcAft>
              <a:buBlip>
                <a:blip r:embed="rId2"/>
              </a:buBlip>
            </a:pPr>
            <a:r>
              <a:rPr lang="fr" sz="2100" dirty="0">
                <a:solidFill>
                  <a:srgbClr val="013B82"/>
                </a:solidFill>
                <a:latin typeface="Ubuntu Light"/>
                <a:ea typeface="Calibri"/>
                <a:cs typeface="Calibri"/>
                <a:sym typeface="Calibri"/>
              </a:rPr>
              <a:t>Vos histoires de projets aident les autres </a:t>
            </a:r>
            <a:r>
              <a:rPr lang="fr" sz="2100" dirty="0">
                <a:solidFill>
                  <a:srgbClr val="92278F"/>
                </a:solidFill>
                <a:latin typeface="Ubuntu" panose="020B0504030602030204" pitchFamily="34" charset="0"/>
                <a:ea typeface="Calibri"/>
                <a:cs typeface="Calibri"/>
                <a:sym typeface="Calibri"/>
              </a:rPr>
              <a:t>à vous comprendre</a:t>
            </a:r>
            <a:r>
              <a:rPr lang="fr" sz="2100" dirty="0">
                <a:solidFill>
                  <a:srgbClr val="013B82"/>
                </a:solidFill>
                <a:latin typeface="Ubuntu Light"/>
                <a:ea typeface="Calibri"/>
                <a:cs typeface="Calibri"/>
                <a:sym typeface="Calibri"/>
              </a:rPr>
              <a:t> et </a:t>
            </a:r>
            <a:r>
              <a:rPr lang="fr" sz="2100" dirty="0">
                <a:solidFill>
                  <a:srgbClr val="92278F"/>
                </a:solidFill>
                <a:latin typeface="Ubuntu" panose="020B0504030602030204" pitchFamily="34" charset="0"/>
                <a:ea typeface="Calibri"/>
                <a:cs typeface="Calibri"/>
                <a:sym typeface="Calibri"/>
              </a:rPr>
              <a:t>à vous soutenir</a:t>
            </a:r>
            <a:r>
              <a:rPr lang="fr" sz="2100" dirty="0">
                <a:solidFill>
                  <a:srgbClr val="013B82"/>
                </a:solidFill>
                <a:latin typeface="Ubuntu Light"/>
                <a:ea typeface="Calibri"/>
                <a:cs typeface="Calibri"/>
                <a:sym typeface="Calibri"/>
              </a:rPr>
              <a:t> , vous et votre projet.</a:t>
            </a:r>
          </a:p>
          <a:p>
            <a:pPr marL="266700" indent="-254000">
              <a:lnSpc>
                <a:spcPct val="120000"/>
              </a:lnSpc>
              <a:spcAft>
                <a:spcPts val="600"/>
              </a:spcAft>
              <a:buBlip>
                <a:blip r:embed="rId2"/>
              </a:buBlip>
            </a:pPr>
            <a:r>
              <a:rPr lang="fr" sz="2100" dirty="0">
                <a:solidFill>
                  <a:srgbClr val="013B82"/>
                </a:solidFill>
                <a:latin typeface="Ubuntu Light"/>
                <a:ea typeface="Calibri"/>
                <a:cs typeface="Calibri"/>
                <a:sym typeface="Calibri"/>
              </a:rPr>
              <a:t>Les histoires de vos projets </a:t>
            </a:r>
            <a:r>
              <a:rPr lang="fr" sz="2100" dirty="0">
                <a:solidFill>
                  <a:srgbClr val="92278F"/>
                </a:solidFill>
                <a:latin typeface="Ubuntu" panose="020B0504030602030204" pitchFamily="34" charset="0"/>
                <a:ea typeface="Calibri"/>
                <a:cs typeface="Calibri"/>
                <a:sym typeface="Calibri"/>
              </a:rPr>
              <a:t>inspirent</a:t>
            </a:r>
            <a:r>
              <a:rPr lang="fr" sz="2100" dirty="0">
                <a:solidFill>
                  <a:srgbClr val="013B82"/>
                </a:solidFill>
                <a:latin typeface="Ubuntu Light"/>
                <a:ea typeface="Calibri"/>
                <a:cs typeface="Calibri"/>
                <a:sym typeface="Calibri"/>
              </a:rPr>
              <a:t> d'autres personnes à poursuivre le projet et à soit le développer, soit à faire quelque chose de similaire dans leur propre domaine. </a:t>
            </a:r>
          </a:p>
        </p:txBody>
      </p:sp>
      <p:pic>
        <p:nvPicPr>
          <p:cNvPr id="7" name="Graphic 6">
            <a:extLst>
              <a:ext uri="{FF2B5EF4-FFF2-40B4-BE49-F238E27FC236}">
                <a16:creationId xmlns:a16="http://schemas.microsoft.com/office/drawing/2014/main" id="{8846AC55-7D60-1713-835F-D4BB4F4D9B0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80002" y="1392720"/>
            <a:ext cx="2549432" cy="1882658"/>
          </a:xfrm>
          <a:prstGeom prst="rect">
            <a:avLst/>
          </a:prstGeom>
        </p:spPr>
      </p:pic>
      <p:grpSp>
        <p:nvGrpSpPr>
          <p:cNvPr id="9" name="Group 8">
            <a:extLst>
              <a:ext uri="{FF2B5EF4-FFF2-40B4-BE49-F238E27FC236}">
                <a16:creationId xmlns:a16="http://schemas.microsoft.com/office/drawing/2014/main" id="{87C303B8-F79D-1FCD-14C1-B8DC40CCCEC3}"/>
              </a:ext>
            </a:extLst>
          </p:cNvPr>
          <p:cNvGrpSpPr/>
          <p:nvPr/>
        </p:nvGrpSpPr>
        <p:grpSpPr>
          <a:xfrm>
            <a:off x="10784378" y="5379376"/>
            <a:ext cx="1156254" cy="1196009"/>
            <a:chOff x="14188639" y="5284185"/>
            <a:chExt cx="1156254" cy="1196009"/>
          </a:xfrm>
        </p:grpSpPr>
        <p:sp>
          <p:nvSpPr>
            <p:cNvPr id="10" name="TextBox 18">
              <a:extLst>
                <a:ext uri="{FF2B5EF4-FFF2-40B4-BE49-F238E27FC236}">
                  <a16:creationId xmlns:a16="http://schemas.microsoft.com/office/drawing/2014/main" id="{DD38B80E-819C-A111-9140-DFBE8ABE64F4}"/>
                </a:ext>
              </a:extLst>
            </p:cNvPr>
            <p:cNvSpPr txBox="1"/>
            <p:nvPr/>
          </p:nvSpPr>
          <p:spPr>
            <a:xfrm>
              <a:off x="14188639" y="6141640"/>
              <a:ext cx="1156254" cy="338554"/>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CLÔTURE</a:t>
              </a:r>
            </a:p>
          </p:txBody>
        </p:sp>
        <p:grpSp>
          <p:nvGrpSpPr>
            <p:cNvPr id="11" name="Group 10">
              <a:extLst>
                <a:ext uri="{FF2B5EF4-FFF2-40B4-BE49-F238E27FC236}">
                  <a16:creationId xmlns:a16="http://schemas.microsoft.com/office/drawing/2014/main" id="{0215B739-E323-F133-E088-8CFACD23CB95}"/>
                </a:ext>
              </a:extLst>
            </p:cNvPr>
            <p:cNvGrpSpPr/>
            <p:nvPr/>
          </p:nvGrpSpPr>
          <p:grpSpPr>
            <a:xfrm>
              <a:off x="14353573" y="5284185"/>
              <a:ext cx="812613" cy="812613"/>
              <a:chOff x="12927257" y="2548799"/>
              <a:chExt cx="1585213" cy="1585213"/>
            </a:xfrm>
          </p:grpSpPr>
          <p:sp>
            <p:nvSpPr>
              <p:cNvPr id="12" name="Oval 11">
                <a:extLst>
                  <a:ext uri="{FF2B5EF4-FFF2-40B4-BE49-F238E27FC236}">
                    <a16:creationId xmlns:a16="http://schemas.microsoft.com/office/drawing/2014/main" id="{42BBA862-EA14-C2EE-787F-84BBAB8E373D}"/>
                  </a:ext>
                </a:extLst>
              </p:cNvPr>
              <p:cNvSpPr/>
              <p:nvPr/>
            </p:nvSpPr>
            <p:spPr>
              <a:xfrm>
                <a:off x="12927257" y="2548799"/>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8BBE62D9-DD31-8DC0-5053-45B52E6623A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3247524" y="2804119"/>
                <a:ext cx="971550" cy="1162050"/>
              </a:xfrm>
              <a:prstGeom prst="rect">
                <a:avLst/>
              </a:prstGeom>
            </p:spPr>
          </p:pic>
        </p:grpSp>
      </p:grpSp>
      <p:sp>
        <p:nvSpPr>
          <p:cNvPr id="18" name="Text Placeholder 5">
            <a:extLst>
              <a:ext uri="{FF2B5EF4-FFF2-40B4-BE49-F238E27FC236}">
                <a16:creationId xmlns:a16="http://schemas.microsoft.com/office/drawing/2014/main" id="{7CA25C24-A3BC-B350-4C8C-6F41644FB330}"/>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19" name="Text Placeholder 4">
            <a:extLst>
              <a:ext uri="{FF2B5EF4-FFF2-40B4-BE49-F238E27FC236}">
                <a16:creationId xmlns:a16="http://schemas.microsoft.com/office/drawing/2014/main" id="{7835178E-D948-6296-F486-6273D0A19585}"/>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Clôture</a:t>
            </a:r>
          </a:p>
        </p:txBody>
      </p:sp>
    </p:spTree>
    <p:extLst>
      <p:ext uri="{BB962C8B-B14F-4D97-AF65-F5344CB8AC3E}">
        <p14:creationId xmlns:p14="http://schemas.microsoft.com/office/powerpoint/2010/main" val="40688531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F5B6E-8F79-DA17-5FD2-C437C9F99A0E}"/>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35DF886E-9928-5FBF-10F4-48FFF29FFE96}"/>
              </a:ext>
            </a:extLst>
          </p:cNvPr>
          <p:cNvGrpSpPr/>
          <p:nvPr/>
        </p:nvGrpSpPr>
        <p:grpSpPr>
          <a:xfrm>
            <a:off x="0" y="1577940"/>
            <a:ext cx="4778829" cy="4778829"/>
            <a:chOff x="-165099" y="1638300"/>
            <a:chExt cx="4892788" cy="4892788"/>
          </a:xfrm>
          <a:solidFill>
            <a:srgbClr val="DDF5FF"/>
          </a:solidFill>
        </p:grpSpPr>
        <p:sp>
          <p:nvSpPr>
            <p:cNvPr id="15" name="Rectangle 14">
              <a:extLst>
                <a:ext uri="{FF2B5EF4-FFF2-40B4-BE49-F238E27FC236}">
                  <a16:creationId xmlns:a16="http://schemas.microsoft.com/office/drawing/2014/main" id="{A5C6AF20-DB6A-15EC-5173-8D078A8B5A26}"/>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16" name="Oval 15">
              <a:extLst>
                <a:ext uri="{FF2B5EF4-FFF2-40B4-BE49-F238E27FC236}">
                  <a16:creationId xmlns:a16="http://schemas.microsoft.com/office/drawing/2014/main" id="{4F1E0A9C-5D2B-702A-8277-3F76DAF8C88F}"/>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12" name="TextBox 5">
            <a:extLst>
              <a:ext uri="{FF2B5EF4-FFF2-40B4-BE49-F238E27FC236}">
                <a16:creationId xmlns:a16="http://schemas.microsoft.com/office/drawing/2014/main" id="{504D1F2B-2009-71FE-F6B6-1A7C1798301D}"/>
              </a:ext>
            </a:extLst>
          </p:cNvPr>
          <p:cNvSpPr txBox="1"/>
          <p:nvPr/>
        </p:nvSpPr>
        <p:spPr>
          <a:xfrm>
            <a:off x="724542" y="3140708"/>
            <a:ext cx="3123558" cy="1077218"/>
          </a:xfrm>
          <a:prstGeom prst="rect">
            <a:avLst/>
          </a:prstGeom>
          <a:noFill/>
        </p:spPr>
        <p:txBody>
          <a:bodyPr wrap="square" rtlCol="0">
            <a:spAutoFit/>
          </a:bodyPr>
          <a:lstStyle/>
          <a:p>
            <a:r>
              <a:rPr lang="fr" sz="3200" b="1" dirty="0">
                <a:solidFill>
                  <a:srgbClr val="013B82"/>
                </a:solidFill>
                <a:latin typeface="Ubuntu"/>
              </a:rPr>
              <a:t>Pourquoi partager votre </a:t>
            </a:r>
            <a:r>
              <a:rPr lang="fr" sz="3200" b="1" dirty="0">
                <a:solidFill>
                  <a:srgbClr val="0095DA"/>
                </a:solidFill>
                <a:latin typeface="Ubuntu"/>
              </a:rPr>
              <a:t>projet </a:t>
            </a:r>
            <a:r>
              <a:rPr lang="fr" sz="3200" b="1" dirty="0">
                <a:solidFill>
                  <a:srgbClr val="013B82"/>
                </a:solidFill>
                <a:latin typeface="Ubuntu"/>
              </a:rPr>
              <a:t>?</a:t>
            </a:r>
          </a:p>
        </p:txBody>
      </p:sp>
      <p:grpSp>
        <p:nvGrpSpPr>
          <p:cNvPr id="2" name="Grupo 22">
            <a:extLst>
              <a:ext uri="{FF2B5EF4-FFF2-40B4-BE49-F238E27FC236}">
                <a16:creationId xmlns:a16="http://schemas.microsoft.com/office/drawing/2014/main" id="{36DC0AC8-F49A-664C-7814-24146C8FF1E8}"/>
              </a:ext>
            </a:extLst>
          </p:cNvPr>
          <p:cNvGrpSpPr/>
          <p:nvPr/>
        </p:nvGrpSpPr>
        <p:grpSpPr>
          <a:xfrm>
            <a:off x="6774572" y="1990490"/>
            <a:ext cx="2931705" cy="3344891"/>
            <a:chOff x="4796578" y="2416970"/>
            <a:chExt cx="2301818" cy="2626229"/>
          </a:xfrm>
          <a:solidFill>
            <a:srgbClr val="ED1C24"/>
          </a:solidFill>
        </p:grpSpPr>
        <p:sp>
          <p:nvSpPr>
            <p:cNvPr id="3" name="Forma libre: forma 2">
              <a:extLst>
                <a:ext uri="{FF2B5EF4-FFF2-40B4-BE49-F238E27FC236}">
                  <a16:creationId xmlns:a16="http://schemas.microsoft.com/office/drawing/2014/main" id="{6F579E81-8122-5878-12E9-B6EB55247F23}"/>
                </a:ext>
              </a:extLst>
            </p:cNvPr>
            <p:cNvSpPr/>
            <p:nvPr/>
          </p:nvSpPr>
          <p:spPr>
            <a:xfrm>
              <a:off x="5845321" y="2416970"/>
              <a:ext cx="204376" cy="204376"/>
            </a:xfrm>
            <a:custGeom>
              <a:avLst/>
              <a:gdLst>
                <a:gd name="connsiteX0" fmla="*/ 204377 w 204376"/>
                <a:gd name="connsiteY0" fmla="*/ 102188 h 204376"/>
                <a:gd name="connsiteX1" fmla="*/ 102189 w 204376"/>
                <a:gd name="connsiteY1" fmla="*/ 204377 h 204376"/>
                <a:gd name="connsiteX2" fmla="*/ 0 w 204376"/>
                <a:gd name="connsiteY2" fmla="*/ 102188 h 204376"/>
                <a:gd name="connsiteX3" fmla="*/ 102189 w 204376"/>
                <a:gd name="connsiteY3" fmla="*/ 0 h 204376"/>
                <a:gd name="connsiteX4" fmla="*/ 204377 w 204376"/>
                <a:gd name="connsiteY4" fmla="*/ 102188 h 2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76" h="204376">
                  <a:moveTo>
                    <a:pt x="204377" y="102188"/>
                  </a:moveTo>
                  <a:cubicBezTo>
                    <a:pt x="204377" y="158626"/>
                    <a:pt x="158626" y="204377"/>
                    <a:pt x="102189" y="204377"/>
                  </a:cubicBezTo>
                  <a:cubicBezTo>
                    <a:pt x="45751" y="204377"/>
                    <a:pt x="0" y="158626"/>
                    <a:pt x="0" y="102188"/>
                  </a:cubicBezTo>
                  <a:cubicBezTo>
                    <a:pt x="0" y="45751"/>
                    <a:pt x="45751" y="0"/>
                    <a:pt x="102189" y="0"/>
                  </a:cubicBezTo>
                  <a:cubicBezTo>
                    <a:pt x="158626" y="0"/>
                    <a:pt x="204377" y="45751"/>
                    <a:pt x="204377" y="102188"/>
                  </a:cubicBezTo>
                  <a:close/>
                </a:path>
              </a:pathLst>
            </a:custGeom>
            <a:solidFill>
              <a:srgbClr val="EC1C24"/>
            </a:solidFill>
            <a:ln w="4675" cap="flat">
              <a:noFill/>
              <a:prstDash val="solid"/>
              <a:miter/>
            </a:ln>
          </p:spPr>
          <p:txBody>
            <a:bodyPr rtlCol="0" anchor="ctr"/>
            <a:lstStyle/>
            <a:p>
              <a:endParaRPr lang="es-PA"/>
            </a:p>
          </p:txBody>
        </p:sp>
        <p:sp>
          <p:nvSpPr>
            <p:cNvPr id="6" name="Forma libre: forma 3">
              <a:extLst>
                <a:ext uri="{FF2B5EF4-FFF2-40B4-BE49-F238E27FC236}">
                  <a16:creationId xmlns:a16="http://schemas.microsoft.com/office/drawing/2014/main" id="{A5B93B53-6272-894A-54DF-5FCC7ACC1B06}"/>
                </a:ext>
              </a:extLst>
            </p:cNvPr>
            <p:cNvSpPr/>
            <p:nvPr/>
          </p:nvSpPr>
          <p:spPr>
            <a:xfrm>
              <a:off x="5492187" y="2662803"/>
              <a:ext cx="910645" cy="847568"/>
            </a:xfrm>
            <a:custGeom>
              <a:avLst/>
              <a:gdLst>
                <a:gd name="connsiteX0" fmla="*/ 637316 w 910645"/>
                <a:gd name="connsiteY0" fmla="*/ 38804 h 847568"/>
                <a:gd name="connsiteX1" fmla="*/ 502675 w 910645"/>
                <a:gd name="connsiteY1" fmla="*/ -120 h 847568"/>
                <a:gd name="connsiteX2" fmla="*/ 407661 w 910645"/>
                <a:gd name="connsiteY2" fmla="*/ -120 h 847568"/>
                <a:gd name="connsiteX3" fmla="*/ 273020 w 910645"/>
                <a:gd name="connsiteY3" fmla="*/ 38804 h 847568"/>
                <a:gd name="connsiteX4" fmla="*/ -155 w 910645"/>
                <a:gd name="connsiteY4" fmla="*/ 177760 h 847568"/>
                <a:gd name="connsiteX5" fmla="*/ 38442 w 910645"/>
                <a:gd name="connsiteY5" fmla="*/ 258939 h 847568"/>
                <a:gd name="connsiteX6" fmla="*/ 321324 w 910645"/>
                <a:gd name="connsiteY6" fmla="*/ 144839 h 847568"/>
                <a:gd name="connsiteX7" fmla="*/ 334877 w 910645"/>
                <a:gd name="connsiteY7" fmla="*/ 405914 h 847568"/>
                <a:gd name="connsiteX8" fmla="*/ 350588 w 910645"/>
                <a:gd name="connsiteY8" fmla="*/ 728096 h 847568"/>
                <a:gd name="connsiteX9" fmla="*/ 349791 w 910645"/>
                <a:gd name="connsiteY9" fmla="*/ 728096 h 847568"/>
                <a:gd name="connsiteX10" fmla="*/ 355606 w 910645"/>
                <a:gd name="connsiteY10" fmla="*/ 847449 h 847568"/>
                <a:gd name="connsiteX11" fmla="*/ 443162 w 910645"/>
                <a:gd name="connsiteY11" fmla="*/ 847449 h 847568"/>
                <a:gd name="connsiteX12" fmla="*/ 443162 w 910645"/>
                <a:gd name="connsiteY12" fmla="*/ 396535 h 847568"/>
                <a:gd name="connsiteX13" fmla="*/ 467174 w 910645"/>
                <a:gd name="connsiteY13" fmla="*/ 396535 h 847568"/>
                <a:gd name="connsiteX14" fmla="*/ 467174 w 910645"/>
                <a:gd name="connsiteY14" fmla="*/ 847261 h 847568"/>
                <a:gd name="connsiteX15" fmla="*/ 554730 w 910645"/>
                <a:gd name="connsiteY15" fmla="*/ 847261 h 847568"/>
                <a:gd name="connsiteX16" fmla="*/ 560546 w 910645"/>
                <a:gd name="connsiteY16" fmla="*/ 727909 h 847568"/>
                <a:gd name="connsiteX17" fmla="*/ 559748 w 910645"/>
                <a:gd name="connsiteY17" fmla="*/ 727909 h 847568"/>
                <a:gd name="connsiteX18" fmla="*/ 575459 w 910645"/>
                <a:gd name="connsiteY18" fmla="*/ 405726 h 847568"/>
                <a:gd name="connsiteX19" fmla="*/ 589012 w 910645"/>
                <a:gd name="connsiteY19" fmla="*/ 144698 h 847568"/>
                <a:gd name="connsiteX20" fmla="*/ 871894 w 910645"/>
                <a:gd name="connsiteY20" fmla="*/ 258798 h 847568"/>
                <a:gd name="connsiteX21" fmla="*/ 910491 w 910645"/>
                <a:gd name="connsiteY21" fmla="*/ 177620 h 84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0645" h="847568">
                  <a:moveTo>
                    <a:pt x="637316" y="38804"/>
                  </a:moveTo>
                  <a:cubicBezTo>
                    <a:pt x="605098" y="25017"/>
                    <a:pt x="568612" y="-120"/>
                    <a:pt x="502675" y="-120"/>
                  </a:cubicBezTo>
                  <a:lnTo>
                    <a:pt x="407661" y="-120"/>
                  </a:lnTo>
                  <a:cubicBezTo>
                    <a:pt x="341724" y="-120"/>
                    <a:pt x="305238" y="25017"/>
                    <a:pt x="273020" y="38804"/>
                  </a:cubicBezTo>
                  <a:lnTo>
                    <a:pt x="-155" y="177760"/>
                  </a:lnTo>
                  <a:lnTo>
                    <a:pt x="38442" y="258939"/>
                  </a:lnTo>
                  <a:lnTo>
                    <a:pt x="321324" y="144839"/>
                  </a:lnTo>
                  <a:lnTo>
                    <a:pt x="334877" y="405914"/>
                  </a:lnTo>
                  <a:lnTo>
                    <a:pt x="350588" y="728096"/>
                  </a:lnTo>
                  <a:lnTo>
                    <a:pt x="349791" y="728096"/>
                  </a:lnTo>
                  <a:lnTo>
                    <a:pt x="355606" y="847449"/>
                  </a:lnTo>
                  <a:lnTo>
                    <a:pt x="443162" y="847449"/>
                  </a:lnTo>
                  <a:lnTo>
                    <a:pt x="443162" y="396535"/>
                  </a:lnTo>
                  <a:lnTo>
                    <a:pt x="467174" y="396535"/>
                  </a:lnTo>
                  <a:lnTo>
                    <a:pt x="467174" y="847261"/>
                  </a:lnTo>
                  <a:lnTo>
                    <a:pt x="554730" y="847261"/>
                  </a:lnTo>
                  <a:lnTo>
                    <a:pt x="560546" y="727909"/>
                  </a:lnTo>
                  <a:lnTo>
                    <a:pt x="559748" y="727909"/>
                  </a:lnTo>
                  <a:lnTo>
                    <a:pt x="575459" y="405726"/>
                  </a:lnTo>
                  <a:lnTo>
                    <a:pt x="589012" y="144698"/>
                  </a:lnTo>
                  <a:lnTo>
                    <a:pt x="871894" y="258798"/>
                  </a:lnTo>
                  <a:lnTo>
                    <a:pt x="910491" y="177620"/>
                  </a:lnTo>
                  <a:close/>
                </a:path>
              </a:pathLst>
            </a:custGeom>
            <a:solidFill>
              <a:srgbClr val="EC1C24"/>
            </a:solidFill>
            <a:ln w="4675" cap="flat">
              <a:noFill/>
              <a:prstDash val="solid"/>
              <a:miter/>
            </a:ln>
          </p:spPr>
          <p:txBody>
            <a:bodyPr rtlCol="0" anchor="ctr"/>
            <a:lstStyle/>
            <a:p>
              <a:endParaRPr lang="es-PA"/>
            </a:p>
          </p:txBody>
        </p:sp>
        <p:sp>
          <p:nvSpPr>
            <p:cNvPr id="7" name="Forma libre: forma 5">
              <a:extLst>
                <a:ext uri="{FF2B5EF4-FFF2-40B4-BE49-F238E27FC236}">
                  <a16:creationId xmlns:a16="http://schemas.microsoft.com/office/drawing/2014/main" id="{9B99EAB8-7E29-2399-5689-4749C91833A4}"/>
                </a:ext>
              </a:extLst>
            </p:cNvPr>
            <p:cNvSpPr/>
            <p:nvPr/>
          </p:nvSpPr>
          <p:spPr>
            <a:xfrm rot="20708400">
              <a:off x="4796578" y="3022438"/>
              <a:ext cx="204376" cy="204376"/>
            </a:xfrm>
            <a:custGeom>
              <a:avLst/>
              <a:gdLst>
                <a:gd name="connsiteX0" fmla="*/ 204222 w 204376"/>
                <a:gd name="connsiteY0" fmla="*/ 102069 h 204376"/>
                <a:gd name="connsiteX1" fmla="*/ 102034 w 204376"/>
                <a:gd name="connsiteY1" fmla="*/ 204257 h 204376"/>
                <a:gd name="connsiteX2" fmla="*/ -155 w 204376"/>
                <a:gd name="connsiteY2" fmla="*/ 102069 h 204376"/>
                <a:gd name="connsiteX3" fmla="*/ 102034 w 204376"/>
                <a:gd name="connsiteY3" fmla="*/ -120 h 204376"/>
                <a:gd name="connsiteX4" fmla="*/ 204222 w 204376"/>
                <a:gd name="connsiteY4" fmla="*/ 102069 h 2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76" h="204376">
                  <a:moveTo>
                    <a:pt x="204222" y="102069"/>
                  </a:moveTo>
                  <a:cubicBezTo>
                    <a:pt x="204222" y="158506"/>
                    <a:pt x="158471" y="204257"/>
                    <a:pt x="102034" y="204257"/>
                  </a:cubicBezTo>
                  <a:cubicBezTo>
                    <a:pt x="45597" y="204257"/>
                    <a:pt x="-155" y="158506"/>
                    <a:pt x="-155" y="102069"/>
                  </a:cubicBezTo>
                  <a:cubicBezTo>
                    <a:pt x="-155" y="45631"/>
                    <a:pt x="45597" y="-120"/>
                    <a:pt x="102034" y="-120"/>
                  </a:cubicBezTo>
                  <a:cubicBezTo>
                    <a:pt x="158471" y="-120"/>
                    <a:pt x="204222" y="45631"/>
                    <a:pt x="204222" y="102069"/>
                  </a:cubicBezTo>
                  <a:close/>
                </a:path>
              </a:pathLst>
            </a:custGeom>
            <a:solidFill>
              <a:srgbClr val="92278F"/>
            </a:solidFill>
            <a:ln w="4675" cap="flat">
              <a:noFill/>
              <a:prstDash val="solid"/>
              <a:miter/>
            </a:ln>
          </p:spPr>
          <p:txBody>
            <a:bodyPr rtlCol="0" anchor="ctr"/>
            <a:lstStyle/>
            <a:p>
              <a:endParaRPr lang="es-PA"/>
            </a:p>
          </p:txBody>
        </p:sp>
        <p:sp>
          <p:nvSpPr>
            <p:cNvPr id="8" name="Forma libre: forma 7">
              <a:extLst>
                <a:ext uri="{FF2B5EF4-FFF2-40B4-BE49-F238E27FC236}">
                  <a16:creationId xmlns:a16="http://schemas.microsoft.com/office/drawing/2014/main" id="{5796D488-EC8E-4611-D5AF-C11D5BA150AB}"/>
                </a:ext>
              </a:extLst>
            </p:cNvPr>
            <p:cNvSpPr/>
            <p:nvPr/>
          </p:nvSpPr>
          <p:spPr>
            <a:xfrm>
              <a:off x="4949636" y="2891285"/>
              <a:ext cx="857182" cy="815350"/>
            </a:xfrm>
            <a:custGeom>
              <a:avLst/>
              <a:gdLst>
                <a:gd name="connsiteX0" fmla="*/ 198173 w 857182"/>
                <a:gd name="connsiteY0" fmla="*/ 166786 h 815350"/>
                <a:gd name="connsiteX1" fmla="*/ 97157 w 857182"/>
                <a:gd name="connsiteY1" fmla="*/ 263863 h 815350"/>
                <a:gd name="connsiteX2" fmla="*/ 49650 w 857182"/>
                <a:gd name="connsiteY2" fmla="*/ 346261 h 815350"/>
                <a:gd name="connsiteX3" fmla="*/ 16072 w 857182"/>
                <a:gd name="connsiteY3" fmla="*/ 482262 h 815350"/>
                <a:gd name="connsiteX4" fmla="*/ -155 w 857182"/>
                <a:gd name="connsiteY4" fmla="*/ 788359 h 815350"/>
                <a:gd name="connsiteX5" fmla="*/ 89419 w 857182"/>
                <a:gd name="connsiteY5" fmla="*/ 795487 h 815350"/>
                <a:gd name="connsiteX6" fmla="*/ 132048 w 857182"/>
                <a:gd name="connsiteY6" fmla="*/ 493471 h 815350"/>
                <a:gd name="connsiteX7" fmla="*/ 364891 w 857182"/>
                <a:gd name="connsiteY7" fmla="*/ 612261 h 815350"/>
                <a:gd name="connsiteX8" fmla="*/ 651760 w 857182"/>
                <a:gd name="connsiteY8" fmla="*/ 759752 h 815350"/>
                <a:gd name="connsiteX9" fmla="*/ 651338 w 857182"/>
                <a:gd name="connsiteY9" fmla="*/ 760455 h 815350"/>
                <a:gd name="connsiteX10" fmla="*/ 757607 w 857182"/>
                <a:gd name="connsiteY10" fmla="*/ 815231 h 815350"/>
                <a:gd name="connsiteX11" fmla="*/ 801408 w 857182"/>
                <a:gd name="connsiteY11" fmla="*/ 739398 h 815350"/>
                <a:gd name="connsiteX12" fmla="*/ 411038 w 857182"/>
                <a:gd name="connsiteY12" fmla="*/ 513824 h 815350"/>
                <a:gd name="connsiteX13" fmla="*/ 423044 w 857182"/>
                <a:gd name="connsiteY13" fmla="*/ 493048 h 815350"/>
                <a:gd name="connsiteX14" fmla="*/ 813414 w 857182"/>
                <a:gd name="connsiteY14" fmla="*/ 718435 h 815350"/>
                <a:gd name="connsiteX15" fmla="*/ 857028 w 857182"/>
                <a:gd name="connsiteY15" fmla="*/ 642556 h 815350"/>
                <a:gd name="connsiteX16" fmla="*/ 756528 w 857182"/>
                <a:gd name="connsiteY16" fmla="*/ 577838 h 815350"/>
                <a:gd name="connsiteX17" fmla="*/ 756153 w 857182"/>
                <a:gd name="connsiteY17" fmla="*/ 578542 h 815350"/>
                <a:gd name="connsiteX18" fmla="*/ 484995 w 857182"/>
                <a:gd name="connsiteY18" fmla="*/ 403897 h 815350"/>
                <a:gd name="connsiteX19" fmla="*/ 266126 w 857182"/>
                <a:gd name="connsiteY19" fmla="*/ 261846 h 815350"/>
                <a:gd name="connsiteX20" fmla="*/ 506380 w 857182"/>
                <a:gd name="connsiteY20" fmla="*/ 73930 h 815350"/>
                <a:gd name="connsiteX21" fmla="*/ 455402 w 857182"/>
                <a:gd name="connsiteY21" fmla="*/ -120 h 815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57182" h="815350">
                  <a:moveTo>
                    <a:pt x="198173" y="166786"/>
                  </a:moveTo>
                  <a:cubicBezTo>
                    <a:pt x="170034" y="187749"/>
                    <a:pt x="130125" y="206789"/>
                    <a:pt x="97157" y="263863"/>
                  </a:cubicBezTo>
                  <a:lnTo>
                    <a:pt x="49650" y="346261"/>
                  </a:lnTo>
                  <a:cubicBezTo>
                    <a:pt x="16822" y="403381"/>
                    <a:pt x="20199" y="447512"/>
                    <a:pt x="16072" y="482262"/>
                  </a:cubicBezTo>
                  <a:lnTo>
                    <a:pt x="-155" y="788359"/>
                  </a:lnTo>
                  <a:lnTo>
                    <a:pt x="89419" y="795487"/>
                  </a:lnTo>
                  <a:lnTo>
                    <a:pt x="132048" y="493471"/>
                  </a:lnTo>
                  <a:lnTo>
                    <a:pt x="364891" y="612261"/>
                  </a:lnTo>
                  <a:lnTo>
                    <a:pt x="651760" y="759752"/>
                  </a:lnTo>
                  <a:lnTo>
                    <a:pt x="651338" y="760455"/>
                  </a:lnTo>
                  <a:lnTo>
                    <a:pt x="757607" y="815231"/>
                  </a:lnTo>
                  <a:lnTo>
                    <a:pt x="801408" y="739398"/>
                  </a:lnTo>
                  <a:lnTo>
                    <a:pt x="411038" y="513824"/>
                  </a:lnTo>
                  <a:lnTo>
                    <a:pt x="423044" y="493048"/>
                  </a:lnTo>
                  <a:lnTo>
                    <a:pt x="813414" y="718435"/>
                  </a:lnTo>
                  <a:lnTo>
                    <a:pt x="857028" y="642556"/>
                  </a:lnTo>
                  <a:lnTo>
                    <a:pt x="756528" y="577838"/>
                  </a:lnTo>
                  <a:lnTo>
                    <a:pt x="756153" y="578542"/>
                  </a:lnTo>
                  <a:lnTo>
                    <a:pt x="484995" y="403897"/>
                  </a:lnTo>
                  <a:lnTo>
                    <a:pt x="266126" y="261846"/>
                  </a:lnTo>
                  <a:lnTo>
                    <a:pt x="506380" y="73930"/>
                  </a:lnTo>
                  <a:lnTo>
                    <a:pt x="455402" y="-120"/>
                  </a:lnTo>
                  <a:close/>
                </a:path>
              </a:pathLst>
            </a:custGeom>
            <a:solidFill>
              <a:srgbClr val="92278F"/>
            </a:solidFill>
            <a:ln w="4675" cap="flat">
              <a:noFill/>
              <a:prstDash val="solid"/>
              <a:miter/>
            </a:ln>
          </p:spPr>
          <p:txBody>
            <a:bodyPr rtlCol="0" anchor="ctr"/>
            <a:lstStyle/>
            <a:p>
              <a:endParaRPr lang="es-PA"/>
            </a:p>
          </p:txBody>
        </p:sp>
        <p:sp>
          <p:nvSpPr>
            <p:cNvPr id="9" name="Forma libre: forma 8">
              <a:extLst>
                <a:ext uri="{FF2B5EF4-FFF2-40B4-BE49-F238E27FC236}">
                  <a16:creationId xmlns:a16="http://schemas.microsoft.com/office/drawing/2014/main" id="{0B74EAF8-1434-650D-181D-ADA7C892CE20}"/>
                </a:ext>
              </a:extLst>
            </p:cNvPr>
            <p:cNvSpPr/>
            <p:nvPr/>
          </p:nvSpPr>
          <p:spPr>
            <a:xfrm rot="17091600">
              <a:off x="4796649" y="4233305"/>
              <a:ext cx="204376" cy="204376"/>
            </a:xfrm>
            <a:custGeom>
              <a:avLst/>
              <a:gdLst>
                <a:gd name="connsiteX0" fmla="*/ 204222 w 204376"/>
                <a:gd name="connsiteY0" fmla="*/ 102068 h 204376"/>
                <a:gd name="connsiteX1" fmla="*/ 102034 w 204376"/>
                <a:gd name="connsiteY1" fmla="*/ 204257 h 204376"/>
                <a:gd name="connsiteX2" fmla="*/ -155 w 204376"/>
                <a:gd name="connsiteY2" fmla="*/ 102068 h 204376"/>
                <a:gd name="connsiteX3" fmla="*/ 102034 w 204376"/>
                <a:gd name="connsiteY3" fmla="*/ -120 h 204376"/>
                <a:gd name="connsiteX4" fmla="*/ 204222 w 204376"/>
                <a:gd name="connsiteY4" fmla="*/ 102068 h 2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76" h="204376">
                  <a:moveTo>
                    <a:pt x="204222" y="102068"/>
                  </a:moveTo>
                  <a:cubicBezTo>
                    <a:pt x="204222" y="158506"/>
                    <a:pt x="158471" y="204257"/>
                    <a:pt x="102034" y="204257"/>
                  </a:cubicBezTo>
                  <a:cubicBezTo>
                    <a:pt x="45597" y="204257"/>
                    <a:pt x="-155" y="158505"/>
                    <a:pt x="-155" y="102068"/>
                  </a:cubicBezTo>
                  <a:cubicBezTo>
                    <a:pt x="-155" y="45631"/>
                    <a:pt x="45597" y="-120"/>
                    <a:pt x="102034" y="-120"/>
                  </a:cubicBezTo>
                  <a:cubicBezTo>
                    <a:pt x="158471" y="-120"/>
                    <a:pt x="204222" y="45631"/>
                    <a:pt x="204222" y="102068"/>
                  </a:cubicBezTo>
                  <a:close/>
                </a:path>
              </a:pathLst>
            </a:custGeom>
            <a:solidFill>
              <a:srgbClr val="3D2262"/>
            </a:solidFill>
            <a:ln w="4675" cap="flat">
              <a:noFill/>
              <a:prstDash val="solid"/>
              <a:miter/>
            </a:ln>
          </p:spPr>
          <p:txBody>
            <a:bodyPr rtlCol="0" anchor="ctr"/>
            <a:lstStyle/>
            <a:p>
              <a:endParaRPr lang="es-PA"/>
            </a:p>
          </p:txBody>
        </p:sp>
        <p:sp>
          <p:nvSpPr>
            <p:cNvPr id="11" name="Forma libre: forma 9">
              <a:extLst>
                <a:ext uri="{FF2B5EF4-FFF2-40B4-BE49-F238E27FC236}">
                  <a16:creationId xmlns:a16="http://schemas.microsoft.com/office/drawing/2014/main" id="{0A52DAA3-67EE-C436-BE21-5F86AAF5EAC2}"/>
                </a:ext>
              </a:extLst>
            </p:cNvPr>
            <p:cNvSpPr/>
            <p:nvPr/>
          </p:nvSpPr>
          <p:spPr>
            <a:xfrm>
              <a:off x="4949636" y="3753533"/>
              <a:ext cx="857182" cy="815584"/>
            </a:xfrm>
            <a:custGeom>
              <a:avLst/>
              <a:gdLst>
                <a:gd name="connsiteX0" fmla="*/ 16072 w 857182"/>
                <a:gd name="connsiteY0" fmla="*/ 332848 h 815584"/>
                <a:gd name="connsiteX1" fmla="*/ 49650 w 857182"/>
                <a:gd name="connsiteY1" fmla="*/ 468850 h 815584"/>
                <a:gd name="connsiteX2" fmla="*/ 97297 w 857182"/>
                <a:gd name="connsiteY2" fmla="*/ 551248 h 815584"/>
                <a:gd name="connsiteX3" fmla="*/ 198313 w 857182"/>
                <a:gd name="connsiteY3" fmla="*/ 648324 h 815584"/>
                <a:gd name="connsiteX4" fmla="*/ 455309 w 857182"/>
                <a:gd name="connsiteY4" fmla="*/ 815465 h 815584"/>
                <a:gd name="connsiteX5" fmla="*/ 506286 w 857182"/>
                <a:gd name="connsiteY5" fmla="*/ 741415 h 815584"/>
                <a:gd name="connsiteX6" fmla="*/ 266126 w 857182"/>
                <a:gd name="connsiteY6" fmla="*/ 553499 h 815584"/>
                <a:gd name="connsiteX7" fmla="*/ 485417 w 857182"/>
                <a:gd name="connsiteY7" fmla="*/ 411213 h 815584"/>
                <a:gd name="connsiteX8" fmla="*/ 756575 w 857182"/>
                <a:gd name="connsiteY8" fmla="*/ 236569 h 815584"/>
                <a:gd name="connsiteX9" fmla="*/ 756950 w 857182"/>
                <a:gd name="connsiteY9" fmla="*/ 237272 h 815584"/>
                <a:gd name="connsiteX10" fmla="*/ 857028 w 857182"/>
                <a:gd name="connsiteY10" fmla="*/ 172555 h 815584"/>
                <a:gd name="connsiteX11" fmla="*/ 813226 w 857182"/>
                <a:gd name="connsiteY11" fmla="*/ 96675 h 815584"/>
                <a:gd name="connsiteX12" fmla="*/ 423044 w 857182"/>
                <a:gd name="connsiteY12" fmla="*/ 322062 h 815584"/>
                <a:gd name="connsiteX13" fmla="*/ 411038 w 857182"/>
                <a:gd name="connsiteY13" fmla="*/ 301287 h 815584"/>
                <a:gd name="connsiteX14" fmla="*/ 801408 w 857182"/>
                <a:gd name="connsiteY14" fmla="*/ 75900 h 815584"/>
                <a:gd name="connsiteX15" fmla="*/ 757607 w 857182"/>
                <a:gd name="connsiteY15" fmla="*/ -120 h 815584"/>
                <a:gd name="connsiteX16" fmla="*/ 651338 w 857182"/>
                <a:gd name="connsiteY16" fmla="*/ 54515 h 815584"/>
                <a:gd name="connsiteX17" fmla="*/ 651760 w 857182"/>
                <a:gd name="connsiteY17" fmla="*/ 55218 h 815584"/>
                <a:gd name="connsiteX18" fmla="*/ 364891 w 857182"/>
                <a:gd name="connsiteY18" fmla="*/ 202709 h 815584"/>
                <a:gd name="connsiteX19" fmla="*/ 132048 w 857182"/>
                <a:gd name="connsiteY19" fmla="*/ 321499 h 815584"/>
                <a:gd name="connsiteX20" fmla="*/ 89419 w 857182"/>
                <a:gd name="connsiteY20" fmla="*/ 19483 h 815584"/>
                <a:gd name="connsiteX21" fmla="*/ -155 w 857182"/>
                <a:gd name="connsiteY21" fmla="*/ 26611 h 815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57182" h="815584">
                  <a:moveTo>
                    <a:pt x="16072" y="332848"/>
                  </a:moveTo>
                  <a:cubicBezTo>
                    <a:pt x="20199" y="367646"/>
                    <a:pt x="16681" y="411776"/>
                    <a:pt x="49650" y="468850"/>
                  </a:cubicBezTo>
                  <a:lnTo>
                    <a:pt x="97297" y="551248"/>
                  </a:lnTo>
                  <a:cubicBezTo>
                    <a:pt x="130125" y="608321"/>
                    <a:pt x="170269" y="627361"/>
                    <a:pt x="198313" y="648324"/>
                  </a:cubicBezTo>
                  <a:lnTo>
                    <a:pt x="455309" y="815465"/>
                  </a:lnTo>
                  <a:lnTo>
                    <a:pt x="506286" y="741415"/>
                  </a:lnTo>
                  <a:lnTo>
                    <a:pt x="266126" y="553499"/>
                  </a:lnTo>
                  <a:lnTo>
                    <a:pt x="485417" y="411213"/>
                  </a:lnTo>
                  <a:lnTo>
                    <a:pt x="756575" y="236569"/>
                  </a:lnTo>
                  <a:lnTo>
                    <a:pt x="756950" y="237272"/>
                  </a:lnTo>
                  <a:lnTo>
                    <a:pt x="857028" y="172555"/>
                  </a:lnTo>
                  <a:lnTo>
                    <a:pt x="813226" y="96675"/>
                  </a:lnTo>
                  <a:lnTo>
                    <a:pt x="423044" y="322062"/>
                  </a:lnTo>
                  <a:lnTo>
                    <a:pt x="411038" y="301287"/>
                  </a:lnTo>
                  <a:lnTo>
                    <a:pt x="801408" y="75900"/>
                  </a:lnTo>
                  <a:lnTo>
                    <a:pt x="757607" y="-120"/>
                  </a:lnTo>
                  <a:lnTo>
                    <a:pt x="651338" y="54515"/>
                  </a:lnTo>
                  <a:lnTo>
                    <a:pt x="651760" y="55218"/>
                  </a:lnTo>
                  <a:lnTo>
                    <a:pt x="364891" y="202709"/>
                  </a:lnTo>
                  <a:lnTo>
                    <a:pt x="132048" y="321499"/>
                  </a:lnTo>
                  <a:lnTo>
                    <a:pt x="89419" y="19483"/>
                  </a:lnTo>
                  <a:lnTo>
                    <a:pt x="-155" y="26611"/>
                  </a:lnTo>
                  <a:close/>
                </a:path>
              </a:pathLst>
            </a:custGeom>
            <a:solidFill>
              <a:srgbClr val="3D2262"/>
            </a:solidFill>
            <a:ln w="4675" cap="flat">
              <a:noFill/>
              <a:prstDash val="solid"/>
              <a:miter/>
            </a:ln>
          </p:spPr>
          <p:txBody>
            <a:bodyPr rtlCol="0" anchor="ctr"/>
            <a:lstStyle/>
            <a:p>
              <a:endParaRPr lang="es-PA"/>
            </a:p>
          </p:txBody>
        </p:sp>
        <p:sp>
          <p:nvSpPr>
            <p:cNvPr id="13" name="Forma libre: forma 10">
              <a:extLst>
                <a:ext uri="{FF2B5EF4-FFF2-40B4-BE49-F238E27FC236}">
                  <a16:creationId xmlns:a16="http://schemas.microsoft.com/office/drawing/2014/main" id="{1355C782-8E78-B7EB-9DD4-51097BE1DB03}"/>
                </a:ext>
              </a:extLst>
            </p:cNvPr>
            <p:cNvSpPr/>
            <p:nvPr/>
          </p:nvSpPr>
          <p:spPr>
            <a:xfrm>
              <a:off x="5845321" y="4838823"/>
              <a:ext cx="204376" cy="204376"/>
            </a:xfrm>
            <a:custGeom>
              <a:avLst/>
              <a:gdLst>
                <a:gd name="connsiteX0" fmla="*/ 204377 w 204376"/>
                <a:gd name="connsiteY0" fmla="*/ 102189 h 204376"/>
                <a:gd name="connsiteX1" fmla="*/ 102189 w 204376"/>
                <a:gd name="connsiteY1" fmla="*/ 204377 h 204376"/>
                <a:gd name="connsiteX2" fmla="*/ 0 w 204376"/>
                <a:gd name="connsiteY2" fmla="*/ 102189 h 204376"/>
                <a:gd name="connsiteX3" fmla="*/ 102189 w 204376"/>
                <a:gd name="connsiteY3" fmla="*/ 0 h 204376"/>
                <a:gd name="connsiteX4" fmla="*/ 204377 w 204376"/>
                <a:gd name="connsiteY4" fmla="*/ 102189 h 2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76" h="204376">
                  <a:moveTo>
                    <a:pt x="204377" y="102189"/>
                  </a:moveTo>
                  <a:cubicBezTo>
                    <a:pt x="204377" y="158626"/>
                    <a:pt x="158626" y="204377"/>
                    <a:pt x="102189" y="204377"/>
                  </a:cubicBezTo>
                  <a:cubicBezTo>
                    <a:pt x="45751" y="204377"/>
                    <a:pt x="0" y="158626"/>
                    <a:pt x="0" y="102189"/>
                  </a:cubicBezTo>
                  <a:cubicBezTo>
                    <a:pt x="0" y="45751"/>
                    <a:pt x="45751" y="0"/>
                    <a:pt x="102189" y="0"/>
                  </a:cubicBezTo>
                  <a:cubicBezTo>
                    <a:pt x="158626" y="0"/>
                    <a:pt x="204377" y="45752"/>
                    <a:pt x="204377" y="102189"/>
                  </a:cubicBezTo>
                  <a:close/>
                </a:path>
              </a:pathLst>
            </a:custGeom>
            <a:solidFill>
              <a:srgbClr val="F68D1E"/>
            </a:solidFill>
            <a:ln w="4675" cap="flat">
              <a:noFill/>
              <a:prstDash val="solid"/>
              <a:miter/>
            </a:ln>
          </p:spPr>
          <p:txBody>
            <a:bodyPr rtlCol="0" anchor="ctr"/>
            <a:lstStyle/>
            <a:p>
              <a:endParaRPr lang="es-PA"/>
            </a:p>
          </p:txBody>
        </p:sp>
        <p:sp>
          <p:nvSpPr>
            <p:cNvPr id="17" name="Forma libre: forma 17">
              <a:extLst>
                <a:ext uri="{FF2B5EF4-FFF2-40B4-BE49-F238E27FC236}">
                  <a16:creationId xmlns:a16="http://schemas.microsoft.com/office/drawing/2014/main" id="{E7817F29-E936-509B-812C-7BD9F6D6700A}"/>
                </a:ext>
              </a:extLst>
            </p:cNvPr>
            <p:cNvSpPr/>
            <p:nvPr/>
          </p:nvSpPr>
          <p:spPr>
            <a:xfrm>
              <a:off x="5492187" y="3949844"/>
              <a:ext cx="910645" cy="847522"/>
            </a:xfrm>
            <a:custGeom>
              <a:avLst/>
              <a:gdLst>
                <a:gd name="connsiteX0" fmla="*/ 273020 w 910645"/>
                <a:gd name="connsiteY0" fmla="*/ 808478 h 847522"/>
                <a:gd name="connsiteX1" fmla="*/ 407661 w 910645"/>
                <a:gd name="connsiteY1" fmla="*/ 847402 h 847522"/>
                <a:gd name="connsiteX2" fmla="*/ 502675 w 910645"/>
                <a:gd name="connsiteY2" fmla="*/ 847402 h 847522"/>
                <a:gd name="connsiteX3" fmla="*/ 637316 w 910645"/>
                <a:gd name="connsiteY3" fmla="*/ 808478 h 847522"/>
                <a:gd name="connsiteX4" fmla="*/ 910491 w 910645"/>
                <a:gd name="connsiteY4" fmla="*/ 669522 h 847522"/>
                <a:gd name="connsiteX5" fmla="*/ 871894 w 910645"/>
                <a:gd name="connsiteY5" fmla="*/ 588343 h 847522"/>
                <a:gd name="connsiteX6" fmla="*/ 589012 w 910645"/>
                <a:gd name="connsiteY6" fmla="*/ 702443 h 847522"/>
                <a:gd name="connsiteX7" fmla="*/ 575459 w 910645"/>
                <a:gd name="connsiteY7" fmla="*/ 441368 h 847522"/>
                <a:gd name="connsiteX8" fmla="*/ 559748 w 910645"/>
                <a:gd name="connsiteY8" fmla="*/ 119233 h 847522"/>
                <a:gd name="connsiteX9" fmla="*/ 560546 w 910645"/>
                <a:gd name="connsiteY9" fmla="*/ 119233 h 847522"/>
                <a:gd name="connsiteX10" fmla="*/ 554730 w 910645"/>
                <a:gd name="connsiteY10" fmla="*/ -120 h 847522"/>
                <a:gd name="connsiteX11" fmla="*/ 467174 w 910645"/>
                <a:gd name="connsiteY11" fmla="*/ -120 h 847522"/>
                <a:gd name="connsiteX12" fmla="*/ 467174 w 910645"/>
                <a:gd name="connsiteY12" fmla="*/ 450747 h 847522"/>
                <a:gd name="connsiteX13" fmla="*/ 443162 w 910645"/>
                <a:gd name="connsiteY13" fmla="*/ 450747 h 847522"/>
                <a:gd name="connsiteX14" fmla="*/ 443162 w 910645"/>
                <a:gd name="connsiteY14" fmla="*/ -120 h 847522"/>
                <a:gd name="connsiteX15" fmla="*/ 355606 w 910645"/>
                <a:gd name="connsiteY15" fmla="*/ -120 h 847522"/>
                <a:gd name="connsiteX16" fmla="*/ 349791 w 910645"/>
                <a:gd name="connsiteY16" fmla="*/ 119233 h 847522"/>
                <a:gd name="connsiteX17" fmla="*/ 350588 w 910645"/>
                <a:gd name="connsiteY17" fmla="*/ 119233 h 847522"/>
                <a:gd name="connsiteX18" fmla="*/ 334877 w 910645"/>
                <a:gd name="connsiteY18" fmla="*/ 441368 h 847522"/>
                <a:gd name="connsiteX19" fmla="*/ 321324 w 910645"/>
                <a:gd name="connsiteY19" fmla="*/ 702443 h 847522"/>
                <a:gd name="connsiteX20" fmla="*/ 38442 w 910645"/>
                <a:gd name="connsiteY20" fmla="*/ 588343 h 847522"/>
                <a:gd name="connsiteX21" fmla="*/ -155 w 910645"/>
                <a:gd name="connsiteY21" fmla="*/ 669522 h 847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0645" h="847522">
                  <a:moveTo>
                    <a:pt x="273020" y="808478"/>
                  </a:moveTo>
                  <a:cubicBezTo>
                    <a:pt x="305238" y="822265"/>
                    <a:pt x="341724" y="847402"/>
                    <a:pt x="407661" y="847402"/>
                  </a:cubicBezTo>
                  <a:lnTo>
                    <a:pt x="502675" y="847402"/>
                  </a:lnTo>
                  <a:cubicBezTo>
                    <a:pt x="568612" y="847402"/>
                    <a:pt x="605098" y="822265"/>
                    <a:pt x="637316" y="808478"/>
                  </a:cubicBezTo>
                  <a:lnTo>
                    <a:pt x="910491" y="669522"/>
                  </a:lnTo>
                  <a:lnTo>
                    <a:pt x="871894" y="588343"/>
                  </a:lnTo>
                  <a:lnTo>
                    <a:pt x="589012" y="702443"/>
                  </a:lnTo>
                  <a:lnTo>
                    <a:pt x="575459" y="441368"/>
                  </a:lnTo>
                  <a:lnTo>
                    <a:pt x="559748" y="119233"/>
                  </a:lnTo>
                  <a:lnTo>
                    <a:pt x="560546" y="119233"/>
                  </a:lnTo>
                  <a:lnTo>
                    <a:pt x="554730" y="-120"/>
                  </a:lnTo>
                  <a:lnTo>
                    <a:pt x="467174" y="-120"/>
                  </a:lnTo>
                  <a:lnTo>
                    <a:pt x="467174" y="450747"/>
                  </a:lnTo>
                  <a:lnTo>
                    <a:pt x="443162" y="450747"/>
                  </a:lnTo>
                  <a:lnTo>
                    <a:pt x="443162" y="-120"/>
                  </a:lnTo>
                  <a:lnTo>
                    <a:pt x="355606" y="-120"/>
                  </a:lnTo>
                  <a:lnTo>
                    <a:pt x="349791" y="119233"/>
                  </a:lnTo>
                  <a:lnTo>
                    <a:pt x="350588" y="119233"/>
                  </a:lnTo>
                  <a:lnTo>
                    <a:pt x="334877" y="441368"/>
                  </a:lnTo>
                  <a:lnTo>
                    <a:pt x="321324" y="702443"/>
                  </a:lnTo>
                  <a:lnTo>
                    <a:pt x="38442" y="588343"/>
                  </a:lnTo>
                  <a:lnTo>
                    <a:pt x="-155" y="669522"/>
                  </a:lnTo>
                  <a:close/>
                </a:path>
              </a:pathLst>
            </a:custGeom>
            <a:solidFill>
              <a:srgbClr val="F68D1E"/>
            </a:solidFill>
            <a:ln w="4675" cap="flat">
              <a:noFill/>
              <a:prstDash val="solid"/>
              <a:miter/>
            </a:ln>
          </p:spPr>
          <p:txBody>
            <a:bodyPr rtlCol="0" anchor="ctr"/>
            <a:lstStyle/>
            <a:p>
              <a:endParaRPr lang="es-PA"/>
            </a:p>
          </p:txBody>
        </p:sp>
        <p:sp>
          <p:nvSpPr>
            <p:cNvPr id="18" name="Forma libre: forma 18">
              <a:extLst>
                <a:ext uri="{FF2B5EF4-FFF2-40B4-BE49-F238E27FC236}">
                  <a16:creationId xmlns:a16="http://schemas.microsoft.com/office/drawing/2014/main" id="{77766731-AD78-78C5-AEC7-CD62AF72D49A}"/>
                </a:ext>
              </a:extLst>
            </p:cNvPr>
            <p:cNvSpPr/>
            <p:nvPr/>
          </p:nvSpPr>
          <p:spPr>
            <a:xfrm rot="20708400">
              <a:off x="6894020" y="4233437"/>
              <a:ext cx="204376" cy="204376"/>
            </a:xfrm>
            <a:custGeom>
              <a:avLst/>
              <a:gdLst>
                <a:gd name="connsiteX0" fmla="*/ 204222 w 204376"/>
                <a:gd name="connsiteY0" fmla="*/ 102068 h 204376"/>
                <a:gd name="connsiteX1" fmla="*/ 102034 w 204376"/>
                <a:gd name="connsiteY1" fmla="*/ 204257 h 204376"/>
                <a:gd name="connsiteX2" fmla="*/ -155 w 204376"/>
                <a:gd name="connsiteY2" fmla="*/ 102068 h 204376"/>
                <a:gd name="connsiteX3" fmla="*/ 102034 w 204376"/>
                <a:gd name="connsiteY3" fmla="*/ -120 h 204376"/>
                <a:gd name="connsiteX4" fmla="*/ 204222 w 204376"/>
                <a:gd name="connsiteY4" fmla="*/ 102068 h 2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76" h="204376">
                  <a:moveTo>
                    <a:pt x="204222" y="102068"/>
                  </a:moveTo>
                  <a:cubicBezTo>
                    <a:pt x="204222" y="158506"/>
                    <a:pt x="158471" y="204257"/>
                    <a:pt x="102034" y="204257"/>
                  </a:cubicBezTo>
                  <a:cubicBezTo>
                    <a:pt x="45597" y="204257"/>
                    <a:pt x="-155" y="158505"/>
                    <a:pt x="-155" y="102068"/>
                  </a:cubicBezTo>
                  <a:cubicBezTo>
                    <a:pt x="-155" y="45631"/>
                    <a:pt x="45597" y="-120"/>
                    <a:pt x="102034" y="-120"/>
                  </a:cubicBezTo>
                  <a:cubicBezTo>
                    <a:pt x="158471" y="-120"/>
                    <a:pt x="204222" y="45631"/>
                    <a:pt x="204222" y="102068"/>
                  </a:cubicBezTo>
                  <a:close/>
                </a:path>
              </a:pathLst>
            </a:custGeom>
            <a:solidFill>
              <a:srgbClr val="013B82"/>
            </a:solidFill>
            <a:ln w="4675" cap="flat">
              <a:noFill/>
              <a:prstDash val="solid"/>
              <a:miter/>
            </a:ln>
          </p:spPr>
          <p:txBody>
            <a:bodyPr rtlCol="0" anchor="ctr"/>
            <a:lstStyle/>
            <a:p>
              <a:endParaRPr lang="es-PA"/>
            </a:p>
          </p:txBody>
        </p:sp>
        <p:sp>
          <p:nvSpPr>
            <p:cNvPr id="19" name="Forma libre: forma 19">
              <a:extLst>
                <a:ext uri="{FF2B5EF4-FFF2-40B4-BE49-F238E27FC236}">
                  <a16:creationId xmlns:a16="http://schemas.microsoft.com/office/drawing/2014/main" id="{0670A5FA-5190-46C6-C2AF-613C5AA0CD8C}"/>
                </a:ext>
              </a:extLst>
            </p:cNvPr>
            <p:cNvSpPr/>
            <p:nvPr/>
          </p:nvSpPr>
          <p:spPr>
            <a:xfrm>
              <a:off x="6088201" y="3753533"/>
              <a:ext cx="857182" cy="815584"/>
            </a:xfrm>
            <a:custGeom>
              <a:avLst/>
              <a:gdLst>
                <a:gd name="connsiteX0" fmla="*/ 658701 w 857182"/>
                <a:gd name="connsiteY0" fmla="*/ 648324 h 815584"/>
                <a:gd name="connsiteX1" fmla="*/ 759717 w 857182"/>
                <a:gd name="connsiteY1" fmla="*/ 551248 h 815584"/>
                <a:gd name="connsiteX2" fmla="*/ 807223 w 857182"/>
                <a:gd name="connsiteY2" fmla="*/ 468850 h 815584"/>
                <a:gd name="connsiteX3" fmla="*/ 840802 w 857182"/>
                <a:gd name="connsiteY3" fmla="*/ 332848 h 815584"/>
                <a:gd name="connsiteX4" fmla="*/ 857028 w 857182"/>
                <a:gd name="connsiteY4" fmla="*/ 26752 h 815584"/>
                <a:gd name="connsiteX5" fmla="*/ 767455 w 857182"/>
                <a:gd name="connsiteY5" fmla="*/ 19624 h 815584"/>
                <a:gd name="connsiteX6" fmla="*/ 724826 w 857182"/>
                <a:gd name="connsiteY6" fmla="*/ 321640 h 815584"/>
                <a:gd name="connsiteX7" fmla="*/ 491982 w 857182"/>
                <a:gd name="connsiteY7" fmla="*/ 202850 h 815584"/>
                <a:gd name="connsiteX8" fmla="*/ 205113 w 857182"/>
                <a:gd name="connsiteY8" fmla="*/ 55359 h 815584"/>
                <a:gd name="connsiteX9" fmla="*/ 205535 w 857182"/>
                <a:gd name="connsiteY9" fmla="*/ 54656 h 815584"/>
                <a:gd name="connsiteX10" fmla="*/ 99267 w 857182"/>
                <a:gd name="connsiteY10" fmla="*/ -120 h 815584"/>
                <a:gd name="connsiteX11" fmla="*/ 55465 w 857182"/>
                <a:gd name="connsiteY11" fmla="*/ 75712 h 815584"/>
                <a:gd name="connsiteX12" fmla="*/ 445835 w 857182"/>
                <a:gd name="connsiteY12" fmla="*/ 301099 h 815584"/>
                <a:gd name="connsiteX13" fmla="*/ 433830 w 857182"/>
                <a:gd name="connsiteY13" fmla="*/ 321875 h 815584"/>
                <a:gd name="connsiteX14" fmla="*/ 43460 w 857182"/>
                <a:gd name="connsiteY14" fmla="*/ 96675 h 815584"/>
                <a:gd name="connsiteX15" fmla="*/ -155 w 857182"/>
                <a:gd name="connsiteY15" fmla="*/ 172555 h 815584"/>
                <a:gd name="connsiteX16" fmla="*/ 100346 w 857182"/>
                <a:gd name="connsiteY16" fmla="*/ 237272 h 815584"/>
                <a:gd name="connsiteX17" fmla="*/ 100721 w 857182"/>
                <a:gd name="connsiteY17" fmla="*/ 236569 h 815584"/>
                <a:gd name="connsiteX18" fmla="*/ 371879 w 857182"/>
                <a:gd name="connsiteY18" fmla="*/ 411213 h 815584"/>
                <a:gd name="connsiteX19" fmla="*/ 591169 w 857182"/>
                <a:gd name="connsiteY19" fmla="*/ 553499 h 815584"/>
                <a:gd name="connsiteX20" fmla="*/ 350916 w 857182"/>
                <a:gd name="connsiteY20" fmla="*/ 741415 h 815584"/>
                <a:gd name="connsiteX21" fmla="*/ 401893 w 857182"/>
                <a:gd name="connsiteY21" fmla="*/ 815465 h 815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57182" h="815584">
                  <a:moveTo>
                    <a:pt x="658701" y="648324"/>
                  </a:moveTo>
                  <a:cubicBezTo>
                    <a:pt x="686839" y="627361"/>
                    <a:pt x="726748" y="608321"/>
                    <a:pt x="759717" y="551248"/>
                  </a:cubicBezTo>
                  <a:lnTo>
                    <a:pt x="807223" y="468850"/>
                  </a:lnTo>
                  <a:cubicBezTo>
                    <a:pt x="840051" y="411729"/>
                    <a:pt x="836675" y="367599"/>
                    <a:pt x="840802" y="332848"/>
                  </a:cubicBezTo>
                  <a:lnTo>
                    <a:pt x="857028" y="26752"/>
                  </a:lnTo>
                  <a:lnTo>
                    <a:pt x="767455" y="19624"/>
                  </a:lnTo>
                  <a:lnTo>
                    <a:pt x="724826" y="321640"/>
                  </a:lnTo>
                  <a:lnTo>
                    <a:pt x="491982" y="202850"/>
                  </a:lnTo>
                  <a:lnTo>
                    <a:pt x="205113" y="55359"/>
                  </a:lnTo>
                  <a:lnTo>
                    <a:pt x="205535" y="54656"/>
                  </a:lnTo>
                  <a:lnTo>
                    <a:pt x="99267" y="-120"/>
                  </a:lnTo>
                  <a:lnTo>
                    <a:pt x="55465" y="75712"/>
                  </a:lnTo>
                  <a:lnTo>
                    <a:pt x="445835" y="301099"/>
                  </a:lnTo>
                  <a:lnTo>
                    <a:pt x="433830" y="321875"/>
                  </a:lnTo>
                  <a:lnTo>
                    <a:pt x="43460" y="96675"/>
                  </a:lnTo>
                  <a:lnTo>
                    <a:pt x="-155" y="172555"/>
                  </a:lnTo>
                  <a:lnTo>
                    <a:pt x="100346" y="237272"/>
                  </a:lnTo>
                  <a:lnTo>
                    <a:pt x="100721" y="236569"/>
                  </a:lnTo>
                  <a:lnTo>
                    <a:pt x="371879" y="411213"/>
                  </a:lnTo>
                  <a:lnTo>
                    <a:pt x="591169" y="553499"/>
                  </a:lnTo>
                  <a:lnTo>
                    <a:pt x="350916" y="741415"/>
                  </a:lnTo>
                  <a:lnTo>
                    <a:pt x="401893" y="815465"/>
                  </a:lnTo>
                  <a:close/>
                </a:path>
              </a:pathLst>
            </a:custGeom>
            <a:solidFill>
              <a:srgbClr val="013B82"/>
            </a:solidFill>
            <a:ln w="4675" cap="flat">
              <a:noFill/>
              <a:prstDash val="solid"/>
              <a:miter/>
            </a:ln>
          </p:spPr>
          <p:txBody>
            <a:bodyPr rtlCol="0" anchor="ctr"/>
            <a:lstStyle/>
            <a:p>
              <a:endParaRPr lang="es-PA"/>
            </a:p>
          </p:txBody>
        </p:sp>
        <p:sp>
          <p:nvSpPr>
            <p:cNvPr id="20" name="Forma libre: forma 20">
              <a:extLst>
                <a:ext uri="{FF2B5EF4-FFF2-40B4-BE49-F238E27FC236}">
                  <a16:creationId xmlns:a16="http://schemas.microsoft.com/office/drawing/2014/main" id="{8CA7CBC8-A38E-2538-5D5C-D2BD879A4BED}"/>
                </a:ext>
              </a:extLst>
            </p:cNvPr>
            <p:cNvSpPr/>
            <p:nvPr/>
          </p:nvSpPr>
          <p:spPr>
            <a:xfrm rot="17091600">
              <a:off x="6893949" y="3022357"/>
              <a:ext cx="204376" cy="204376"/>
            </a:xfrm>
            <a:custGeom>
              <a:avLst/>
              <a:gdLst>
                <a:gd name="connsiteX0" fmla="*/ 204222 w 204376"/>
                <a:gd name="connsiteY0" fmla="*/ 102069 h 204376"/>
                <a:gd name="connsiteX1" fmla="*/ 102034 w 204376"/>
                <a:gd name="connsiteY1" fmla="*/ 204257 h 204376"/>
                <a:gd name="connsiteX2" fmla="*/ -155 w 204376"/>
                <a:gd name="connsiteY2" fmla="*/ 102069 h 204376"/>
                <a:gd name="connsiteX3" fmla="*/ 102034 w 204376"/>
                <a:gd name="connsiteY3" fmla="*/ -120 h 204376"/>
                <a:gd name="connsiteX4" fmla="*/ 204222 w 204376"/>
                <a:gd name="connsiteY4" fmla="*/ 102069 h 2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76" h="204376">
                  <a:moveTo>
                    <a:pt x="204222" y="102069"/>
                  </a:moveTo>
                  <a:cubicBezTo>
                    <a:pt x="204222" y="158506"/>
                    <a:pt x="158471" y="204257"/>
                    <a:pt x="102034" y="204257"/>
                  </a:cubicBezTo>
                  <a:cubicBezTo>
                    <a:pt x="45597" y="204257"/>
                    <a:pt x="-155" y="158506"/>
                    <a:pt x="-155" y="102069"/>
                  </a:cubicBezTo>
                  <a:cubicBezTo>
                    <a:pt x="-155" y="45631"/>
                    <a:pt x="45597" y="-120"/>
                    <a:pt x="102034" y="-120"/>
                  </a:cubicBezTo>
                  <a:cubicBezTo>
                    <a:pt x="158471" y="-120"/>
                    <a:pt x="204222" y="45631"/>
                    <a:pt x="204222" y="102069"/>
                  </a:cubicBezTo>
                  <a:close/>
                </a:path>
              </a:pathLst>
            </a:custGeom>
            <a:solidFill>
              <a:srgbClr val="0095DA"/>
            </a:solidFill>
            <a:ln w="4675" cap="flat">
              <a:noFill/>
              <a:prstDash val="solid"/>
              <a:miter/>
            </a:ln>
          </p:spPr>
          <p:txBody>
            <a:bodyPr rtlCol="0" anchor="ctr"/>
            <a:lstStyle/>
            <a:p>
              <a:endParaRPr lang="es-PA"/>
            </a:p>
          </p:txBody>
        </p:sp>
        <p:sp>
          <p:nvSpPr>
            <p:cNvPr id="21" name="Forma libre: forma 21">
              <a:extLst>
                <a:ext uri="{FF2B5EF4-FFF2-40B4-BE49-F238E27FC236}">
                  <a16:creationId xmlns:a16="http://schemas.microsoft.com/office/drawing/2014/main" id="{E199CB75-CF4A-6282-B5BE-C6AC62F06DC5}"/>
                </a:ext>
              </a:extLst>
            </p:cNvPr>
            <p:cNvSpPr/>
            <p:nvPr/>
          </p:nvSpPr>
          <p:spPr>
            <a:xfrm>
              <a:off x="6088201" y="2891051"/>
              <a:ext cx="857182" cy="815585"/>
            </a:xfrm>
            <a:custGeom>
              <a:avLst/>
              <a:gdLst>
                <a:gd name="connsiteX0" fmla="*/ 840802 w 857182"/>
                <a:gd name="connsiteY0" fmla="*/ 482497 h 815585"/>
                <a:gd name="connsiteX1" fmla="*/ 807223 w 857182"/>
                <a:gd name="connsiteY1" fmla="*/ 346495 h 815585"/>
                <a:gd name="connsiteX2" fmla="*/ 759576 w 857182"/>
                <a:gd name="connsiteY2" fmla="*/ 264097 h 815585"/>
                <a:gd name="connsiteX3" fmla="*/ 658560 w 857182"/>
                <a:gd name="connsiteY3" fmla="*/ 167021 h 815585"/>
                <a:gd name="connsiteX4" fmla="*/ 401565 w 857182"/>
                <a:gd name="connsiteY4" fmla="*/ -120 h 815585"/>
                <a:gd name="connsiteX5" fmla="*/ 350588 w 857182"/>
                <a:gd name="connsiteY5" fmla="*/ 73930 h 815585"/>
                <a:gd name="connsiteX6" fmla="*/ 590982 w 857182"/>
                <a:gd name="connsiteY6" fmla="*/ 262081 h 815585"/>
                <a:gd name="connsiteX7" fmla="*/ 371692 w 857182"/>
                <a:gd name="connsiteY7" fmla="*/ 404366 h 815585"/>
                <a:gd name="connsiteX8" fmla="*/ 100533 w 857182"/>
                <a:gd name="connsiteY8" fmla="*/ 579011 h 815585"/>
                <a:gd name="connsiteX9" fmla="*/ 100158 w 857182"/>
                <a:gd name="connsiteY9" fmla="*/ 578307 h 815585"/>
                <a:gd name="connsiteX10" fmla="*/ -155 w 857182"/>
                <a:gd name="connsiteY10" fmla="*/ 642790 h 815585"/>
                <a:gd name="connsiteX11" fmla="*/ 43647 w 857182"/>
                <a:gd name="connsiteY11" fmla="*/ 718670 h 815585"/>
                <a:gd name="connsiteX12" fmla="*/ 434018 w 857182"/>
                <a:gd name="connsiteY12" fmla="*/ 493283 h 815585"/>
                <a:gd name="connsiteX13" fmla="*/ 446023 w 857182"/>
                <a:gd name="connsiteY13" fmla="*/ 514058 h 815585"/>
                <a:gd name="connsiteX14" fmla="*/ 55653 w 857182"/>
                <a:gd name="connsiteY14" fmla="*/ 739445 h 815585"/>
                <a:gd name="connsiteX15" fmla="*/ 99267 w 857182"/>
                <a:gd name="connsiteY15" fmla="*/ 815465 h 815585"/>
                <a:gd name="connsiteX16" fmla="*/ 205535 w 857182"/>
                <a:gd name="connsiteY16" fmla="*/ 760830 h 815585"/>
                <a:gd name="connsiteX17" fmla="*/ 205113 w 857182"/>
                <a:gd name="connsiteY17" fmla="*/ 760127 h 815585"/>
                <a:gd name="connsiteX18" fmla="*/ 491982 w 857182"/>
                <a:gd name="connsiteY18" fmla="*/ 612636 h 815585"/>
                <a:gd name="connsiteX19" fmla="*/ 724826 w 857182"/>
                <a:gd name="connsiteY19" fmla="*/ 493846 h 815585"/>
                <a:gd name="connsiteX20" fmla="*/ 767455 w 857182"/>
                <a:gd name="connsiteY20" fmla="*/ 795862 h 815585"/>
                <a:gd name="connsiteX21" fmla="*/ 857028 w 857182"/>
                <a:gd name="connsiteY21" fmla="*/ 788734 h 8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57182" h="815585">
                  <a:moveTo>
                    <a:pt x="840802" y="482497"/>
                  </a:moveTo>
                  <a:cubicBezTo>
                    <a:pt x="836675" y="447699"/>
                    <a:pt x="840192" y="403569"/>
                    <a:pt x="807223" y="346495"/>
                  </a:cubicBezTo>
                  <a:lnTo>
                    <a:pt x="759576" y="264097"/>
                  </a:lnTo>
                  <a:cubicBezTo>
                    <a:pt x="726748" y="207024"/>
                    <a:pt x="686605" y="187984"/>
                    <a:pt x="658560" y="167021"/>
                  </a:cubicBezTo>
                  <a:lnTo>
                    <a:pt x="401565" y="-120"/>
                  </a:lnTo>
                  <a:lnTo>
                    <a:pt x="350588" y="73930"/>
                  </a:lnTo>
                  <a:lnTo>
                    <a:pt x="590982" y="262081"/>
                  </a:lnTo>
                  <a:lnTo>
                    <a:pt x="371692" y="404366"/>
                  </a:lnTo>
                  <a:lnTo>
                    <a:pt x="100533" y="579011"/>
                  </a:lnTo>
                  <a:lnTo>
                    <a:pt x="100158" y="578307"/>
                  </a:lnTo>
                  <a:lnTo>
                    <a:pt x="-155" y="642790"/>
                  </a:lnTo>
                  <a:lnTo>
                    <a:pt x="43647" y="718670"/>
                  </a:lnTo>
                  <a:lnTo>
                    <a:pt x="434018" y="493283"/>
                  </a:lnTo>
                  <a:lnTo>
                    <a:pt x="446023" y="514058"/>
                  </a:lnTo>
                  <a:lnTo>
                    <a:pt x="55653" y="739445"/>
                  </a:lnTo>
                  <a:lnTo>
                    <a:pt x="99267" y="815465"/>
                  </a:lnTo>
                  <a:lnTo>
                    <a:pt x="205535" y="760830"/>
                  </a:lnTo>
                  <a:lnTo>
                    <a:pt x="205113" y="760127"/>
                  </a:lnTo>
                  <a:lnTo>
                    <a:pt x="491982" y="612636"/>
                  </a:lnTo>
                  <a:lnTo>
                    <a:pt x="724826" y="493846"/>
                  </a:lnTo>
                  <a:lnTo>
                    <a:pt x="767455" y="795862"/>
                  </a:lnTo>
                  <a:lnTo>
                    <a:pt x="857028" y="788734"/>
                  </a:lnTo>
                  <a:close/>
                </a:path>
              </a:pathLst>
            </a:custGeom>
            <a:solidFill>
              <a:srgbClr val="0095DA"/>
            </a:solidFill>
            <a:ln w="4675" cap="flat">
              <a:noFill/>
              <a:prstDash val="solid"/>
              <a:miter/>
            </a:ln>
          </p:spPr>
          <p:txBody>
            <a:bodyPr rtlCol="0" anchor="ctr"/>
            <a:lstStyle/>
            <a:p>
              <a:endParaRPr lang="es-PA"/>
            </a:p>
          </p:txBody>
        </p:sp>
      </p:grpSp>
      <p:sp>
        <p:nvSpPr>
          <p:cNvPr id="22" name="Text Placeholder 3">
            <a:extLst>
              <a:ext uri="{FF2B5EF4-FFF2-40B4-BE49-F238E27FC236}">
                <a16:creationId xmlns:a16="http://schemas.microsoft.com/office/drawing/2014/main" id="{FCD4385E-BD61-24A2-43BD-BD60EF923BAD}"/>
              </a:ext>
            </a:extLst>
          </p:cNvPr>
          <p:cNvSpPr txBox="1">
            <a:spLocks/>
          </p:cNvSpPr>
          <p:nvPr/>
        </p:nvSpPr>
        <p:spPr>
          <a:xfrm>
            <a:off x="7457494" y="1293998"/>
            <a:ext cx="1557157" cy="599430"/>
          </a:xfrm>
          <a:prstGeom prst="rect">
            <a:avLst/>
          </a:prstGeom>
        </p:spPr>
        <p:txBody>
          <a:bodyPr vert="horz" lIns="68580" tIns="34290" rIns="68580" bIns="3429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accent6">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450"/>
              </a:spcAft>
            </a:pPr>
            <a:r>
              <a:rPr lang="fr" sz="1800" b="1" dirty="0">
                <a:solidFill>
                  <a:schemeClr val="tx1">
                    <a:lumMod val="75000"/>
                    <a:lumOff val="25000"/>
                  </a:schemeClr>
                </a:solidFill>
                <a:latin typeface="Ubuntu Light" panose="020B0304030602030204" pitchFamily="34" charset="0"/>
                <a:ea typeface="Calibri"/>
                <a:cs typeface="Calibri"/>
              </a:rPr>
              <a:t>Créer une connexion </a:t>
            </a:r>
          </a:p>
        </p:txBody>
      </p:sp>
      <p:sp>
        <p:nvSpPr>
          <p:cNvPr id="23" name="Text Placeholder 3">
            <a:extLst>
              <a:ext uri="{FF2B5EF4-FFF2-40B4-BE49-F238E27FC236}">
                <a16:creationId xmlns:a16="http://schemas.microsoft.com/office/drawing/2014/main" id="{201173D5-D604-6F19-0BCF-9467729F4190}"/>
              </a:ext>
            </a:extLst>
          </p:cNvPr>
          <p:cNvSpPr txBox="1">
            <a:spLocks/>
          </p:cNvSpPr>
          <p:nvPr/>
        </p:nvSpPr>
        <p:spPr>
          <a:xfrm>
            <a:off x="9863076" y="4217926"/>
            <a:ext cx="1801497" cy="318356"/>
          </a:xfrm>
          <a:prstGeom prst="rect">
            <a:avLst/>
          </a:prstGeom>
        </p:spPr>
        <p:txBody>
          <a:bodyPr vert="horz" lIns="68580" tIns="34290" rIns="68580" bIns="34290" rtlCol="0">
            <a:noAutofit/>
          </a:bodyPr>
          <a:lstStyle>
            <a:defPPr>
              <a:defRPr lang="en-US"/>
            </a:defPPr>
            <a:lvl1pPr indent="0" algn="r">
              <a:lnSpc>
                <a:spcPct val="100000"/>
              </a:lnSpc>
              <a:spcBef>
                <a:spcPts val="1000"/>
              </a:spcBef>
              <a:spcAft>
                <a:spcPts val="450"/>
              </a:spcAft>
              <a:buFont typeface="Arial" panose="020B0604020202020204" pitchFamily="34" charset="0"/>
              <a:buNone/>
              <a:defRPr>
                <a:solidFill>
                  <a:srgbClr val="A5A5A5">
                    <a:lumMod val="50000"/>
                  </a:srgbClr>
                </a:solidFill>
                <a:latin typeface="Ubuntu Light"/>
                <a:ea typeface="Calibri"/>
                <a:cs typeface="Calibri"/>
              </a:defRPr>
            </a:lvl1pPr>
            <a:lvl2pPr marL="685800" indent="-228600">
              <a:lnSpc>
                <a:spcPct val="90000"/>
              </a:lnSpc>
              <a:spcBef>
                <a:spcPts val="500"/>
              </a:spcBef>
              <a:buFont typeface="Arial" panose="020B0604020202020204" pitchFamily="34" charset="0"/>
              <a:buChar char="•"/>
              <a:defRPr sz="2400"/>
            </a:lvl2pPr>
            <a:lvl3pPr indent="0">
              <a:lnSpc>
                <a:spcPct val="90000"/>
              </a:lnSpc>
              <a:spcBef>
                <a:spcPts val="500"/>
              </a:spcBef>
              <a:buFont typeface="Arial" panose="020B0604020202020204" pitchFamily="34" charset="0"/>
              <a:buNone/>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l"/>
            <a:r>
              <a:rPr lang="fr" b="1" dirty="0">
                <a:solidFill>
                  <a:schemeClr val="tx1">
                    <a:lumMod val="75000"/>
                    <a:lumOff val="25000"/>
                  </a:schemeClr>
                </a:solidFill>
                <a:latin typeface="Ubuntu Light" panose="020B0304030602030204" pitchFamily="34" charset="0"/>
              </a:rPr>
              <a:t>Développer de  l'empathie</a:t>
            </a:r>
          </a:p>
        </p:txBody>
      </p:sp>
      <p:sp>
        <p:nvSpPr>
          <p:cNvPr id="24" name="Text Placeholder 3">
            <a:extLst>
              <a:ext uri="{FF2B5EF4-FFF2-40B4-BE49-F238E27FC236}">
                <a16:creationId xmlns:a16="http://schemas.microsoft.com/office/drawing/2014/main" id="{ECA6950B-2C89-BA06-95D0-E4D86B995E15}"/>
              </a:ext>
            </a:extLst>
          </p:cNvPr>
          <p:cNvSpPr txBox="1">
            <a:spLocks/>
          </p:cNvSpPr>
          <p:nvPr/>
        </p:nvSpPr>
        <p:spPr>
          <a:xfrm>
            <a:off x="7124409" y="5388182"/>
            <a:ext cx="2223326" cy="660026"/>
          </a:xfrm>
          <a:prstGeom prst="rect">
            <a:avLst/>
          </a:prstGeom>
        </p:spPr>
        <p:txBody>
          <a:bodyPr vert="horz" lIns="68580" tIns="34290" rIns="68580" bIns="34290" rtlCol="0">
            <a:noAutofit/>
          </a:bodyPr>
          <a:lstStyle>
            <a:defPPr>
              <a:defRPr lang="en-US"/>
            </a:defPPr>
            <a:lvl1pPr indent="0" algn="ctr">
              <a:lnSpc>
                <a:spcPct val="100000"/>
              </a:lnSpc>
              <a:spcBef>
                <a:spcPts val="1000"/>
              </a:spcBef>
              <a:spcAft>
                <a:spcPts val="450"/>
              </a:spcAft>
              <a:buFont typeface="Arial" panose="020B0604020202020204" pitchFamily="34" charset="0"/>
              <a:buNone/>
              <a:defRPr>
                <a:solidFill>
                  <a:srgbClr val="A5A5A5">
                    <a:lumMod val="50000"/>
                  </a:srgbClr>
                </a:solidFill>
                <a:latin typeface="Ubuntu Light"/>
                <a:ea typeface="Calibri"/>
                <a:cs typeface="Calibri"/>
              </a:defRPr>
            </a:lvl1pPr>
            <a:lvl2pPr marL="685800" indent="-228600">
              <a:lnSpc>
                <a:spcPct val="90000"/>
              </a:lnSpc>
              <a:spcBef>
                <a:spcPts val="500"/>
              </a:spcBef>
              <a:buFont typeface="Arial" panose="020B0604020202020204" pitchFamily="34" charset="0"/>
              <a:buChar char="•"/>
              <a:defRPr sz="2400"/>
            </a:lvl2pPr>
            <a:lvl3pPr indent="0">
              <a:lnSpc>
                <a:spcPct val="90000"/>
              </a:lnSpc>
              <a:spcBef>
                <a:spcPts val="500"/>
              </a:spcBef>
              <a:buFont typeface="Arial" panose="020B0604020202020204" pitchFamily="34" charset="0"/>
              <a:buNone/>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 b="1" dirty="0">
                <a:solidFill>
                  <a:schemeClr val="tx1">
                    <a:lumMod val="75000"/>
                    <a:lumOff val="25000"/>
                  </a:schemeClr>
                </a:solidFill>
                <a:latin typeface="Ubuntu Light" panose="020B0304030602030204" pitchFamily="34" charset="0"/>
              </a:rPr>
              <a:t>Aider les autres à comprendre le « pourquoi »</a:t>
            </a:r>
          </a:p>
        </p:txBody>
      </p:sp>
      <p:sp>
        <p:nvSpPr>
          <p:cNvPr id="25" name="Text Placeholder 3">
            <a:extLst>
              <a:ext uri="{FF2B5EF4-FFF2-40B4-BE49-F238E27FC236}">
                <a16:creationId xmlns:a16="http://schemas.microsoft.com/office/drawing/2014/main" id="{2BE365E8-4069-E513-E76A-E096B6F27ED5}"/>
              </a:ext>
            </a:extLst>
          </p:cNvPr>
          <p:cNvSpPr txBox="1">
            <a:spLocks/>
          </p:cNvSpPr>
          <p:nvPr/>
        </p:nvSpPr>
        <p:spPr>
          <a:xfrm>
            <a:off x="5066111" y="2523729"/>
            <a:ext cx="1679435" cy="622615"/>
          </a:xfrm>
          <a:prstGeom prst="rect">
            <a:avLst/>
          </a:prstGeom>
        </p:spPr>
        <p:txBody>
          <a:bodyPr vert="horz" lIns="68580" tIns="34290" rIns="68580" bIns="34290" rtlCol="0">
            <a:noAutofit/>
          </a:bodyPr>
          <a:lstStyle>
            <a:defPPr>
              <a:defRPr lang="en-US"/>
            </a:defPPr>
            <a:lvl1pPr indent="0" algn="ctr">
              <a:lnSpc>
                <a:spcPct val="100000"/>
              </a:lnSpc>
              <a:spcBef>
                <a:spcPts val="1000"/>
              </a:spcBef>
              <a:spcAft>
                <a:spcPts val="450"/>
              </a:spcAft>
              <a:buFont typeface="Arial" panose="020B0604020202020204" pitchFamily="34" charset="0"/>
              <a:buNone/>
              <a:defRPr>
                <a:solidFill>
                  <a:srgbClr val="A5A5A5">
                    <a:lumMod val="50000"/>
                  </a:srgbClr>
                </a:solidFill>
                <a:latin typeface="Ubuntu Light"/>
                <a:ea typeface="Calibri"/>
                <a:cs typeface="Calibri"/>
              </a:defRPr>
            </a:lvl1pPr>
            <a:lvl2pPr marL="685800" indent="-228600">
              <a:lnSpc>
                <a:spcPct val="90000"/>
              </a:lnSpc>
              <a:spcBef>
                <a:spcPts val="500"/>
              </a:spcBef>
              <a:buFont typeface="Arial" panose="020B0604020202020204" pitchFamily="34" charset="0"/>
              <a:buChar char="•"/>
              <a:defRPr sz="2400"/>
            </a:lvl2pPr>
            <a:lvl3pPr indent="0">
              <a:lnSpc>
                <a:spcPct val="90000"/>
              </a:lnSpc>
              <a:spcBef>
                <a:spcPts val="500"/>
              </a:spcBef>
              <a:buFont typeface="Arial" panose="020B0604020202020204" pitchFamily="34" charset="0"/>
              <a:buNone/>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r"/>
            <a:r>
              <a:rPr lang="fr" b="1" dirty="0">
                <a:solidFill>
                  <a:schemeClr val="tx1">
                    <a:lumMod val="75000"/>
                    <a:lumOff val="25000"/>
                  </a:schemeClr>
                </a:solidFill>
                <a:latin typeface="Ubuntu Light" panose="020B0304030602030204" pitchFamily="34" charset="0"/>
              </a:rPr>
              <a:t>Inspirer les autres </a:t>
            </a:r>
            <a:br>
              <a:rPr lang="en-US" b="1" dirty="0">
                <a:solidFill>
                  <a:schemeClr val="tx1">
                    <a:lumMod val="75000"/>
                    <a:lumOff val="25000"/>
                  </a:schemeClr>
                </a:solidFill>
                <a:latin typeface="Ubuntu Light" panose="020B0304030602030204" pitchFamily="34" charset="0"/>
              </a:rPr>
            </a:br>
            <a:r>
              <a:rPr lang="fr" b="1" dirty="0">
                <a:solidFill>
                  <a:schemeClr val="tx1">
                    <a:lumMod val="75000"/>
                    <a:lumOff val="25000"/>
                  </a:schemeClr>
                </a:solidFill>
                <a:latin typeface="Ubuntu Light" panose="020B0304030602030204" pitchFamily="34" charset="0"/>
              </a:rPr>
              <a:t>à passer à l'action</a:t>
            </a:r>
          </a:p>
        </p:txBody>
      </p:sp>
      <p:sp>
        <p:nvSpPr>
          <p:cNvPr id="26" name="Text Placeholder 3">
            <a:extLst>
              <a:ext uri="{FF2B5EF4-FFF2-40B4-BE49-F238E27FC236}">
                <a16:creationId xmlns:a16="http://schemas.microsoft.com/office/drawing/2014/main" id="{5D4C535B-13D6-72BB-18A5-B4E3D09E787B}"/>
              </a:ext>
            </a:extLst>
          </p:cNvPr>
          <p:cNvSpPr txBox="1">
            <a:spLocks/>
          </p:cNvSpPr>
          <p:nvPr/>
        </p:nvSpPr>
        <p:spPr>
          <a:xfrm>
            <a:off x="4867063" y="4111818"/>
            <a:ext cx="1878483" cy="622616"/>
          </a:xfrm>
          <a:prstGeom prst="rect">
            <a:avLst/>
          </a:prstGeom>
        </p:spPr>
        <p:txBody>
          <a:bodyPr vert="horz" lIns="68580" tIns="34290" rIns="68580" bIns="34290" rtlCol="0">
            <a:noAutofit/>
          </a:bodyPr>
          <a:lstStyle>
            <a:defPPr>
              <a:defRPr lang="en-US"/>
            </a:defPPr>
            <a:lvl1pPr indent="0" algn="r">
              <a:lnSpc>
                <a:spcPct val="100000"/>
              </a:lnSpc>
              <a:spcBef>
                <a:spcPts val="1000"/>
              </a:spcBef>
              <a:spcAft>
                <a:spcPts val="450"/>
              </a:spcAft>
              <a:buFont typeface="Arial" panose="020B0604020202020204" pitchFamily="34" charset="0"/>
              <a:buNone/>
              <a:defRPr>
                <a:solidFill>
                  <a:srgbClr val="A5A5A5">
                    <a:lumMod val="50000"/>
                  </a:srgbClr>
                </a:solidFill>
                <a:latin typeface="Ubuntu Light"/>
                <a:ea typeface="Calibri"/>
                <a:cs typeface="Calibri"/>
              </a:defRPr>
            </a:lvl1pPr>
            <a:lvl2pPr marL="685800" indent="-228600">
              <a:lnSpc>
                <a:spcPct val="90000"/>
              </a:lnSpc>
              <a:spcBef>
                <a:spcPts val="500"/>
              </a:spcBef>
              <a:buFont typeface="Arial" panose="020B0604020202020204" pitchFamily="34" charset="0"/>
              <a:buChar char="•"/>
              <a:defRPr sz="2400"/>
            </a:lvl2pPr>
            <a:lvl3pPr indent="0">
              <a:lnSpc>
                <a:spcPct val="90000"/>
              </a:lnSpc>
              <a:spcBef>
                <a:spcPts val="500"/>
              </a:spcBef>
              <a:buFont typeface="Arial" panose="020B0604020202020204" pitchFamily="34" charset="0"/>
              <a:buNone/>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 b="1" dirty="0">
                <a:solidFill>
                  <a:schemeClr val="tx1">
                    <a:lumMod val="75000"/>
                    <a:lumOff val="25000"/>
                  </a:schemeClr>
                </a:solidFill>
                <a:latin typeface="Ubuntu Light" panose="020B0304030602030204" pitchFamily="34" charset="0"/>
              </a:rPr>
              <a:t>Inviter les autres </a:t>
            </a:r>
            <a:br>
              <a:rPr lang="en-US" b="1" dirty="0">
                <a:solidFill>
                  <a:schemeClr val="tx1">
                    <a:lumMod val="75000"/>
                    <a:lumOff val="25000"/>
                  </a:schemeClr>
                </a:solidFill>
                <a:latin typeface="Ubuntu Light" panose="020B0304030602030204" pitchFamily="34" charset="0"/>
              </a:rPr>
            </a:br>
            <a:r>
              <a:rPr lang="fr" b="1" dirty="0">
                <a:solidFill>
                  <a:schemeClr val="tx1">
                    <a:lumMod val="75000"/>
                    <a:lumOff val="25000"/>
                  </a:schemeClr>
                </a:solidFill>
                <a:latin typeface="Ubuntu Light" panose="020B0304030602030204" pitchFamily="34" charset="0"/>
              </a:rPr>
              <a:t>à écouter</a:t>
            </a:r>
          </a:p>
        </p:txBody>
      </p:sp>
      <p:sp>
        <p:nvSpPr>
          <p:cNvPr id="27" name="Text Placeholder 3">
            <a:extLst>
              <a:ext uri="{FF2B5EF4-FFF2-40B4-BE49-F238E27FC236}">
                <a16:creationId xmlns:a16="http://schemas.microsoft.com/office/drawing/2014/main" id="{024E2885-D15B-A983-A2B4-E2C269392169}"/>
              </a:ext>
            </a:extLst>
          </p:cNvPr>
          <p:cNvSpPr txBox="1">
            <a:spLocks/>
          </p:cNvSpPr>
          <p:nvPr/>
        </p:nvSpPr>
        <p:spPr>
          <a:xfrm>
            <a:off x="9863076" y="2678484"/>
            <a:ext cx="1898849" cy="462224"/>
          </a:xfrm>
          <a:prstGeom prst="rect">
            <a:avLst/>
          </a:prstGeom>
        </p:spPr>
        <p:txBody>
          <a:bodyPr vert="horz" lIns="68580" tIns="34290" rIns="68580" bIns="34290" rtlCol="0">
            <a:noAutofit/>
          </a:bodyPr>
          <a:lstStyle>
            <a:defPPr>
              <a:defRPr lang="en-US"/>
            </a:defPPr>
            <a:lvl1pPr indent="0">
              <a:lnSpc>
                <a:spcPct val="100000"/>
              </a:lnSpc>
              <a:spcBef>
                <a:spcPts val="1000"/>
              </a:spcBef>
              <a:spcAft>
                <a:spcPts val="450"/>
              </a:spcAft>
              <a:buFont typeface="Arial" panose="020B0604020202020204" pitchFamily="34" charset="0"/>
              <a:buNone/>
              <a:defRPr>
                <a:solidFill>
                  <a:srgbClr val="A5A5A5">
                    <a:lumMod val="50000"/>
                  </a:srgbClr>
                </a:solidFill>
                <a:latin typeface="Ubuntu Light"/>
                <a:ea typeface="Calibri"/>
                <a:cs typeface="Calibri"/>
              </a:defRPr>
            </a:lvl1pPr>
            <a:lvl2pPr marL="685800" indent="-228600">
              <a:lnSpc>
                <a:spcPct val="90000"/>
              </a:lnSpc>
              <a:spcBef>
                <a:spcPts val="500"/>
              </a:spcBef>
              <a:buFont typeface="Arial" panose="020B0604020202020204" pitchFamily="34" charset="0"/>
              <a:buChar char="•"/>
              <a:defRPr sz="2400"/>
            </a:lvl2pPr>
            <a:lvl3pPr indent="0">
              <a:lnSpc>
                <a:spcPct val="90000"/>
              </a:lnSpc>
              <a:spcBef>
                <a:spcPts val="500"/>
              </a:spcBef>
              <a:buFont typeface="Arial" panose="020B0604020202020204" pitchFamily="34" charset="0"/>
              <a:buNone/>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 b="1" dirty="0">
                <a:solidFill>
                  <a:schemeClr val="tx1">
                    <a:lumMod val="75000"/>
                    <a:lumOff val="25000"/>
                  </a:schemeClr>
                </a:solidFill>
                <a:latin typeface="Ubuntu Light" panose="020B0304030602030204" pitchFamily="34" charset="0"/>
              </a:rPr>
              <a:t>Cela montre son  imipact </a:t>
            </a:r>
          </a:p>
        </p:txBody>
      </p:sp>
      <p:grpSp>
        <p:nvGrpSpPr>
          <p:cNvPr id="32" name="Group 31">
            <a:extLst>
              <a:ext uri="{FF2B5EF4-FFF2-40B4-BE49-F238E27FC236}">
                <a16:creationId xmlns:a16="http://schemas.microsoft.com/office/drawing/2014/main" id="{6F6D77F1-DC7A-5F11-8BFE-5D12BA75603B}"/>
              </a:ext>
            </a:extLst>
          </p:cNvPr>
          <p:cNvGrpSpPr/>
          <p:nvPr/>
        </p:nvGrpSpPr>
        <p:grpSpPr>
          <a:xfrm>
            <a:off x="10784378" y="5379376"/>
            <a:ext cx="1156254" cy="1196009"/>
            <a:chOff x="14188639" y="5284185"/>
            <a:chExt cx="1156254" cy="1196009"/>
          </a:xfrm>
        </p:grpSpPr>
        <p:sp>
          <p:nvSpPr>
            <p:cNvPr id="33" name="TextBox 18">
              <a:extLst>
                <a:ext uri="{FF2B5EF4-FFF2-40B4-BE49-F238E27FC236}">
                  <a16:creationId xmlns:a16="http://schemas.microsoft.com/office/drawing/2014/main" id="{312EEB4B-284F-595E-79FC-82F3E9523B89}"/>
                </a:ext>
              </a:extLst>
            </p:cNvPr>
            <p:cNvSpPr txBox="1"/>
            <p:nvPr/>
          </p:nvSpPr>
          <p:spPr>
            <a:xfrm>
              <a:off x="14188639" y="6141640"/>
              <a:ext cx="1156254" cy="338554"/>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CLÔTURE</a:t>
              </a:r>
            </a:p>
          </p:txBody>
        </p:sp>
        <p:grpSp>
          <p:nvGrpSpPr>
            <p:cNvPr id="36" name="Group 35">
              <a:extLst>
                <a:ext uri="{FF2B5EF4-FFF2-40B4-BE49-F238E27FC236}">
                  <a16:creationId xmlns:a16="http://schemas.microsoft.com/office/drawing/2014/main" id="{9463E9FC-9C58-7782-BE94-3BE0A0EB4A66}"/>
                </a:ext>
              </a:extLst>
            </p:cNvPr>
            <p:cNvGrpSpPr/>
            <p:nvPr/>
          </p:nvGrpSpPr>
          <p:grpSpPr>
            <a:xfrm>
              <a:off x="14353573" y="5284185"/>
              <a:ext cx="812613" cy="812613"/>
              <a:chOff x="12927257" y="2548799"/>
              <a:chExt cx="1585213" cy="1585213"/>
            </a:xfrm>
          </p:grpSpPr>
          <p:sp>
            <p:nvSpPr>
              <p:cNvPr id="37" name="Oval 36">
                <a:extLst>
                  <a:ext uri="{FF2B5EF4-FFF2-40B4-BE49-F238E27FC236}">
                    <a16:creationId xmlns:a16="http://schemas.microsoft.com/office/drawing/2014/main" id="{C1D54A8D-DB46-E261-5542-008B5B876D9E}"/>
                  </a:ext>
                </a:extLst>
              </p:cNvPr>
              <p:cNvSpPr/>
              <p:nvPr/>
            </p:nvSpPr>
            <p:spPr>
              <a:xfrm>
                <a:off x="12927257" y="2548799"/>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Graphic 37">
                <a:extLst>
                  <a:ext uri="{FF2B5EF4-FFF2-40B4-BE49-F238E27FC236}">
                    <a16:creationId xmlns:a16="http://schemas.microsoft.com/office/drawing/2014/main" id="{118CC959-AAC0-E7AF-93EA-1939ED36ADB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3247524" y="2804119"/>
                <a:ext cx="971550" cy="1162050"/>
              </a:xfrm>
              <a:prstGeom prst="rect">
                <a:avLst/>
              </a:prstGeom>
            </p:spPr>
          </p:pic>
        </p:grpSp>
      </p:grpSp>
      <p:sp>
        <p:nvSpPr>
          <p:cNvPr id="39" name="Text Placeholder 5">
            <a:extLst>
              <a:ext uri="{FF2B5EF4-FFF2-40B4-BE49-F238E27FC236}">
                <a16:creationId xmlns:a16="http://schemas.microsoft.com/office/drawing/2014/main" id="{81236A83-9391-33AD-5350-4410DBBF313A}"/>
              </a:ext>
            </a:extLst>
          </p:cNvPr>
          <p:cNvSpPr txBox="1">
            <a:spLocks/>
          </p:cNvSpPr>
          <p:nvPr/>
        </p:nvSpPr>
        <p:spPr>
          <a:xfrm>
            <a:off x="1498599" y="576449"/>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dirty="0">
                <a:solidFill>
                  <a:schemeClr val="tx1">
                    <a:lumMod val="75000"/>
                    <a:lumOff val="25000"/>
                  </a:schemeClr>
                </a:solidFill>
              </a:rPr>
              <a:t>Phases de la gestion de projet</a:t>
            </a:r>
          </a:p>
        </p:txBody>
      </p:sp>
      <p:sp>
        <p:nvSpPr>
          <p:cNvPr id="40" name="Text Placeholder 4">
            <a:extLst>
              <a:ext uri="{FF2B5EF4-FFF2-40B4-BE49-F238E27FC236}">
                <a16:creationId xmlns:a16="http://schemas.microsoft.com/office/drawing/2014/main" id="{282DA458-6A43-6CE0-9E75-47E4A5778802}"/>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Clôture</a:t>
            </a:r>
          </a:p>
        </p:txBody>
      </p:sp>
    </p:spTree>
    <p:extLst>
      <p:ext uri="{BB962C8B-B14F-4D97-AF65-F5344CB8AC3E}">
        <p14:creationId xmlns:p14="http://schemas.microsoft.com/office/powerpoint/2010/main" val="99540664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E30F7-5998-321B-0D6D-CAB3E09A9946}"/>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BC83985F-AAA7-4CC8-4782-2148427FD036}"/>
              </a:ext>
            </a:extLst>
          </p:cNvPr>
          <p:cNvGrpSpPr/>
          <p:nvPr/>
        </p:nvGrpSpPr>
        <p:grpSpPr>
          <a:xfrm>
            <a:off x="0" y="1577940"/>
            <a:ext cx="4778829" cy="4778829"/>
            <a:chOff x="-165099" y="1638300"/>
            <a:chExt cx="4892788" cy="4892788"/>
          </a:xfrm>
          <a:solidFill>
            <a:srgbClr val="DDF5FF"/>
          </a:solidFill>
        </p:grpSpPr>
        <p:sp>
          <p:nvSpPr>
            <p:cNvPr id="15" name="Rectangle 14">
              <a:extLst>
                <a:ext uri="{FF2B5EF4-FFF2-40B4-BE49-F238E27FC236}">
                  <a16:creationId xmlns:a16="http://schemas.microsoft.com/office/drawing/2014/main" id="{66D094FA-252D-D3E6-5BD7-AD46AADFC7A1}"/>
                </a:ext>
              </a:extLst>
            </p:cNvPr>
            <p:cNvSpPr/>
            <p:nvPr userDrawn="1"/>
          </p:nvSpPr>
          <p:spPr>
            <a:xfrm>
              <a:off x="-165099" y="1638300"/>
              <a:ext cx="2441574" cy="48927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sp>
          <p:nvSpPr>
            <p:cNvPr id="16" name="Oval 15">
              <a:extLst>
                <a:ext uri="{FF2B5EF4-FFF2-40B4-BE49-F238E27FC236}">
                  <a16:creationId xmlns:a16="http://schemas.microsoft.com/office/drawing/2014/main" id="{D2274176-2BBE-A491-198C-5D55584124FC}"/>
                </a:ext>
              </a:extLst>
            </p:cNvPr>
            <p:cNvSpPr/>
            <p:nvPr userDrawn="1"/>
          </p:nvSpPr>
          <p:spPr>
            <a:xfrm>
              <a:off x="-165099" y="1638300"/>
              <a:ext cx="4892788" cy="48927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Ubuntu Light"/>
                <a:ea typeface="+mn-ea"/>
                <a:cs typeface="+mn-cs"/>
              </a:endParaRPr>
            </a:p>
          </p:txBody>
        </p:sp>
      </p:grpSp>
      <p:sp>
        <p:nvSpPr>
          <p:cNvPr id="12" name="TextBox 5">
            <a:extLst>
              <a:ext uri="{FF2B5EF4-FFF2-40B4-BE49-F238E27FC236}">
                <a16:creationId xmlns:a16="http://schemas.microsoft.com/office/drawing/2014/main" id="{1A002AFA-2B40-CF85-DE25-4CECEF604586}"/>
              </a:ext>
            </a:extLst>
          </p:cNvPr>
          <p:cNvSpPr txBox="1"/>
          <p:nvPr/>
        </p:nvSpPr>
        <p:spPr>
          <a:xfrm>
            <a:off x="724542" y="3140708"/>
            <a:ext cx="3631558" cy="1077218"/>
          </a:xfrm>
          <a:prstGeom prst="rect">
            <a:avLst/>
          </a:prstGeom>
          <a:noFill/>
        </p:spPr>
        <p:txBody>
          <a:bodyPr wrap="square" rtlCol="0">
            <a:spAutoFit/>
          </a:bodyPr>
          <a:lstStyle/>
          <a:p>
            <a:r>
              <a:rPr lang="fr" sz="3200" b="1">
                <a:solidFill>
                  <a:srgbClr val="013B82"/>
                </a:solidFill>
                <a:latin typeface="Ubuntu"/>
              </a:rPr>
              <a:t>Raconter une </a:t>
            </a:r>
            <a:r>
              <a:rPr lang="fr" sz="3200" b="1">
                <a:solidFill>
                  <a:srgbClr val="0095DA"/>
                </a:solidFill>
                <a:latin typeface="Ubuntu"/>
              </a:rPr>
              <a:t>histoire puissante</a:t>
            </a:r>
            <a:r>
              <a:rPr lang="fr" sz="3200" b="1">
                <a:solidFill>
                  <a:srgbClr val="013B82"/>
                </a:solidFill>
                <a:latin typeface="Ubuntu"/>
              </a:rPr>
              <a:t>...</a:t>
            </a:r>
          </a:p>
        </p:txBody>
      </p:sp>
      <p:grpSp>
        <p:nvGrpSpPr>
          <p:cNvPr id="32" name="Group 31">
            <a:extLst>
              <a:ext uri="{FF2B5EF4-FFF2-40B4-BE49-F238E27FC236}">
                <a16:creationId xmlns:a16="http://schemas.microsoft.com/office/drawing/2014/main" id="{BD9D547A-28EF-870A-868A-17A3B6187CA6}"/>
              </a:ext>
            </a:extLst>
          </p:cNvPr>
          <p:cNvGrpSpPr/>
          <p:nvPr/>
        </p:nvGrpSpPr>
        <p:grpSpPr>
          <a:xfrm>
            <a:off x="10784378" y="5379376"/>
            <a:ext cx="1156254" cy="1196009"/>
            <a:chOff x="14188639" y="5284185"/>
            <a:chExt cx="1156254" cy="1196009"/>
          </a:xfrm>
        </p:grpSpPr>
        <p:sp>
          <p:nvSpPr>
            <p:cNvPr id="33" name="TextBox 18">
              <a:extLst>
                <a:ext uri="{FF2B5EF4-FFF2-40B4-BE49-F238E27FC236}">
                  <a16:creationId xmlns:a16="http://schemas.microsoft.com/office/drawing/2014/main" id="{955A9DD3-FFFD-64C9-5F22-C039EDEA1075}"/>
                </a:ext>
              </a:extLst>
            </p:cNvPr>
            <p:cNvSpPr txBox="1"/>
            <p:nvPr/>
          </p:nvSpPr>
          <p:spPr>
            <a:xfrm>
              <a:off x="14188639" y="6141640"/>
              <a:ext cx="1156254" cy="338554"/>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CLÔTURE</a:t>
              </a:r>
            </a:p>
          </p:txBody>
        </p:sp>
        <p:grpSp>
          <p:nvGrpSpPr>
            <p:cNvPr id="36" name="Group 35">
              <a:extLst>
                <a:ext uri="{FF2B5EF4-FFF2-40B4-BE49-F238E27FC236}">
                  <a16:creationId xmlns:a16="http://schemas.microsoft.com/office/drawing/2014/main" id="{D645D41F-A3C4-A3EE-F91B-E36B5DE6DE98}"/>
                </a:ext>
              </a:extLst>
            </p:cNvPr>
            <p:cNvGrpSpPr/>
            <p:nvPr/>
          </p:nvGrpSpPr>
          <p:grpSpPr>
            <a:xfrm>
              <a:off x="14353573" y="5284185"/>
              <a:ext cx="812613" cy="812613"/>
              <a:chOff x="12927257" y="2548799"/>
              <a:chExt cx="1585213" cy="1585213"/>
            </a:xfrm>
          </p:grpSpPr>
          <p:sp>
            <p:nvSpPr>
              <p:cNvPr id="37" name="Oval 36">
                <a:extLst>
                  <a:ext uri="{FF2B5EF4-FFF2-40B4-BE49-F238E27FC236}">
                    <a16:creationId xmlns:a16="http://schemas.microsoft.com/office/drawing/2014/main" id="{EF789FC8-CA58-5F20-94DB-D202D9A0E1D2}"/>
                  </a:ext>
                </a:extLst>
              </p:cNvPr>
              <p:cNvSpPr/>
              <p:nvPr/>
            </p:nvSpPr>
            <p:spPr>
              <a:xfrm>
                <a:off x="12927257" y="2548799"/>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Graphic 37">
                <a:extLst>
                  <a:ext uri="{FF2B5EF4-FFF2-40B4-BE49-F238E27FC236}">
                    <a16:creationId xmlns:a16="http://schemas.microsoft.com/office/drawing/2014/main" id="{D7FD6947-E4D7-E5C5-E3A2-5978A056C82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3247524" y="2804119"/>
                <a:ext cx="971550" cy="1162050"/>
              </a:xfrm>
              <a:prstGeom prst="rect">
                <a:avLst/>
              </a:prstGeom>
            </p:spPr>
          </p:pic>
        </p:grpSp>
      </p:grpSp>
      <p:sp>
        <p:nvSpPr>
          <p:cNvPr id="39" name="Text Placeholder 5">
            <a:extLst>
              <a:ext uri="{FF2B5EF4-FFF2-40B4-BE49-F238E27FC236}">
                <a16:creationId xmlns:a16="http://schemas.microsoft.com/office/drawing/2014/main" id="{80C2E032-B38F-F883-11EA-9A3721FE8771}"/>
              </a:ext>
            </a:extLst>
          </p:cNvPr>
          <p:cNvSpPr txBox="1">
            <a:spLocks/>
          </p:cNvSpPr>
          <p:nvPr/>
        </p:nvSpPr>
        <p:spPr>
          <a:xfrm>
            <a:off x="1498600" y="601432"/>
            <a:ext cx="7401560" cy="46668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1" kern="1200">
                <a:solidFill>
                  <a:schemeClr val="tx1"/>
                </a:solidFill>
                <a:latin typeface="Ubuntu Light" panose="020B03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
                <a:solidFill>
                  <a:schemeClr val="tx1">
                    <a:lumMod val="75000"/>
                    <a:lumOff val="25000"/>
                  </a:schemeClr>
                </a:solidFill>
              </a:rPr>
              <a:t>Phases de gestion de projet</a:t>
            </a:r>
          </a:p>
        </p:txBody>
      </p:sp>
      <p:sp>
        <p:nvSpPr>
          <p:cNvPr id="40" name="Text Placeholder 4">
            <a:extLst>
              <a:ext uri="{FF2B5EF4-FFF2-40B4-BE49-F238E27FC236}">
                <a16:creationId xmlns:a16="http://schemas.microsoft.com/office/drawing/2014/main" id="{D2CF2FCE-B8C2-DD6E-7959-45EDA80E49E6}"/>
              </a:ext>
            </a:extLst>
          </p:cNvPr>
          <p:cNvSpPr txBox="1">
            <a:spLocks/>
          </p:cNvSpPr>
          <p:nvPr/>
        </p:nvSpPr>
        <p:spPr>
          <a:xfrm>
            <a:off x="1498599" y="1029126"/>
            <a:ext cx="5152571" cy="43370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 sz="2400">
                <a:solidFill>
                  <a:schemeClr val="bg2">
                    <a:lumMod val="50000"/>
                  </a:schemeClr>
                </a:solidFill>
                <a:latin typeface="Ubuntu Light" panose="020B0304030602030204" pitchFamily="34" charset="0"/>
              </a:rPr>
              <a:t>Clôture</a:t>
            </a:r>
          </a:p>
        </p:txBody>
      </p:sp>
      <p:sp>
        <p:nvSpPr>
          <p:cNvPr id="10" name="TextBox 9">
            <a:extLst>
              <a:ext uri="{FF2B5EF4-FFF2-40B4-BE49-F238E27FC236}">
                <a16:creationId xmlns:a16="http://schemas.microsoft.com/office/drawing/2014/main" id="{22C2111C-933B-E781-7667-176540EDE021}"/>
              </a:ext>
            </a:extLst>
          </p:cNvPr>
          <p:cNvSpPr txBox="1"/>
          <p:nvPr/>
        </p:nvSpPr>
        <p:spPr>
          <a:xfrm>
            <a:off x="5276850" y="1547314"/>
            <a:ext cx="6318250" cy="2774927"/>
          </a:xfrm>
          <a:prstGeom prst="rect">
            <a:avLst/>
          </a:prstGeom>
          <a:noFill/>
        </p:spPr>
        <p:txBody>
          <a:bodyPr wrap="square" rtlCol="0">
            <a:spAutoFit/>
          </a:bodyPr>
          <a:lstStyle>
            <a:defPPr>
              <a:defRPr lang="en-US"/>
            </a:defPPr>
            <a:lvl1pPr>
              <a:defRPr sz="4000" b="1">
                <a:solidFill>
                  <a:srgbClr val="DDF5FF"/>
                </a:solidFill>
                <a:latin typeface="Ubuntu"/>
              </a:defRPr>
            </a:lvl1pPr>
          </a:lstStyle>
          <a:p>
            <a:pPr>
              <a:lnSpc>
                <a:spcPct val="120000"/>
              </a:lnSpc>
            </a:pPr>
            <a:r>
              <a:rPr lang="fr" sz="2800" dirty="0">
                <a:solidFill>
                  <a:srgbClr val="013B82"/>
                </a:solidFill>
                <a:latin typeface="Ubuntu Light" panose="020B0304030602030204" pitchFamily="34" charset="0"/>
              </a:rPr>
              <a:t>Ça explique...</a:t>
            </a:r>
          </a:p>
          <a:p>
            <a:pPr marL="444500" indent="-279400">
              <a:lnSpc>
                <a:spcPct val="120000"/>
              </a:lnSpc>
              <a:spcAft>
                <a:spcPts val="600"/>
              </a:spcAft>
              <a:buClr>
                <a:srgbClr val="92278F"/>
              </a:buClr>
              <a:buSzPct val="120000"/>
              <a:buFont typeface="Ubuntu" panose="020B0504030602030204" pitchFamily="34" charset="0"/>
              <a:buChar char="›"/>
            </a:pPr>
            <a:r>
              <a:rPr lang="fr" sz="2800" b="0" dirty="0">
                <a:solidFill>
                  <a:srgbClr val="013B82"/>
                </a:solidFill>
                <a:latin typeface="Ubuntu Light" panose="020B0304030602030204" pitchFamily="34" charset="0"/>
              </a:rPr>
              <a:t>Quel était le problème</a:t>
            </a:r>
          </a:p>
          <a:p>
            <a:pPr marL="444500" indent="-279400">
              <a:lnSpc>
                <a:spcPct val="120000"/>
              </a:lnSpc>
              <a:spcAft>
                <a:spcPts val="600"/>
              </a:spcAft>
              <a:buClr>
                <a:srgbClr val="92278F"/>
              </a:buClr>
              <a:buSzPct val="120000"/>
              <a:buFont typeface="Ubuntu" panose="020B0504030602030204" pitchFamily="34" charset="0"/>
              <a:buChar char="›"/>
            </a:pPr>
            <a:r>
              <a:rPr lang="fr" sz="2800" b="0" dirty="0">
                <a:solidFill>
                  <a:srgbClr val="013B82"/>
                </a:solidFill>
                <a:latin typeface="Ubuntu Light" panose="020B0304030602030204" pitchFamily="34" charset="0"/>
              </a:rPr>
              <a:t>Ce que vous avez fait</a:t>
            </a:r>
          </a:p>
          <a:p>
            <a:pPr marL="444500" indent="-279400">
              <a:lnSpc>
                <a:spcPct val="120000"/>
              </a:lnSpc>
              <a:spcAft>
                <a:spcPts val="600"/>
              </a:spcAft>
              <a:buClr>
                <a:srgbClr val="92278F"/>
              </a:buClr>
              <a:buSzPct val="120000"/>
              <a:buFont typeface="Ubuntu" panose="020B0504030602030204" pitchFamily="34" charset="0"/>
              <a:buChar char="›"/>
            </a:pPr>
            <a:r>
              <a:rPr lang="fr" sz="2800" b="0" dirty="0">
                <a:solidFill>
                  <a:srgbClr val="013B82"/>
                </a:solidFill>
                <a:latin typeface="Ubuntu Light" panose="020B0304030602030204" pitchFamily="34" charset="0"/>
              </a:rPr>
              <a:t>Qu'est-ce qui a changé à cause de cela</a:t>
            </a:r>
          </a:p>
        </p:txBody>
      </p:sp>
      <p:sp>
        <p:nvSpPr>
          <p:cNvPr id="28" name="TextBox 27">
            <a:extLst>
              <a:ext uri="{FF2B5EF4-FFF2-40B4-BE49-F238E27FC236}">
                <a16:creationId xmlns:a16="http://schemas.microsoft.com/office/drawing/2014/main" id="{36B2BDF9-A392-7F14-0382-B599E360306F}"/>
              </a:ext>
            </a:extLst>
          </p:cNvPr>
          <p:cNvSpPr txBox="1"/>
          <p:nvPr/>
        </p:nvSpPr>
        <p:spPr>
          <a:xfrm>
            <a:off x="5276850" y="4523603"/>
            <a:ext cx="5522061" cy="1586909"/>
          </a:xfrm>
          <a:prstGeom prst="rect">
            <a:avLst/>
          </a:prstGeom>
          <a:noFill/>
        </p:spPr>
        <p:txBody>
          <a:bodyPr wrap="square" rtlCol="0">
            <a:spAutoFit/>
          </a:bodyPr>
          <a:lstStyle>
            <a:defPPr>
              <a:defRPr lang="en-US"/>
            </a:defPPr>
            <a:lvl1pPr>
              <a:defRPr sz="4000" b="1">
                <a:solidFill>
                  <a:srgbClr val="DDF5FF"/>
                </a:solidFill>
                <a:latin typeface="Ubuntu"/>
              </a:defRPr>
            </a:lvl1pPr>
          </a:lstStyle>
          <a:p>
            <a:pPr marL="76200">
              <a:lnSpc>
                <a:spcPct val="120000"/>
              </a:lnSpc>
              <a:spcAft>
                <a:spcPts val="600"/>
              </a:spcAft>
              <a:buClr>
                <a:srgbClr val="92278F"/>
              </a:buClr>
              <a:buSzPct val="120000"/>
            </a:pPr>
            <a:r>
              <a:rPr lang="fr" sz="2800" dirty="0">
                <a:solidFill>
                  <a:srgbClr val="013B82"/>
                </a:solidFill>
                <a:latin typeface="Ubuntu Light" panose="020B0304030602030204" pitchFamily="34" charset="0"/>
              </a:rPr>
              <a:t>Il donne des informations sur des personnes et des expériences réelles...</a:t>
            </a:r>
          </a:p>
        </p:txBody>
      </p:sp>
    </p:spTree>
    <p:extLst>
      <p:ext uri="{BB962C8B-B14F-4D97-AF65-F5344CB8AC3E}">
        <p14:creationId xmlns:p14="http://schemas.microsoft.com/office/powerpoint/2010/main" val="96025985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1A95D-44EF-0CD9-0C30-DBD388CF4782}"/>
            </a:ext>
          </a:extLst>
        </p:cNvPr>
        <p:cNvGrpSpPr/>
        <p:nvPr/>
      </p:nvGrpSpPr>
      <p:grpSpPr>
        <a:xfrm>
          <a:off x="0" y="0"/>
          <a:ext cx="0" cy="0"/>
          <a:chOff x="0" y="0"/>
          <a:chExt cx="0" cy="0"/>
        </a:xfrm>
      </p:grpSpPr>
      <p:sp>
        <p:nvSpPr>
          <p:cNvPr id="19" name="Text Placeholder 18">
            <a:extLst>
              <a:ext uri="{FF2B5EF4-FFF2-40B4-BE49-F238E27FC236}">
                <a16:creationId xmlns:a16="http://schemas.microsoft.com/office/drawing/2014/main" id="{9DCC173A-C71D-9821-32E9-536199D9190C}"/>
              </a:ext>
            </a:extLst>
          </p:cNvPr>
          <p:cNvSpPr>
            <a:spLocks noGrp="1"/>
          </p:cNvSpPr>
          <p:nvPr>
            <p:ph type="body" sz="quarter" idx="4294967295"/>
          </p:nvPr>
        </p:nvSpPr>
        <p:spPr>
          <a:xfrm>
            <a:off x="548761" y="210389"/>
            <a:ext cx="4012580" cy="466725"/>
          </a:xfrm>
        </p:spPr>
        <p:txBody>
          <a:bodyPr>
            <a:normAutofit fontScale="92500" lnSpcReduction="10000"/>
          </a:bodyPr>
          <a:lstStyle/>
          <a:p>
            <a:pPr marL="0" indent="0">
              <a:buNone/>
            </a:pPr>
            <a:r>
              <a:rPr lang="fr" sz="3200" b="1" dirty="0">
                <a:solidFill>
                  <a:srgbClr val="0095DA"/>
                </a:solidFill>
                <a:latin typeface="Ubuntu" panose="020B0504030602030204" pitchFamily="34" charset="0"/>
              </a:rPr>
              <a:t>Réflexion</a:t>
            </a:r>
          </a:p>
        </p:txBody>
      </p:sp>
      <p:pic>
        <p:nvPicPr>
          <p:cNvPr id="2" name="Picture 17">
            <a:extLst>
              <a:ext uri="{FF2B5EF4-FFF2-40B4-BE49-F238E27FC236}">
                <a16:creationId xmlns:a16="http://schemas.microsoft.com/office/drawing/2014/main" id="{D1621F5A-6D39-6E6F-7487-0063667D5824}"/>
              </a:ext>
            </a:extLst>
          </p:cNvPr>
          <p:cNvPicPr>
            <a:picLocks noChangeAspect="1"/>
          </p:cNvPicPr>
          <p:nvPr/>
        </p:nvPicPr>
        <p:blipFill>
          <a:blip r:embed="rId3"/>
          <a:stretch>
            <a:fillRect/>
          </a:stretch>
        </p:blipFill>
        <p:spPr>
          <a:xfrm>
            <a:off x="10923534" y="282615"/>
            <a:ext cx="877942" cy="877942"/>
          </a:xfrm>
          <a:prstGeom prst="rect">
            <a:avLst/>
          </a:prstGeom>
        </p:spPr>
      </p:pic>
      <p:pic>
        <p:nvPicPr>
          <p:cNvPr id="9" name="Graphic 8">
            <a:extLst>
              <a:ext uri="{FF2B5EF4-FFF2-40B4-BE49-F238E27FC236}">
                <a16:creationId xmlns:a16="http://schemas.microsoft.com/office/drawing/2014/main" id="{B4677D28-95B8-AFA4-B187-DCCE43811B2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923534" y="4149332"/>
            <a:ext cx="895350" cy="1009650"/>
          </a:xfrm>
          <a:prstGeom prst="rect">
            <a:avLst/>
          </a:prstGeom>
        </p:spPr>
      </p:pic>
      <p:pic>
        <p:nvPicPr>
          <p:cNvPr id="15" name="Graphic 14">
            <a:extLst>
              <a:ext uri="{FF2B5EF4-FFF2-40B4-BE49-F238E27FC236}">
                <a16:creationId xmlns:a16="http://schemas.microsoft.com/office/drawing/2014/main" id="{0D29E03F-2AA6-3343-60D0-3D37F7C5F8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923534" y="3179007"/>
            <a:ext cx="895350" cy="895350"/>
          </a:xfrm>
          <a:prstGeom prst="rect">
            <a:avLst/>
          </a:prstGeom>
        </p:spPr>
      </p:pic>
      <p:grpSp>
        <p:nvGrpSpPr>
          <p:cNvPr id="6" name="Group 5">
            <a:extLst>
              <a:ext uri="{FF2B5EF4-FFF2-40B4-BE49-F238E27FC236}">
                <a16:creationId xmlns:a16="http://schemas.microsoft.com/office/drawing/2014/main" id="{E8B2A557-6E2F-33BE-02BB-6265415B6FEB}"/>
              </a:ext>
            </a:extLst>
          </p:cNvPr>
          <p:cNvGrpSpPr/>
          <p:nvPr/>
        </p:nvGrpSpPr>
        <p:grpSpPr>
          <a:xfrm>
            <a:off x="10784378" y="5379376"/>
            <a:ext cx="1156254" cy="1196009"/>
            <a:chOff x="14188639" y="5284185"/>
            <a:chExt cx="1156254" cy="1196009"/>
          </a:xfrm>
        </p:grpSpPr>
        <p:sp>
          <p:nvSpPr>
            <p:cNvPr id="7" name="TextBox 18">
              <a:extLst>
                <a:ext uri="{FF2B5EF4-FFF2-40B4-BE49-F238E27FC236}">
                  <a16:creationId xmlns:a16="http://schemas.microsoft.com/office/drawing/2014/main" id="{92612DD9-C6FB-DFA1-8BD9-0A67AD6B0B3D}"/>
                </a:ext>
              </a:extLst>
            </p:cNvPr>
            <p:cNvSpPr txBox="1"/>
            <p:nvPr/>
          </p:nvSpPr>
          <p:spPr>
            <a:xfrm>
              <a:off x="14188639" y="6141640"/>
              <a:ext cx="1156254" cy="338554"/>
            </a:xfrm>
            <a:prstGeom prst="rect">
              <a:avLst/>
            </a:prstGeom>
            <a:noFill/>
          </p:spPr>
          <p:txBody>
            <a:bodyPr wrap="square" rtlCol="0">
              <a:spAutoFit/>
            </a:bodyPr>
            <a:lstStyle/>
            <a:p>
              <a:pPr algn="ctr"/>
              <a:r>
                <a:rPr lang="fr" sz="1600">
                  <a:solidFill>
                    <a:srgbClr val="185EA8"/>
                  </a:solidFill>
                  <a:latin typeface="GT Walsheim Pro Condensed Black" panose="00000906000000000000" pitchFamily="2" charset="0"/>
                </a:rPr>
                <a:t>CLÔTURE</a:t>
              </a:r>
            </a:p>
          </p:txBody>
        </p:sp>
        <p:grpSp>
          <p:nvGrpSpPr>
            <p:cNvPr id="8" name="Group 7">
              <a:extLst>
                <a:ext uri="{FF2B5EF4-FFF2-40B4-BE49-F238E27FC236}">
                  <a16:creationId xmlns:a16="http://schemas.microsoft.com/office/drawing/2014/main" id="{62B0C7AB-9A31-E8A8-2E22-53A724301285}"/>
                </a:ext>
              </a:extLst>
            </p:cNvPr>
            <p:cNvGrpSpPr/>
            <p:nvPr/>
          </p:nvGrpSpPr>
          <p:grpSpPr>
            <a:xfrm>
              <a:off x="14353573" y="5284185"/>
              <a:ext cx="812613" cy="812613"/>
              <a:chOff x="12927257" y="2548799"/>
              <a:chExt cx="1585213" cy="1585213"/>
            </a:xfrm>
          </p:grpSpPr>
          <p:sp>
            <p:nvSpPr>
              <p:cNvPr id="10" name="Oval 9">
                <a:extLst>
                  <a:ext uri="{FF2B5EF4-FFF2-40B4-BE49-F238E27FC236}">
                    <a16:creationId xmlns:a16="http://schemas.microsoft.com/office/drawing/2014/main" id="{E56340EE-1E3E-B588-D2D3-F7D49B543183}"/>
                  </a:ext>
                </a:extLst>
              </p:cNvPr>
              <p:cNvSpPr/>
              <p:nvPr/>
            </p:nvSpPr>
            <p:spPr>
              <a:xfrm>
                <a:off x="12927257" y="2548799"/>
                <a:ext cx="1585213" cy="1585213"/>
              </a:xfrm>
              <a:prstGeom prst="ellipse">
                <a:avLst/>
              </a:prstGeom>
              <a:solidFill>
                <a:srgbClr val="DDF5FF"/>
              </a:solidFill>
              <a:ln w="38100">
                <a:solidFill>
                  <a:srgbClr val="0095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C4FCFEE9-6D96-6D4C-6967-9D9E1CEC8AF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3247524" y="2804119"/>
                <a:ext cx="971550" cy="1162050"/>
              </a:xfrm>
              <a:prstGeom prst="rect">
                <a:avLst/>
              </a:prstGeom>
            </p:spPr>
          </p:pic>
        </p:grpSp>
      </p:grpSp>
      <p:graphicFrame>
        <p:nvGraphicFramePr>
          <p:cNvPr id="17" name="Tabla 2">
            <a:extLst>
              <a:ext uri="{FF2B5EF4-FFF2-40B4-BE49-F238E27FC236}">
                <a16:creationId xmlns:a16="http://schemas.microsoft.com/office/drawing/2014/main" id="{01107BEE-EE7A-DFF9-6A04-AD30DBE3C618}"/>
              </a:ext>
            </a:extLst>
          </p:cNvPr>
          <p:cNvGraphicFramePr>
            <a:graphicFrameLocks noGrp="1"/>
          </p:cNvGraphicFramePr>
          <p:nvPr>
            <p:extLst>
              <p:ext uri="{D42A27DB-BD31-4B8C-83A1-F6EECF244321}">
                <p14:modId xmlns:p14="http://schemas.microsoft.com/office/powerpoint/2010/main" val="1715459222"/>
              </p:ext>
            </p:extLst>
          </p:nvPr>
        </p:nvGraphicFramePr>
        <p:xfrm>
          <a:off x="141890" y="993648"/>
          <a:ext cx="10846964" cy="5813901"/>
        </p:xfrm>
        <a:graphic>
          <a:graphicData uri="http://schemas.openxmlformats.org/drawingml/2006/table">
            <a:tbl>
              <a:tblPr firstRow="1" bandRow="1">
                <a:tableStyleId>{5C22544A-7EE6-4342-B048-85BDC9FD1C3A}</a:tableStyleId>
              </a:tblPr>
              <a:tblGrid>
                <a:gridCol w="1917582">
                  <a:extLst>
                    <a:ext uri="{9D8B030D-6E8A-4147-A177-3AD203B41FA5}">
                      <a16:colId xmlns:a16="http://schemas.microsoft.com/office/drawing/2014/main" val="1588228557"/>
                    </a:ext>
                  </a:extLst>
                </a:gridCol>
                <a:gridCol w="8592990">
                  <a:extLst>
                    <a:ext uri="{9D8B030D-6E8A-4147-A177-3AD203B41FA5}">
                      <a16:colId xmlns:a16="http://schemas.microsoft.com/office/drawing/2014/main" val="3700351856"/>
                    </a:ext>
                  </a:extLst>
                </a:gridCol>
                <a:gridCol w="336392">
                  <a:extLst>
                    <a:ext uri="{9D8B030D-6E8A-4147-A177-3AD203B41FA5}">
                      <a16:colId xmlns:a16="http://schemas.microsoft.com/office/drawing/2014/main" val="802460052"/>
                    </a:ext>
                  </a:extLst>
                </a:gridCol>
              </a:tblGrid>
              <a:tr h="479937">
                <a:tc gridSpan="3">
                  <a:txBody>
                    <a:bodyPr/>
                    <a:lstStyle/>
                    <a:p>
                      <a:pPr marL="0" algn="l" defTabSz="914400" rtl="0" eaLnBrk="1" latinLnBrk="0" hangingPunct="1"/>
                      <a:r>
                        <a:rPr lang="fr" sz="2200" b="1" kern="1200" dirty="0">
                          <a:solidFill>
                            <a:srgbClr val="92278F"/>
                          </a:solidFill>
                          <a:effectLst/>
                          <a:latin typeface="Ubuntu Light" panose="020B0304030602030204" pitchFamily="34" charset="0"/>
                          <a:ea typeface="DengXian" panose="020B0503020204020204" pitchFamily="2" charset="-122"/>
                          <a:cs typeface="Arial" panose="020B0604020202020204" pitchFamily="34" charset="0"/>
                        </a:rPr>
                        <a:t>› </a:t>
                      </a:r>
                      <a:r>
                        <a:rPr lang="fr" sz="2000" b="1" kern="1200"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Quel était le défi ou le besoin ?</a:t>
                      </a:r>
                    </a:p>
                    <a:p>
                      <a:pPr marL="0" algn="l" defTabSz="914400" rtl="0" eaLnBrk="1" latinLnBrk="0" hangingPunct="1"/>
                      <a:r>
                        <a:rPr lang="fr" sz="1800" b="0" kern="1200" dirty="0">
                          <a:solidFill>
                            <a:schemeClr val="tx1">
                              <a:lumMod val="65000"/>
                              <a:lumOff val="35000"/>
                            </a:schemeClr>
                          </a:solidFill>
                          <a:effectLst/>
                          <a:latin typeface="Ubuntu Light" panose="020B0304030602030204" pitchFamily="34" charset="0"/>
                          <a:ea typeface="DengXian" panose="020B0503020204020204" pitchFamily="2" charset="-122"/>
                          <a:cs typeface="Arial" panose="020B0604020202020204" pitchFamily="34" charset="0"/>
                        </a:rPr>
                        <a:t>Exemple : « Il n'y a pas assez d'entraîneurs pour les jeunes athlètes dans ma communauté. »</a:t>
                      </a:r>
                    </a:p>
                  </a:txBody>
                  <a:tcPr anchor="ctr">
                    <a:lnL w="12700" cmpd="sng">
                      <a:noFill/>
                    </a:lnL>
                    <a:lnR w="12700" cmpd="sng">
                      <a:noFill/>
                    </a:lnR>
                    <a:lnT w="12700" cmpd="sng">
                      <a:noFill/>
                    </a:lnT>
                    <a:lnB w="9525" cap="flat" cmpd="sng" algn="ctr">
                      <a:no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algn="l" defTabSz="914400" rtl="0" eaLnBrk="1" latinLnBrk="0" hangingPunct="1"/>
                      <a:endParaRPr lang="en-US" sz="1800" b="0" kern="1200">
                        <a:solidFill>
                          <a:schemeClr val="tx1">
                            <a:lumMod val="65000"/>
                            <a:lumOff val="35000"/>
                          </a:schemeClr>
                        </a:solidFill>
                        <a:effectLst/>
                        <a:latin typeface="Ubuntu Light" panose="020B0304030602030204" pitchFamily="34" charset="0"/>
                        <a:ea typeface="DengXian" panose="020B0503020204020204" pitchFamily="2" charset="-122"/>
                        <a:cs typeface="Arial" panose="020B0604020202020204" pitchFamily="34" charset="0"/>
                      </a:endParaRPr>
                    </a:p>
                  </a:txBody>
                  <a:tcPr anchor="ctr">
                    <a:lnL w="12700" cmpd="sng">
                      <a:noFill/>
                    </a:lnL>
                    <a:lnR w="12700" cmpd="sng">
                      <a:noFill/>
                    </a:lnR>
                    <a:lnT w="12700" cmpd="sng">
                      <a:noFill/>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297052"/>
                  </a:ext>
                </a:extLst>
              </a:tr>
              <a:tr h="4263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kern="0" dirty="0">
                          <a:solidFill>
                            <a:schemeClr val="tx1">
                              <a:lumMod val="75000"/>
                              <a:lumOff val="25000"/>
                            </a:schemeClr>
                          </a:solidFill>
                          <a:latin typeface="Ubuntu" panose="020B0504030602030204" pitchFamily="34" charset="0"/>
                          <a:cs typeface="Calibri Light" panose="020F0302020204030204" pitchFamily="34" charset="0"/>
                        </a:rPr>
                        <a:t>Écrivez la vôtre</a:t>
                      </a:r>
                    </a:p>
                  </a:txBody>
                  <a:tcPr anchor="ctr">
                    <a:lnL w="38100" cap="flat" cmpd="sng" algn="ctr">
                      <a:solidFill>
                        <a:srgbClr val="013B82"/>
                      </a:solidFill>
                      <a:prstDash val="solid"/>
                      <a:round/>
                      <a:headEnd type="none" w="med" len="med"/>
                      <a:tailEnd type="none" w="med" len="med"/>
                    </a:lnL>
                    <a:lnR w="9525" cap="flat" cmpd="sng" algn="ctr">
                      <a:noFill/>
                      <a:prstDash val="sysDot"/>
                      <a:round/>
                      <a:headEnd type="none" w="med" len="med"/>
                      <a:tailEnd type="none" w="med" len="med"/>
                    </a:lnR>
                    <a:lnT w="9525" cap="flat" cmpd="sng" algn="ctr">
                      <a:noFill/>
                      <a:prstDash val="sysDot"/>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0" dirty="0">
                        <a:solidFill>
                          <a:schemeClr val="tx1">
                            <a:lumMod val="75000"/>
                            <a:lumOff val="25000"/>
                          </a:schemeClr>
                        </a:solidFill>
                        <a:latin typeface="Ubuntu Light" panose="020B0304030602030204" pitchFamily="34" charset="0"/>
                        <a:cs typeface="Calibri Light" panose="020F0302020204030204" pitchFamily="34" charset="0"/>
                      </a:endParaRPr>
                    </a:p>
                  </a:txBody>
                  <a:tcPr>
                    <a:lnL w="9525" cap="flat" cmpd="sng" algn="ctr">
                      <a:noFill/>
                      <a:prstDash val="sysDot"/>
                      <a:round/>
                      <a:headEnd type="none" w="med" len="med"/>
                      <a:tailEnd type="none" w="med" len="med"/>
                    </a:lnL>
                    <a:lnR w="9525" cap="flat" cmpd="sng" algn="ctr">
                      <a:solidFill>
                        <a:schemeClr val="tx1">
                          <a:lumMod val="65000"/>
                          <a:lumOff val="35000"/>
                        </a:schemeClr>
                      </a:solid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0" dirty="0">
                        <a:solidFill>
                          <a:schemeClr val="tx1">
                            <a:lumMod val="75000"/>
                            <a:lumOff val="25000"/>
                          </a:schemeClr>
                        </a:solidFill>
                        <a:latin typeface="Ubuntu Light" panose="020B0304030602030204" pitchFamily="34" charset="0"/>
                        <a:cs typeface="Calibri Light" panose="020F0302020204030204" pitchFamily="34" charset="0"/>
                      </a:endParaRPr>
                    </a:p>
                  </a:txBody>
                  <a:tcPr>
                    <a:lnL w="9525" cap="flat" cmpd="sng" algn="ctr">
                      <a:solidFill>
                        <a:schemeClr val="tx1">
                          <a:lumMod val="65000"/>
                          <a:lumOff val="35000"/>
                        </a:schemeClr>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0440341"/>
                  </a:ext>
                </a:extLst>
              </a:tr>
              <a:tr h="144000">
                <a:tc gridSpan="3">
                  <a:txBody>
                    <a:bodyPr/>
                    <a:lstStyle/>
                    <a:p>
                      <a:pPr algn="l"/>
                      <a:endParaRPr lang="es-PA" sz="400" b="0" dirty="0">
                        <a:latin typeface="Ubuntu Light" panose="020B0304030602030204" pitchFamily="34" charset="0"/>
                      </a:endParaRPr>
                    </a:p>
                  </a:txBody>
                  <a:tcPr anchor="b">
                    <a:lnL w="12700" cmpd="sng">
                      <a:noFill/>
                    </a:lnL>
                    <a:lnR w="12700" cmpd="sng">
                      <a:noFill/>
                    </a:lnR>
                    <a:lnT w="9525" cap="flat" cmpd="sng" algn="ctr">
                      <a:noFill/>
                      <a:prstDash val="sysDot"/>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algn="l"/>
                      <a:endParaRPr lang="es-PA" sz="400" b="0">
                        <a:latin typeface="Ubuntu Light" panose="020B0304030602030204" pitchFamily="34" charset="0"/>
                      </a:endParaRPr>
                    </a:p>
                  </a:txBody>
                  <a:tcPr anchor="b">
                    <a:lnL w="12700" cmpd="sng">
                      <a:noFill/>
                    </a:lnL>
                    <a:lnR w="12700" cmpd="sng">
                      <a:noFill/>
                    </a:lnR>
                    <a:lnT w="9525" cap="flat" cmpd="sng" algn="ctr">
                      <a:solidFill>
                        <a:schemeClr val="tx1">
                          <a:lumMod val="65000"/>
                          <a:lumOff val="35000"/>
                        </a:schemeClr>
                      </a:solidFill>
                      <a:prstDash val="sysDot"/>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5360189"/>
                  </a:ext>
                </a:extLst>
              </a:tr>
              <a:tr h="684000">
                <a:tc gridSpan="3">
                  <a:txBody>
                    <a:bodyPr/>
                    <a:lstStyle/>
                    <a:p>
                      <a:pPr algn="l"/>
                      <a:r>
                        <a:rPr lang="fr" sz="2200" b="1" kern="1200" dirty="0">
                          <a:solidFill>
                            <a:srgbClr val="92278F"/>
                          </a:solidFill>
                          <a:effectLst/>
                          <a:latin typeface="Ubuntu Light" panose="020B0304030602030204" pitchFamily="34" charset="0"/>
                          <a:ea typeface="DengXian" panose="020B0503020204020204" pitchFamily="2" charset="-122"/>
                          <a:cs typeface="Arial" panose="020B0604020202020204" pitchFamily="34" charset="0"/>
                        </a:rPr>
                        <a:t>› </a:t>
                      </a: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Qu'est-ce que vous (ou quelqu'un d'autre) avez fait pour aider ?</a:t>
                      </a:r>
                    </a:p>
                    <a:p>
                      <a:pPr algn="l"/>
                      <a:r>
                        <a:rPr lang="fr" sz="1800" b="0" kern="1200" dirty="0">
                          <a:solidFill>
                            <a:schemeClr val="tx1">
                              <a:lumMod val="65000"/>
                              <a:lumOff val="35000"/>
                            </a:schemeClr>
                          </a:solidFill>
                          <a:effectLst/>
                          <a:latin typeface="Ubuntu Light" panose="020B0304030602030204" pitchFamily="34" charset="0"/>
                          <a:ea typeface="DengXian" panose="020B0503020204020204" pitchFamily="2" charset="-122"/>
                          <a:cs typeface="Arial" panose="020B0604020202020204" pitchFamily="34" charset="0"/>
                        </a:rPr>
                        <a:t>Exemple : « J'ai commencé un plan pour recruter de nouveaux entraîneurs en visitant des écoles et en discutant avec des enseignants. »</a:t>
                      </a:r>
                      <a:endParaRPr lang="es-PA" sz="1800" b="0" kern="1200" dirty="0">
                        <a:solidFill>
                          <a:schemeClr val="tx1">
                            <a:lumMod val="65000"/>
                            <a:lumOff val="35000"/>
                          </a:schemeClr>
                        </a:solidFill>
                        <a:effectLst/>
                        <a:latin typeface="Ubuntu Light" panose="020B0304030602030204" pitchFamily="34" charset="0"/>
                        <a:ea typeface="DengXian" panose="020B0503020204020204" pitchFamily="2" charset="-122"/>
                        <a:cs typeface="Arial" panose="020B0604020202020204" pitchFamily="34" charset="0"/>
                      </a:endParaRPr>
                    </a:p>
                  </a:txBody>
                  <a:tcPr anchor="ctr">
                    <a:lnL w="12700" cmpd="sng">
                      <a:noFill/>
                    </a:lnL>
                    <a:lnR w="12700" cmpd="sng">
                      <a:noFill/>
                    </a:lnR>
                    <a:lnT w="76200" cap="flat" cmpd="sng" algn="ctr">
                      <a:noFill/>
                      <a:prstDash val="solid"/>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algn="l"/>
                      <a:endParaRPr lang="es-PA" sz="1800" b="0" kern="1200" dirty="0">
                        <a:solidFill>
                          <a:schemeClr val="tx1">
                            <a:lumMod val="65000"/>
                            <a:lumOff val="35000"/>
                          </a:schemeClr>
                        </a:solidFill>
                        <a:effectLst/>
                        <a:latin typeface="Ubuntu Light" panose="020B0304030602030204" pitchFamily="34" charset="0"/>
                        <a:ea typeface="DengXian" panose="020B0503020204020204" pitchFamily="2" charset="-122"/>
                        <a:cs typeface="Arial" panose="020B0604020202020204" pitchFamily="34" charset="0"/>
                      </a:endParaRPr>
                    </a:p>
                  </a:txBody>
                  <a:tcPr anchor="ctr">
                    <a:lnL w="12700" cmpd="sng">
                      <a:noFill/>
                    </a:lnL>
                    <a:lnR w="12700" cmpd="sng">
                      <a:noFill/>
                    </a:lnR>
                    <a:lnT w="76200" cap="flat" cmpd="sng" algn="ctr">
                      <a:noFill/>
                      <a:prstDash val="solid"/>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4960932"/>
                  </a:ext>
                </a:extLst>
              </a:tr>
              <a:tr h="4196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kern="0" dirty="0">
                          <a:solidFill>
                            <a:schemeClr val="tx1">
                              <a:lumMod val="75000"/>
                              <a:lumOff val="25000"/>
                            </a:schemeClr>
                          </a:solidFill>
                          <a:latin typeface="Ubuntu" panose="020B0504030602030204" pitchFamily="34" charset="0"/>
                          <a:cs typeface="Calibri Light" panose="020F0302020204030204" pitchFamily="34" charset="0"/>
                        </a:rPr>
                        <a:t>Écrivez la vôtre</a:t>
                      </a:r>
                    </a:p>
                  </a:txBody>
                  <a:tcPr anchor="ctr">
                    <a:lnL w="38100" cap="flat" cmpd="sng" algn="ctr">
                      <a:solidFill>
                        <a:srgbClr val="013B82"/>
                      </a:solidFill>
                      <a:prstDash val="solid"/>
                      <a:round/>
                      <a:headEnd type="none" w="med" len="med"/>
                      <a:tailEnd type="none" w="med" len="med"/>
                    </a:lnL>
                    <a:lnR w="9525" cap="flat" cmpd="sng" algn="ctr">
                      <a:noFill/>
                      <a:prstDash val="sysDot"/>
                      <a:round/>
                      <a:headEnd type="none" w="med" len="med"/>
                      <a:tailEnd type="none" w="med" len="med"/>
                    </a:lnR>
                    <a:lnT w="9525" cap="flat" cmpd="sng" algn="ctr">
                      <a:noFill/>
                      <a:prstDash val="sysDot"/>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i="0" kern="0" dirty="0">
                        <a:solidFill>
                          <a:schemeClr val="tx1">
                            <a:lumMod val="75000"/>
                            <a:lumOff val="25000"/>
                          </a:schemeClr>
                        </a:solidFill>
                        <a:latin typeface="Ubuntu Light" panose="020B0304030602030204" pitchFamily="34" charset="0"/>
                        <a:cs typeface="Calibri Light" panose="020F0302020204030204" pitchFamily="34" charset="0"/>
                      </a:endParaRPr>
                    </a:p>
                  </a:txBody>
                  <a:tcPr>
                    <a:lnL w="9525" cap="flat" cmpd="sng" algn="ctr">
                      <a:noFill/>
                      <a:prstDash val="sysDot"/>
                      <a:round/>
                      <a:headEnd type="none" w="med" len="med"/>
                      <a:tailEnd type="none" w="med" len="med"/>
                    </a:lnL>
                    <a:lnR w="9525" cap="flat" cmpd="sng" algn="ctr">
                      <a:solidFill>
                        <a:schemeClr val="tx1">
                          <a:lumMod val="65000"/>
                          <a:lumOff val="35000"/>
                        </a:schemeClr>
                      </a:solid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i="0" kern="0" dirty="0">
                        <a:solidFill>
                          <a:schemeClr val="tx1">
                            <a:lumMod val="75000"/>
                            <a:lumOff val="25000"/>
                          </a:schemeClr>
                        </a:solidFill>
                        <a:latin typeface="Ubuntu Light" panose="020B0304030602030204" pitchFamily="34" charset="0"/>
                        <a:cs typeface="Calibri Light" panose="020F0302020204030204" pitchFamily="34" charset="0"/>
                      </a:endParaRPr>
                    </a:p>
                  </a:txBody>
                  <a:tcPr>
                    <a:lnL w="9525" cap="flat" cmpd="sng" algn="ctr">
                      <a:solidFill>
                        <a:schemeClr val="tx1">
                          <a:lumMod val="65000"/>
                          <a:lumOff val="35000"/>
                        </a:schemeClr>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8174302"/>
                  </a:ext>
                </a:extLst>
              </a:tr>
              <a:tr h="144000">
                <a:tc gridSpan="3">
                  <a:txBody>
                    <a:bodyPr/>
                    <a:lstStyle/>
                    <a:p>
                      <a:endParaRPr lang="es-PA" sz="400" b="0" dirty="0">
                        <a:latin typeface="Ubuntu Light" panose="020B0304030602030204" pitchFamily="34" charset="0"/>
                      </a:endParaRPr>
                    </a:p>
                  </a:txBody>
                  <a:tcPr anchor="b">
                    <a:lnL w="12700" cmpd="sng">
                      <a:noFill/>
                    </a:lnL>
                    <a:lnR w="12700" cmpd="sng">
                      <a:noFill/>
                    </a:lnR>
                    <a:lnT w="9525" cap="flat" cmpd="sng" algn="ctr">
                      <a:no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s-PA" sz="400" b="0">
                        <a:latin typeface="Ubuntu Light" panose="020B0304030602030204" pitchFamily="34" charset="0"/>
                      </a:endParaRPr>
                    </a:p>
                  </a:txBody>
                  <a:tcPr anchor="b">
                    <a:lnL w="12700" cmpd="sng">
                      <a:noFill/>
                    </a:lnL>
                    <a:lnR w="12700" cmpd="sng">
                      <a:noFill/>
                    </a:lnR>
                    <a:lnT w="9525" cap="flat" cmpd="sng" algn="ctr">
                      <a:solidFill>
                        <a:schemeClr val="tx1">
                          <a:lumMod val="65000"/>
                          <a:lumOff val="35000"/>
                        </a:schemeClr>
                      </a:solidFill>
                      <a:prstDash val="sysDot"/>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54399719"/>
                  </a:ext>
                </a:extLst>
              </a:tr>
              <a:tr h="410733">
                <a:tc gridSpan="3">
                  <a:txBody>
                    <a:bodyPr/>
                    <a:lstStyle/>
                    <a:p>
                      <a:r>
                        <a:rPr lang="fr" sz="2200" b="1" kern="1200" dirty="0">
                          <a:solidFill>
                            <a:srgbClr val="92278F"/>
                          </a:solidFill>
                          <a:effectLst/>
                          <a:latin typeface="Ubuntu Light" panose="020B0304030602030204" pitchFamily="34" charset="0"/>
                          <a:ea typeface="DengXian" panose="020B0503020204020204" pitchFamily="2" charset="-122"/>
                          <a:cs typeface="Arial" panose="020B0604020202020204" pitchFamily="34" charset="0"/>
                        </a:rPr>
                        <a:t>› </a:t>
                      </a:r>
                      <a:r>
                        <a:rPr lang="fr" sz="2000" b="1" dirty="0">
                          <a:solidFill>
                            <a:srgbClr val="013B82"/>
                          </a:solidFill>
                          <a:effectLst/>
                          <a:latin typeface="Ubuntu Light" panose="020B0304030602030204" pitchFamily="34" charset="0"/>
                          <a:ea typeface="DengXian" panose="020B0503020204020204" pitchFamily="2" charset="-122"/>
                          <a:cs typeface="Arial" panose="020B0604020202020204" pitchFamily="34" charset="0"/>
                        </a:rPr>
                        <a:t>Qu'est-ce qui a changé à cause de cette action ?</a:t>
                      </a:r>
                    </a:p>
                    <a:p>
                      <a:r>
                        <a:rPr lang="fr" sz="1800" b="0" kern="1200" dirty="0">
                          <a:solidFill>
                            <a:schemeClr val="tx1">
                              <a:lumMod val="65000"/>
                              <a:lumOff val="35000"/>
                            </a:schemeClr>
                          </a:solidFill>
                          <a:effectLst/>
                          <a:latin typeface="Ubuntu Light" panose="020B0304030602030204" pitchFamily="34" charset="0"/>
                          <a:ea typeface="DengXian" panose="020B0503020204020204" pitchFamily="2" charset="-122"/>
                          <a:cs typeface="Arial" panose="020B0604020202020204" pitchFamily="34" charset="0"/>
                        </a:rPr>
                        <a:t>Exemple : « Trois nouveaux entraîneurs ont signé, et maintenant nous pouvons créer une nouvelle équipe de football pour les jeunes athlètes. »</a:t>
                      </a:r>
                      <a:endParaRPr lang="es-PA" sz="1800" b="0" kern="1200" dirty="0">
                        <a:solidFill>
                          <a:schemeClr val="tx1">
                            <a:lumMod val="65000"/>
                            <a:lumOff val="35000"/>
                          </a:schemeClr>
                        </a:solidFill>
                        <a:effectLst/>
                        <a:latin typeface="Ubuntu Light" panose="020B0304030602030204" pitchFamily="34" charset="0"/>
                        <a:ea typeface="DengXian" panose="020B0503020204020204" pitchFamily="2" charset="-122"/>
                        <a:cs typeface="Arial" panose="020B0604020202020204" pitchFamily="34" charset="0"/>
                      </a:endParaRPr>
                    </a:p>
                  </a:txBody>
                  <a:tcPr anchor="ctr">
                    <a:lnL w="12700" cmpd="sng">
                      <a:noFill/>
                    </a:lnL>
                    <a:lnR w="12700" cmpd="sng">
                      <a:noFill/>
                    </a:lnR>
                    <a:lnT w="12700" cap="flat" cmpd="sng" algn="ctr">
                      <a:noFill/>
                      <a:prstDash val="solid"/>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s-PA" sz="1800" b="0" kern="1200" dirty="0">
                        <a:solidFill>
                          <a:schemeClr val="tx1">
                            <a:lumMod val="65000"/>
                            <a:lumOff val="35000"/>
                          </a:schemeClr>
                        </a:solidFill>
                        <a:effectLst/>
                        <a:latin typeface="Ubuntu Light" panose="020B0304030602030204" pitchFamily="34" charset="0"/>
                        <a:ea typeface="DengXian" panose="020B0503020204020204" pitchFamily="2" charset="-122"/>
                        <a:cs typeface="Arial" panose="020B0604020202020204" pitchFamily="34" charset="0"/>
                      </a:endParaRPr>
                    </a:p>
                  </a:txBody>
                  <a:tcPr anchor="ctr">
                    <a:lnL w="12700" cmpd="sng">
                      <a:noFill/>
                    </a:lnL>
                    <a:lnR w="12700" cmpd="sng">
                      <a:noFill/>
                    </a:lnR>
                    <a:lnT w="76200" cap="flat" cmpd="sng" algn="ctr">
                      <a:noFill/>
                      <a:prstDash val="solid"/>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22837034"/>
                  </a:ext>
                </a:extLst>
              </a:tr>
              <a:tr h="4263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kern="0" dirty="0">
                          <a:solidFill>
                            <a:schemeClr val="tx1">
                              <a:lumMod val="75000"/>
                              <a:lumOff val="25000"/>
                            </a:schemeClr>
                          </a:solidFill>
                          <a:latin typeface="Ubuntu" panose="020B0504030602030204" pitchFamily="34" charset="0"/>
                          <a:cs typeface="Calibri Light" panose="020F0302020204030204" pitchFamily="34" charset="0"/>
                        </a:rPr>
                        <a:t>Écrivez la vôtre</a:t>
                      </a:r>
                    </a:p>
                  </a:txBody>
                  <a:tcPr anchor="ctr">
                    <a:lnL w="38100" cap="flat" cmpd="sng" algn="ctr">
                      <a:solidFill>
                        <a:srgbClr val="013B82"/>
                      </a:solidFill>
                      <a:prstDash val="solid"/>
                      <a:round/>
                      <a:headEnd type="none" w="med" len="med"/>
                      <a:tailEnd type="none" w="med" len="med"/>
                    </a:lnL>
                    <a:lnR w="9525" cap="flat" cmpd="sng" algn="ctr">
                      <a:noFill/>
                      <a:prstDash val="sysDot"/>
                      <a:round/>
                      <a:headEnd type="none" w="med" len="med"/>
                      <a:tailEnd type="none" w="med" len="med"/>
                    </a:lnR>
                    <a:lnT w="9525" cap="flat" cmpd="sng" algn="ctr">
                      <a:noFill/>
                      <a:prstDash val="sysDot"/>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endParaRPr lang="es-PA" sz="1800" b="0" dirty="0">
                        <a:latin typeface="Ubuntu Light" panose="020B0304030602030204" pitchFamily="34" charset="0"/>
                      </a:endParaRPr>
                    </a:p>
                  </a:txBody>
                  <a:tcPr anchor="b">
                    <a:lnL w="9525" cap="flat" cmpd="sng" algn="ctr">
                      <a:noFill/>
                      <a:prstDash val="sysDot"/>
                      <a:round/>
                      <a:headEnd type="none" w="med" len="med"/>
                      <a:tailEnd type="none" w="med" len="med"/>
                    </a:lnL>
                    <a:lnR w="9525" cap="flat" cmpd="sng" algn="ctr">
                      <a:solidFill>
                        <a:schemeClr val="tx1">
                          <a:lumMod val="65000"/>
                          <a:lumOff val="35000"/>
                        </a:schemeClr>
                      </a:solid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endParaRPr lang="es-PA" sz="1800" b="0" dirty="0">
                        <a:latin typeface="Ubuntu Light" panose="020B0304030602030204" pitchFamily="34" charset="0"/>
                      </a:endParaRPr>
                    </a:p>
                  </a:txBody>
                  <a:tcPr anchor="b">
                    <a:lnL w="9525" cap="flat" cmpd="sng" algn="ctr">
                      <a:solidFill>
                        <a:schemeClr val="tx1">
                          <a:lumMod val="65000"/>
                          <a:lumOff val="35000"/>
                        </a:schemeClr>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1557620"/>
                  </a:ext>
                </a:extLst>
              </a:tr>
              <a:tr h="0">
                <a:tc gridSpan="3">
                  <a:txBody>
                    <a:bodyPr/>
                    <a:lstStyle/>
                    <a:p>
                      <a:endParaRPr lang="es-PA" sz="400" b="0" dirty="0">
                        <a:latin typeface="Ubuntu Light" panose="020B0304030602030204" pitchFamily="34" charset="0"/>
                      </a:endParaRPr>
                    </a:p>
                  </a:txBody>
                  <a:tcPr anchor="b">
                    <a:lnL w="9525" cap="flat" cmpd="sng" algn="ctr">
                      <a:noFill/>
                      <a:prstDash val="sysDot"/>
                      <a:round/>
                      <a:headEnd type="none" w="med" len="med"/>
                      <a:tailEnd type="none" w="med" len="med"/>
                    </a:lnL>
                    <a:lnR w="9525" cap="flat" cmpd="sng" algn="ctr">
                      <a:noFill/>
                      <a:prstDash val="sysDot"/>
                      <a:round/>
                      <a:headEnd type="none" w="med" len="med"/>
                      <a:tailEnd type="none" w="med" len="med"/>
                    </a:lnR>
                    <a:lnT w="9525" cap="flat" cmpd="sng" algn="ctr">
                      <a:noFill/>
                      <a:prstDash val="sysDot"/>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s-PA" sz="400" b="0">
                        <a:latin typeface="Ubuntu Light" panose="020B0304030602030204" pitchFamily="34" charset="0"/>
                      </a:endParaRPr>
                    </a:p>
                  </a:txBody>
                  <a:tcPr anchor="b">
                    <a:lnL w="9525" cap="flat" cmpd="sng" algn="ctr">
                      <a:noFill/>
                      <a:prstDash val="sysDot"/>
                      <a:round/>
                      <a:headEnd type="none" w="med" len="med"/>
                      <a:tailEnd type="none" w="med" len="med"/>
                    </a:lnL>
                    <a:lnR w="9525" cap="flat" cmpd="sng" algn="ctr">
                      <a:no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6086383"/>
                  </a:ext>
                </a:extLst>
              </a:tr>
              <a:tr h="684555">
                <a:tc gridSpan="3">
                  <a:txBody>
                    <a:bodyPr/>
                    <a:lstStyle/>
                    <a:p>
                      <a:r>
                        <a:rPr lang="fr" sz="1600" b="1" kern="1200" dirty="0">
                          <a:solidFill>
                            <a:srgbClr val="92278F"/>
                          </a:solidFill>
                          <a:effectLst/>
                          <a:latin typeface="Ubuntu Light" panose="020B0304030602030204" pitchFamily="34" charset="0"/>
                          <a:ea typeface="DengXian" panose="020B0503020204020204" pitchFamily="2" charset="-122"/>
                          <a:cs typeface="Arial" panose="020B0604020202020204" pitchFamily="34" charset="0"/>
                        </a:rPr>
                        <a:t>› </a:t>
                      </a:r>
                      <a:r>
                        <a:rPr lang="fr" sz="1600" b="1" dirty="0">
                          <a:solidFill>
                            <a:srgbClr val="FF0000"/>
                          </a:solidFill>
                          <a:effectLst/>
                          <a:latin typeface="Ubuntu Light" panose="020B0304030602030204" pitchFamily="34" charset="0"/>
                          <a:ea typeface="DengXian" panose="020B0503020204020204" pitchFamily="2" charset="-122"/>
                          <a:cs typeface="Arial" panose="020B0604020202020204" pitchFamily="34" charset="0"/>
                        </a:rPr>
                        <a:t>Quelle expérience réelle ou émotion pourriez-vous inclure pour aider les gens à s'intéresser ? </a:t>
                      </a:r>
                      <a:r>
                        <a:rPr lang="fr" sz="1600" i="1" dirty="0">
                          <a:solidFill>
                            <a:srgbClr val="FF0000"/>
                          </a:solidFill>
                          <a:latin typeface="Ubuntu Light"/>
                          <a:ea typeface="Calibri"/>
                          <a:cs typeface="Calibri"/>
                        </a:rPr>
                        <a:t>(Ne partagez pas de noms ou d'informations privées — concentrez-vous simplement sur ce que vous avez ressenti ou ce qui s'est passé.)</a:t>
                      </a:r>
                      <a:endParaRPr lang="en-US" sz="1600" b="1" i="1" dirty="0">
                        <a:solidFill>
                          <a:srgbClr val="FF0000"/>
                        </a:solidFill>
                        <a:effectLst/>
                        <a:latin typeface="Ubuntu Light" panose="020B0304030602030204" pitchFamily="34" charset="0"/>
                        <a:ea typeface="DengXian" panose="020B0503020204020204" pitchFamily="2" charset="-122"/>
                        <a:cs typeface="Arial" panose="020B0604020202020204" pitchFamily="34" charset="0"/>
                      </a:endParaRPr>
                    </a:p>
                    <a:p>
                      <a:pPr marL="0" algn="l" defTabSz="914400" rtl="0" eaLnBrk="1" latinLnBrk="0" hangingPunct="1"/>
                      <a:r>
                        <a:rPr lang="fr" sz="1600" b="0" kern="1200" dirty="0">
                          <a:solidFill>
                            <a:srgbClr val="FF0000"/>
                          </a:solidFill>
                          <a:effectLst/>
                          <a:latin typeface="Ubuntu Light" panose="020B0304030602030204" pitchFamily="34" charset="0"/>
                          <a:ea typeface="DengXian" panose="020B0503020204020204" pitchFamily="2" charset="-122"/>
                          <a:cs typeface="Arial" panose="020B0604020202020204" pitchFamily="34" charset="0"/>
                        </a:rPr>
                        <a:t>Exemple : « Un étudiant en situation de handicap a dit que c'était la première fois qu'il se sentait inclus dans une équipe. »</a:t>
                      </a:r>
                      <a:endParaRPr lang="es-PA" sz="1600" b="0" kern="1200" dirty="0">
                        <a:solidFill>
                          <a:srgbClr val="FF0000"/>
                        </a:solidFill>
                        <a:effectLst/>
                        <a:latin typeface="Ubuntu Light" panose="020B0304030602030204" pitchFamily="34" charset="0"/>
                        <a:ea typeface="DengXian" panose="020B0503020204020204" pitchFamily="2" charset="-122"/>
                        <a:cs typeface="Arial" panose="020B0604020202020204" pitchFamily="34" charset="0"/>
                      </a:endParaRPr>
                    </a:p>
                  </a:txBody>
                  <a:tcPr anchor="ctr">
                    <a:lnL w="9525" cap="flat" cmpd="sng" algn="ctr">
                      <a:noFill/>
                      <a:prstDash val="sysDot"/>
                      <a:round/>
                      <a:headEnd type="none" w="med" len="med"/>
                      <a:tailEnd type="none" w="med" len="med"/>
                    </a:lnL>
                    <a:lnR w="9525" cap="flat" cmpd="sng" algn="ctr">
                      <a:noFill/>
                      <a:prstDash val="sysDot"/>
                      <a:round/>
                      <a:headEnd type="none" w="med" len="med"/>
                      <a:tailEnd type="none" w="med" len="med"/>
                    </a:lnR>
                    <a:lnT w="9525" cap="flat" cmpd="sng" algn="ctr">
                      <a:noFill/>
                      <a:prstDash val="sysDot"/>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marL="0" algn="l" defTabSz="914400" rtl="0" eaLnBrk="1" latinLnBrk="0" hangingPunct="1"/>
                      <a:endParaRPr lang="es-PA" sz="1800" b="0" kern="1200">
                        <a:solidFill>
                          <a:schemeClr val="tx1">
                            <a:lumMod val="65000"/>
                            <a:lumOff val="35000"/>
                          </a:schemeClr>
                        </a:solidFill>
                        <a:effectLst/>
                        <a:latin typeface="Ubuntu Light" panose="020B0304030602030204" pitchFamily="34" charset="0"/>
                        <a:ea typeface="DengXian" panose="020B0503020204020204" pitchFamily="2" charset="-122"/>
                        <a:cs typeface="Arial" panose="020B0604020202020204" pitchFamily="34" charset="0"/>
                      </a:endParaRPr>
                    </a:p>
                  </a:txBody>
                  <a:tcPr anchor="ctr">
                    <a:lnL w="9525" cap="flat" cmpd="sng" algn="ctr">
                      <a:noFill/>
                      <a:prstDash val="sysDot"/>
                      <a:round/>
                      <a:headEnd type="none" w="med" len="med"/>
                      <a:tailEnd type="none" w="med" len="med"/>
                    </a:lnL>
                    <a:lnR w="9525" cap="flat" cmpd="sng" algn="ctr">
                      <a:noFill/>
                      <a:prstDash val="sysDot"/>
                      <a:round/>
                      <a:headEnd type="none" w="med" len="med"/>
                      <a:tailEnd type="none" w="med" len="med"/>
                    </a:lnR>
                    <a:lnT w="9525" cap="flat" cmpd="sng" algn="ctr">
                      <a:no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314021"/>
                  </a:ext>
                </a:extLst>
              </a:tr>
              <a:tr h="3216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kern="0" dirty="0">
                          <a:solidFill>
                            <a:schemeClr val="tx1">
                              <a:lumMod val="75000"/>
                              <a:lumOff val="25000"/>
                            </a:schemeClr>
                          </a:solidFill>
                          <a:latin typeface="Ubuntu" panose="020B0504030602030204" pitchFamily="34" charset="0"/>
                          <a:cs typeface="Calibri Light" panose="020F0302020204030204" pitchFamily="34" charset="0"/>
                        </a:rPr>
                        <a:t>Écrivez la v</a:t>
                      </a:r>
                      <a:r>
                        <a:rPr lang="es-MX" sz="1600" kern="0" dirty="0" err="1">
                          <a:solidFill>
                            <a:schemeClr val="tx1">
                              <a:lumMod val="75000"/>
                              <a:lumOff val="25000"/>
                            </a:schemeClr>
                          </a:solidFill>
                          <a:latin typeface="Ubuntu" panose="020B0504030602030204" pitchFamily="34" charset="0"/>
                          <a:cs typeface="Calibri Light" panose="020F0302020204030204" pitchFamily="34" charset="0"/>
                        </a:rPr>
                        <a:t>ôtre</a:t>
                      </a:r>
                      <a:endParaRPr lang="fr" sz="1600" kern="0" dirty="0">
                        <a:solidFill>
                          <a:schemeClr val="tx1">
                            <a:lumMod val="75000"/>
                            <a:lumOff val="25000"/>
                          </a:schemeClr>
                        </a:solidFill>
                        <a:latin typeface="Ubuntu" panose="020B0504030602030204" pitchFamily="34" charset="0"/>
                        <a:cs typeface="Calibri Light" panose="020F0302020204030204" pitchFamily="34" charset="0"/>
                      </a:endParaRPr>
                    </a:p>
                  </a:txBody>
                  <a:tcPr anchor="ctr">
                    <a:lnL w="38100" cap="flat" cmpd="sng" algn="ctr">
                      <a:solidFill>
                        <a:srgbClr val="013B82"/>
                      </a:solidFill>
                      <a:prstDash val="solid"/>
                      <a:round/>
                      <a:headEnd type="none" w="med" len="med"/>
                      <a:tailEnd type="none" w="med" len="med"/>
                    </a:lnL>
                    <a:lnR w="9525" cap="flat" cmpd="sng" algn="ctr">
                      <a:noFill/>
                      <a:prstDash val="sysDot"/>
                      <a:round/>
                      <a:headEnd type="none" w="med" len="med"/>
                      <a:tailEnd type="none" w="med" len="med"/>
                    </a:lnR>
                    <a:lnT w="9525" cap="flat" cmpd="sng" algn="ctr">
                      <a:noFill/>
                      <a:prstDash val="sysDot"/>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solidFill>
                      <a:srgbClr val="DDF5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PA" sz="1800" b="0" i="0" dirty="0">
                        <a:solidFill>
                          <a:schemeClr val="tx1">
                            <a:lumMod val="75000"/>
                            <a:lumOff val="25000"/>
                          </a:schemeClr>
                        </a:solidFill>
                        <a:latin typeface="Ubuntu Light" panose="020B0304030602030204" pitchFamily="34" charset="0"/>
                      </a:endParaRPr>
                    </a:p>
                  </a:txBody>
                  <a:tcPr>
                    <a:lnL w="9525" cap="flat" cmpd="sng" algn="ctr">
                      <a:noFill/>
                      <a:prstDash val="sysDot"/>
                      <a:round/>
                      <a:headEnd type="none" w="med" len="med"/>
                      <a:tailEnd type="none" w="med" len="med"/>
                    </a:lnL>
                    <a:lnR w="9525" cap="flat" cmpd="sng" algn="ctr">
                      <a:solidFill>
                        <a:schemeClr val="tx1">
                          <a:lumMod val="65000"/>
                          <a:lumOff val="35000"/>
                        </a:schemeClr>
                      </a:solidFill>
                      <a:prstDash val="sysDot"/>
                      <a:round/>
                      <a:headEnd type="none" w="med" len="med"/>
                      <a:tailEnd type="none" w="med" len="med"/>
                    </a:lnR>
                    <a:lnT w="9525" cap="flat" cmpd="sng" algn="ctr">
                      <a:solidFill>
                        <a:schemeClr val="tx1">
                          <a:lumMod val="65000"/>
                          <a:lumOff val="35000"/>
                        </a:schemeClr>
                      </a:solidFill>
                      <a:prstDash val="sysDot"/>
                      <a:round/>
                      <a:headEnd type="none" w="med" len="med"/>
                      <a:tailEnd type="none" w="med" len="med"/>
                    </a:lnT>
                    <a:lnB w="9525" cap="flat" cmpd="sng" algn="ctr">
                      <a:solidFill>
                        <a:schemeClr val="tx1">
                          <a:lumMod val="65000"/>
                          <a:lumOff val="35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PA" sz="1800" b="0" i="0" dirty="0">
                        <a:solidFill>
                          <a:schemeClr val="tx1">
                            <a:lumMod val="75000"/>
                            <a:lumOff val="25000"/>
                          </a:schemeClr>
                        </a:solidFill>
                        <a:latin typeface="Ubuntu Light" panose="020B0304030602030204" pitchFamily="34" charset="0"/>
                      </a:endParaRPr>
                    </a:p>
                  </a:txBody>
                  <a:tcPr>
                    <a:lnL w="9525" cap="flat" cmpd="sng" algn="ctr">
                      <a:solidFill>
                        <a:schemeClr val="tx1">
                          <a:lumMod val="65000"/>
                          <a:lumOff val="35000"/>
                        </a:schemeClr>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4244208"/>
                  </a:ext>
                </a:extLst>
              </a:tr>
            </a:tbl>
          </a:graphicData>
        </a:graphic>
      </p:graphicFrame>
      <p:sp>
        <p:nvSpPr>
          <p:cNvPr id="18" name="TextBox 8">
            <a:extLst>
              <a:ext uri="{FF2B5EF4-FFF2-40B4-BE49-F238E27FC236}">
                <a16:creationId xmlns:a16="http://schemas.microsoft.com/office/drawing/2014/main" id="{0B1231CD-6ED5-390E-FC02-BCC5DD5E383B}"/>
              </a:ext>
            </a:extLst>
          </p:cNvPr>
          <p:cNvSpPr txBox="1"/>
          <p:nvPr/>
        </p:nvSpPr>
        <p:spPr>
          <a:xfrm>
            <a:off x="543524" y="596792"/>
            <a:ext cx="9428232" cy="461665"/>
          </a:xfrm>
          <a:prstGeom prst="rect">
            <a:avLst/>
          </a:prstGeom>
          <a:noFill/>
        </p:spPr>
        <p:txBody>
          <a:bodyPr wrap="square" rtlCol="0">
            <a:spAutoFit/>
          </a:bodyPr>
          <a:lstStyle/>
          <a:p>
            <a:r>
              <a:rPr lang="fr" sz="2400" b="1" dirty="0">
                <a:solidFill>
                  <a:schemeClr val="tx1">
                    <a:lumMod val="65000"/>
                    <a:lumOff val="35000"/>
                  </a:schemeClr>
                </a:solidFill>
                <a:latin typeface="Ubuntu Light" panose="020B0304030602030204" pitchFamily="34" charset="0"/>
              </a:rPr>
              <a:t>Activité : Construire votre histoire</a:t>
            </a:r>
          </a:p>
        </p:txBody>
      </p:sp>
    </p:spTree>
    <p:extLst>
      <p:ext uri="{BB962C8B-B14F-4D97-AF65-F5344CB8AC3E}">
        <p14:creationId xmlns:p14="http://schemas.microsoft.com/office/powerpoint/2010/main" val="176238565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25876-91D4-CEB3-0D25-D0FD9741B83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BB563A9-C091-3802-A15D-3E34B8563945}"/>
              </a:ext>
            </a:extLst>
          </p:cNvPr>
          <p:cNvSpPr>
            <a:spLocks noGrp="1"/>
          </p:cNvSpPr>
          <p:nvPr>
            <p:ph type="body" sz="quarter" idx="10"/>
          </p:nvPr>
        </p:nvSpPr>
        <p:spPr>
          <a:xfrm>
            <a:off x="1498600" y="578572"/>
            <a:ext cx="7401560" cy="466685"/>
          </a:xfrm>
        </p:spPr>
        <p:txBody>
          <a:bodyPr/>
          <a:lstStyle/>
          <a:p>
            <a:r>
              <a:rPr lang="fr" dirty="0">
                <a:solidFill>
                  <a:schemeClr val="tx1">
                    <a:lumMod val="75000"/>
                    <a:lumOff val="25000"/>
                  </a:schemeClr>
                </a:solidFill>
              </a:rPr>
              <a:t>Partager votre projet</a:t>
            </a:r>
          </a:p>
        </p:txBody>
      </p:sp>
      <p:sp>
        <p:nvSpPr>
          <p:cNvPr id="21" name="TextBox 5">
            <a:extLst>
              <a:ext uri="{FF2B5EF4-FFF2-40B4-BE49-F238E27FC236}">
                <a16:creationId xmlns:a16="http://schemas.microsoft.com/office/drawing/2014/main" id="{8A9E8AB6-71B2-E5D0-0FA0-A87E9DC9F4E2}"/>
              </a:ext>
            </a:extLst>
          </p:cNvPr>
          <p:cNvSpPr txBox="1"/>
          <p:nvPr/>
        </p:nvSpPr>
        <p:spPr>
          <a:xfrm>
            <a:off x="706868" y="1708449"/>
            <a:ext cx="6663463" cy="646331"/>
          </a:xfrm>
          <a:prstGeom prst="rect">
            <a:avLst/>
          </a:prstGeom>
          <a:noFill/>
        </p:spPr>
        <p:txBody>
          <a:bodyPr wrap="square" rtlCol="0">
            <a:spAutoFit/>
          </a:bodyPr>
          <a:lstStyle/>
          <a:p>
            <a:r>
              <a:rPr lang="fr" sz="3600" b="1" dirty="0">
                <a:solidFill>
                  <a:srgbClr val="013B82"/>
                </a:solidFill>
                <a:latin typeface="Ubuntu"/>
              </a:rPr>
              <a:t>Prise de parole en public</a:t>
            </a:r>
          </a:p>
        </p:txBody>
      </p:sp>
      <p:sp>
        <p:nvSpPr>
          <p:cNvPr id="2" name="TextBox 8">
            <a:extLst>
              <a:ext uri="{FF2B5EF4-FFF2-40B4-BE49-F238E27FC236}">
                <a16:creationId xmlns:a16="http://schemas.microsoft.com/office/drawing/2014/main" id="{35E90944-7F86-5E14-F271-7E7827B04992}"/>
              </a:ext>
            </a:extLst>
          </p:cNvPr>
          <p:cNvSpPr txBox="1"/>
          <p:nvPr/>
        </p:nvSpPr>
        <p:spPr>
          <a:xfrm>
            <a:off x="638818" y="2354780"/>
            <a:ext cx="3355332" cy="486993"/>
          </a:xfrm>
          <a:prstGeom prst="rect">
            <a:avLst/>
          </a:prstGeom>
          <a:noFill/>
        </p:spPr>
        <p:txBody>
          <a:bodyPr wrap="square" rtlCol="0">
            <a:spAutoFit/>
          </a:bodyPr>
          <a:lstStyle/>
          <a:p>
            <a:pPr marL="106362">
              <a:lnSpc>
                <a:spcPct val="120000"/>
              </a:lnSpc>
              <a:spcAft>
                <a:spcPts val="600"/>
              </a:spcAft>
            </a:pPr>
            <a:r>
              <a:rPr lang="fr" sz="2400" i="0" u="none" strike="noStrike" cap="none" dirty="0">
                <a:solidFill>
                  <a:schemeClr val="tx1">
                    <a:lumMod val="65000"/>
                    <a:lumOff val="35000"/>
                  </a:schemeClr>
                </a:solidFill>
                <a:latin typeface="Ubuntu" panose="020B0504030602030204" pitchFamily="34" charset="0"/>
                <a:ea typeface="Ubuntu"/>
                <a:cs typeface="Ubuntu"/>
                <a:sym typeface="Ubuntu"/>
              </a:rPr>
              <a:t>Choses à retenir :</a:t>
            </a:r>
          </a:p>
        </p:txBody>
      </p:sp>
      <p:sp>
        <p:nvSpPr>
          <p:cNvPr id="5" name="Text Placeholder 4">
            <a:extLst>
              <a:ext uri="{FF2B5EF4-FFF2-40B4-BE49-F238E27FC236}">
                <a16:creationId xmlns:a16="http://schemas.microsoft.com/office/drawing/2014/main" id="{0798E743-BCD2-7E9C-998B-0D93359C7338}"/>
              </a:ext>
            </a:extLst>
          </p:cNvPr>
          <p:cNvSpPr>
            <a:spLocks noGrp="1"/>
          </p:cNvSpPr>
          <p:nvPr>
            <p:ph type="body" sz="quarter" idx="11"/>
          </p:nvPr>
        </p:nvSpPr>
        <p:spPr>
          <a:xfrm>
            <a:off x="1498600" y="991026"/>
            <a:ext cx="4991100" cy="466684"/>
          </a:xfrm>
        </p:spPr>
        <p:txBody>
          <a:bodyPr>
            <a:normAutofit fontScale="85000" lnSpcReduction="10000"/>
          </a:bodyPr>
          <a:lstStyle/>
          <a:p>
            <a:r>
              <a:rPr lang="fr" sz="2400" dirty="0">
                <a:solidFill>
                  <a:schemeClr val="bg2">
                    <a:lumMod val="50000"/>
                  </a:schemeClr>
                </a:solidFill>
              </a:rPr>
              <a:t>Phases de la gestion de projet - Clôture</a:t>
            </a:r>
          </a:p>
        </p:txBody>
      </p:sp>
      <p:sp>
        <p:nvSpPr>
          <p:cNvPr id="9" name="TextBox 8">
            <a:extLst>
              <a:ext uri="{FF2B5EF4-FFF2-40B4-BE49-F238E27FC236}">
                <a16:creationId xmlns:a16="http://schemas.microsoft.com/office/drawing/2014/main" id="{78F03F83-1EC1-97CE-5A5E-D3CB5DEDB4CB}"/>
              </a:ext>
            </a:extLst>
          </p:cNvPr>
          <p:cNvSpPr txBox="1"/>
          <p:nvPr/>
        </p:nvSpPr>
        <p:spPr>
          <a:xfrm>
            <a:off x="1460499" y="5204766"/>
            <a:ext cx="2019683" cy="430887"/>
          </a:xfrm>
          <a:prstGeom prst="rect">
            <a:avLst/>
          </a:prstGeom>
          <a:noFill/>
        </p:spPr>
        <p:txBody>
          <a:bodyPr wrap="square" rtlCol="0">
            <a:spAutoFit/>
          </a:bodyPr>
          <a:lstStyle/>
          <a:p>
            <a:pPr marL="87312" algn="ctr"/>
            <a:r>
              <a:rPr lang="fr" sz="2200" b="1">
                <a:solidFill>
                  <a:srgbClr val="185EA8"/>
                </a:solidFill>
                <a:latin typeface="Ubuntu" panose="020B0504030602030204" pitchFamily="34" charset="0"/>
                <a:ea typeface="Calibri"/>
                <a:cs typeface="Calibri"/>
                <a:sym typeface="Calibri"/>
              </a:rPr>
              <a:t>Soyez confiant</a:t>
            </a:r>
          </a:p>
        </p:txBody>
      </p:sp>
      <p:sp>
        <p:nvSpPr>
          <p:cNvPr id="12" name="TextBox 11">
            <a:extLst>
              <a:ext uri="{FF2B5EF4-FFF2-40B4-BE49-F238E27FC236}">
                <a16:creationId xmlns:a16="http://schemas.microsoft.com/office/drawing/2014/main" id="{6DAF5BD9-19DE-254F-61D1-0F719CFEB8FF}"/>
              </a:ext>
            </a:extLst>
          </p:cNvPr>
          <p:cNvSpPr txBox="1"/>
          <p:nvPr/>
        </p:nvSpPr>
        <p:spPr>
          <a:xfrm>
            <a:off x="4014972" y="5204766"/>
            <a:ext cx="2136895" cy="1107996"/>
          </a:xfrm>
          <a:prstGeom prst="rect">
            <a:avLst/>
          </a:prstGeom>
          <a:noFill/>
        </p:spPr>
        <p:txBody>
          <a:bodyPr wrap="square" rtlCol="0">
            <a:spAutoFit/>
          </a:bodyPr>
          <a:lstStyle/>
          <a:p>
            <a:pPr marL="87312" algn="ctr"/>
            <a:r>
              <a:rPr lang="fr" sz="2200" b="1" dirty="0">
                <a:solidFill>
                  <a:srgbClr val="185EA8"/>
                </a:solidFill>
                <a:latin typeface="Ubuntu" panose="020B0504030602030204" pitchFamily="34" charset="0"/>
                <a:ea typeface="Calibri"/>
                <a:cs typeface="Calibri"/>
                <a:sym typeface="Calibri"/>
              </a:rPr>
              <a:t>Mettez en avant les mots</a:t>
            </a:r>
          </a:p>
        </p:txBody>
      </p:sp>
      <p:sp>
        <p:nvSpPr>
          <p:cNvPr id="15" name="TextBox 14">
            <a:extLst>
              <a:ext uri="{FF2B5EF4-FFF2-40B4-BE49-F238E27FC236}">
                <a16:creationId xmlns:a16="http://schemas.microsoft.com/office/drawing/2014/main" id="{934BB04C-6567-0968-CA9A-9515EA431D8A}"/>
              </a:ext>
            </a:extLst>
          </p:cNvPr>
          <p:cNvSpPr txBox="1"/>
          <p:nvPr/>
        </p:nvSpPr>
        <p:spPr>
          <a:xfrm>
            <a:off x="6704423" y="5204766"/>
            <a:ext cx="2427936" cy="769441"/>
          </a:xfrm>
          <a:prstGeom prst="rect">
            <a:avLst/>
          </a:prstGeom>
          <a:noFill/>
        </p:spPr>
        <p:txBody>
          <a:bodyPr wrap="square" rtlCol="0">
            <a:spAutoFit/>
          </a:bodyPr>
          <a:lstStyle/>
          <a:p>
            <a:pPr marL="87312" algn="ctr"/>
            <a:r>
              <a:rPr lang="fr" sz="2200" b="1">
                <a:solidFill>
                  <a:srgbClr val="185EA8"/>
                </a:solidFill>
                <a:latin typeface="Ubuntu" panose="020B0504030602030204" pitchFamily="34" charset="0"/>
                <a:ea typeface="Calibri"/>
                <a:cs typeface="Calibri"/>
                <a:sym typeface="Calibri"/>
              </a:rPr>
              <a:t>Surveillez votre langage corporel</a:t>
            </a:r>
          </a:p>
        </p:txBody>
      </p:sp>
      <p:sp>
        <p:nvSpPr>
          <p:cNvPr id="18" name="TextBox 17">
            <a:extLst>
              <a:ext uri="{FF2B5EF4-FFF2-40B4-BE49-F238E27FC236}">
                <a16:creationId xmlns:a16="http://schemas.microsoft.com/office/drawing/2014/main" id="{18DEB216-AD46-BCE4-C586-DBAB5EBEAD2A}"/>
              </a:ext>
            </a:extLst>
          </p:cNvPr>
          <p:cNvSpPr txBox="1"/>
          <p:nvPr/>
        </p:nvSpPr>
        <p:spPr>
          <a:xfrm>
            <a:off x="9629048" y="5204766"/>
            <a:ext cx="1750152" cy="769441"/>
          </a:xfrm>
          <a:prstGeom prst="rect">
            <a:avLst/>
          </a:prstGeom>
          <a:noFill/>
        </p:spPr>
        <p:txBody>
          <a:bodyPr wrap="square" rtlCol="0">
            <a:spAutoFit/>
          </a:bodyPr>
          <a:lstStyle/>
          <a:p>
            <a:pPr marL="87312" algn="ctr"/>
            <a:r>
              <a:rPr lang="fr" sz="2200" b="1" dirty="0">
                <a:solidFill>
                  <a:srgbClr val="185EA8"/>
                </a:solidFill>
                <a:latin typeface="Ubuntu" panose="020B0504030602030204" pitchFamily="34" charset="0"/>
                <a:ea typeface="Calibri"/>
                <a:cs typeface="Calibri"/>
                <a:sym typeface="Calibri"/>
              </a:rPr>
              <a:t>Restez calme</a:t>
            </a:r>
          </a:p>
        </p:txBody>
      </p:sp>
      <p:pic>
        <p:nvPicPr>
          <p:cNvPr id="22" name="Graphic 21">
            <a:extLst>
              <a:ext uri="{FF2B5EF4-FFF2-40B4-BE49-F238E27FC236}">
                <a16:creationId xmlns:a16="http://schemas.microsoft.com/office/drawing/2014/main" id="{8764D913-8FD5-026F-4BFC-3AA6CA47A0B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707403" y="3207496"/>
            <a:ext cx="1546210" cy="1913906"/>
          </a:xfrm>
          <a:prstGeom prst="rect">
            <a:avLst/>
          </a:prstGeom>
        </p:spPr>
      </p:pic>
      <p:pic>
        <p:nvPicPr>
          <p:cNvPr id="32" name="Graphic 31">
            <a:extLst>
              <a:ext uri="{FF2B5EF4-FFF2-40B4-BE49-F238E27FC236}">
                <a16:creationId xmlns:a16="http://schemas.microsoft.com/office/drawing/2014/main" id="{F4B37AFE-B8A6-F01F-1C38-DA81DACB7C5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59574" y="3356884"/>
            <a:ext cx="1689100" cy="1752600"/>
          </a:xfrm>
          <a:prstGeom prst="rect">
            <a:avLst/>
          </a:prstGeom>
        </p:spPr>
      </p:pic>
      <p:pic>
        <p:nvPicPr>
          <p:cNvPr id="34" name="Graphic 33">
            <a:extLst>
              <a:ext uri="{FF2B5EF4-FFF2-40B4-BE49-F238E27FC236}">
                <a16:creationId xmlns:a16="http://schemas.microsoft.com/office/drawing/2014/main" id="{D287EC4E-7474-9EBE-C2AD-5256232FE40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10269" y="3163674"/>
            <a:ext cx="2222212" cy="1874992"/>
          </a:xfrm>
          <a:prstGeom prst="rect">
            <a:avLst/>
          </a:prstGeom>
        </p:spPr>
      </p:pic>
      <p:pic>
        <p:nvPicPr>
          <p:cNvPr id="4" name="Graphic 3">
            <a:extLst>
              <a:ext uri="{FF2B5EF4-FFF2-40B4-BE49-F238E27FC236}">
                <a16:creationId xmlns:a16="http://schemas.microsoft.com/office/drawing/2014/main" id="{2EC86950-A458-9989-DABD-C7969627D4F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072394" y="3171644"/>
            <a:ext cx="1865995" cy="1985610"/>
          </a:xfrm>
          <a:prstGeom prst="rect">
            <a:avLst/>
          </a:prstGeom>
        </p:spPr>
      </p:pic>
    </p:spTree>
    <p:extLst>
      <p:ext uri="{BB962C8B-B14F-4D97-AF65-F5344CB8AC3E}">
        <p14:creationId xmlns:p14="http://schemas.microsoft.com/office/powerpoint/2010/main" val="375794331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77F8D-2FB0-FEDC-60FE-151B5315DB9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ACF6CEE9-4D74-83BA-EF43-990627D4B626}"/>
              </a:ext>
            </a:extLst>
          </p:cNvPr>
          <p:cNvSpPr/>
          <p:nvPr/>
        </p:nvSpPr>
        <p:spPr>
          <a:xfrm>
            <a:off x="7248575" y="1654125"/>
            <a:ext cx="5244723" cy="5328616"/>
          </a:xfrm>
          <a:prstGeom prst="rect">
            <a:avLst/>
          </a:prstGeom>
          <a:solidFill>
            <a:srgbClr val="DDF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1D935E52-A73C-7AEF-09DF-55FC77AF3A1E}"/>
              </a:ext>
            </a:extLst>
          </p:cNvPr>
          <p:cNvSpPr>
            <a:spLocks noGrp="1"/>
          </p:cNvSpPr>
          <p:nvPr>
            <p:ph type="body" sz="quarter" idx="10"/>
          </p:nvPr>
        </p:nvSpPr>
        <p:spPr>
          <a:xfrm>
            <a:off x="1498600" y="578572"/>
            <a:ext cx="7401560" cy="466685"/>
          </a:xfrm>
        </p:spPr>
        <p:txBody>
          <a:bodyPr/>
          <a:lstStyle/>
          <a:p>
            <a:r>
              <a:rPr lang="fr" dirty="0">
                <a:solidFill>
                  <a:schemeClr val="tx1">
                    <a:lumMod val="75000"/>
                    <a:lumOff val="25000"/>
                  </a:schemeClr>
                </a:solidFill>
              </a:rPr>
              <a:t>Partager votre projet</a:t>
            </a:r>
          </a:p>
        </p:txBody>
      </p:sp>
      <p:sp>
        <p:nvSpPr>
          <p:cNvPr id="21" name="TextBox 5">
            <a:extLst>
              <a:ext uri="{FF2B5EF4-FFF2-40B4-BE49-F238E27FC236}">
                <a16:creationId xmlns:a16="http://schemas.microsoft.com/office/drawing/2014/main" id="{D215DE97-A4FB-425E-FE80-D55875EB2610}"/>
              </a:ext>
            </a:extLst>
          </p:cNvPr>
          <p:cNvSpPr txBox="1"/>
          <p:nvPr/>
        </p:nvSpPr>
        <p:spPr>
          <a:xfrm>
            <a:off x="620923" y="1285389"/>
            <a:ext cx="6416410" cy="830997"/>
          </a:xfrm>
          <a:prstGeom prst="rect">
            <a:avLst/>
          </a:prstGeom>
          <a:noFill/>
        </p:spPr>
        <p:txBody>
          <a:bodyPr wrap="square" rtlCol="0">
            <a:spAutoFit/>
          </a:bodyPr>
          <a:lstStyle/>
          <a:p>
            <a:r>
              <a:rPr lang="fr" sz="2400" b="1" dirty="0">
                <a:solidFill>
                  <a:srgbClr val="013B82"/>
                </a:solidFill>
                <a:latin typeface="Ubuntu"/>
              </a:rPr>
              <a:t>Activité de groupe de prise de parole en public</a:t>
            </a:r>
          </a:p>
        </p:txBody>
      </p:sp>
      <p:sp>
        <p:nvSpPr>
          <p:cNvPr id="5" name="Text Placeholder 4">
            <a:extLst>
              <a:ext uri="{FF2B5EF4-FFF2-40B4-BE49-F238E27FC236}">
                <a16:creationId xmlns:a16="http://schemas.microsoft.com/office/drawing/2014/main" id="{18590934-388C-94B0-6309-EBAB57282A45}"/>
              </a:ext>
            </a:extLst>
          </p:cNvPr>
          <p:cNvSpPr>
            <a:spLocks noGrp="1"/>
          </p:cNvSpPr>
          <p:nvPr>
            <p:ph type="body" sz="quarter" idx="11"/>
          </p:nvPr>
        </p:nvSpPr>
        <p:spPr>
          <a:xfrm>
            <a:off x="1498600" y="991026"/>
            <a:ext cx="4991100" cy="466684"/>
          </a:xfrm>
        </p:spPr>
        <p:txBody>
          <a:bodyPr>
            <a:normAutofit fontScale="85000" lnSpcReduction="10000"/>
          </a:bodyPr>
          <a:lstStyle/>
          <a:p>
            <a:r>
              <a:rPr lang="fr" sz="2400" dirty="0">
                <a:solidFill>
                  <a:schemeClr val="bg2">
                    <a:lumMod val="50000"/>
                  </a:schemeClr>
                </a:solidFill>
              </a:rPr>
              <a:t>Phases de la gestion de projet - Clôture</a:t>
            </a:r>
          </a:p>
        </p:txBody>
      </p:sp>
      <p:pic>
        <p:nvPicPr>
          <p:cNvPr id="22" name="Graphic 21">
            <a:extLst>
              <a:ext uri="{FF2B5EF4-FFF2-40B4-BE49-F238E27FC236}">
                <a16:creationId xmlns:a16="http://schemas.microsoft.com/office/drawing/2014/main" id="{E5EC5937-0AAC-156E-EF21-28384112AF9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729833" y="1771136"/>
            <a:ext cx="725463" cy="897982"/>
          </a:xfrm>
          <a:prstGeom prst="rect">
            <a:avLst/>
          </a:prstGeom>
        </p:spPr>
      </p:pic>
      <p:pic>
        <p:nvPicPr>
          <p:cNvPr id="32" name="Graphic 31">
            <a:extLst>
              <a:ext uri="{FF2B5EF4-FFF2-40B4-BE49-F238E27FC236}">
                <a16:creationId xmlns:a16="http://schemas.microsoft.com/office/drawing/2014/main" id="{134A53D7-30E4-F12A-7614-B18A16B9E80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29833" y="5166273"/>
            <a:ext cx="778982" cy="808267"/>
          </a:xfrm>
          <a:prstGeom prst="rect">
            <a:avLst/>
          </a:prstGeom>
        </p:spPr>
      </p:pic>
      <p:pic>
        <p:nvPicPr>
          <p:cNvPr id="34" name="Graphic 33">
            <a:extLst>
              <a:ext uri="{FF2B5EF4-FFF2-40B4-BE49-F238E27FC236}">
                <a16:creationId xmlns:a16="http://schemas.microsoft.com/office/drawing/2014/main" id="{4D8CCE81-2CBE-A700-3BBD-437A8191963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96119" y="2882280"/>
            <a:ext cx="892768" cy="753274"/>
          </a:xfrm>
          <a:prstGeom prst="rect">
            <a:avLst/>
          </a:prstGeom>
        </p:spPr>
      </p:pic>
      <p:sp>
        <p:nvSpPr>
          <p:cNvPr id="4" name="TextBox 3">
            <a:extLst>
              <a:ext uri="{FF2B5EF4-FFF2-40B4-BE49-F238E27FC236}">
                <a16:creationId xmlns:a16="http://schemas.microsoft.com/office/drawing/2014/main" id="{0783098D-D88E-E353-5ECB-AEEF39F2BB0E}"/>
              </a:ext>
            </a:extLst>
          </p:cNvPr>
          <p:cNvSpPr txBox="1"/>
          <p:nvPr/>
        </p:nvSpPr>
        <p:spPr>
          <a:xfrm>
            <a:off x="704980" y="2239496"/>
            <a:ext cx="6182157" cy="2678938"/>
          </a:xfrm>
          <a:prstGeom prst="rect">
            <a:avLst/>
          </a:prstGeom>
          <a:noFill/>
        </p:spPr>
        <p:txBody>
          <a:bodyPr wrap="square" rtlCol="0">
            <a:spAutoFit/>
          </a:bodyPr>
          <a:lstStyle>
            <a:defPPr>
              <a:defRPr lang="en-US"/>
            </a:defPPr>
            <a:lvl1pPr>
              <a:defRPr sz="4000" b="1">
                <a:solidFill>
                  <a:srgbClr val="DDF5FF"/>
                </a:solidFill>
                <a:latin typeface="Ubuntu"/>
              </a:defRPr>
            </a:lvl1pPr>
          </a:lstStyle>
          <a:p>
            <a:pPr>
              <a:lnSpc>
                <a:spcPct val="110000"/>
              </a:lnSpc>
              <a:spcAft>
                <a:spcPts val="600"/>
              </a:spcAft>
            </a:pPr>
            <a:r>
              <a:rPr lang="fr" sz="2000" b="0" dirty="0">
                <a:solidFill>
                  <a:schemeClr val="tx1">
                    <a:lumMod val="65000"/>
                    <a:lumOff val="35000"/>
                  </a:schemeClr>
                </a:solidFill>
                <a:latin typeface="Ubuntu" panose="020B0504030602030204" pitchFamily="34" charset="0"/>
              </a:rPr>
              <a:t>Nous avons besoin de 2 à 3 bénévoles pour partager votre histoire de projet, issue de l'activité précédente, avec le groupe.</a:t>
            </a:r>
          </a:p>
          <a:p>
            <a:pPr marL="342900" indent="-254000">
              <a:lnSpc>
                <a:spcPct val="110000"/>
              </a:lnSpc>
              <a:buFont typeface="Wingdings" panose="05000000000000000000" pitchFamily="2" charset="2"/>
              <a:buChar char="§"/>
            </a:pPr>
            <a:r>
              <a:rPr lang="fr" sz="1800" b="0" dirty="0">
                <a:solidFill>
                  <a:schemeClr val="tx1">
                    <a:lumMod val="65000"/>
                    <a:lumOff val="35000"/>
                  </a:schemeClr>
                </a:solidFill>
                <a:latin typeface="Ubuntu Light" panose="020B0304030602030204" pitchFamily="34" charset="0"/>
              </a:rPr>
              <a:t>Le défi ou le besoin</a:t>
            </a:r>
          </a:p>
          <a:p>
            <a:pPr marL="342900" indent="-254000">
              <a:lnSpc>
                <a:spcPct val="110000"/>
              </a:lnSpc>
              <a:buFont typeface="Wingdings" panose="05000000000000000000" pitchFamily="2" charset="2"/>
              <a:buChar char="§"/>
            </a:pPr>
            <a:r>
              <a:rPr lang="fr" sz="1800" b="0" dirty="0">
                <a:solidFill>
                  <a:schemeClr val="tx1">
                    <a:lumMod val="65000"/>
                    <a:lumOff val="35000"/>
                  </a:schemeClr>
                </a:solidFill>
                <a:latin typeface="Ubuntu Light" panose="020B0304030602030204" pitchFamily="34" charset="0"/>
              </a:rPr>
              <a:t>Ce que vous avez fait pour aider</a:t>
            </a:r>
          </a:p>
          <a:p>
            <a:pPr marL="342900" indent="-254000">
              <a:lnSpc>
                <a:spcPct val="110000"/>
              </a:lnSpc>
              <a:buFont typeface="Wingdings" panose="05000000000000000000" pitchFamily="2" charset="2"/>
              <a:buChar char="§"/>
            </a:pPr>
            <a:r>
              <a:rPr lang="fr" sz="1800" b="0" dirty="0">
                <a:solidFill>
                  <a:schemeClr val="tx1">
                    <a:lumMod val="65000"/>
                    <a:lumOff val="35000"/>
                  </a:schemeClr>
                </a:solidFill>
                <a:latin typeface="Ubuntu Light" panose="020B0304030602030204" pitchFamily="34" charset="0"/>
              </a:rPr>
              <a:t>Ce qui a changé à cause de cette action</a:t>
            </a:r>
          </a:p>
          <a:p>
            <a:pPr marL="342900" indent="-254000">
              <a:lnSpc>
                <a:spcPct val="110000"/>
              </a:lnSpc>
              <a:spcAft>
                <a:spcPts val="600"/>
              </a:spcAft>
              <a:buFont typeface="Wingdings" panose="05000000000000000000" pitchFamily="2" charset="2"/>
              <a:buChar char="§"/>
            </a:pPr>
            <a:r>
              <a:rPr lang="fr" sz="1800" b="0" dirty="0">
                <a:solidFill>
                  <a:schemeClr val="tx1">
                    <a:lumMod val="65000"/>
                    <a:lumOff val="35000"/>
                  </a:schemeClr>
                </a:solidFill>
                <a:latin typeface="Ubuntu Light" panose="020B0304030602030204" pitchFamily="34" charset="0"/>
              </a:rPr>
              <a:t>Un sentiment ou une expérience réelle que vous pouvez partager </a:t>
            </a:r>
          </a:p>
        </p:txBody>
      </p:sp>
      <p:sp>
        <p:nvSpPr>
          <p:cNvPr id="6" name="TextBox 5">
            <a:extLst>
              <a:ext uri="{FF2B5EF4-FFF2-40B4-BE49-F238E27FC236}">
                <a16:creationId xmlns:a16="http://schemas.microsoft.com/office/drawing/2014/main" id="{C867CAB5-5EB3-0CA1-F6FA-CFAB5E67DE06}"/>
              </a:ext>
            </a:extLst>
          </p:cNvPr>
          <p:cNvSpPr txBox="1"/>
          <p:nvPr/>
        </p:nvSpPr>
        <p:spPr>
          <a:xfrm>
            <a:off x="835024" y="4974713"/>
            <a:ext cx="6182157" cy="1507657"/>
          </a:xfrm>
          <a:prstGeom prst="rect">
            <a:avLst/>
          </a:prstGeom>
          <a:noFill/>
        </p:spPr>
        <p:txBody>
          <a:bodyPr wrap="square" rtlCol="0">
            <a:spAutoFit/>
          </a:bodyPr>
          <a:lstStyle>
            <a:defPPr>
              <a:defRPr lang="en-US"/>
            </a:defPPr>
            <a:lvl1pPr>
              <a:defRPr sz="4000" b="1">
                <a:solidFill>
                  <a:srgbClr val="DDF5FF"/>
                </a:solidFill>
                <a:latin typeface="Ubuntu"/>
              </a:defRPr>
            </a:lvl1pPr>
          </a:lstStyle>
          <a:p>
            <a:pPr>
              <a:lnSpc>
                <a:spcPct val="110000"/>
              </a:lnSpc>
              <a:spcAft>
                <a:spcPts val="600"/>
              </a:spcAft>
            </a:pPr>
            <a:r>
              <a:rPr lang="fr" sz="2100" dirty="0">
                <a:solidFill>
                  <a:srgbClr val="013B82"/>
                </a:solidFill>
                <a:latin typeface="Ubuntu Light" panose="020B0304030602030204" pitchFamily="34" charset="0"/>
              </a:rPr>
              <a:t>Instructions pour le groupe :</a:t>
            </a:r>
          </a:p>
          <a:p>
            <a:pPr>
              <a:lnSpc>
                <a:spcPct val="110000"/>
              </a:lnSpc>
              <a:spcAft>
                <a:spcPts val="600"/>
              </a:spcAft>
            </a:pPr>
            <a:r>
              <a:rPr lang="fr" sz="2000" b="0" dirty="0">
                <a:solidFill>
                  <a:srgbClr val="013B82"/>
                </a:solidFill>
                <a:latin typeface="Ubuntu Light" panose="020B0304030602030204" pitchFamily="34" charset="0"/>
              </a:rPr>
              <a:t>Pendant que vous écoutez, utilisez les 4 conseils pour la prise de parole afin de donner des retours utiles et bienveillants. </a:t>
            </a:r>
          </a:p>
        </p:txBody>
      </p:sp>
      <p:sp>
        <p:nvSpPr>
          <p:cNvPr id="8" name="Title 1">
            <a:extLst>
              <a:ext uri="{FF2B5EF4-FFF2-40B4-BE49-F238E27FC236}">
                <a16:creationId xmlns:a16="http://schemas.microsoft.com/office/drawing/2014/main" id="{AB5728BB-24A9-77CA-7849-419EC894A568}"/>
              </a:ext>
            </a:extLst>
          </p:cNvPr>
          <p:cNvSpPr txBox="1">
            <a:spLocks/>
          </p:cNvSpPr>
          <p:nvPr/>
        </p:nvSpPr>
        <p:spPr>
          <a:xfrm>
            <a:off x="8619241" y="2016937"/>
            <a:ext cx="3137395" cy="58631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Ubuntu" panose="020B0504030602030204" pitchFamily="34" charset="0"/>
                <a:ea typeface="+mj-ea"/>
                <a:cs typeface="+mj-cs"/>
              </a:defRPr>
            </a:lvl1pPr>
          </a:lstStyle>
          <a:p>
            <a:pPr defTabSz="685800">
              <a:defRPr/>
            </a:pPr>
            <a:r>
              <a:rPr lang="fr" sz="1600" b="1" dirty="0">
                <a:solidFill>
                  <a:srgbClr val="92278F"/>
                </a:solidFill>
                <a:latin typeface="Ubuntu Light" panose="020B0304030602030204" pitchFamily="34" charset="0"/>
              </a:rPr>
              <a:t>Soyez confiant – </a:t>
            </a:r>
            <a:r>
              <a:rPr lang="fr" sz="1600" dirty="0">
                <a:solidFill>
                  <a:srgbClr val="013B82"/>
                </a:solidFill>
                <a:latin typeface="Ubuntu Light" panose="020B0304030602030204" pitchFamily="34" charset="0"/>
              </a:rPr>
              <a:t>Les locuteurs ont-ils cru en leur message ? Avaient-ils l'air confortables ? </a:t>
            </a:r>
          </a:p>
        </p:txBody>
      </p:sp>
      <p:sp>
        <p:nvSpPr>
          <p:cNvPr id="10" name="Title 1">
            <a:extLst>
              <a:ext uri="{FF2B5EF4-FFF2-40B4-BE49-F238E27FC236}">
                <a16:creationId xmlns:a16="http://schemas.microsoft.com/office/drawing/2014/main" id="{688643B6-23E5-21BF-8616-93F02C39A0AC}"/>
              </a:ext>
            </a:extLst>
          </p:cNvPr>
          <p:cNvSpPr txBox="1">
            <a:spLocks/>
          </p:cNvSpPr>
          <p:nvPr/>
        </p:nvSpPr>
        <p:spPr>
          <a:xfrm>
            <a:off x="8619241" y="2986021"/>
            <a:ext cx="3318759" cy="58631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Ubuntu" panose="020B0504030602030204" pitchFamily="34" charset="0"/>
                <a:ea typeface="+mj-ea"/>
                <a:cs typeface="+mj-cs"/>
              </a:defRPr>
            </a:lvl1pPr>
          </a:lstStyle>
          <a:p>
            <a:pPr defTabSz="685800">
              <a:defRPr/>
            </a:pPr>
            <a:r>
              <a:rPr lang="fr" sz="1600" b="1" dirty="0">
                <a:solidFill>
                  <a:srgbClr val="92278F"/>
                </a:solidFill>
                <a:latin typeface="Ubuntu Light" panose="020B0304030602030204" pitchFamily="34" charset="0"/>
              </a:rPr>
              <a:t>Mettez en valeur les mots – </a:t>
            </a:r>
            <a:r>
              <a:rPr lang="fr" sz="1600" dirty="0">
                <a:solidFill>
                  <a:srgbClr val="013B82"/>
                </a:solidFill>
                <a:latin typeface="Ubuntu Light" panose="020B0304030602030204" pitchFamily="34" charset="0"/>
              </a:rPr>
              <a:t>Ont-ils utilisé leur voix pour mettre en avant les parties les plus importantes de leur histoire ? </a:t>
            </a:r>
          </a:p>
        </p:txBody>
      </p:sp>
      <p:sp>
        <p:nvSpPr>
          <p:cNvPr id="11" name="Title 1">
            <a:extLst>
              <a:ext uri="{FF2B5EF4-FFF2-40B4-BE49-F238E27FC236}">
                <a16:creationId xmlns:a16="http://schemas.microsoft.com/office/drawing/2014/main" id="{9104A1D2-5865-1664-D460-AB625798B274}"/>
              </a:ext>
            </a:extLst>
          </p:cNvPr>
          <p:cNvSpPr txBox="1">
            <a:spLocks/>
          </p:cNvSpPr>
          <p:nvPr/>
        </p:nvSpPr>
        <p:spPr>
          <a:xfrm>
            <a:off x="8619241" y="3863221"/>
            <a:ext cx="3449262" cy="111149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Ubuntu" panose="020B0504030602030204" pitchFamily="34" charset="0"/>
                <a:ea typeface="+mj-ea"/>
                <a:cs typeface="+mj-cs"/>
              </a:defRPr>
            </a:lvl1pPr>
          </a:lstStyle>
          <a:p>
            <a:pPr defTabSz="685800">
              <a:defRPr/>
            </a:pPr>
            <a:r>
              <a:rPr lang="fr" sz="1600" b="1" dirty="0">
                <a:solidFill>
                  <a:srgbClr val="92278F"/>
                </a:solidFill>
                <a:latin typeface="Ubuntu Light" panose="020B0304030602030204" pitchFamily="34" charset="0"/>
              </a:rPr>
              <a:t>Surveillez votre langage corporel – </a:t>
            </a:r>
            <a:r>
              <a:rPr lang="fr" sz="1600" dirty="0">
                <a:solidFill>
                  <a:srgbClr val="013B82"/>
                </a:solidFill>
                <a:latin typeface="Ubuntu Light" panose="020B0304030602030204" pitchFamily="34" charset="0"/>
              </a:rPr>
              <a:t>Est-ce qu'ils ont fait du contact visuel, utilisé des gestes ou raconté l'histoire au lieu de la lire ?</a:t>
            </a:r>
          </a:p>
        </p:txBody>
      </p:sp>
      <p:sp>
        <p:nvSpPr>
          <p:cNvPr id="13" name="Title 1">
            <a:extLst>
              <a:ext uri="{FF2B5EF4-FFF2-40B4-BE49-F238E27FC236}">
                <a16:creationId xmlns:a16="http://schemas.microsoft.com/office/drawing/2014/main" id="{CE0E91EC-AF0E-1ABA-28CD-1D1878423786}"/>
              </a:ext>
            </a:extLst>
          </p:cNvPr>
          <p:cNvSpPr txBox="1">
            <a:spLocks/>
          </p:cNvSpPr>
          <p:nvPr/>
        </p:nvSpPr>
        <p:spPr>
          <a:xfrm>
            <a:off x="8619242" y="5265600"/>
            <a:ext cx="3137394" cy="58631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Ubuntu" panose="020B0504030602030204" pitchFamily="34" charset="0"/>
                <a:ea typeface="+mj-ea"/>
                <a:cs typeface="+mj-cs"/>
              </a:defRPr>
            </a:lvl1pPr>
          </a:lstStyle>
          <a:p>
            <a:pPr defTabSz="685800">
              <a:defRPr/>
            </a:pPr>
            <a:r>
              <a:rPr lang="fr" sz="1600" b="1">
                <a:solidFill>
                  <a:srgbClr val="92278F"/>
                </a:solidFill>
                <a:latin typeface="Ubuntu Light" panose="020B0304030602030204" pitchFamily="34" charset="0"/>
              </a:rPr>
              <a:t>Restez calme – </a:t>
            </a:r>
            <a:r>
              <a:rPr lang="fr" sz="1600">
                <a:solidFill>
                  <a:srgbClr val="013B82"/>
                </a:solidFill>
                <a:latin typeface="Ubuntu Light" panose="020B0304030602030204" pitchFamily="34" charset="0"/>
              </a:rPr>
              <a:t>Ont-ils continué même s'ils ont oublié quelque chose ou commis une erreur ? </a:t>
            </a:r>
          </a:p>
        </p:txBody>
      </p:sp>
      <p:pic>
        <p:nvPicPr>
          <p:cNvPr id="2" name="Graphic 1">
            <a:extLst>
              <a:ext uri="{FF2B5EF4-FFF2-40B4-BE49-F238E27FC236}">
                <a16:creationId xmlns:a16="http://schemas.microsoft.com/office/drawing/2014/main" id="{CDFB5B4A-9FE2-6F6C-3A2B-1594501E154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92277" y="3894596"/>
            <a:ext cx="796610" cy="847675"/>
          </a:xfrm>
          <a:prstGeom prst="rect">
            <a:avLst/>
          </a:prstGeom>
        </p:spPr>
      </p:pic>
    </p:spTree>
    <p:extLst>
      <p:ext uri="{BB962C8B-B14F-4D97-AF65-F5344CB8AC3E}">
        <p14:creationId xmlns:p14="http://schemas.microsoft.com/office/powerpoint/2010/main" val="7745207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4F0C23-5966-4A72-B43F-225F6EF5A283}">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2F13514-07EB-4162-858F-E8E4BD80C7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0BC68521-9F64-41AC-847A-D0B4DA7BE4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3557</TotalTime>
  <Words>6625</Words>
  <Application>Microsoft Office PowerPoint</Application>
  <PresentationFormat>Widescreen</PresentationFormat>
  <Paragraphs>1011</Paragraphs>
  <Slides>102</Slides>
  <Notes>52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102</vt:i4>
      </vt:variant>
    </vt:vector>
  </HeadingPairs>
  <TitlesOfParts>
    <vt:vector size="113" baseType="lpstr">
      <vt:lpstr>Symbol</vt:lpstr>
      <vt:lpstr>Wingdings</vt:lpstr>
      <vt:lpstr>Ubuntu Light</vt:lpstr>
      <vt:lpstr>Calibri</vt:lpstr>
      <vt:lpstr>Yu Gothic</vt:lpstr>
      <vt:lpstr>Aptos Display</vt:lpstr>
      <vt:lpstr>Ubuntu</vt:lpstr>
      <vt:lpstr>Arial</vt:lpstr>
      <vt:lpstr>GT Walsheim Pro Condensed Black</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Yaiguili Alvarado García</dc:creator>
  <cp:lastModifiedBy>Janina Walters</cp:lastModifiedBy>
  <cp:revision>7</cp:revision>
  <dcterms:created xsi:type="dcterms:W3CDTF">2025-03-12T15:50:43Z</dcterms:created>
  <dcterms:modified xsi:type="dcterms:W3CDTF">2026-04-14T20:46:29Z</dcterms:modified>
</cp:coreProperties>
</file>