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104"/>
  </p:notesMasterIdLst>
  <p:sldIdLst>
    <p:sldId id="256" r:id="rId2"/>
    <p:sldId id="257" r:id="rId3"/>
    <p:sldId id="260" r:id="rId4"/>
    <p:sldId id="1452" r:id="rId5"/>
    <p:sldId id="1455" r:id="rId6"/>
    <p:sldId id="1456" r:id="rId7"/>
    <p:sldId id="1472" r:id="rId8"/>
    <p:sldId id="1473" r:id="rId9"/>
    <p:sldId id="1475" r:id="rId10"/>
    <p:sldId id="1460" r:id="rId11"/>
    <p:sldId id="1579" r:id="rId12"/>
    <p:sldId id="1462" r:id="rId13"/>
    <p:sldId id="1551" r:id="rId14"/>
    <p:sldId id="1463" r:id="rId15"/>
    <p:sldId id="1552" r:id="rId16"/>
    <p:sldId id="1464" r:id="rId17"/>
    <p:sldId id="1468" r:id="rId18"/>
    <p:sldId id="1553" r:id="rId19"/>
    <p:sldId id="1469" r:id="rId20"/>
    <p:sldId id="1470" r:id="rId21"/>
    <p:sldId id="1554" r:id="rId22"/>
    <p:sldId id="1471" r:id="rId23"/>
    <p:sldId id="627" r:id="rId24"/>
    <p:sldId id="1563" r:id="rId25"/>
    <p:sldId id="1564" r:id="rId26"/>
    <p:sldId id="395" r:id="rId27"/>
    <p:sldId id="1480" r:id="rId28"/>
    <p:sldId id="1481" r:id="rId29"/>
    <p:sldId id="1483" r:id="rId30"/>
    <p:sldId id="622" r:id="rId31"/>
    <p:sldId id="1485" r:id="rId32"/>
    <p:sldId id="400" r:id="rId33"/>
    <p:sldId id="1487" r:id="rId34"/>
    <p:sldId id="1557" r:id="rId35"/>
    <p:sldId id="1555" r:id="rId36"/>
    <p:sldId id="1556" r:id="rId37"/>
    <p:sldId id="406" r:id="rId38"/>
    <p:sldId id="1489" r:id="rId39"/>
    <p:sldId id="1490" r:id="rId40"/>
    <p:sldId id="407" r:id="rId41"/>
    <p:sldId id="409" r:id="rId42"/>
    <p:sldId id="583" r:id="rId43"/>
    <p:sldId id="403" r:id="rId44"/>
    <p:sldId id="413" r:id="rId45"/>
    <p:sldId id="1493" r:id="rId46"/>
    <p:sldId id="1494" r:id="rId47"/>
    <p:sldId id="625" r:id="rId48"/>
    <p:sldId id="1495" r:id="rId49"/>
    <p:sldId id="1496" r:id="rId50"/>
    <p:sldId id="1497" r:id="rId51"/>
    <p:sldId id="1506" r:id="rId52"/>
    <p:sldId id="1508" r:id="rId53"/>
    <p:sldId id="1559" r:id="rId54"/>
    <p:sldId id="1509" r:id="rId55"/>
    <p:sldId id="1560" r:id="rId56"/>
    <p:sldId id="1510" r:id="rId57"/>
    <p:sldId id="1561" r:id="rId58"/>
    <p:sldId id="1511" r:id="rId59"/>
    <p:sldId id="1562" r:id="rId60"/>
    <p:sldId id="1512" r:id="rId61"/>
    <p:sldId id="587" r:id="rId62"/>
    <p:sldId id="1513" r:id="rId63"/>
    <p:sldId id="1566" r:id="rId64"/>
    <p:sldId id="1570" r:id="rId65"/>
    <p:sldId id="1574" r:id="rId66"/>
    <p:sldId id="1577" r:id="rId67"/>
    <p:sldId id="1578" r:id="rId68"/>
    <p:sldId id="1515" r:id="rId69"/>
    <p:sldId id="1516" r:id="rId70"/>
    <p:sldId id="1519" r:id="rId71"/>
    <p:sldId id="1520" r:id="rId72"/>
    <p:sldId id="610" r:id="rId73"/>
    <p:sldId id="1521" r:id="rId74"/>
    <p:sldId id="1522" r:id="rId75"/>
    <p:sldId id="1518" r:id="rId76"/>
    <p:sldId id="1523" r:id="rId77"/>
    <p:sldId id="1524" r:id="rId78"/>
    <p:sldId id="1525" r:id="rId79"/>
    <p:sldId id="1527" r:id="rId80"/>
    <p:sldId id="1528" r:id="rId81"/>
    <p:sldId id="1529" r:id="rId82"/>
    <p:sldId id="741" r:id="rId83"/>
    <p:sldId id="1534" r:id="rId84"/>
    <p:sldId id="1531" r:id="rId85"/>
    <p:sldId id="1532" r:id="rId86"/>
    <p:sldId id="1535" r:id="rId87"/>
    <p:sldId id="1536" r:id="rId88"/>
    <p:sldId id="460" r:id="rId89"/>
    <p:sldId id="1537" r:id="rId90"/>
    <p:sldId id="1538" r:id="rId91"/>
    <p:sldId id="1539" r:id="rId92"/>
    <p:sldId id="747" r:id="rId93"/>
    <p:sldId id="1540" r:id="rId94"/>
    <p:sldId id="1542" r:id="rId95"/>
    <p:sldId id="1543" r:id="rId96"/>
    <p:sldId id="1544" r:id="rId97"/>
    <p:sldId id="1545" r:id="rId98"/>
    <p:sldId id="1546" r:id="rId99"/>
    <p:sldId id="1547" r:id="rId100"/>
    <p:sldId id="1548" r:id="rId101"/>
    <p:sldId id="1549" r:id="rId102"/>
    <p:sldId id="385" r:id="rId103"/>
  </p:sldIdLst>
  <p:sldSz cx="12192000" cy="6858000"/>
  <p:notesSz cx="6858000" cy="9144000"/>
  <p:embeddedFontLst>
    <p:embeddedFont>
      <p:font typeface="GT Walsheim Pro Condensed Black" panose="020B0604020202020204" charset="0"/>
      <p:bold r:id="rId105"/>
      <p:boldItalic r:id="rId106"/>
    </p:embeddedFont>
    <p:embeddedFont>
      <p:font typeface="Ubuntu" panose="020B0504030602030204" pitchFamily="34" charset="0"/>
      <p:regular r:id="rId107"/>
      <p:bold r:id="rId108"/>
      <p:italic r:id="rId109"/>
      <p:boldItalic r:id="rId110"/>
    </p:embeddedFont>
    <p:embeddedFont>
      <p:font typeface="Ubuntu Light" panose="020B0304030602030204" pitchFamily="34" charset="0"/>
      <p:regular r:id="rId111"/>
      <p:italic r:id="rId112"/>
    </p:embeddedFont>
    <p:embeddedFont>
      <p:font typeface="Yu Gothic" panose="020B0400000000000000" pitchFamily="34" charset="-128"/>
      <p:regular r:id="rId113"/>
      <p:bold r:id="rId1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68127-A3BC-5062-7C22-97BE31793CA3}" name="Guest User" initials="GU" userId="S::urn:spo:anon#457ae0103303f8298c677f34c3f1a905e53779903a00429f9d2701c033067e9e::" providerId="AD"/>
  <p188:author id="{8685B040-49D9-2B75-423D-579F6D8C03EC}" name="Judy Palmore" initials="JP" userId="bb8121f4152f4423" providerId="Windows Live"/>
  <p188:author id="{BEE5B889-0AC5-24FC-3A26-0D0F4FA66726}" name="Brandon Schatsiek" initials="BS" userId="S::bschatsiek@specialolympics.org::0dfea0ce-636f-4e91-ba97-5bb9e2a28fa1" providerId="AD"/>
  <p188:author id="{BD92819C-8803-9E7F-620F-DBFAC8471050}" name="Alyssa Cress" initials="AC" userId="S::acress@specialolympics.org::95bfab82-e2fe-43ff-9492-e758ef9b4619" providerId="AD"/>
  <p188:author id="{62115FBE-75D8-2562-88D8-788429490CB4}" name="Caitlin Baran" initials="CB" userId="S::cbaran@specialolympics.org::d2994ac9-06cd-4b56-bb5f-9f69525e54ef" providerId="AD"/>
  <p188:author id="{57F30FC0-CAF5-25AB-DA69-243E5394CDB2}" name="Yaiguili Alvarado García" initials="YA" userId="7060d762a36533a9" providerId="Windows Live"/>
  <p188:author id="{E5B338C7-0261-8588-021A-B8B8534B8D44}" name="judy.palmore" initials="ju" userId="S::judy.palmore_gmail.com#ext#@soi1.onmicrosoft.com::a230e312-23e0-4db4-95d3-028009e3fa2c" providerId="AD"/>
  <p188:author id="{6D1A99E6-A710-1738-13AB-6F43AABBEF20}" name="Maria Isabel Morazan Castro" initials="MM" userId="88b94e9e715c0bd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B82"/>
    <a:srgbClr val="0095DA"/>
    <a:srgbClr val="92278F"/>
    <a:srgbClr val="F68D1E"/>
    <a:srgbClr val="3D2262"/>
    <a:srgbClr val="EC1C24"/>
    <a:srgbClr val="C9F0FF"/>
    <a:srgbClr val="DDF5FF"/>
    <a:srgbClr val="ABE7FF"/>
    <a:srgbClr val="9FE4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627" autoAdjust="0"/>
  </p:normalViewPr>
  <p:slideViewPr>
    <p:cSldViewPr snapToGrid="0">
      <p:cViewPr varScale="1">
        <p:scale>
          <a:sx n="74" d="100"/>
          <a:sy n="74" d="100"/>
        </p:scale>
        <p:origin x="1013" y="62"/>
      </p:cViewPr>
      <p:guideLst>
        <p:guide orient="horz" pos="2795"/>
        <p:guide pos="3840"/>
      </p:guideLst>
    </p:cSldViewPr>
  </p:slideViewPr>
  <p:outlineViewPr>
    <p:cViewPr>
      <p:scale>
        <a:sx n="33" d="100"/>
        <a:sy n="33" d="100"/>
      </p:scale>
      <p:origin x="0" y="-13637"/>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6.fntdata"/><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113" Type="http://schemas.openxmlformats.org/officeDocument/2006/relationships/font" Target="fonts/font9.fnt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4.fntdata"/><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fntdata"/><Relationship Id="rId114" Type="http://schemas.openxmlformats.org/officeDocument/2006/relationships/font" Target="fonts/font10.fntdata"/><Relationship Id="rId119"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120"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iguili Alvarado García" userId="7060d762a36533a9" providerId="LiveId" clId="{FA5CF12C-D644-4C31-ACC9-10D00DA35F54}"/>
    <pc:docChg chg="modSld">
      <pc:chgData name="Yaiguili Alvarado García" userId="7060d762a36533a9" providerId="LiveId" clId="{FA5CF12C-D644-4C31-ACC9-10D00DA35F54}" dt="2025-11-25T18:09:19.170" v="35" actId="20577"/>
      <pc:docMkLst>
        <pc:docMk/>
      </pc:docMkLst>
      <pc:sldChg chg="modSp mod">
        <pc:chgData name="Yaiguili Alvarado García" userId="7060d762a36533a9" providerId="LiveId" clId="{FA5CF12C-D644-4C31-ACC9-10D00DA35F54}" dt="2025-11-25T18:08:43.804" v="4" actId="20577"/>
        <pc:sldMkLst>
          <pc:docMk/>
          <pc:sldMk cId="3052465128" sldId="1513"/>
        </pc:sldMkLst>
        <pc:graphicFrameChg chg="modGraphic">
          <ac:chgData name="Yaiguili Alvarado García" userId="7060d762a36533a9" providerId="LiveId" clId="{FA5CF12C-D644-4C31-ACC9-10D00DA35F54}" dt="2025-11-25T18:08:43.804" v="4" actId="20577"/>
          <ac:graphicFrameMkLst>
            <pc:docMk/>
            <pc:sldMk cId="3052465128" sldId="1513"/>
            <ac:graphicFrameMk id="5" creationId="{74CE14F2-D021-6BB1-F72C-ACFFC685A598}"/>
          </ac:graphicFrameMkLst>
        </pc:graphicFrameChg>
      </pc:sldChg>
      <pc:sldChg chg="modSp mod">
        <pc:chgData name="Yaiguili Alvarado García" userId="7060d762a36533a9" providerId="LiveId" clId="{FA5CF12C-D644-4C31-ACC9-10D00DA35F54}" dt="2025-11-25T18:09:19.170" v="35" actId="20577"/>
        <pc:sldMkLst>
          <pc:docMk/>
          <pc:sldMk cId="3581683965" sldId="1578"/>
        </pc:sldMkLst>
        <pc:spChg chg="mod">
          <ac:chgData name="Yaiguili Alvarado García" userId="7060d762a36533a9" providerId="LiveId" clId="{FA5CF12C-D644-4C31-ACC9-10D00DA35F54}" dt="2025-11-25T18:09:19.170" v="35" actId="20577"/>
          <ac:spMkLst>
            <pc:docMk/>
            <pc:sldMk cId="3581683965" sldId="1578"/>
            <ac:spMk id="5" creationId="{4F519883-D183-2ED7-00BD-5F3D409282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7481B-D44F-4239-B98E-A037E8FBE6F0}" type="datetimeFigureOut">
              <a:rPr lang="es-PA" smtClean="0"/>
              <a:t>01/23/2026</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10AF6-7D0C-47DC-B474-03A6ADA02082}" type="slidenum">
              <a:rPr lang="es-PA" smtClean="0"/>
              <a:t>‹#›</a:t>
            </a:fld>
            <a:endParaRPr lang="es-PA"/>
          </a:p>
        </p:txBody>
      </p:sp>
    </p:spTree>
    <p:extLst>
      <p:ext uri="{BB962C8B-B14F-4D97-AF65-F5344CB8AC3E}">
        <p14:creationId xmlns:p14="http://schemas.microsoft.com/office/powerpoint/2010/main" val="18142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learners to think of any projects they’ve been involved in—at school, work, or in their personal lives—and invite a few to share. Encourage mentors to do the same to set an example. Then, ask learners to think about projects related to Special Olympics, like events or initiatives, and discuss how planning and teamwork played a role. Invite participants to share a few examples and then share the examples on the screen:</a:t>
            </a:r>
          </a:p>
          <a:p>
            <a:endParaRPr lang="en-US"/>
          </a:p>
          <a:p>
            <a:pPr marL="1143000" marR="0" lvl="2" indent="-228600">
              <a:lnSpc>
                <a:spcPct val="107000"/>
              </a:lnSpc>
              <a:buFont typeface="Wingdings" panose="05000000000000000000" pitchFamily="2" charset="2"/>
              <a:buChar char=""/>
            </a:pPr>
            <a:r>
              <a:rPr lang="en-US" sz="1100" u="sng" kern="100">
                <a:effectLst/>
                <a:latin typeface="Ubuntu" panose="020B0504030602030204" pitchFamily="34" charset="0"/>
                <a:ea typeface="Aptos" panose="020B0004020202020204" pitchFamily="34" charset="0"/>
                <a:cs typeface="Times New Roman" panose="02020603050405020304" pitchFamily="18" charset="0"/>
              </a:rPr>
              <a:t>Project idea #1</a:t>
            </a:r>
            <a:r>
              <a:rPr lang="en-US" sz="1100" kern="100">
                <a:effectLst/>
                <a:latin typeface="Ubuntu" panose="020B0504030602030204" pitchFamily="34" charset="0"/>
                <a:ea typeface="Aptos" panose="020B0004020202020204" pitchFamily="34" charset="0"/>
                <a:cs typeface="Times New Roman" panose="02020603050405020304" pitchFamily="18" charset="0"/>
              </a:rPr>
              <a:t>: Your Special Olympics Program notices that only 35% of their athletes are under the age of 25. They research why by talking to people in their Program and people in other sports organizations for people with disabilities to understand what their Program is missing. They want to increase the number of athletes under the age of 25 and create a project to recruit, train, and engage younger athletes and find coaches to work with them.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6910AF6-7D0C-47DC-B474-03A6ADA02082}" type="slidenum">
              <a:rPr lang="es-PA" smtClean="0"/>
              <a:t>8</a:t>
            </a:fld>
            <a:endParaRPr lang="es-PA"/>
          </a:p>
        </p:txBody>
      </p:sp>
    </p:spTree>
    <p:extLst>
      <p:ext uri="{BB962C8B-B14F-4D97-AF65-F5344CB8AC3E}">
        <p14:creationId xmlns:p14="http://schemas.microsoft.com/office/powerpoint/2010/main" val="87128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5C5B03C1-EA00-497C-902F-CDBC6D379356}" type="slidenum">
              <a:rPr lang="en-US" smtClean="0"/>
              <a:t>37</a:t>
            </a:fld>
            <a:endParaRPr lang="en-US"/>
          </a:p>
        </p:txBody>
      </p:sp>
    </p:spTree>
    <p:extLst>
      <p:ext uri="{BB962C8B-B14F-4D97-AF65-F5344CB8AC3E}">
        <p14:creationId xmlns:p14="http://schemas.microsoft.com/office/powerpoint/2010/main" val="96273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B1F1E-FFCA-68E4-AE2B-D912AC8BFD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26789C-56C8-92A9-81A4-8F25A66992C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B274C93-DD01-A23C-2EB8-B96259B2815D}"/>
              </a:ext>
            </a:extLst>
          </p:cNvPr>
          <p:cNvSpPr>
            <a:spLocks noGrp="1"/>
          </p:cNvSpPr>
          <p:nvPr>
            <p:ph type="body" idx="1"/>
          </p:nvPr>
        </p:nvSpPr>
        <p:spPr/>
        <p:txBody>
          <a:bodyPr/>
          <a:lstStyle/>
          <a:p>
            <a:endParaRPr lang="es-PA"/>
          </a:p>
        </p:txBody>
      </p:sp>
      <p:sp>
        <p:nvSpPr>
          <p:cNvPr id="4" name="Marcador de número de diapositiva 3">
            <a:extLst>
              <a:ext uri="{FF2B5EF4-FFF2-40B4-BE49-F238E27FC236}">
                <a16:creationId xmlns:a16="http://schemas.microsoft.com/office/drawing/2014/main" id="{FBB39074-D93B-4F26-4A00-78816E92D263}"/>
              </a:ext>
            </a:extLst>
          </p:cNvPr>
          <p:cNvSpPr>
            <a:spLocks noGrp="1"/>
          </p:cNvSpPr>
          <p:nvPr>
            <p:ph type="sldNum" sz="quarter" idx="5"/>
          </p:nvPr>
        </p:nvSpPr>
        <p:spPr/>
        <p:txBody>
          <a:bodyPr/>
          <a:lstStyle/>
          <a:p>
            <a:fld id="{5C5B03C1-EA00-497C-902F-CDBC6D379356}" type="slidenum">
              <a:rPr lang="en-US" smtClean="0"/>
              <a:t>38</a:t>
            </a:fld>
            <a:endParaRPr lang="en-US"/>
          </a:p>
        </p:txBody>
      </p:sp>
    </p:spTree>
    <p:extLst>
      <p:ext uri="{BB962C8B-B14F-4D97-AF65-F5344CB8AC3E}">
        <p14:creationId xmlns:p14="http://schemas.microsoft.com/office/powerpoint/2010/main" val="26441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A5CA-37B7-E528-20D0-F9E31323B2A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ADF74B5-CC3B-848C-92D3-A56F8C5024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1143455-0F7D-5648-F9F4-58F64C6D4069}"/>
              </a:ext>
            </a:extLst>
          </p:cNvPr>
          <p:cNvSpPr>
            <a:spLocks noGrp="1"/>
          </p:cNvSpPr>
          <p:nvPr>
            <p:ph type="body" idx="1"/>
          </p:nvPr>
        </p:nvSpPr>
        <p:spPr/>
        <p:txBody>
          <a:bodyPr/>
          <a:lstStyle/>
          <a:p>
            <a:endParaRPr lang="es-PA"/>
          </a:p>
        </p:txBody>
      </p:sp>
      <p:sp>
        <p:nvSpPr>
          <p:cNvPr id="4" name="Marcador de número de diapositiva 3">
            <a:extLst>
              <a:ext uri="{FF2B5EF4-FFF2-40B4-BE49-F238E27FC236}">
                <a16:creationId xmlns:a16="http://schemas.microsoft.com/office/drawing/2014/main" id="{29BB665A-68BD-67C6-E639-1FA7246FDE2C}"/>
              </a:ext>
            </a:extLst>
          </p:cNvPr>
          <p:cNvSpPr>
            <a:spLocks noGrp="1"/>
          </p:cNvSpPr>
          <p:nvPr>
            <p:ph type="sldNum" sz="quarter" idx="5"/>
          </p:nvPr>
        </p:nvSpPr>
        <p:spPr/>
        <p:txBody>
          <a:bodyPr/>
          <a:lstStyle/>
          <a:p>
            <a:fld id="{5C5B03C1-EA00-497C-902F-CDBC6D379356}" type="slidenum">
              <a:rPr lang="en-US" smtClean="0"/>
              <a:t>39</a:t>
            </a:fld>
            <a:endParaRPr lang="en-US"/>
          </a:p>
        </p:txBody>
      </p:sp>
    </p:spTree>
    <p:extLst>
      <p:ext uri="{BB962C8B-B14F-4D97-AF65-F5344CB8AC3E}">
        <p14:creationId xmlns:p14="http://schemas.microsoft.com/office/powerpoint/2010/main" val="425286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50000"/>
              </a:lnSpc>
              <a:spcBef>
                <a:spcPts val="0"/>
              </a:spcBef>
              <a:spcAft>
                <a:spcPts val="800"/>
              </a:spcAft>
              <a:tabLst>
                <a:tab pos="406400" algn="l"/>
              </a:tabLst>
            </a:pPr>
            <a:endParaRPr lang="en-US"/>
          </a:p>
        </p:txBody>
      </p:sp>
      <p:sp>
        <p:nvSpPr>
          <p:cNvPr id="4" name="Slide Number Placeholder 3"/>
          <p:cNvSpPr>
            <a:spLocks noGrp="1"/>
          </p:cNvSpPr>
          <p:nvPr>
            <p:ph type="sldNum" sz="quarter" idx="5"/>
          </p:nvPr>
        </p:nvSpPr>
        <p:spPr/>
        <p:txBody>
          <a:bodyPr/>
          <a:lstStyle/>
          <a:p>
            <a:fld id="{036B4B2F-0019-C942-9AE2-8EB4A07943DA}" type="slidenum">
              <a:rPr lang="en-US" smtClean="0"/>
              <a:pPr/>
              <a:t>42</a:t>
            </a:fld>
            <a:endParaRPr lang="en-US"/>
          </a:p>
        </p:txBody>
      </p:sp>
    </p:spTree>
    <p:extLst>
      <p:ext uri="{BB962C8B-B14F-4D97-AF65-F5344CB8AC3E}">
        <p14:creationId xmlns:p14="http://schemas.microsoft.com/office/powerpoint/2010/main" val="37258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24A5-E47D-388A-8D9F-1D8B3F93D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F77E4-4D2D-DE20-2232-D5B58F93B20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176E9A-09E8-1FA7-9300-14DE578B19F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D2430040-A8E5-B614-2FB8-DFD7B746117A}"/>
              </a:ext>
            </a:extLst>
          </p:cNvPr>
          <p:cNvSpPr>
            <a:spLocks noGrp="1"/>
          </p:cNvSpPr>
          <p:nvPr>
            <p:ph type="sldNum" sz="quarter" idx="5"/>
          </p:nvPr>
        </p:nvSpPr>
        <p:spPr/>
        <p:txBody>
          <a:bodyPr/>
          <a:lstStyle/>
          <a:p>
            <a:fld id="{036B4B2F-0019-C942-9AE2-8EB4A07943DA}" type="slidenum">
              <a:rPr lang="en-US" smtClean="0"/>
              <a:pPr/>
              <a:t>45</a:t>
            </a:fld>
            <a:endParaRPr lang="en-US"/>
          </a:p>
        </p:txBody>
      </p:sp>
    </p:spTree>
    <p:extLst>
      <p:ext uri="{BB962C8B-B14F-4D97-AF65-F5344CB8AC3E}">
        <p14:creationId xmlns:p14="http://schemas.microsoft.com/office/powerpoint/2010/main" val="297160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B7A2-9BED-1501-3641-61FBB91D3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C7CB5-CAC1-BB0B-F689-B66972C239B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4F7826-DB58-DC39-05B3-0EE395A53EB4}"/>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0B7164AE-98C7-D71F-08D0-6648DFAA51C5}"/>
              </a:ext>
            </a:extLst>
          </p:cNvPr>
          <p:cNvSpPr>
            <a:spLocks noGrp="1"/>
          </p:cNvSpPr>
          <p:nvPr>
            <p:ph type="sldNum" sz="quarter" idx="5"/>
          </p:nvPr>
        </p:nvSpPr>
        <p:spPr/>
        <p:txBody>
          <a:bodyPr/>
          <a:lstStyle/>
          <a:p>
            <a:fld id="{036B4B2F-0019-C942-9AE2-8EB4A07943DA}" type="slidenum">
              <a:rPr lang="en-US" smtClean="0"/>
              <a:pPr/>
              <a:t>46</a:t>
            </a:fld>
            <a:endParaRPr lang="en-US"/>
          </a:p>
        </p:txBody>
      </p:sp>
    </p:spTree>
    <p:extLst>
      <p:ext uri="{BB962C8B-B14F-4D97-AF65-F5344CB8AC3E}">
        <p14:creationId xmlns:p14="http://schemas.microsoft.com/office/powerpoint/2010/main" val="2857816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B0345-056C-0077-CF0B-08506B2A9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3FD5F-8FF4-8064-0732-E7199324A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A10B6-7B0E-D480-0D7E-A9F43D61BD7E}"/>
              </a:ext>
            </a:extLst>
          </p:cNvPr>
          <p:cNvSpPr>
            <a:spLocks noGrp="1"/>
          </p:cNvSpPr>
          <p:nvPr>
            <p:ph type="body" idx="1"/>
          </p:nvPr>
        </p:nvSpPr>
        <p:spPr/>
        <p:txBody>
          <a:bodyPr/>
          <a:lstStyle/>
          <a:p>
            <a:r>
              <a:rPr lang="en-US"/>
              <a:t>Hooray. Congratulations.</a:t>
            </a:r>
          </a:p>
          <a:p>
            <a:r>
              <a:rPr lang="en-US"/>
              <a:t>Now that learners have their project idea, we have completed initiating and will now move onto planning….</a:t>
            </a:r>
          </a:p>
          <a:p>
            <a:endParaRPr lang="en-US"/>
          </a:p>
        </p:txBody>
      </p:sp>
      <p:sp>
        <p:nvSpPr>
          <p:cNvPr id="4" name="Slide Number Placeholder 3">
            <a:extLst>
              <a:ext uri="{FF2B5EF4-FFF2-40B4-BE49-F238E27FC236}">
                <a16:creationId xmlns:a16="http://schemas.microsoft.com/office/drawing/2014/main" id="{C98BEF63-F555-7974-881E-136F32E14638}"/>
              </a:ext>
            </a:extLst>
          </p:cNvPr>
          <p:cNvSpPr>
            <a:spLocks noGrp="1"/>
          </p:cNvSpPr>
          <p:nvPr>
            <p:ph type="sldNum" sz="quarter" idx="5"/>
          </p:nvPr>
        </p:nvSpPr>
        <p:spPr/>
        <p:txBody>
          <a:bodyPr/>
          <a:lstStyle/>
          <a:p>
            <a:fld id="{76910AF6-7D0C-47DC-B474-03A6ADA02082}" type="slidenum">
              <a:rPr lang="es-PA" smtClean="0"/>
              <a:t>48</a:t>
            </a:fld>
            <a:endParaRPr lang="es-PA"/>
          </a:p>
        </p:txBody>
      </p:sp>
    </p:spTree>
    <p:extLst>
      <p:ext uri="{BB962C8B-B14F-4D97-AF65-F5344CB8AC3E}">
        <p14:creationId xmlns:p14="http://schemas.microsoft.com/office/powerpoint/2010/main" val="268285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3B2BE-AD05-749C-46D8-673D750D6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84526-6BE0-FEDA-60F5-CDAC92C31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413F7-BFC3-9D8A-C8AA-56F7976F55F2}"/>
              </a:ext>
            </a:extLst>
          </p:cNvPr>
          <p:cNvSpPr>
            <a:spLocks noGrp="1"/>
          </p:cNvSpPr>
          <p:nvPr>
            <p:ph type="body" idx="1"/>
          </p:nvPr>
        </p:nvSpPr>
        <p:spPr/>
        <p:txBody>
          <a:bodyPr/>
          <a:lstStyle/>
          <a:p>
            <a:pPr>
              <a:buFont typeface="+mj-lt"/>
              <a:buNone/>
            </a:pPr>
            <a:r>
              <a:rPr lang="en-US" b="1">
                <a:highlight>
                  <a:srgbClr val="FFFF00"/>
                </a:highlight>
              </a:rPr>
              <a:t>Planning</a:t>
            </a:r>
            <a:r>
              <a:rPr lang="en-US">
                <a:highlight>
                  <a:srgbClr val="FFFF00"/>
                </a:highlight>
              </a:rPr>
              <a:t>: Here, we create a detailed plan, outlining how the project will be carried out, including tasks, deadlines, and resources.</a:t>
            </a:r>
          </a:p>
          <a:p>
            <a:endParaRPr lang="en-US"/>
          </a:p>
        </p:txBody>
      </p:sp>
      <p:sp>
        <p:nvSpPr>
          <p:cNvPr id="4" name="Slide Number Placeholder 3">
            <a:extLst>
              <a:ext uri="{FF2B5EF4-FFF2-40B4-BE49-F238E27FC236}">
                <a16:creationId xmlns:a16="http://schemas.microsoft.com/office/drawing/2014/main" id="{18D520D4-8323-CC51-8C56-0A2DF39BFEBB}"/>
              </a:ext>
            </a:extLst>
          </p:cNvPr>
          <p:cNvSpPr>
            <a:spLocks noGrp="1"/>
          </p:cNvSpPr>
          <p:nvPr>
            <p:ph type="sldNum" sz="quarter" idx="5"/>
          </p:nvPr>
        </p:nvSpPr>
        <p:spPr/>
        <p:txBody>
          <a:bodyPr/>
          <a:lstStyle/>
          <a:p>
            <a:fld id="{76910AF6-7D0C-47DC-B474-03A6ADA02082}" type="slidenum">
              <a:rPr lang="es-PA" smtClean="0"/>
              <a:t>49</a:t>
            </a:fld>
            <a:endParaRPr lang="es-PA"/>
          </a:p>
        </p:txBody>
      </p:sp>
    </p:spTree>
    <p:extLst>
      <p:ext uri="{BB962C8B-B14F-4D97-AF65-F5344CB8AC3E}">
        <p14:creationId xmlns:p14="http://schemas.microsoft.com/office/powerpoint/2010/main" val="343420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3A2B-6441-6E84-9EEE-0FB14E998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C596C-8975-C0E5-1778-647F23F63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9B9D9-6CDC-FC62-D081-3768900BBB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highlight>
                  <a:srgbClr val="FFFF00"/>
                </a:highlight>
              </a:rPr>
              <a:t>Planning</a:t>
            </a:r>
            <a:r>
              <a:rPr lang="en-US">
                <a:highlight>
                  <a:srgbClr val="FFFF00"/>
                </a:highlight>
              </a:rPr>
              <a:t>: Here, we create a detailed plan, outlining how the project will be carried out, including tasks, deadlines, and resources.</a:t>
            </a:r>
          </a:p>
          <a:p>
            <a:endParaRPr lang="en-US"/>
          </a:p>
        </p:txBody>
      </p:sp>
      <p:sp>
        <p:nvSpPr>
          <p:cNvPr id="4" name="Slide Number Placeholder 3">
            <a:extLst>
              <a:ext uri="{FF2B5EF4-FFF2-40B4-BE49-F238E27FC236}">
                <a16:creationId xmlns:a16="http://schemas.microsoft.com/office/drawing/2014/main" id="{7F4D6F77-CB47-8E6E-ACAC-400FBF31E6B1}"/>
              </a:ext>
            </a:extLst>
          </p:cNvPr>
          <p:cNvSpPr>
            <a:spLocks noGrp="1"/>
          </p:cNvSpPr>
          <p:nvPr>
            <p:ph type="sldNum" sz="quarter" idx="5"/>
          </p:nvPr>
        </p:nvSpPr>
        <p:spPr/>
        <p:txBody>
          <a:bodyPr/>
          <a:lstStyle/>
          <a:p>
            <a:fld id="{76910AF6-7D0C-47DC-B474-03A6ADA02082}" type="slidenum">
              <a:rPr lang="es-PA" smtClean="0"/>
              <a:t>50</a:t>
            </a:fld>
            <a:endParaRPr lang="es-PA"/>
          </a:p>
        </p:txBody>
      </p:sp>
    </p:spTree>
    <p:extLst>
      <p:ext uri="{BB962C8B-B14F-4D97-AF65-F5344CB8AC3E}">
        <p14:creationId xmlns:p14="http://schemas.microsoft.com/office/powerpoint/2010/main" val="193952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B4B2F-0019-C942-9AE2-8EB4A07943DA}" type="slidenum">
              <a:rPr lang="en-US" smtClean="0"/>
              <a:pPr/>
              <a:t>61</a:t>
            </a:fld>
            <a:endParaRPr lang="en-US"/>
          </a:p>
        </p:txBody>
      </p:sp>
    </p:spTree>
    <p:extLst>
      <p:ext uri="{BB962C8B-B14F-4D97-AF65-F5344CB8AC3E}">
        <p14:creationId xmlns:p14="http://schemas.microsoft.com/office/powerpoint/2010/main" val="168642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00">
                <a:effectLst/>
                <a:latin typeface="Ubuntu" panose="020B0504030602030204" pitchFamily="34" charset="0"/>
                <a:ea typeface="Aptos" panose="020B0004020202020204" pitchFamily="34" charset="0"/>
                <a:cs typeface="Times New Roman" panose="02020603050405020304" pitchFamily="18" charset="0"/>
              </a:rPr>
              <a:t>Project idea #2</a:t>
            </a:r>
            <a:r>
              <a:rPr lang="en-US" sz="1200" kern="100">
                <a:effectLst/>
                <a:latin typeface="Ubuntu" panose="020B0504030602030204" pitchFamily="34" charset="0"/>
                <a:ea typeface="Aptos" panose="020B0004020202020204" pitchFamily="34" charset="0"/>
                <a:cs typeface="Times New Roman" panose="02020603050405020304" pitchFamily="18" charset="0"/>
              </a:rPr>
              <a:t>: Your Special Olympics Program used to have more than 50 teams that competed in volleyball during the season, but that number has shrunk to only 20 teams that still compete over the past 5 years. Your SO Program asks former SO volleyball athletes and coaches why they have stopped playing and creates a project to increase the number of volleyball teams by 50% to 40 teams over the next 3 years.</a:t>
            </a:r>
            <a:r>
              <a:rPr lang="en-US" sz="900" kern="10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6910AF6-7D0C-47DC-B474-03A6ADA02082}" type="slidenum">
              <a:rPr lang="es-PA" smtClean="0"/>
              <a:t>9</a:t>
            </a:fld>
            <a:endParaRPr lang="es-PA"/>
          </a:p>
        </p:txBody>
      </p:sp>
    </p:spTree>
    <p:extLst>
      <p:ext uri="{BB962C8B-B14F-4D97-AF65-F5344CB8AC3E}">
        <p14:creationId xmlns:p14="http://schemas.microsoft.com/office/powerpoint/2010/main" val="53908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032F-6FA6-0938-6B8E-3D314C123C1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4694685-AF4A-5FED-F67C-335DA4AC785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67CBC64-69E2-B6BA-B052-0793AC203B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Ask participants to look at their participant workbook and complete their own project summary.</a:t>
            </a:r>
          </a:p>
          <a:p>
            <a:endParaRPr lang="es-PA"/>
          </a:p>
        </p:txBody>
      </p:sp>
      <p:sp>
        <p:nvSpPr>
          <p:cNvPr id="4" name="Marcador de número de diapositiva 3">
            <a:extLst>
              <a:ext uri="{FF2B5EF4-FFF2-40B4-BE49-F238E27FC236}">
                <a16:creationId xmlns:a16="http://schemas.microsoft.com/office/drawing/2014/main" id="{AAE11547-F5A4-AA59-D7DA-01082DC12597}"/>
              </a:ext>
            </a:extLst>
          </p:cNvPr>
          <p:cNvSpPr>
            <a:spLocks noGrp="1"/>
          </p:cNvSpPr>
          <p:nvPr>
            <p:ph type="sldNum" sz="quarter" idx="5"/>
          </p:nvPr>
        </p:nvSpPr>
        <p:spPr/>
        <p:txBody>
          <a:bodyPr/>
          <a:lstStyle/>
          <a:p>
            <a:fld id="{76910AF6-7D0C-47DC-B474-03A6ADA02082}" type="slidenum">
              <a:rPr lang="es-PA" smtClean="0"/>
              <a:t>62</a:t>
            </a:fld>
            <a:endParaRPr lang="es-PA"/>
          </a:p>
        </p:txBody>
      </p:sp>
    </p:spTree>
    <p:extLst>
      <p:ext uri="{BB962C8B-B14F-4D97-AF65-F5344CB8AC3E}">
        <p14:creationId xmlns:p14="http://schemas.microsoft.com/office/powerpoint/2010/main" val="1556359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A9B32-500D-34AF-4D68-306ACB305BB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79ADC8E-DD0D-74ED-B5DC-323467001B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E97820B-7F08-BB27-1DD2-666DABAE9639}"/>
              </a:ext>
            </a:extLst>
          </p:cNvPr>
          <p:cNvSpPr>
            <a:spLocks noGrp="1"/>
          </p:cNvSpPr>
          <p:nvPr>
            <p:ph type="body" idx="1"/>
          </p:nvPr>
        </p:nvSpPr>
        <p:spPr/>
        <p:txBody>
          <a:bodyPr/>
          <a:lstStyle/>
          <a:p>
            <a:endParaRPr lang="es-PA" dirty="0"/>
          </a:p>
        </p:txBody>
      </p:sp>
      <p:sp>
        <p:nvSpPr>
          <p:cNvPr id="4" name="Marcador de número de diapositiva 3">
            <a:extLst>
              <a:ext uri="{FF2B5EF4-FFF2-40B4-BE49-F238E27FC236}">
                <a16:creationId xmlns:a16="http://schemas.microsoft.com/office/drawing/2014/main" id="{43A8F6D9-A1D3-5AAD-3A4E-6A928EDEC206}"/>
              </a:ext>
            </a:extLst>
          </p:cNvPr>
          <p:cNvSpPr>
            <a:spLocks noGrp="1"/>
          </p:cNvSpPr>
          <p:nvPr>
            <p:ph type="sldNum" sz="quarter" idx="5"/>
          </p:nvPr>
        </p:nvSpPr>
        <p:spPr/>
        <p:txBody>
          <a:bodyPr/>
          <a:lstStyle/>
          <a:p>
            <a:fld id="{76910AF6-7D0C-47DC-B474-03A6ADA02082}" type="slidenum">
              <a:rPr lang="es-PA" smtClean="0"/>
              <a:t>63</a:t>
            </a:fld>
            <a:endParaRPr lang="es-PA"/>
          </a:p>
        </p:txBody>
      </p:sp>
    </p:spTree>
    <p:extLst>
      <p:ext uri="{BB962C8B-B14F-4D97-AF65-F5344CB8AC3E}">
        <p14:creationId xmlns:p14="http://schemas.microsoft.com/office/powerpoint/2010/main" val="194931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F9CAF-AFD8-9D3F-D676-3CF1964114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D7B4ACA-E392-A280-3E18-FBF0937C041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820B044-E26B-6FEF-BBF6-ABDEFB56A36C}"/>
              </a:ext>
            </a:extLst>
          </p:cNvPr>
          <p:cNvSpPr>
            <a:spLocks noGrp="1"/>
          </p:cNvSpPr>
          <p:nvPr>
            <p:ph type="body" idx="1"/>
          </p:nvPr>
        </p:nvSpPr>
        <p:spPr/>
        <p:txBody>
          <a:bodyPr/>
          <a:lstStyle/>
          <a:p>
            <a:endParaRPr lang="es-PA" dirty="0"/>
          </a:p>
        </p:txBody>
      </p:sp>
      <p:sp>
        <p:nvSpPr>
          <p:cNvPr id="4" name="Marcador de número de diapositiva 3">
            <a:extLst>
              <a:ext uri="{FF2B5EF4-FFF2-40B4-BE49-F238E27FC236}">
                <a16:creationId xmlns:a16="http://schemas.microsoft.com/office/drawing/2014/main" id="{F66F48A8-AC32-3156-0329-2EFAA3C2B6CE}"/>
              </a:ext>
            </a:extLst>
          </p:cNvPr>
          <p:cNvSpPr>
            <a:spLocks noGrp="1"/>
          </p:cNvSpPr>
          <p:nvPr>
            <p:ph type="sldNum" sz="quarter" idx="5"/>
          </p:nvPr>
        </p:nvSpPr>
        <p:spPr/>
        <p:txBody>
          <a:bodyPr/>
          <a:lstStyle/>
          <a:p>
            <a:fld id="{76910AF6-7D0C-47DC-B474-03A6ADA02082}" type="slidenum">
              <a:rPr lang="es-PA" smtClean="0"/>
              <a:t>64</a:t>
            </a:fld>
            <a:endParaRPr lang="es-PA"/>
          </a:p>
        </p:txBody>
      </p:sp>
    </p:spTree>
    <p:extLst>
      <p:ext uri="{BB962C8B-B14F-4D97-AF65-F5344CB8AC3E}">
        <p14:creationId xmlns:p14="http://schemas.microsoft.com/office/powerpoint/2010/main" val="3328098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2DE46-10C8-FD96-80F6-74A781F97DF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234DD6-CED8-D2BE-8940-BCA0F7D25A7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EA4A366-E2F4-6EE7-C87A-BC449DA3141B}"/>
              </a:ext>
            </a:extLst>
          </p:cNvPr>
          <p:cNvSpPr>
            <a:spLocks noGrp="1"/>
          </p:cNvSpPr>
          <p:nvPr>
            <p:ph type="body" idx="1"/>
          </p:nvPr>
        </p:nvSpPr>
        <p:spPr/>
        <p:txBody>
          <a:bodyPr/>
          <a:lstStyle/>
          <a:p>
            <a:endParaRPr lang="es-PA" dirty="0"/>
          </a:p>
        </p:txBody>
      </p:sp>
      <p:sp>
        <p:nvSpPr>
          <p:cNvPr id="4" name="Marcador de número de diapositiva 3">
            <a:extLst>
              <a:ext uri="{FF2B5EF4-FFF2-40B4-BE49-F238E27FC236}">
                <a16:creationId xmlns:a16="http://schemas.microsoft.com/office/drawing/2014/main" id="{102F3684-94F2-6379-751F-8838A968A979}"/>
              </a:ext>
            </a:extLst>
          </p:cNvPr>
          <p:cNvSpPr>
            <a:spLocks noGrp="1"/>
          </p:cNvSpPr>
          <p:nvPr>
            <p:ph type="sldNum" sz="quarter" idx="5"/>
          </p:nvPr>
        </p:nvSpPr>
        <p:spPr/>
        <p:txBody>
          <a:bodyPr/>
          <a:lstStyle/>
          <a:p>
            <a:fld id="{76910AF6-7D0C-47DC-B474-03A6ADA02082}" type="slidenum">
              <a:rPr lang="es-PA" smtClean="0"/>
              <a:t>65</a:t>
            </a:fld>
            <a:endParaRPr lang="es-PA"/>
          </a:p>
        </p:txBody>
      </p:sp>
    </p:spTree>
    <p:extLst>
      <p:ext uri="{BB962C8B-B14F-4D97-AF65-F5344CB8AC3E}">
        <p14:creationId xmlns:p14="http://schemas.microsoft.com/office/powerpoint/2010/main" val="4024705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363A-896B-9AF9-6BED-76057EB38A4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87BF43E-3C37-C893-358E-F4BA5DFF13D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9C411E0-24FE-73FF-3F58-CC224FC0AD9E}"/>
              </a:ext>
            </a:extLst>
          </p:cNvPr>
          <p:cNvSpPr>
            <a:spLocks noGrp="1"/>
          </p:cNvSpPr>
          <p:nvPr>
            <p:ph type="body" idx="1"/>
          </p:nvPr>
        </p:nvSpPr>
        <p:spPr/>
        <p:txBody>
          <a:bodyPr/>
          <a:lstStyle/>
          <a:p>
            <a:endParaRPr lang="es-PA" dirty="0"/>
          </a:p>
        </p:txBody>
      </p:sp>
      <p:sp>
        <p:nvSpPr>
          <p:cNvPr id="4" name="Marcador de número de diapositiva 3">
            <a:extLst>
              <a:ext uri="{FF2B5EF4-FFF2-40B4-BE49-F238E27FC236}">
                <a16:creationId xmlns:a16="http://schemas.microsoft.com/office/drawing/2014/main" id="{3C267203-68F3-9423-60B4-042C6BB9AAC9}"/>
              </a:ext>
            </a:extLst>
          </p:cNvPr>
          <p:cNvSpPr>
            <a:spLocks noGrp="1"/>
          </p:cNvSpPr>
          <p:nvPr>
            <p:ph type="sldNum" sz="quarter" idx="5"/>
          </p:nvPr>
        </p:nvSpPr>
        <p:spPr/>
        <p:txBody>
          <a:bodyPr/>
          <a:lstStyle/>
          <a:p>
            <a:fld id="{76910AF6-7D0C-47DC-B474-03A6ADA02082}" type="slidenum">
              <a:rPr lang="es-PA" smtClean="0"/>
              <a:t>66</a:t>
            </a:fld>
            <a:endParaRPr lang="es-PA"/>
          </a:p>
        </p:txBody>
      </p:sp>
    </p:spTree>
    <p:extLst>
      <p:ext uri="{BB962C8B-B14F-4D97-AF65-F5344CB8AC3E}">
        <p14:creationId xmlns:p14="http://schemas.microsoft.com/office/powerpoint/2010/main" val="610814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E05A-40EF-8139-0105-ADCB87F1981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B06120-A77E-1CBA-38A3-6148F23473D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62E9388-1D70-E27E-833B-3C2EAF07F65C}"/>
              </a:ext>
            </a:extLst>
          </p:cNvPr>
          <p:cNvSpPr>
            <a:spLocks noGrp="1"/>
          </p:cNvSpPr>
          <p:nvPr>
            <p:ph type="body" idx="1"/>
          </p:nvPr>
        </p:nvSpPr>
        <p:spPr/>
        <p:txBody>
          <a:bodyPr/>
          <a:lstStyle/>
          <a:p>
            <a:endParaRPr lang="es-PA" dirty="0"/>
          </a:p>
        </p:txBody>
      </p:sp>
      <p:sp>
        <p:nvSpPr>
          <p:cNvPr id="4" name="Marcador de número de diapositiva 3">
            <a:extLst>
              <a:ext uri="{FF2B5EF4-FFF2-40B4-BE49-F238E27FC236}">
                <a16:creationId xmlns:a16="http://schemas.microsoft.com/office/drawing/2014/main" id="{4ED7C25C-86D3-BB87-ECC6-104352ED5F7E}"/>
              </a:ext>
            </a:extLst>
          </p:cNvPr>
          <p:cNvSpPr>
            <a:spLocks noGrp="1"/>
          </p:cNvSpPr>
          <p:nvPr>
            <p:ph type="sldNum" sz="quarter" idx="5"/>
          </p:nvPr>
        </p:nvSpPr>
        <p:spPr/>
        <p:txBody>
          <a:bodyPr/>
          <a:lstStyle/>
          <a:p>
            <a:fld id="{76910AF6-7D0C-47DC-B474-03A6ADA02082}" type="slidenum">
              <a:rPr lang="es-PA" smtClean="0"/>
              <a:t>67</a:t>
            </a:fld>
            <a:endParaRPr lang="es-PA"/>
          </a:p>
        </p:txBody>
      </p:sp>
    </p:spTree>
    <p:extLst>
      <p:ext uri="{BB962C8B-B14F-4D97-AF65-F5344CB8AC3E}">
        <p14:creationId xmlns:p14="http://schemas.microsoft.com/office/powerpoint/2010/main" val="417570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71667-3086-3EF4-23FF-EB90CBDC32E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651233B-7260-ECEE-3B0E-C2E39811F6F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F2DD53-A198-65E0-167D-EA5A4265C68E}"/>
              </a:ext>
            </a:extLst>
          </p:cNvPr>
          <p:cNvSpPr>
            <a:spLocks noGrp="1"/>
          </p:cNvSpPr>
          <p:nvPr>
            <p:ph type="body" idx="1"/>
          </p:nvPr>
        </p:nvSpPr>
        <p:spPr/>
        <p:txBody>
          <a:bodyPr/>
          <a:lstStyle/>
          <a:p>
            <a:endParaRPr lang="es-PA"/>
          </a:p>
        </p:txBody>
      </p:sp>
      <p:sp>
        <p:nvSpPr>
          <p:cNvPr id="4" name="Marcador de número de diapositiva 3">
            <a:extLst>
              <a:ext uri="{FF2B5EF4-FFF2-40B4-BE49-F238E27FC236}">
                <a16:creationId xmlns:a16="http://schemas.microsoft.com/office/drawing/2014/main" id="{367E7EEC-2E3F-9A91-6C6C-213DBC3B9B1D}"/>
              </a:ext>
            </a:extLst>
          </p:cNvPr>
          <p:cNvSpPr>
            <a:spLocks noGrp="1"/>
          </p:cNvSpPr>
          <p:nvPr>
            <p:ph type="sldNum" sz="quarter" idx="5"/>
          </p:nvPr>
        </p:nvSpPr>
        <p:spPr/>
        <p:txBody>
          <a:bodyPr/>
          <a:lstStyle/>
          <a:p>
            <a:fld id="{76910AF6-7D0C-47DC-B474-03A6ADA02082}" type="slidenum">
              <a:rPr lang="es-PA" smtClean="0"/>
              <a:t>68</a:t>
            </a:fld>
            <a:endParaRPr lang="es-PA"/>
          </a:p>
        </p:txBody>
      </p:sp>
    </p:spTree>
    <p:extLst>
      <p:ext uri="{BB962C8B-B14F-4D97-AF65-F5344CB8AC3E}">
        <p14:creationId xmlns:p14="http://schemas.microsoft.com/office/powerpoint/2010/main" val="3259370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3B9C1-0D28-F636-E4BD-586D1BDA7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4889E-2BB4-69C9-077D-42A521E21E2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45ABE01-7DC7-4DB1-AE93-3FA9DC0CCD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CCE7E3-89AC-BF22-4285-4F975864C158}"/>
              </a:ext>
            </a:extLst>
          </p:cNvPr>
          <p:cNvSpPr>
            <a:spLocks noGrp="1"/>
          </p:cNvSpPr>
          <p:nvPr>
            <p:ph type="sldNum" sz="quarter" idx="5"/>
          </p:nvPr>
        </p:nvSpPr>
        <p:spPr/>
        <p:txBody>
          <a:bodyPr/>
          <a:lstStyle/>
          <a:p>
            <a:fld id="{036B4B2F-0019-C942-9AE2-8EB4A07943DA}" type="slidenum">
              <a:rPr lang="en-US" smtClean="0"/>
              <a:pPr/>
              <a:t>70</a:t>
            </a:fld>
            <a:endParaRPr lang="en-US"/>
          </a:p>
        </p:txBody>
      </p:sp>
    </p:spTree>
    <p:extLst>
      <p:ext uri="{BB962C8B-B14F-4D97-AF65-F5344CB8AC3E}">
        <p14:creationId xmlns:p14="http://schemas.microsoft.com/office/powerpoint/2010/main" val="3709882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FB554-CA99-96A2-963D-4D3D5D882A0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41690D4-C210-0231-BBB8-4E27A81DCAA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031D645-759F-57AD-57C4-071450CC8D06}"/>
              </a:ext>
            </a:extLst>
          </p:cNvPr>
          <p:cNvSpPr>
            <a:spLocks noGrp="1"/>
          </p:cNvSpPr>
          <p:nvPr>
            <p:ph type="body" idx="1"/>
          </p:nvPr>
        </p:nvSpPr>
        <p:spPr/>
        <p:txBody>
          <a:bodyPr/>
          <a:lstStyle/>
          <a:p>
            <a:endParaRPr lang="es-PA"/>
          </a:p>
        </p:txBody>
      </p:sp>
      <p:sp>
        <p:nvSpPr>
          <p:cNvPr id="4" name="Marcador de número de diapositiva 3">
            <a:extLst>
              <a:ext uri="{FF2B5EF4-FFF2-40B4-BE49-F238E27FC236}">
                <a16:creationId xmlns:a16="http://schemas.microsoft.com/office/drawing/2014/main" id="{C2049248-69F3-5474-A630-B1B553A78F49}"/>
              </a:ext>
            </a:extLst>
          </p:cNvPr>
          <p:cNvSpPr>
            <a:spLocks noGrp="1"/>
          </p:cNvSpPr>
          <p:nvPr>
            <p:ph type="sldNum" sz="quarter" idx="5"/>
          </p:nvPr>
        </p:nvSpPr>
        <p:spPr/>
        <p:txBody>
          <a:bodyPr/>
          <a:lstStyle/>
          <a:p>
            <a:fld id="{76910AF6-7D0C-47DC-B474-03A6ADA02082}" type="slidenum">
              <a:rPr lang="es-PA" smtClean="0"/>
              <a:t>71</a:t>
            </a:fld>
            <a:endParaRPr lang="es-PA"/>
          </a:p>
        </p:txBody>
      </p:sp>
    </p:spTree>
    <p:extLst>
      <p:ext uri="{BB962C8B-B14F-4D97-AF65-F5344CB8AC3E}">
        <p14:creationId xmlns:p14="http://schemas.microsoft.com/office/powerpoint/2010/main" val="3340857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B4B2F-0019-C942-9AE2-8EB4A07943DA}" type="slidenum">
              <a:rPr lang="en-US" smtClean="0"/>
              <a:pPr/>
              <a:t>72</a:t>
            </a:fld>
            <a:endParaRPr lang="en-US"/>
          </a:p>
        </p:txBody>
      </p:sp>
    </p:spTree>
    <p:extLst>
      <p:ext uri="{BB962C8B-B14F-4D97-AF65-F5344CB8AC3E}">
        <p14:creationId xmlns:p14="http://schemas.microsoft.com/office/powerpoint/2010/main" val="131807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notes in facilitator guide:</a:t>
            </a:r>
          </a:p>
          <a:p>
            <a:r>
              <a:rPr lang="en-US"/>
              <a:t>In this training, we'll cover the five key phases of project management. These phases help guide a project from start to finish:</a:t>
            </a:r>
          </a:p>
          <a:p>
            <a:pPr>
              <a:buFont typeface="+mj-lt"/>
              <a:buAutoNum type="arabicPeriod"/>
            </a:pPr>
            <a:r>
              <a:rPr lang="en-US" b="1"/>
              <a:t>Initiating</a:t>
            </a:r>
            <a:r>
              <a:rPr lang="en-US"/>
              <a:t>: This is where we define the project, its goals, and get approval to move forward.</a:t>
            </a:r>
          </a:p>
          <a:p>
            <a:pPr>
              <a:buFont typeface="+mj-lt"/>
              <a:buAutoNum type="arabicPeriod"/>
            </a:pPr>
            <a:r>
              <a:rPr lang="en-US" b="1"/>
              <a:t>Planning</a:t>
            </a:r>
            <a:r>
              <a:rPr lang="en-US"/>
              <a:t>: Here, we create a detailed plan, outlining how the project will be carried out, including tasks, deadlines, and resources.</a:t>
            </a:r>
          </a:p>
          <a:p>
            <a:pPr>
              <a:buFont typeface="+mj-lt"/>
              <a:buAutoNum type="arabicPeriod"/>
            </a:pPr>
            <a:r>
              <a:rPr lang="en-US" b="1"/>
              <a:t>Executing</a:t>
            </a:r>
            <a:r>
              <a:rPr lang="en-US"/>
              <a:t>: This is where the project gets done! Tasks are carried out, and team members work together to achieve goals.</a:t>
            </a:r>
          </a:p>
          <a:p>
            <a:pPr>
              <a:buFont typeface="+mj-lt"/>
              <a:buAutoNum type="arabicPeriod"/>
            </a:pPr>
            <a:r>
              <a:rPr lang="en-US" b="1"/>
              <a:t>Monitoring &amp; Controlling</a:t>
            </a:r>
            <a:r>
              <a:rPr lang="en-US"/>
              <a:t>: Throughout the project, we keep an eye on progress, checking for any issues or changes needed to stay on track.</a:t>
            </a:r>
          </a:p>
          <a:p>
            <a:pPr>
              <a:buFont typeface="+mj-lt"/>
              <a:buAutoNum type="arabicPeriod"/>
            </a:pPr>
            <a:r>
              <a:rPr lang="en-US" b="1"/>
              <a:t>Closing</a:t>
            </a:r>
            <a:r>
              <a:rPr lang="en-US"/>
              <a:t>: Once everything is complete, we review the project to make sure all goals were met and officially close it.</a:t>
            </a:r>
          </a:p>
          <a:p>
            <a:endParaRPr lang="en-US"/>
          </a:p>
          <a:p>
            <a:endParaRPr lang="en-US"/>
          </a:p>
          <a:p>
            <a:r>
              <a:rPr lang="en-US"/>
              <a:t>We will walk through these phases one-by-one, starting with initiating…next…</a:t>
            </a:r>
          </a:p>
        </p:txBody>
      </p:sp>
      <p:sp>
        <p:nvSpPr>
          <p:cNvPr id="4" name="Slide Number Placeholder 3"/>
          <p:cNvSpPr>
            <a:spLocks noGrp="1"/>
          </p:cNvSpPr>
          <p:nvPr>
            <p:ph type="sldNum" sz="quarter" idx="5"/>
          </p:nvPr>
        </p:nvSpPr>
        <p:spPr/>
        <p:txBody>
          <a:bodyPr/>
          <a:lstStyle/>
          <a:p>
            <a:fld id="{76910AF6-7D0C-47DC-B474-03A6ADA02082}" type="slidenum">
              <a:rPr lang="es-PA" smtClean="0"/>
              <a:t>23</a:t>
            </a:fld>
            <a:endParaRPr lang="es-PA"/>
          </a:p>
        </p:txBody>
      </p:sp>
    </p:spTree>
    <p:extLst>
      <p:ext uri="{BB962C8B-B14F-4D97-AF65-F5344CB8AC3E}">
        <p14:creationId xmlns:p14="http://schemas.microsoft.com/office/powerpoint/2010/main" val="273147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B2DF-76E1-75EE-F0F3-CABC3DE9A0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329E94C-4EFE-FA9C-7F03-481370F79FB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770FE9F-04FE-C3EC-C689-C5EDF41A7CF7}"/>
              </a:ext>
            </a:extLst>
          </p:cNvPr>
          <p:cNvSpPr>
            <a:spLocks noGrp="1"/>
          </p:cNvSpPr>
          <p:nvPr>
            <p:ph type="body" idx="1"/>
          </p:nvPr>
        </p:nvSpPr>
        <p:spPr/>
        <p:txBody>
          <a:bodyPr/>
          <a:lstStyle/>
          <a:p>
            <a:endParaRPr lang="es-PA"/>
          </a:p>
        </p:txBody>
      </p:sp>
      <p:sp>
        <p:nvSpPr>
          <p:cNvPr id="4" name="Marcador de número de diapositiva 3">
            <a:extLst>
              <a:ext uri="{FF2B5EF4-FFF2-40B4-BE49-F238E27FC236}">
                <a16:creationId xmlns:a16="http://schemas.microsoft.com/office/drawing/2014/main" id="{3ED423B4-CCA0-A691-6818-4BFD79BED072}"/>
              </a:ext>
            </a:extLst>
          </p:cNvPr>
          <p:cNvSpPr>
            <a:spLocks noGrp="1"/>
          </p:cNvSpPr>
          <p:nvPr>
            <p:ph type="sldNum" sz="quarter" idx="5"/>
          </p:nvPr>
        </p:nvSpPr>
        <p:spPr/>
        <p:txBody>
          <a:bodyPr/>
          <a:lstStyle/>
          <a:p>
            <a:fld id="{76910AF6-7D0C-47DC-B474-03A6ADA02082}" type="slidenum">
              <a:rPr lang="es-PA" smtClean="0"/>
              <a:t>73</a:t>
            </a:fld>
            <a:endParaRPr lang="es-PA"/>
          </a:p>
        </p:txBody>
      </p:sp>
    </p:spTree>
    <p:extLst>
      <p:ext uri="{BB962C8B-B14F-4D97-AF65-F5344CB8AC3E}">
        <p14:creationId xmlns:p14="http://schemas.microsoft.com/office/powerpoint/2010/main" val="4204164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DE14D-2D37-559C-9DFB-A6C0A1B3CC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1EEB72-BD39-F0C2-BCCA-1E928B2F1D3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B3533DB-636B-29A6-FA70-49DDEF46FE1F}"/>
              </a:ext>
            </a:extLst>
          </p:cNvPr>
          <p:cNvSpPr>
            <a:spLocks noGrp="1"/>
          </p:cNvSpPr>
          <p:nvPr>
            <p:ph type="body" idx="1"/>
          </p:nvPr>
        </p:nvSpPr>
        <p:spPr/>
        <p:txBody>
          <a:bodyPr/>
          <a:lstStyle/>
          <a:p>
            <a:endParaRPr lang="es-PA"/>
          </a:p>
        </p:txBody>
      </p:sp>
      <p:sp>
        <p:nvSpPr>
          <p:cNvPr id="4" name="Marcador de número de diapositiva 3">
            <a:extLst>
              <a:ext uri="{FF2B5EF4-FFF2-40B4-BE49-F238E27FC236}">
                <a16:creationId xmlns:a16="http://schemas.microsoft.com/office/drawing/2014/main" id="{AAD141C8-1636-46BB-1A48-CEA83EE4271F}"/>
              </a:ext>
            </a:extLst>
          </p:cNvPr>
          <p:cNvSpPr>
            <a:spLocks noGrp="1"/>
          </p:cNvSpPr>
          <p:nvPr>
            <p:ph type="sldNum" sz="quarter" idx="5"/>
          </p:nvPr>
        </p:nvSpPr>
        <p:spPr/>
        <p:txBody>
          <a:bodyPr/>
          <a:lstStyle/>
          <a:p>
            <a:fld id="{76910AF6-7D0C-47DC-B474-03A6ADA02082}" type="slidenum">
              <a:rPr lang="es-PA" smtClean="0"/>
              <a:t>74</a:t>
            </a:fld>
            <a:endParaRPr lang="es-PA"/>
          </a:p>
        </p:txBody>
      </p:sp>
    </p:spTree>
    <p:extLst>
      <p:ext uri="{BB962C8B-B14F-4D97-AF65-F5344CB8AC3E}">
        <p14:creationId xmlns:p14="http://schemas.microsoft.com/office/powerpoint/2010/main" val="427301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5B95-788B-5841-BAFF-559835FAC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45D52-D603-B519-DB4E-8D36A392D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7BE3E-2590-8F32-9376-87E858BC19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FDF4BF-FD67-6865-76AC-C53545988F79}"/>
              </a:ext>
            </a:extLst>
          </p:cNvPr>
          <p:cNvSpPr>
            <a:spLocks noGrp="1"/>
          </p:cNvSpPr>
          <p:nvPr>
            <p:ph type="sldNum" sz="quarter" idx="5"/>
          </p:nvPr>
        </p:nvSpPr>
        <p:spPr/>
        <p:txBody>
          <a:bodyPr/>
          <a:lstStyle/>
          <a:p>
            <a:fld id="{76910AF6-7D0C-47DC-B474-03A6ADA02082}" type="slidenum">
              <a:rPr lang="es-PA" smtClean="0"/>
              <a:t>75</a:t>
            </a:fld>
            <a:endParaRPr lang="es-PA"/>
          </a:p>
        </p:txBody>
      </p:sp>
    </p:spTree>
    <p:extLst>
      <p:ext uri="{BB962C8B-B14F-4D97-AF65-F5344CB8AC3E}">
        <p14:creationId xmlns:p14="http://schemas.microsoft.com/office/powerpoint/2010/main" val="37536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394F-1B24-D956-751E-C90055116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59AFD-57B0-82D1-FD17-926E87832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061B7-ABF3-7D75-1950-311D0452F7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Executing</a:t>
            </a:r>
            <a:r>
              <a:rPr lang="en-US"/>
              <a:t>: This is where the project gets done! Tasks are carried out, and team members work together to achieve goals.</a:t>
            </a:r>
          </a:p>
          <a:p>
            <a:endParaRPr lang="en-US"/>
          </a:p>
        </p:txBody>
      </p:sp>
      <p:sp>
        <p:nvSpPr>
          <p:cNvPr id="4" name="Slide Number Placeholder 3">
            <a:extLst>
              <a:ext uri="{FF2B5EF4-FFF2-40B4-BE49-F238E27FC236}">
                <a16:creationId xmlns:a16="http://schemas.microsoft.com/office/drawing/2014/main" id="{5747FB5B-3D59-E33C-92A3-BB98EC6D2D3E}"/>
              </a:ext>
            </a:extLst>
          </p:cNvPr>
          <p:cNvSpPr>
            <a:spLocks noGrp="1"/>
          </p:cNvSpPr>
          <p:nvPr>
            <p:ph type="sldNum" sz="quarter" idx="5"/>
          </p:nvPr>
        </p:nvSpPr>
        <p:spPr/>
        <p:txBody>
          <a:bodyPr/>
          <a:lstStyle/>
          <a:p>
            <a:fld id="{76910AF6-7D0C-47DC-B474-03A6ADA02082}" type="slidenum">
              <a:rPr lang="es-PA" smtClean="0"/>
              <a:t>76</a:t>
            </a:fld>
            <a:endParaRPr lang="es-PA"/>
          </a:p>
        </p:txBody>
      </p:sp>
    </p:spTree>
    <p:extLst>
      <p:ext uri="{BB962C8B-B14F-4D97-AF65-F5344CB8AC3E}">
        <p14:creationId xmlns:p14="http://schemas.microsoft.com/office/powerpoint/2010/main" val="3415803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92EB-0AE7-5621-7632-D80291317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A7AA4-9152-E23D-729D-D991CE5A8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94809-2AE2-BF14-3EF4-931251DB78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D68773-DA45-B589-A8BC-D64B68C03378}"/>
              </a:ext>
            </a:extLst>
          </p:cNvPr>
          <p:cNvSpPr>
            <a:spLocks noGrp="1"/>
          </p:cNvSpPr>
          <p:nvPr>
            <p:ph type="sldNum" sz="quarter" idx="5"/>
          </p:nvPr>
        </p:nvSpPr>
        <p:spPr/>
        <p:txBody>
          <a:bodyPr/>
          <a:lstStyle/>
          <a:p>
            <a:fld id="{76910AF6-7D0C-47DC-B474-03A6ADA02082}" type="slidenum">
              <a:rPr lang="es-PA" smtClean="0"/>
              <a:t>77</a:t>
            </a:fld>
            <a:endParaRPr lang="es-PA"/>
          </a:p>
        </p:txBody>
      </p:sp>
    </p:spTree>
    <p:extLst>
      <p:ext uri="{BB962C8B-B14F-4D97-AF65-F5344CB8AC3E}">
        <p14:creationId xmlns:p14="http://schemas.microsoft.com/office/powerpoint/2010/main" val="3496697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3F95A-3BEA-A706-43E4-38ADEC2CE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D1B56-B543-C2AC-D5DE-8D8C09999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B3781-8676-178F-6922-B399CBEC10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44217C-E6AF-3022-A4F1-05BA07D11726}"/>
              </a:ext>
            </a:extLst>
          </p:cNvPr>
          <p:cNvSpPr>
            <a:spLocks noGrp="1"/>
          </p:cNvSpPr>
          <p:nvPr>
            <p:ph type="sldNum" sz="quarter" idx="5"/>
          </p:nvPr>
        </p:nvSpPr>
        <p:spPr/>
        <p:txBody>
          <a:bodyPr/>
          <a:lstStyle/>
          <a:p>
            <a:fld id="{76910AF6-7D0C-47DC-B474-03A6ADA02082}" type="slidenum">
              <a:rPr lang="es-PA" smtClean="0"/>
              <a:t>78</a:t>
            </a:fld>
            <a:endParaRPr lang="es-PA"/>
          </a:p>
        </p:txBody>
      </p:sp>
    </p:spTree>
    <p:extLst>
      <p:ext uri="{BB962C8B-B14F-4D97-AF65-F5344CB8AC3E}">
        <p14:creationId xmlns:p14="http://schemas.microsoft.com/office/powerpoint/2010/main" val="3274650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EF2B-565C-9525-D79F-6C9EC7AB0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6C93-9155-0AC3-F297-5ACBE7053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DD50A-B101-E03B-3B23-5490895A21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73B1F7-A7AA-61C0-B0AB-9BF8D12CA97C}"/>
              </a:ext>
            </a:extLst>
          </p:cNvPr>
          <p:cNvSpPr>
            <a:spLocks noGrp="1"/>
          </p:cNvSpPr>
          <p:nvPr>
            <p:ph type="sldNum" sz="quarter" idx="5"/>
          </p:nvPr>
        </p:nvSpPr>
        <p:spPr/>
        <p:txBody>
          <a:bodyPr/>
          <a:lstStyle/>
          <a:p>
            <a:fld id="{76910AF6-7D0C-47DC-B474-03A6ADA02082}" type="slidenum">
              <a:rPr lang="es-PA" smtClean="0"/>
              <a:t>79</a:t>
            </a:fld>
            <a:endParaRPr lang="es-PA"/>
          </a:p>
        </p:txBody>
      </p:sp>
    </p:spTree>
    <p:extLst>
      <p:ext uri="{BB962C8B-B14F-4D97-AF65-F5344CB8AC3E}">
        <p14:creationId xmlns:p14="http://schemas.microsoft.com/office/powerpoint/2010/main" val="2892626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E66B-1290-6CD3-A3E2-A163CBD1C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0C021-1CC5-E828-C03D-653CA1794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EDC33-1C69-C4F4-23B1-A5DFAE0FB3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5C611C-AC58-FCEB-F9BD-BC55D13A8204}"/>
              </a:ext>
            </a:extLst>
          </p:cNvPr>
          <p:cNvSpPr>
            <a:spLocks noGrp="1"/>
          </p:cNvSpPr>
          <p:nvPr>
            <p:ph type="sldNum" sz="quarter" idx="5"/>
          </p:nvPr>
        </p:nvSpPr>
        <p:spPr/>
        <p:txBody>
          <a:bodyPr/>
          <a:lstStyle/>
          <a:p>
            <a:fld id="{76910AF6-7D0C-47DC-B474-03A6ADA02082}" type="slidenum">
              <a:rPr lang="es-PA" smtClean="0"/>
              <a:t>80</a:t>
            </a:fld>
            <a:endParaRPr lang="es-PA"/>
          </a:p>
        </p:txBody>
      </p:sp>
    </p:spTree>
    <p:extLst>
      <p:ext uri="{BB962C8B-B14F-4D97-AF65-F5344CB8AC3E}">
        <p14:creationId xmlns:p14="http://schemas.microsoft.com/office/powerpoint/2010/main" val="180660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BE55E-B5F9-119E-5590-62807B8D1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88B76-F070-70C3-2F19-AB09E2CC0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789DD-3FBF-2B98-27AF-4AA713CE61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BFBDA4-86C9-F207-D3C9-E9B444664B0A}"/>
              </a:ext>
            </a:extLst>
          </p:cNvPr>
          <p:cNvSpPr>
            <a:spLocks noGrp="1"/>
          </p:cNvSpPr>
          <p:nvPr>
            <p:ph type="sldNum" sz="quarter" idx="5"/>
          </p:nvPr>
        </p:nvSpPr>
        <p:spPr/>
        <p:txBody>
          <a:bodyPr/>
          <a:lstStyle/>
          <a:p>
            <a:fld id="{76910AF6-7D0C-47DC-B474-03A6ADA02082}" type="slidenum">
              <a:rPr lang="es-PA" smtClean="0"/>
              <a:t>81</a:t>
            </a:fld>
            <a:endParaRPr lang="es-PA"/>
          </a:p>
        </p:txBody>
      </p:sp>
    </p:spTree>
    <p:extLst>
      <p:ext uri="{BB962C8B-B14F-4D97-AF65-F5344CB8AC3E}">
        <p14:creationId xmlns:p14="http://schemas.microsoft.com/office/powerpoint/2010/main" val="2873130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D0C26-2C99-39ED-8E2D-1889B3F27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F79C4-1E7D-0C82-8921-EDCAF370D54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BA0D74-05E6-F56D-64E1-3801FC48E7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DF68-A08D-95D1-E8DF-A4D705DEC3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A1C39-B735-4E45-B6FD-D8DF5182B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0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5896C-D2A9-407A-16C5-30FA6FD67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FCD87-89E3-5A2E-24A8-EF28BDB70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63CC2-DA37-84BE-EC4C-5EFFC9F22CBF}"/>
              </a:ext>
            </a:extLst>
          </p:cNvPr>
          <p:cNvSpPr>
            <a:spLocks noGrp="1"/>
          </p:cNvSpPr>
          <p:nvPr>
            <p:ph type="body" idx="1"/>
          </p:nvPr>
        </p:nvSpPr>
        <p:spPr/>
        <p:txBody>
          <a:bodyPr/>
          <a:lstStyle/>
          <a:p>
            <a:r>
              <a:rPr lang="en-US"/>
              <a:t>More notes in facilitator guide:</a:t>
            </a:r>
          </a:p>
          <a:p>
            <a:r>
              <a:rPr lang="en-US"/>
              <a:t>In this training, we'll cover the five key phases of project management. These phases help guide a project from start to finish:</a:t>
            </a:r>
          </a:p>
          <a:p>
            <a:pPr>
              <a:buFont typeface="+mj-lt"/>
              <a:buAutoNum type="arabicPeriod"/>
            </a:pPr>
            <a:r>
              <a:rPr lang="en-US" b="1"/>
              <a:t>Initiating</a:t>
            </a:r>
            <a:r>
              <a:rPr lang="en-US"/>
              <a:t>: This is where we define the project, its goals, and get approval to move forward.</a:t>
            </a:r>
          </a:p>
          <a:p>
            <a:pPr>
              <a:buFont typeface="+mj-lt"/>
              <a:buAutoNum type="arabicPeriod"/>
            </a:pPr>
            <a:r>
              <a:rPr lang="en-US" b="1"/>
              <a:t>Planning</a:t>
            </a:r>
            <a:r>
              <a:rPr lang="en-US"/>
              <a:t>: Here, we create a detailed plan, outlining how the project will be carried out, including tasks, deadlines, and resources.</a:t>
            </a:r>
          </a:p>
          <a:p>
            <a:pPr>
              <a:buFont typeface="+mj-lt"/>
              <a:buAutoNum type="arabicPeriod"/>
            </a:pPr>
            <a:r>
              <a:rPr lang="en-US" b="1"/>
              <a:t>Executing</a:t>
            </a:r>
            <a:r>
              <a:rPr lang="en-US"/>
              <a:t>: This is where the project gets done! Tasks are carried out, and team members work together to achieve goals.</a:t>
            </a:r>
          </a:p>
          <a:p>
            <a:pPr>
              <a:buFont typeface="+mj-lt"/>
              <a:buAutoNum type="arabicPeriod"/>
            </a:pPr>
            <a:r>
              <a:rPr lang="en-US" b="1"/>
              <a:t>Monitoring &amp; Controlling</a:t>
            </a:r>
            <a:r>
              <a:rPr lang="en-US"/>
              <a:t>: Throughout the project, we keep an eye on progress, checking for any issues or changes needed to stay on track.</a:t>
            </a:r>
          </a:p>
          <a:p>
            <a:pPr>
              <a:buFont typeface="+mj-lt"/>
              <a:buAutoNum type="arabicPeriod"/>
            </a:pPr>
            <a:r>
              <a:rPr lang="en-US" b="1"/>
              <a:t>Closing</a:t>
            </a:r>
            <a:r>
              <a:rPr lang="en-US"/>
              <a:t>: Once everything is complete, we review the project to make sure all goals were met and officially close it.</a:t>
            </a:r>
          </a:p>
          <a:p>
            <a:endParaRPr lang="en-US"/>
          </a:p>
          <a:p>
            <a:endParaRPr lang="en-US"/>
          </a:p>
          <a:p>
            <a:r>
              <a:rPr lang="en-US"/>
              <a:t>We will walk through these phases one-by-one, starting with initiating…next…</a:t>
            </a:r>
          </a:p>
        </p:txBody>
      </p:sp>
      <p:sp>
        <p:nvSpPr>
          <p:cNvPr id="4" name="Slide Number Placeholder 3">
            <a:extLst>
              <a:ext uri="{FF2B5EF4-FFF2-40B4-BE49-F238E27FC236}">
                <a16:creationId xmlns:a16="http://schemas.microsoft.com/office/drawing/2014/main" id="{DAFD7CFE-E417-D9EE-32A5-C45345070D76}"/>
              </a:ext>
            </a:extLst>
          </p:cNvPr>
          <p:cNvSpPr>
            <a:spLocks noGrp="1"/>
          </p:cNvSpPr>
          <p:nvPr>
            <p:ph type="sldNum" sz="quarter" idx="5"/>
          </p:nvPr>
        </p:nvSpPr>
        <p:spPr/>
        <p:txBody>
          <a:bodyPr/>
          <a:lstStyle/>
          <a:p>
            <a:fld id="{76910AF6-7D0C-47DC-B474-03A6ADA02082}" type="slidenum">
              <a:rPr lang="es-PA" smtClean="0"/>
              <a:t>25</a:t>
            </a:fld>
            <a:endParaRPr lang="es-PA"/>
          </a:p>
        </p:txBody>
      </p:sp>
    </p:spTree>
    <p:extLst>
      <p:ext uri="{BB962C8B-B14F-4D97-AF65-F5344CB8AC3E}">
        <p14:creationId xmlns:p14="http://schemas.microsoft.com/office/powerpoint/2010/main" val="3959420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93259-3FF4-CB55-B630-344ED2ED1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8D81C-136B-CD76-698F-AE227721F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A256E-67EC-1B78-A824-D3D2D83E9E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AF4ADA-1CE4-93E8-8028-F1AB11D49867}"/>
              </a:ext>
            </a:extLst>
          </p:cNvPr>
          <p:cNvSpPr>
            <a:spLocks noGrp="1"/>
          </p:cNvSpPr>
          <p:nvPr>
            <p:ph type="sldNum" sz="quarter" idx="5"/>
          </p:nvPr>
        </p:nvSpPr>
        <p:spPr/>
        <p:txBody>
          <a:bodyPr/>
          <a:lstStyle/>
          <a:p>
            <a:fld id="{76910AF6-7D0C-47DC-B474-03A6ADA02082}" type="slidenum">
              <a:rPr lang="es-PA" smtClean="0"/>
              <a:t>83</a:t>
            </a:fld>
            <a:endParaRPr lang="es-PA"/>
          </a:p>
        </p:txBody>
      </p:sp>
    </p:spTree>
    <p:extLst>
      <p:ext uri="{BB962C8B-B14F-4D97-AF65-F5344CB8AC3E}">
        <p14:creationId xmlns:p14="http://schemas.microsoft.com/office/powerpoint/2010/main" val="2369833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C6B2-5919-D631-BAED-B42E148E3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A79D1-A92E-B1CB-62C0-E10989E60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11933-95D9-1D00-7669-D7AAFE91F4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F19D62-59F5-3E81-9509-D057782895F0}"/>
              </a:ext>
            </a:extLst>
          </p:cNvPr>
          <p:cNvSpPr>
            <a:spLocks noGrp="1"/>
          </p:cNvSpPr>
          <p:nvPr>
            <p:ph type="sldNum" sz="quarter" idx="5"/>
          </p:nvPr>
        </p:nvSpPr>
        <p:spPr/>
        <p:txBody>
          <a:bodyPr/>
          <a:lstStyle/>
          <a:p>
            <a:fld id="{76910AF6-7D0C-47DC-B474-03A6ADA02082}" type="slidenum">
              <a:rPr lang="es-PA" smtClean="0"/>
              <a:t>84</a:t>
            </a:fld>
            <a:endParaRPr lang="es-PA"/>
          </a:p>
        </p:txBody>
      </p:sp>
    </p:spTree>
    <p:extLst>
      <p:ext uri="{BB962C8B-B14F-4D97-AF65-F5344CB8AC3E}">
        <p14:creationId xmlns:p14="http://schemas.microsoft.com/office/powerpoint/2010/main" val="3081635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C2FE-40BA-CB5D-7A93-EC8D66295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02AD6-441B-C1F3-74B3-94008E9C3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F93CD-298D-E4DF-01D5-E6E97A19D3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7B3A1D-72BE-AF67-5287-058FC7E804A8}"/>
              </a:ext>
            </a:extLst>
          </p:cNvPr>
          <p:cNvSpPr>
            <a:spLocks noGrp="1"/>
          </p:cNvSpPr>
          <p:nvPr>
            <p:ph type="sldNum" sz="quarter" idx="5"/>
          </p:nvPr>
        </p:nvSpPr>
        <p:spPr/>
        <p:txBody>
          <a:bodyPr/>
          <a:lstStyle/>
          <a:p>
            <a:fld id="{76910AF6-7D0C-47DC-B474-03A6ADA02082}" type="slidenum">
              <a:rPr lang="es-PA" smtClean="0"/>
              <a:t>85</a:t>
            </a:fld>
            <a:endParaRPr lang="es-PA"/>
          </a:p>
        </p:txBody>
      </p:sp>
    </p:spTree>
    <p:extLst>
      <p:ext uri="{BB962C8B-B14F-4D97-AF65-F5344CB8AC3E}">
        <p14:creationId xmlns:p14="http://schemas.microsoft.com/office/powerpoint/2010/main" val="927056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6DFE2-DB04-4128-B189-5DC55E1E9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81B21-A37D-FE06-1148-3B69B7981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86F13-9AD6-71AF-DC80-5C87AA0288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D811F4-F065-5D1D-7C6E-08B35ABA5249}"/>
              </a:ext>
            </a:extLst>
          </p:cNvPr>
          <p:cNvSpPr>
            <a:spLocks noGrp="1"/>
          </p:cNvSpPr>
          <p:nvPr>
            <p:ph type="sldNum" sz="quarter" idx="5"/>
          </p:nvPr>
        </p:nvSpPr>
        <p:spPr/>
        <p:txBody>
          <a:bodyPr/>
          <a:lstStyle/>
          <a:p>
            <a:fld id="{76910AF6-7D0C-47DC-B474-03A6ADA02082}" type="slidenum">
              <a:rPr lang="es-PA" smtClean="0"/>
              <a:t>86</a:t>
            </a:fld>
            <a:endParaRPr lang="es-PA"/>
          </a:p>
        </p:txBody>
      </p:sp>
    </p:spTree>
    <p:extLst>
      <p:ext uri="{BB962C8B-B14F-4D97-AF65-F5344CB8AC3E}">
        <p14:creationId xmlns:p14="http://schemas.microsoft.com/office/powerpoint/2010/main" val="2826561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8443-0994-9089-B1C9-C159B34C4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DC567-BC36-B94C-9D7D-749C48D13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4C072-D05C-0220-60DA-E844A56A92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74F3E9-BE60-0B81-6BB6-90F295C2E28E}"/>
              </a:ext>
            </a:extLst>
          </p:cNvPr>
          <p:cNvSpPr>
            <a:spLocks noGrp="1"/>
          </p:cNvSpPr>
          <p:nvPr>
            <p:ph type="sldNum" sz="quarter" idx="5"/>
          </p:nvPr>
        </p:nvSpPr>
        <p:spPr/>
        <p:txBody>
          <a:bodyPr/>
          <a:lstStyle/>
          <a:p>
            <a:fld id="{76910AF6-7D0C-47DC-B474-03A6ADA02082}" type="slidenum">
              <a:rPr lang="es-PA" smtClean="0"/>
              <a:t>87</a:t>
            </a:fld>
            <a:endParaRPr lang="es-PA"/>
          </a:p>
        </p:txBody>
      </p:sp>
    </p:spTree>
    <p:extLst>
      <p:ext uri="{BB962C8B-B14F-4D97-AF65-F5344CB8AC3E}">
        <p14:creationId xmlns:p14="http://schemas.microsoft.com/office/powerpoint/2010/main" val="114524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0">
              <a:solidFill>
                <a:srgbClr val="212529"/>
              </a:solidFill>
              <a:effectLst/>
              <a:latin typeface="Arial" panose="020B0604020202020204" pitchFamily="34" charset="0"/>
            </a:endParaRPr>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98E12-9D1E-42AF-9A81-B286EC953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271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CA9C-B07C-0159-AE60-4754A9E16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87FAD-B97F-BF36-7843-22C9A3DC5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F9838-7AA9-4447-160F-CDCA0C18A1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let’s explore Closing….</a:t>
            </a:r>
          </a:p>
          <a:p>
            <a:endParaRPr lang="en-US"/>
          </a:p>
        </p:txBody>
      </p:sp>
      <p:sp>
        <p:nvSpPr>
          <p:cNvPr id="4" name="Slide Number Placeholder 3">
            <a:extLst>
              <a:ext uri="{FF2B5EF4-FFF2-40B4-BE49-F238E27FC236}">
                <a16:creationId xmlns:a16="http://schemas.microsoft.com/office/drawing/2014/main" id="{BCF26DB6-EC23-0222-9B04-F6CEF7778F35}"/>
              </a:ext>
            </a:extLst>
          </p:cNvPr>
          <p:cNvSpPr>
            <a:spLocks noGrp="1"/>
          </p:cNvSpPr>
          <p:nvPr>
            <p:ph type="sldNum" sz="quarter" idx="5"/>
          </p:nvPr>
        </p:nvSpPr>
        <p:spPr/>
        <p:txBody>
          <a:bodyPr/>
          <a:lstStyle/>
          <a:p>
            <a:fld id="{76910AF6-7D0C-47DC-B474-03A6ADA02082}" type="slidenum">
              <a:rPr lang="es-PA" smtClean="0"/>
              <a:t>89</a:t>
            </a:fld>
            <a:endParaRPr lang="es-PA"/>
          </a:p>
        </p:txBody>
      </p:sp>
    </p:spTree>
    <p:extLst>
      <p:ext uri="{BB962C8B-B14F-4D97-AF65-F5344CB8AC3E}">
        <p14:creationId xmlns:p14="http://schemas.microsoft.com/office/powerpoint/2010/main" val="2457992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6DA2C-A260-D015-1524-FA20CF19B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4BBEA-3E3E-173A-FE3E-10E2837D9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071CC-216E-6BF6-DA44-D5611A3FE9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114A3E-1808-5749-88E5-DE09E0CC467D}"/>
              </a:ext>
            </a:extLst>
          </p:cNvPr>
          <p:cNvSpPr>
            <a:spLocks noGrp="1"/>
          </p:cNvSpPr>
          <p:nvPr>
            <p:ph type="sldNum" sz="quarter" idx="5"/>
          </p:nvPr>
        </p:nvSpPr>
        <p:spPr/>
        <p:txBody>
          <a:bodyPr/>
          <a:lstStyle/>
          <a:p>
            <a:fld id="{76910AF6-7D0C-47DC-B474-03A6ADA02082}" type="slidenum">
              <a:rPr lang="es-PA" smtClean="0"/>
              <a:t>90</a:t>
            </a:fld>
            <a:endParaRPr lang="es-PA"/>
          </a:p>
        </p:txBody>
      </p:sp>
    </p:spTree>
    <p:extLst>
      <p:ext uri="{BB962C8B-B14F-4D97-AF65-F5344CB8AC3E}">
        <p14:creationId xmlns:p14="http://schemas.microsoft.com/office/powerpoint/2010/main" val="2959195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0EDD0-74E9-9B86-B51A-FEFA63071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EE0D8-A107-35FB-46C4-B956D6C2C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CE38F-7C83-9346-0798-634FD71E78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3A020B-49DC-7AFE-200D-01D15A58FEB7}"/>
              </a:ext>
            </a:extLst>
          </p:cNvPr>
          <p:cNvSpPr>
            <a:spLocks noGrp="1"/>
          </p:cNvSpPr>
          <p:nvPr>
            <p:ph type="sldNum" sz="quarter" idx="5"/>
          </p:nvPr>
        </p:nvSpPr>
        <p:spPr/>
        <p:txBody>
          <a:bodyPr/>
          <a:lstStyle/>
          <a:p>
            <a:fld id="{76910AF6-7D0C-47DC-B474-03A6ADA02082}" type="slidenum">
              <a:rPr lang="es-PA" smtClean="0"/>
              <a:t>91</a:t>
            </a:fld>
            <a:endParaRPr lang="es-PA"/>
          </a:p>
        </p:txBody>
      </p:sp>
    </p:spTree>
    <p:extLst>
      <p:ext uri="{BB962C8B-B14F-4D97-AF65-F5344CB8AC3E}">
        <p14:creationId xmlns:p14="http://schemas.microsoft.com/office/powerpoint/2010/main" val="2748479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B4B2F-0019-C942-9AE2-8EB4A07943DA}" type="slidenum">
              <a:rPr lang="en-US" smtClean="0"/>
              <a:pPr/>
              <a:t>92</a:t>
            </a:fld>
            <a:endParaRPr lang="en-US"/>
          </a:p>
        </p:txBody>
      </p:sp>
    </p:spTree>
    <p:extLst>
      <p:ext uri="{BB962C8B-B14F-4D97-AF65-F5344CB8AC3E}">
        <p14:creationId xmlns:p14="http://schemas.microsoft.com/office/powerpoint/2010/main" val="42050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10AF6-7D0C-47DC-B474-03A6ADA02082}" type="slidenum">
              <a:rPr lang="es-PA" smtClean="0"/>
              <a:t>27</a:t>
            </a:fld>
            <a:endParaRPr lang="es-PA"/>
          </a:p>
        </p:txBody>
      </p:sp>
    </p:spTree>
    <p:extLst>
      <p:ext uri="{BB962C8B-B14F-4D97-AF65-F5344CB8AC3E}">
        <p14:creationId xmlns:p14="http://schemas.microsoft.com/office/powerpoint/2010/main" val="2544550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911A0-6A23-D9D1-846C-16A55883C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D9D79-9FB1-9904-A1A6-0E436FA5A5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741FDCF-79F1-2282-9DBE-7442528B45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DC68A9-2430-C9AD-FA64-FF6618A3CD12}"/>
              </a:ext>
            </a:extLst>
          </p:cNvPr>
          <p:cNvSpPr>
            <a:spLocks noGrp="1"/>
          </p:cNvSpPr>
          <p:nvPr>
            <p:ph type="sldNum" sz="quarter" idx="5"/>
          </p:nvPr>
        </p:nvSpPr>
        <p:spPr/>
        <p:txBody>
          <a:bodyPr/>
          <a:lstStyle/>
          <a:p>
            <a:fld id="{036B4B2F-0019-C942-9AE2-8EB4A07943DA}" type="slidenum">
              <a:rPr lang="en-US" smtClean="0"/>
              <a:pPr/>
              <a:t>93</a:t>
            </a:fld>
            <a:endParaRPr lang="en-US"/>
          </a:p>
        </p:txBody>
      </p:sp>
    </p:spTree>
    <p:extLst>
      <p:ext uri="{BB962C8B-B14F-4D97-AF65-F5344CB8AC3E}">
        <p14:creationId xmlns:p14="http://schemas.microsoft.com/office/powerpoint/2010/main" val="1016440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34280-3ACA-750F-6EB1-9711C971E41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9B33B7B-5CC3-857C-4F54-FF2367DE4C8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C3543D0-3EC2-CD2A-7E80-7E3D4AD4B4F0}"/>
              </a:ext>
            </a:extLst>
          </p:cNvPr>
          <p:cNvSpPr>
            <a:spLocks noGrp="1"/>
          </p:cNvSpPr>
          <p:nvPr>
            <p:ph type="body" idx="1"/>
          </p:nvPr>
        </p:nvSpPr>
        <p:spPr/>
        <p:txBody>
          <a:bodyPr/>
          <a:lstStyle/>
          <a:p>
            <a:endParaRPr lang="es-PA"/>
          </a:p>
        </p:txBody>
      </p:sp>
      <p:sp>
        <p:nvSpPr>
          <p:cNvPr id="4" name="Marcador de número de diapositiva 3">
            <a:extLst>
              <a:ext uri="{FF2B5EF4-FFF2-40B4-BE49-F238E27FC236}">
                <a16:creationId xmlns:a16="http://schemas.microsoft.com/office/drawing/2014/main" id="{7621B715-D1C6-FB39-BFB4-460282D1EC8E}"/>
              </a:ext>
            </a:extLst>
          </p:cNvPr>
          <p:cNvSpPr>
            <a:spLocks noGrp="1"/>
          </p:cNvSpPr>
          <p:nvPr>
            <p:ph type="sldNum" sz="quarter" idx="5"/>
          </p:nvPr>
        </p:nvSpPr>
        <p:spPr/>
        <p:txBody>
          <a:bodyPr/>
          <a:lstStyle/>
          <a:p>
            <a:fld id="{76910AF6-7D0C-47DC-B474-03A6ADA02082}" type="slidenum">
              <a:rPr lang="es-PA" smtClean="0"/>
              <a:t>97</a:t>
            </a:fld>
            <a:endParaRPr lang="es-PA"/>
          </a:p>
        </p:txBody>
      </p:sp>
    </p:spTree>
    <p:extLst>
      <p:ext uri="{BB962C8B-B14F-4D97-AF65-F5344CB8AC3E}">
        <p14:creationId xmlns:p14="http://schemas.microsoft.com/office/powerpoint/2010/main" val="236526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start with phase 1: Initiating</a:t>
            </a:r>
          </a:p>
        </p:txBody>
      </p:sp>
      <p:sp>
        <p:nvSpPr>
          <p:cNvPr id="4" name="Slide Number Placeholder 3"/>
          <p:cNvSpPr>
            <a:spLocks noGrp="1"/>
          </p:cNvSpPr>
          <p:nvPr>
            <p:ph type="sldNum" sz="quarter" idx="5"/>
          </p:nvPr>
        </p:nvSpPr>
        <p:spPr/>
        <p:txBody>
          <a:bodyPr/>
          <a:lstStyle/>
          <a:p>
            <a:fld id="{76910AF6-7D0C-47DC-B474-03A6ADA02082}" type="slidenum">
              <a:rPr lang="es-PA" smtClean="0"/>
              <a:t>28</a:t>
            </a:fld>
            <a:endParaRPr lang="es-PA"/>
          </a:p>
        </p:txBody>
      </p:sp>
    </p:spTree>
    <p:extLst>
      <p:ext uri="{BB962C8B-B14F-4D97-AF65-F5344CB8AC3E}">
        <p14:creationId xmlns:p14="http://schemas.microsoft.com/office/powerpoint/2010/main" val="371800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b="1">
                <a:effectLst/>
                <a:latin typeface="Ubuntu Light" panose="020B0304030602030204" pitchFamily="34" charset="0"/>
                <a:ea typeface="Calibri" panose="020F0502020204030204" pitchFamily="34" charset="0"/>
                <a:cs typeface="Times New Roman" panose="02020603050405020304" pitchFamily="18" charset="0"/>
              </a:rPr>
              <a:t>Initiating Phase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b="1">
                <a:effectLst/>
                <a:latin typeface="Ubuntu Light" panose="020B0304030602030204"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i="1">
                <a:effectLst/>
                <a:latin typeface="Ubuntu Light" panose="020B0304030602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i="1">
                <a:effectLst/>
                <a:latin typeface="Ubuntu Light" panose="020B0304030602030204" pitchFamily="34" charset="0"/>
                <a:ea typeface="Calibri" panose="020F0502020204030204" pitchFamily="34" charset="0"/>
                <a:cs typeface="Times New Roman" panose="02020603050405020304" pitchFamily="18" charset="0"/>
              </a:rPr>
              <a:t>During the </a:t>
            </a:r>
            <a:r>
              <a:rPr lang="en-US" sz="1200" b="1" i="1">
                <a:effectLst/>
                <a:latin typeface="Ubuntu Light" panose="020B0304030602030204" pitchFamily="34" charset="0"/>
                <a:ea typeface="Calibri" panose="020F0502020204030204" pitchFamily="34" charset="0"/>
                <a:cs typeface="Times New Roman" panose="02020603050405020304" pitchFamily="18" charset="0"/>
              </a:rPr>
              <a:t>Initiating Phase </a:t>
            </a:r>
            <a:r>
              <a:rPr lang="en-US" sz="1200" i="1">
                <a:effectLst/>
                <a:latin typeface="Ubuntu Light" panose="020B0304030602030204" pitchFamily="34" charset="0"/>
                <a:ea typeface="Calibri" panose="020F0502020204030204" pitchFamily="34" charset="0"/>
                <a:cs typeface="Times New Roman" panose="02020603050405020304" pitchFamily="18" charset="0"/>
              </a:rPr>
              <a:t>of project management, you will: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200" i="1">
                <a:effectLst/>
                <a:latin typeface="Ubuntu Light" panose="020B0304030602030204" pitchFamily="34" charset="0"/>
                <a:ea typeface="Calibri" panose="020F0502020204030204" pitchFamily="34" charset="0"/>
                <a:cs typeface="Times New Roman" panose="02020603050405020304" pitchFamily="18" charset="0"/>
              </a:rPr>
              <a:t>Determine the need your project will address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200" i="1">
                <a:effectLst/>
                <a:latin typeface="Ubuntu Light" panose="020B0304030602030204" pitchFamily="34" charset="0"/>
                <a:ea typeface="Calibri" panose="020F0502020204030204" pitchFamily="34" charset="0"/>
                <a:cs typeface="Times New Roman" panose="02020603050405020304" pitchFamily="18" charset="0"/>
              </a:rPr>
              <a:t>Decide what you product or service you want to create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200" i="1">
                <a:effectLst/>
                <a:latin typeface="Ubuntu Light" panose="020B0304030602030204" pitchFamily="34" charset="0"/>
                <a:ea typeface="Calibri" panose="020F0502020204030204" pitchFamily="34" charset="0"/>
                <a:cs typeface="Times New Roman" panose="02020603050405020304" pitchFamily="18" charset="0"/>
              </a:rPr>
              <a:t>Assign a project manager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200" i="1">
                <a:effectLst/>
                <a:latin typeface="Ubuntu Light" panose="020B0304030602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200" i="1">
                <a:effectLst/>
                <a:latin typeface="Ubuntu Light" panose="020B0304030602030204" pitchFamily="34" charset="0"/>
                <a:ea typeface="Calibri" panose="020F0502020204030204" pitchFamily="34" charset="0"/>
                <a:cs typeface="Times New Roman" panose="02020603050405020304" pitchFamily="18" charset="0"/>
              </a:rPr>
              <a:t>Many of you have already begun exploring the need to address in your community, but don’t worry we’ll go through 3 steps here, together, to help you determine a project that works for you and your community. Let’s go…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r>
              <a:rPr lang="en-US"/>
              <a:t>(Ask everyone to take out their completed assessment so the group can review the findings together. Walk through the questions, guiding pairs to complete or update their assessments as needed.)</a:t>
            </a:r>
          </a:p>
          <a:p>
            <a:endParaRPr lang="en-US"/>
          </a:p>
        </p:txBody>
      </p:sp>
      <p:sp>
        <p:nvSpPr>
          <p:cNvPr id="4" name="Slide Number Placeholder 3"/>
          <p:cNvSpPr>
            <a:spLocks noGrp="1"/>
          </p:cNvSpPr>
          <p:nvPr>
            <p:ph type="sldNum" sz="quarter" idx="5"/>
          </p:nvPr>
        </p:nvSpPr>
        <p:spPr/>
        <p:txBody>
          <a:bodyPr/>
          <a:lstStyle/>
          <a:p>
            <a:fld id="{76910AF6-7D0C-47DC-B474-03A6ADA02082}" type="slidenum">
              <a:rPr lang="es-PA" smtClean="0"/>
              <a:t>29</a:t>
            </a:fld>
            <a:endParaRPr lang="es-PA"/>
          </a:p>
        </p:txBody>
      </p:sp>
    </p:spTree>
    <p:extLst>
      <p:ext uri="{BB962C8B-B14F-4D97-AF65-F5344CB8AC3E}">
        <p14:creationId xmlns:p14="http://schemas.microsoft.com/office/powerpoint/2010/main" val="143068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36B4B2F-0019-C942-9AE2-8EB4A07943DA}" type="slidenum">
              <a:rPr lang="en-US" smtClean="0"/>
              <a:pPr/>
              <a:t>30</a:t>
            </a:fld>
            <a:endParaRPr lang="en-US"/>
          </a:p>
        </p:txBody>
      </p:sp>
    </p:spTree>
    <p:extLst>
      <p:ext uri="{BB962C8B-B14F-4D97-AF65-F5344CB8AC3E}">
        <p14:creationId xmlns:p14="http://schemas.microsoft.com/office/powerpoint/2010/main" val="406061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744D4-B405-C3F0-E65A-3629555CB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C871A-9DC1-89CA-1DA6-F16A7DB721F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74A7248-A037-4498-7E97-81F8A88D355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B03AD567-82A0-C683-72C0-76E8318FC027}"/>
              </a:ext>
            </a:extLst>
          </p:cNvPr>
          <p:cNvSpPr>
            <a:spLocks noGrp="1"/>
          </p:cNvSpPr>
          <p:nvPr>
            <p:ph type="sldNum" sz="quarter" idx="5"/>
          </p:nvPr>
        </p:nvSpPr>
        <p:spPr/>
        <p:txBody>
          <a:bodyPr/>
          <a:lstStyle/>
          <a:p>
            <a:fld id="{036B4B2F-0019-C942-9AE2-8EB4A07943DA}" type="slidenum">
              <a:rPr lang="en-US" smtClean="0"/>
              <a:pPr/>
              <a:t>31</a:t>
            </a:fld>
            <a:endParaRPr lang="en-US"/>
          </a:p>
        </p:txBody>
      </p:sp>
    </p:spTree>
    <p:extLst>
      <p:ext uri="{BB962C8B-B14F-4D97-AF65-F5344CB8AC3E}">
        <p14:creationId xmlns:p14="http://schemas.microsoft.com/office/powerpoint/2010/main" val="3707133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9.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1.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23.emf"/><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descr="A group of people holding flags&#10;&#10;AI-generated content may be incorrect.">
            <a:extLst>
              <a:ext uri="{FF2B5EF4-FFF2-40B4-BE49-F238E27FC236}">
                <a16:creationId xmlns:a16="http://schemas.microsoft.com/office/drawing/2014/main" id="{083B93CD-F898-129A-E6B4-347E8DEB471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rcRect/>
          <a:stretch>
            <a:fillRect/>
          </a:stretch>
        </p:blipFill>
        <p:spPr>
          <a:xfrm>
            <a:off x="-9524" y="0"/>
            <a:ext cx="12211050" cy="6858000"/>
          </a:xfrm>
          <a:prstGeom prst="rect">
            <a:avLst/>
          </a:prstGeom>
        </p:spPr>
      </p:pic>
      <p:pic>
        <p:nvPicPr>
          <p:cNvPr id="8" name="Picture 7">
            <a:extLst>
              <a:ext uri="{FF2B5EF4-FFF2-40B4-BE49-F238E27FC236}">
                <a16:creationId xmlns:a16="http://schemas.microsoft.com/office/drawing/2014/main" id="{755BAF14-F32E-4930-932F-1C5905D98E2E}"/>
              </a:ext>
            </a:extLst>
          </p:cNvPr>
          <p:cNvPicPr>
            <a:picLocks noChangeAspect="1"/>
          </p:cNvPicPr>
          <p:nvPr userDrawn="1"/>
        </p:nvPicPr>
        <p:blipFill>
          <a:blip r:embed="rId3"/>
          <a:stretch>
            <a:fillRect/>
          </a:stretch>
        </p:blipFill>
        <p:spPr>
          <a:xfrm>
            <a:off x="9322568" y="344960"/>
            <a:ext cx="2316019" cy="809897"/>
          </a:xfrm>
          <a:prstGeom prst="rect">
            <a:avLst/>
          </a:prstGeom>
        </p:spPr>
      </p:pic>
      <p:pic>
        <p:nvPicPr>
          <p:cNvPr id="9" name="Picture 12">
            <a:extLst>
              <a:ext uri="{FF2B5EF4-FFF2-40B4-BE49-F238E27FC236}">
                <a16:creationId xmlns:a16="http://schemas.microsoft.com/office/drawing/2014/main" id="{0D17A7DC-CAC5-4985-AA86-0188AF2784E3}"/>
              </a:ext>
            </a:extLst>
          </p:cNvPr>
          <p:cNvPicPr>
            <a:picLocks noChangeAspect="1"/>
          </p:cNvPicPr>
          <p:nvPr userDrawn="1"/>
        </p:nvPicPr>
        <p:blipFill>
          <a:blip r:embed="rId4"/>
          <a:stretch>
            <a:fillRect/>
          </a:stretch>
        </p:blipFill>
        <p:spPr>
          <a:xfrm>
            <a:off x="676051" y="489765"/>
            <a:ext cx="2385396" cy="138103"/>
          </a:xfrm>
          <a:prstGeom prst="rect">
            <a:avLst/>
          </a:prstGeom>
        </p:spPr>
      </p:pic>
    </p:spTree>
    <p:extLst>
      <p:ext uri="{BB962C8B-B14F-4D97-AF65-F5344CB8AC3E}">
        <p14:creationId xmlns:p14="http://schemas.microsoft.com/office/powerpoint/2010/main" val="2230490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vents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674C508-E0F3-484B-9952-DDB7650C52FA}"/>
              </a:ext>
            </a:extLst>
          </p:cNvPr>
          <p:cNvGrpSpPr/>
          <p:nvPr userDrawn="1"/>
        </p:nvGrpSpPr>
        <p:grpSpPr>
          <a:xfrm>
            <a:off x="-25400" y="982606"/>
            <a:ext cx="4892788" cy="4892788"/>
            <a:chOff x="-165099" y="1638300"/>
            <a:chExt cx="4892788" cy="4892788"/>
          </a:xfrm>
          <a:solidFill>
            <a:srgbClr val="0093D4"/>
          </a:solidFill>
        </p:grpSpPr>
        <p:sp>
          <p:nvSpPr>
            <p:cNvPr id="8" name="Rectangle 7">
              <a:extLst>
                <a:ext uri="{FF2B5EF4-FFF2-40B4-BE49-F238E27FC236}">
                  <a16:creationId xmlns:a16="http://schemas.microsoft.com/office/drawing/2014/main" id="{E9B01250-E6B4-4901-8449-EBBF54535BF2}"/>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9" name="Oval 8">
              <a:extLst>
                <a:ext uri="{FF2B5EF4-FFF2-40B4-BE49-F238E27FC236}">
                  <a16:creationId xmlns:a16="http://schemas.microsoft.com/office/drawing/2014/main" id="{59F8D64A-ADA5-41C3-947B-2BF0F82A4876}"/>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3" name="Text Placeholder 2">
            <a:extLst>
              <a:ext uri="{FF2B5EF4-FFF2-40B4-BE49-F238E27FC236}">
                <a16:creationId xmlns:a16="http://schemas.microsoft.com/office/drawing/2014/main" id="{AE04DB36-B4D1-4673-A8A9-5D5CE8886001}"/>
              </a:ext>
            </a:extLst>
          </p:cNvPr>
          <p:cNvSpPr>
            <a:spLocks noGrp="1"/>
          </p:cNvSpPr>
          <p:nvPr>
            <p:ph type="body" sz="quarter" idx="11"/>
          </p:nvPr>
        </p:nvSpPr>
        <p:spPr>
          <a:xfrm>
            <a:off x="6589760" y="3088480"/>
            <a:ext cx="4892788" cy="604837"/>
          </a:xfrm>
        </p:spPr>
        <p:txBody>
          <a:bodyPr>
            <a:noAutofit/>
          </a:bodyPr>
          <a:lstStyle>
            <a:lvl1pPr marL="0" indent="0" algn="r">
              <a:buNone/>
              <a:defRPr sz="4400" b="1">
                <a:solidFill>
                  <a:srgbClr val="0093D4"/>
                </a:solidFill>
                <a:latin typeface="Ubuntu" panose="020B0504030602030204" pitchFamily="34" charset="0"/>
              </a:defRPr>
            </a:lvl1pPr>
          </a:lstStyle>
          <a:p>
            <a:pPr lvl="0"/>
            <a:endParaRPr lang="en-US"/>
          </a:p>
        </p:txBody>
      </p:sp>
      <p:sp>
        <p:nvSpPr>
          <p:cNvPr id="5" name="Text Placeholder 4">
            <a:extLst>
              <a:ext uri="{FF2B5EF4-FFF2-40B4-BE49-F238E27FC236}">
                <a16:creationId xmlns:a16="http://schemas.microsoft.com/office/drawing/2014/main" id="{F4838FE1-9D47-4B32-AF42-A6BEE24F01D3}"/>
              </a:ext>
            </a:extLst>
          </p:cNvPr>
          <p:cNvSpPr>
            <a:spLocks noGrp="1"/>
          </p:cNvSpPr>
          <p:nvPr>
            <p:ph type="body" sz="quarter" idx="12"/>
          </p:nvPr>
        </p:nvSpPr>
        <p:spPr>
          <a:xfrm>
            <a:off x="8957188" y="2681644"/>
            <a:ext cx="2525360" cy="442912"/>
          </a:xfrm>
        </p:spPr>
        <p:txBody>
          <a:bodyPr>
            <a:normAutofit/>
          </a:bodyPr>
          <a:lstStyle>
            <a:lvl1pPr marL="0" indent="0" algn="r">
              <a:buNone/>
              <a:defRPr sz="2000">
                <a:solidFill>
                  <a:srgbClr val="0093D4"/>
                </a:solidFill>
                <a:latin typeface="Ubuntu" panose="020B0504030602030204" pitchFamily="34" charset="0"/>
              </a:defRPr>
            </a:lvl1pPr>
          </a:lstStyle>
          <a:p>
            <a:pPr lvl="0"/>
            <a:endParaRPr lang="en-US"/>
          </a:p>
        </p:txBody>
      </p:sp>
      <p:pic>
        <p:nvPicPr>
          <p:cNvPr id="4" name="Graphic 3">
            <a:extLst>
              <a:ext uri="{FF2B5EF4-FFF2-40B4-BE49-F238E27FC236}">
                <a16:creationId xmlns:a16="http://schemas.microsoft.com/office/drawing/2014/main" id="{6584267D-7F3B-CD68-ECEF-0A0CBD387D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10697" y="2292"/>
            <a:ext cx="4081303" cy="2317350"/>
          </a:xfrm>
          <a:prstGeom prst="rect">
            <a:avLst/>
          </a:prstGeom>
        </p:spPr>
      </p:pic>
      <p:pic>
        <p:nvPicPr>
          <p:cNvPr id="6" name="Picture 16">
            <a:extLst>
              <a:ext uri="{FF2B5EF4-FFF2-40B4-BE49-F238E27FC236}">
                <a16:creationId xmlns:a16="http://schemas.microsoft.com/office/drawing/2014/main" id="{8E69F4CA-69FF-9BD9-296B-EAF4DB911B7C}"/>
              </a:ext>
            </a:extLst>
          </p:cNvPr>
          <p:cNvPicPr>
            <a:picLocks noChangeAspect="1"/>
          </p:cNvPicPr>
          <p:nvPr userDrawn="1"/>
        </p:nvPicPr>
        <p:blipFill>
          <a:blip r:embed="rId5"/>
          <a:stretch>
            <a:fillRect/>
          </a:stretch>
        </p:blipFill>
        <p:spPr>
          <a:xfrm>
            <a:off x="9478716" y="6233652"/>
            <a:ext cx="2167000" cy="133582"/>
          </a:xfrm>
          <a:prstGeom prst="rect">
            <a:avLst/>
          </a:prstGeom>
        </p:spPr>
      </p:pic>
    </p:spTree>
    <p:extLst>
      <p:ext uri="{BB962C8B-B14F-4D97-AF65-F5344CB8AC3E}">
        <p14:creationId xmlns:p14="http://schemas.microsoft.com/office/powerpoint/2010/main" val="35730752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id="{BADCF972-9D24-A4CF-3558-14763FC6EF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397092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descr="Icon&#10;&#10;Description automatically generated with low confidence">
            <a:extLst>
              <a:ext uri="{FF2B5EF4-FFF2-40B4-BE49-F238E27FC236}">
                <a16:creationId xmlns:a16="http://schemas.microsoft.com/office/drawing/2014/main" id="{FD2C273E-729E-5A91-7417-39E29499F2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spTree>
    <p:extLst>
      <p:ext uri="{BB962C8B-B14F-4D97-AF65-F5344CB8AC3E}">
        <p14:creationId xmlns:p14="http://schemas.microsoft.com/office/powerpoint/2010/main" val="3203496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Icon&#10;&#10;Description automatically generated with low confidence">
            <a:extLst>
              <a:ext uri="{FF2B5EF4-FFF2-40B4-BE49-F238E27FC236}">
                <a16:creationId xmlns:a16="http://schemas.microsoft.com/office/drawing/2014/main" id="{FD2C273E-729E-5A91-7417-39E29499F2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pic>
        <p:nvPicPr>
          <p:cNvPr id="4" name="Picture 17">
            <a:extLst>
              <a:ext uri="{FF2B5EF4-FFF2-40B4-BE49-F238E27FC236}">
                <a16:creationId xmlns:a16="http://schemas.microsoft.com/office/drawing/2014/main" id="{FC5EB0AB-90DE-B696-6E5B-6D6EE69F86FC}"/>
              </a:ext>
            </a:extLst>
          </p:cNvPr>
          <p:cNvPicPr>
            <a:picLocks noChangeAspect="1"/>
          </p:cNvPicPr>
          <p:nvPr userDrawn="1"/>
        </p:nvPicPr>
        <p:blipFill>
          <a:blip r:embed="rId3"/>
          <a:stretch>
            <a:fillRect/>
          </a:stretch>
        </p:blipFill>
        <p:spPr>
          <a:xfrm>
            <a:off x="10923534" y="282615"/>
            <a:ext cx="877942" cy="877942"/>
          </a:xfrm>
          <a:prstGeom prst="rect">
            <a:avLst/>
          </a:prstGeom>
        </p:spPr>
      </p:pic>
      <p:pic>
        <p:nvPicPr>
          <p:cNvPr id="8" name="Picture 16">
            <a:extLst>
              <a:ext uri="{FF2B5EF4-FFF2-40B4-BE49-F238E27FC236}">
                <a16:creationId xmlns:a16="http://schemas.microsoft.com/office/drawing/2014/main" id="{22B79EE3-D2A8-2234-F11E-792F3665F128}"/>
              </a:ext>
            </a:extLst>
          </p:cNvPr>
          <p:cNvPicPr>
            <a:picLocks noChangeAspect="1"/>
          </p:cNvPicPr>
          <p:nvPr userDrawn="1"/>
        </p:nvPicPr>
        <p:blipFill>
          <a:blip r:embed="rId4"/>
          <a:stretch>
            <a:fillRect/>
          </a:stretch>
        </p:blipFill>
        <p:spPr>
          <a:xfrm>
            <a:off x="1584396" y="440288"/>
            <a:ext cx="2167000" cy="133582"/>
          </a:xfrm>
          <a:prstGeom prst="rect">
            <a:avLst/>
          </a:prstGeom>
        </p:spPr>
      </p:pic>
      <p:sp>
        <p:nvSpPr>
          <p:cNvPr id="9" name="Text Placeholder 5">
            <a:extLst>
              <a:ext uri="{FF2B5EF4-FFF2-40B4-BE49-F238E27FC236}">
                <a16:creationId xmlns:a16="http://schemas.microsoft.com/office/drawing/2014/main" id="{EC1DD01C-C6AD-10C1-22F9-BCDA52A2571C}"/>
              </a:ext>
            </a:extLst>
          </p:cNvPr>
          <p:cNvSpPr>
            <a:spLocks noGrp="1"/>
          </p:cNvSpPr>
          <p:nvPr>
            <p:ph type="body" sz="quarter" idx="10"/>
          </p:nvPr>
        </p:nvSpPr>
        <p:spPr>
          <a:xfrm>
            <a:off x="1498600" y="578572"/>
            <a:ext cx="7401560" cy="466685"/>
          </a:xfrm>
        </p:spPr>
        <p:txBody>
          <a:bodyPr>
            <a:noAutofit/>
          </a:bodyPr>
          <a:lstStyle>
            <a:lvl1pPr marL="0" indent="0">
              <a:buNone/>
              <a:defRPr sz="3000" b="1">
                <a:latin typeface="Ubuntu Light" panose="020B0304030602030204" pitchFamily="34" charset="0"/>
              </a:defRPr>
            </a:lvl1pPr>
          </a:lstStyle>
          <a:p>
            <a:pPr lvl="0"/>
            <a:r>
              <a:rPr lang="en-US"/>
              <a:t>Click to edit Master text styles</a:t>
            </a:r>
          </a:p>
        </p:txBody>
      </p:sp>
      <p:sp>
        <p:nvSpPr>
          <p:cNvPr id="10" name="Text Placeholder 10">
            <a:extLst>
              <a:ext uri="{FF2B5EF4-FFF2-40B4-BE49-F238E27FC236}">
                <a16:creationId xmlns:a16="http://schemas.microsoft.com/office/drawing/2014/main" id="{55C09627-7D63-7C76-2005-BE619A60F5CE}"/>
              </a:ext>
            </a:extLst>
          </p:cNvPr>
          <p:cNvSpPr>
            <a:spLocks noGrp="1"/>
          </p:cNvSpPr>
          <p:nvPr>
            <p:ph type="body" sz="quarter" idx="11" hasCustomPrompt="1"/>
          </p:nvPr>
        </p:nvSpPr>
        <p:spPr>
          <a:xfrm>
            <a:off x="1498600" y="1074274"/>
            <a:ext cx="3276600" cy="376034"/>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a:t>Second level</a:t>
            </a:r>
          </a:p>
        </p:txBody>
      </p:sp>
      <p:pic>
        <p:nvPicPr>
          <p:cNvPr id="11" name="Picture 10" descr="A group of people holding flags&#10;&#10;AI-generated content may be incorrect.">
            <a:extLst>
              <a:ext uri="{FF2B5EF4-FFF2-40B4-BE49-F238E27FC236}">
                <a16:creationId xmlns:a16="http://schemas.microsoft.com/office/drawing/2014/main" id="{565A011C-3CA7-743E-1286-9BCACD133B9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Tree>
    <p:extLst>
      <p:ext uri="{BB962C8B-B14F-4D97-AF65-F5344CB8AC3E}">
        <p14:creationId xmlns:p14="http://schemas.microsoft.com/office/powerpoint/2010/main" val="200323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Extra">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2"/>
          <a:stretch>
            <a:fillRect/>
          </a:stretch>
        </p:blipFill>
        <p:spPr>
          <a:xfrm>
            <a:off x="10923534" y="282615"/>
            <a:ext cx="877942" cy="877942"/>
          </a:xfrm>
          <a:prstGeom prst="rect">
            <a:avLst/>
          </a:prstGeom>
        </p:spPr>
      </p:pic>
      <p:sp>
        <p:nvSpPr>
          <p:cNvPr id="2" name="Rectangle 5">
            <a:extLst>
              <a:ext uri="{FF2B5EF4-FFF2-40B4-BE49-F238E27FC236}">
                <a16:creationId xmlns:a16="http://schemas.microsoft.com/office/drawing/2014/main" id="{4EF0D168-1944-FC3D-C5FA-81FE8D217162}"/>
              </a:ext>
            </a:extLst>
          </p:cNvPr>
          <p:cNvSpPr/>
          <p:nvPr userDrawn="1"/>
        </p:nvSpPr>
        <p:spPr>
          <a:xfrm rot="810587">
            <a:off x="-2156371" y="897749"/>
            <a:ext cx="10653766" cy="8534266"/>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864025"/>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Extra">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026F26DB-12A4-CE82-BC4C-794692A398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2137226408"/>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Extra">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2"/>
          <a:stretch>
            <a:fillRect/>
          </a:stretch>
        </p:blipFill>
        <p:spPr>
          <a:xfrm>
            <a:off x="10923534" y="282615"/>
            <a:ext cx="877942" cy="877942"/>
          </a:xfrm>
          <a:prstGeom prst="rect">
            <a:avLst/>
          </a:prstGeom>
        </p:spPr>
      </p:pic>
      <p:sp>
        <p:nvSpPr>
          <p:cNvPr id="2" name="Rectangle 5">
            <a:extLst>
              <a:ext uri="{FF2B5EF4-FFF2-40B4-BE49-F238E27FC236}">
                <a16:creationId xmlns:a16="http://schemas.microsoft.com/office/drawing/2014/main" id="{4EF0D168-1944-FC3D-C5FA-81FE8D217162}"/>
              </a:ext>
            </a:extLst>
          </p:cNvPr>
          <p:cNvSpPr/>
          <p:nvPr userDrawn="1"/>
        </p:nvSpPr>
        <p:spPr>
          <a:xfrm rot="298259">
            <a:off x="-278031" y="1848520"/>
            <a:ext cx="7017739" cy="562160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6">
            <a:extLst>
              <a:ext uri="{FF2B5EF4-FFF2-40B4-BE49-F238E27FC236}">
                <a16:creationId xmlns:a16="http://schemas.microsoft.com/office/drawing/2014/main" id="{E6DDC152-ECD6-8280-20CB-D2A6C494BAE9}"/>
              </a:ext>
            </a:extLst>
          </p:cNvPr>
          <p:cNvPicPr>
            <a:picLocks noChangeAspect="1"/>
          </p:cNvPicPr>
          <p:nvPr userDrawn="1"/>
        </p:nvPicPr>
        <p:blipFill>
          <a:blip r:embed="rId3"/>
          <a:stretch>
            <a:fillRect/>
          </a:stretch>
        </p:blipFill>
        <p:spPr>
          <a:xfrm>
            <a:off x="1584396" y="440288"/>
            <a:ext cx="2167000" cy="133582"/>
          </a:xfrm>
          <a:prstGeom prst="rect">
            <a:avLst/>
          </a:prstGeom>
        </p:spPr>
      </p:pic>
      <p:sp>
        <p:nvSpPr>
          <p:cNvPr id="13" name="Text Placeholder 5">
            <a:extLst>
              <a:ext uri="{FF2B5EF4-FFF2-40B4-BE49-F238E27FC236}">
                <a16:creationId xmlns:a16="http://schemas.microsoft.com/office/drawing/2014/main" id="{0CBF4AF1-0E37-1A4F-1249-68D95F4C562D}"/>
              </a:ext>
            </a:extLst>
          </p:cNvPr>
          <p:cNvSpPr>
            <a:spLocks noGrp="1"/>
          </p:cNvSpPr>
          <p:nvPr>
            <p:ph type="body" sz="quarter" idx="10"/>
          </p:nvPr>
        </p:nvSpPr>
        <p:spPr>
          <a:xfrm>
            <a:off x="1498600" y="578572"/>
            <a:ext cx="7401560" cy="466685"/>
          </a:xfrm>
        </p:spPr>
        <p:txBody>
          <a:bodyPr>
            <a:noAutofit/>
          </a:bodyPr>
          <a:lstStyle>
            <a:lvl1pPr marL="0" indent="0">
              <a:buNone/>
              <a:defRPr sz="3000" b="1">
                <a:latin typeface="Ubuntu Light" panose="020B0304030602030204" pitchFamily="34" charset="0"/>
              </a:defRPr>
            </a:lvl1pPr>
          </a:lstStyle>
          <a:p>
            <a:pPr lvl="0"/>
            <a:r>
              <a:rPr lang="en-US"/>
              <a:t>Click to edit Master text styles</a:t>
            </a:r>
          </a:p>
        </p:txBody>
      </p:sp>
      <p:sp>
        <p:nvSpPr>
          <p:cNvPr id="14" name="Text Placeholder 10">
            <a:extLst>
              <a:ext uri="{FF2B5EF4-FFF2-40B4-BE49-F238E27FC236}">
                <a16:creationId xmlns:a16="http://schemas.microsoft.com/office/drawing/2014/main" id="{3237F012-D780-F2C5-DA4F-58EF97459C45}"/>
              </a:ext>
            </a:extLst>
          </p:cNvPr>
          <p:cNvSpPr>
            <a:spLocks noGrp="1"/>
          </p:cNvSpPr>
          <p:nvPr>
            <p:ph type="body" sz="quarter" idx="11" hasCustomPrompt="1"/>
          </p:nvPr>
        </p:nvSpPr>
        <p:spPr>
          <a:xfrm>
            <a:off x="1498600" y="1074274"/>
            <a:ext cx="3276600" cy="376034"/>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a:t>Second level</a:t>
            </a:r>
          </a:p>
        </p:txBody>
      </p:sp>
      <p:pic>
        <p:nvPicPr>
          <p:cNvPr id="15" name="Picture 14" descr="A group of people holding flags&#10;&#10;AI-generated content may be incorrect.">
            <a:extLst>
              <a:ext uri="{FF2B5EF4-FFF2-40B4-BE49-F238E27FC236}">
                <a16:creationId xmlns:a16="http://schemas.microsoft.com/office/drawing/2014/main" id="{4A8E7A3C-C211-C83A-3080-26D6931EF93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Tree>
    <p:extLst>
      <p:ext uri="{BB962C8B-B14F-4D97-AF65-F5344CB8AC3E}">
        <p14:creationId xmlns:p14="http://schemas.microsoft.com/office/powerpoint/2010/main" val="2392785275"/>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xtra">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2835C92D-E5B8-41EA-ADAD-BE973996A7D6}"/>
              </a:ext>
            </a:extLst>
          </p:cNvPr>
          <p:cNvPicPr>
            <a:picLocks noChangeAspect="1"/>
          </p:cNvPicPr>
          <p:nvPr userDrawn="1"/>
        </p:nvPicPr>
        <p:blipFill>
          <a:blip r:embed="rId2"/>
          <a:stretch>
            <a:fillRect/>
          </a:stretch>
        </p:blipFill>
        <p:spPr>
          <a:xfrm>
            <a:off x="1584396" y="440288"/>
            <a:ext cx="2167000" cy="133582"/>
          </a:xfrm>
          <a:prstGeom prst="rect">
            <a:avLst/>
          </a:prstGeom>
        </p:spPr>
      </p:pic>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3"/>
          <a:stretch>
            <a:fillRect/>
          </a:stretch>
        </p:blipFill>
        <p:spPr>
          <a:xfrm>
            <a:off x="10923534" y="282615"/>
            <a:ext cx="877942" cy="877942"/>
          </a:xfrm>
          <a:prstGeom prst="rect">
            <a:avLst/>
          </a:prstGeom>
        </p:spPr>
      </p:pic>
      <p:sp>
        <p:nvSpPr>
          <p:cNvPr id="6" name="Text Placeholder 5">
            <a:extLst>
              <a:ext uri="{FF2B5EF4-FFF2-40B4-BE49-F238E27FC236}">
                <a16:creationId xmlns:a16="http://schemas.microsoft.com/office/drawing/2014/main" id="{396DF097-E5C3-625B-0476-6FA521B303B0}"/>
              </a:ext>
            </a:extLst>
          </p:cNvPr>
          <p:cNvSpPr>
            <a:spLocks noGrp="1"/>
          </p:cNvSpPr>
          <p:nvPr>
            <p:ph type="body" sz="quarter" idx="10"/>
          </p:nvPr>
        </p:nvSpPr>
        <p:spPr>
          <a:xfrm>
            <a:off x="1498600" y="578572"/>
            <a:ext cx="7401560" cy="466685"/>
          </a:xfrm>
        </p:spPr>
        <p:txBody>
          <a:bodyPr>
            <a:noAutofit/>
          </a:bodyPr>
          <a:lstStyle>
            <a:lvl1pPr marL="0" indent="0">
              <a:buNone/>
              <a:defRPr sz="3000" b="1">
                <a:latin typeface="Ubuntu Light" panose="020B0304030602030204" pitchFamily="34" charset="0"/>
              </a:defRPr>
            </a:lvl1pPr>
          </a:lstStyle>
          <a:p>
            <a:pPr lvl="0"/>
            <a:r>
              <a:rPr lang="en-US"/>
              <a:t>Click to edit Master text styles</a:t>
            </a:r>
          </a:p>
        </p:txBody>
      </p:sp>
      <p:sp>
        <p:nvSpPr>
          <p:cNvPr id="11" name="Text Placeholder 10">
            <a:extLst>
              <a:ext uri="{FF2B5EF4-FFF2-40B4-BE49-F238E27FC236}">
                <a16:creationId xmlns:a16="http://schemas.microsoft.com/office/drawing/2014/main" id="{19BDC7C0-BAC8-7C16-3968-A99A1FCC66BC}"/>
              </a:ext>
            </a:extLst>
          </p:cNvPr>
          <p:cNvSpPr>
            <a:spLocks noGrp="1"/>
          </p:cNvSpPr>
          <p:nvPr>
            <p:ph type="body" sz="quarter" idx="11" hasCustomPrompt="1"/>
          </p:nvPr>
        </p:nvSpPr>
        <p:spPr>
          <a:xfrm>
            <a:off x="1498600" y="1074274"/>
            <a:ext cx="3276600" cy="376034"/>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a:t>Second level</a:t>
            </a:r>
          </a:p>
        </p:txBody>
      </p:sp>
      <p:sp>
        <p:nvSpPr>
          <p:cNvPr id="4" name="Text Placeholder 3">
            <a:extLst>
              <a:ext uri="{FF2B5EF4-FFF2-40B4-BE49-F238E27FC236}">
                <a16:creationId xmlns:a16="http://schemas.microsoft.com/office/drawing/2014/main" id="{F37467D5-0D7C-508F-994D-470C6DFF877D}"/>
              </a:ext>
            </a:extLst>
          </p:cNvPr>
          <p:cNvSpPr>
            <a:spLocks noGrp="1"/>
          </p:cNvSpPr>
          <p:nvPr>
            <p:ph type="body" sz="quarter" idx="12" hasCustomPrompt="1"/>
          </p:nvPr>
        </p:nvSpPr>
        <p:spPr>
          <a:xfrm>
            <a:off x="647700" y="2079625"/>
            <a:ext cx="9388475" cy="2709863"/>
          </a:xfrm>
        </p:spPr>
        <p:txBody>
          <a:bodyPr>
            <a:normAutofit/>
          </a:bodyPr>
          <a:lstStyle>
            <a:lvl1pPr marL="0" indent="0">
              <a:buNone/>
              <a:defRPr sz="2400">
                <a:solidFill>
                  <a:schemeClr val="accent6">
                    <a:lumMod val="50000"/>
                  </a:schemeClr>
                </a:solidFill>
              </a:defRPr>
            </a:lvl1pPr>
            <a:lvl3pPr marL="914400" indent="0">
              <a:buNone/>
              <a:defRPr/>
            </a:lvl3pPr>
          </a:lstStyle>
          <a:p>
            <a:pPr lvl="0"/>
            <a:r>
              <a:rPr lang="en-US"/>
              <a:t>Third level</a:t>
            </a:r>
          </a:p>
        </p:txBody>
      </p:sp>
      <p:pic>
        <p:nvPicPr>
          <p:cNvPr id="3" name="Picture 2" descr="A group of people holding flags&#10;&#10;AI-generated content may be incorrect.">
            <a:extLst>
              <a:ext uri="{FF2B5EF4-FFF2-40B4-BE49-F238E27FC236}">
                <a16:creationId xmlns:a16="http://schemas.microsoft.com/office/drawing/2014/main" id="{1F38610A-B876-8742-89FB-CB68C9A76D8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Tree>
    <p:extLst>
      <p:ext uri="{BB962C8B-B14F-4D97-AF65-F5344CB8AC3E}">
        <p14:creationId xmlns:p14="http://schemas.microsoft.com/office/powerpoint/2010/main" val="3197996901"/>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A group of people holding flags&#10;&#10;AI-generated content may be incorrect.">
            <a:extLst>
              <a:ext uri="{FF2B5EF4-FFF2-40B4-BE49-F238E27FC236}">
                <a16:creationId xmlns:a16="http://schemas.microsoft.com/office/drawing/2014/main" id="{C93858F0-9B9D-F64C-A2AC-6F3026E4708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rcRect/>
          <a:stretch>
            <a:fillRect/>
          </a:stretch>
        </p:blipFill>
        <p:spPr>
          <a:xfrm>
            <a:off x="-9524" y="0"/>
            <a:ext cx="12211050" cy="6858000"/>
          </a:xfrm>
          <a:prstGeom prst="rect">
            <a:avLst/>
          </a:prstGeom>
        </p:spPr>
      </p:pic>
    </p:spTree>
    <p:extLst>
      <p:ext uri="{BB962C8B-B14F-4D97-AF65-F5344CB8AC3E}">
        <p14:creationId xmlns:p14="http://schemas.microsoft.com/office/powerpoint/2010/main" val="402342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yellow and orange geometric shapes&#10;&#10;AI-generated content may be incorrect.">
            <a:extLst>
              <a:ext uri="{FF2B5EF4-FFF2-40B4-BE49-F238E27FC236}">
                <a16:creationId xmlns:a16="http://schemas.microsoft.com/office/drawing/2014/main" id="{49B9C3B7-B600-C151-0B0E-B728839672D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Tree>
    <p:extLst>
      <p:ext uri="{BB962C8B-B14F-4D97-AF65-F5344CB8AC3E}">
        <p14:creationId xmlns:p14="http://schemas.microsoft.com/office/powerpoint/2010/main" val="79337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6AE1B8-70D0-4951-A945-CEA464212DCA}"/>
              </a:ext>
            </a:extLst>
          </p:cNvPr>
          <p:cNvPicPr>
            <a:picLocks noChangeAspect="1"/>
          </p:cNvPicPr>
          <p:nvPr userDrawn="1"/>
        </p:nvPicPr>
        <p:blipFill>
          <a:blip r:embed="rId3"/>
          <a:stretch>
            <a:fillRect/>
          </a:stretch>
        </p:blipFill>
        <p:spPr>
          <a:xfrm>
            <a:off x="9672793" y="344961"/>
            <a:ext cx="1965794" cy="687426"/>
          </a:xfrm>
          <a:prstGeom prst="rect">
            <a:avLst/>
          </a:prstGeom>
        </p:spPr>
      </p:pic>
      <p:sp>
        <p:nvSpPr>
          <p:cNvPr id="3" name="Text Placeholder 2">
            <a:extLst>
              <a:ext uri="{FF2B5EF4-FFF2-40B4-BE49-F238E27FC236}">
                <a16:creationId xmlns:a16="http://schemas.microsoft.com/office/drawing/2014/main" id="{7CEDC747-2661-4EFD-803D-474FFED2000D}"/>
              </a:ext>
            </a:extLst>
          </p:cNvPr>
          <p:cNvSpPr>
            <a:spLocks noGrp="1"/>
          </p:cNvSpPr>
          <p:nvPr>
            <p:ph type="body" sz="quarter" idx="10" hasCustomPrompt="1"/>
          </p:nvPr>
        </p:nvSpPr>
        <p:spPr>
          <a:xfrm>
            <a:off x="800100" y="962025"/>
            <a:ext cx="6572250" cy="687426"/>
          </a:xfrm>
        </p:spPr>
        <p:txBody>
          <a:bodyPr>
            <a:normAutofit/>
          </a:bodyPr>
          <a:lstStyle>
            <a:lvl1pPr marL="0" indent="0">
              <a:buNone/>
              <a:defRPr sz="4400" b="1">
                <a:solidFill>
                  <a:schemeClr val="bg1"/>
                </a:solidFill>
                <a:latin typeface="+mj-lt"/>
              </a:defRPr>
            </a:lvl1pPr>
          </a:lstStyle>
          <a:p>
            <a:pPr lvl="0"/>
            <a:r>
              <a:rPr lang="en-US"/>
              <a:t>Title</a:t>
            </a:r>
          </a:p>
        </p:txBody>
      </p:sp>
      <p:sp>
        <p:nvSpPr>
          <p:cNvPr id="5" name="Text Placeholder 4">
            <a:extLst>
              <a:ext uri="{FF2B5EF4-FFF2-40B4-BE49-F238E27FC236}">
                <a16:creationId xmlns:a16="http://schemas.microsoft.com/office/drawing/2014/main" id="{99226A07-6959-47A0-BA61-34063C463150}"/>
              </a:ext>
            </a:extLst>
          </p:cNvPr>
          <p:cNvSpPr>
            <a:spLocks noGrp="1"/>
          </p:cNvSpPr>
          <p:nvPr>
            <p:ph type="body" sz="quarter" idx="11" hasCustomPrompt="1"/>
          </p:nvPr>
        </p:nvSpPr>
        <p:spPr>
          <a:xfrm>
            <a:off x="819150" y="2552700"/>
            <a:ext cx="9410700" cy="571500"/>
          </a:xfrm>
        </p:spPr>
        <p:txBody>
          <a:bodyPr/>
          <a:lstStyle>
            <a:lvl1pPr marL="0" indent="0">
              <a:buNone/>
              <a:defRPr b="0">
                <a:solidFill>
                  <a:schemeClr val="bg1"/>
                </a:solidFill>
              </a:defRPr>
            </a:lvl1pPr>
          </a:lstStyle>
          <a:p>
            <a:pPr lvl="0"/>
            <a:r>
              <a:rPr lang="en-US"/>
              <a:t>Lesson intro</a:t>
            </a:r>
          </a:p>
        </p:txBody>
      </p:sp>
      <p:sp>
        <p:nvSpPr>
          <p:cNvPr id="7" name="Text Placeholder 4">
            <a:extLst>
              <a:ext uri="{FF2B5EF4-FFF2-40B4-BE49-F238E27FC236}">
                <a16:creationId xmlns:a16="http://schemas.microsoft.com/office/drawing/2014/main" id="{09DA7251-DE92-4204-B323-60FF4160C904}"/>
              </a:ext>
            </a:extLst>
          </p:cNvPr>
          <p:cNvSpPr>
            <a:spLocks noGrp="1"/>
          </p:cNvSpPr>
          <p:nvPr>
            <p:ph type="body" sz="quarter" idx="12" hasCustomPrompt="1"/>
          </p:nvPr>
        </p:nvSpPr>
        <p:spPr>
          <a:xfrm>
            <a:off x="800100" y="3465473"/>
            <a:ext cx="9410700" cy="1478001"/>
          </a:xfrm>
        </p:spPr>
        <p:txBody>
          <a:bodyPr/>
          <a:lstStyle>
            <a:lvl1pPr marL="0" indent="0">
              <a:lnSpc>
                <a:spcPct val="110000"/>
              </a:lnSpc>
              <a:spcBef>
                <a:spcPts val="0"/>
              </a:spcBef>
              <a:buNone/>
              <a:defRPr b="1">
                <a:solidFill>
                  <a:schemeClr val="bg1"/>
                </a:solidFill>
              </a:defRPr>
            </a:lvl1pPr>
          </a:lstStyle>
          <a:p>
            <a:pPr lvl="0"/>
            <a:r>
              <a:rPr lang="en-US"/>
              <a:t>Lesson intro</a:t>
            </a:r>
          </a:p>
        </p:txBody>
      </p:sp>
    </p:spTree>
    <p:extLst>
      <p:ext uri="{BB962C8B-B14F-4D97-AF65-F5344CB8AC3E}">
        <p14:creationId xmlns:p14="http://schemas.microsoft.com/office/powerpoint/2010/main" val="4241412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A purple and white geometric shapes&#10;&#10;AI-generated content may be incorrect.">
            <a:extLst>
              <a:ext uri="{FF2B5EF4-FFF2-40B4-BE49-F238E27FC236}">
                <a16:creationId xmlns:a16="http://schemas.microsoft.com/office/drawing/2014/main" id="{10ED2C83-33B3-D34F-2776-37321803F2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163718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0689-9AFA-D65D-505E-FC00983DA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653B1-C6FE-F00E-F9E9-5E3051D458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7B87C-B058-518D-3269-7F83E77C5C9D}"/>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5" name="Footer Placeholder 4">
            <a:extLst>
              <a:ext uri="{FF2B5EF4-FFF2-40B4-BE49-F238E27FC236}">
                <a16:creationId xmlns:a16="http://schemas.microsoft.com/office/drawing/2014/main" id="{12AC862F-A07B-A5CC-86C6-AAF0747D0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AF6E3-8B17-DD4B-BD4C-828E0D549185}"/>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4075616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A69F-17E7-0FB7-F5BB-2F19FE465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96B0E-082C-2E2E-7DA6-A9AECC2BA5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058B6A-68D4-A870-0A20-A3BA912D4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CB4BF5-0F62-ED03-92B5-2989A1FA8950}"/>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6" name="Footer Placeholder 5">
            <a:extLst>
              <a:ext uri="{FF2B5EF4-FFF2-40B4-BE49-F238E27FC236}">
                <a16:creationId xmlns:a16="http://schemas.microsoft.com/office/drawing/2014/main" id="{413F8AD6-4439-423A-B234-1D1745A62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E0997-17E6-CBC8-9C55-9C337B205A7C}"/>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231157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A57C-BD52-7704-1AAA-0E09C0DA41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FEBE5-BCCE-DC9A-8064-8DF722171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43E951-72F4-35A5-C85E-C6DACC6107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0E3289-63D7-9AB5-168C-F8D7B9CAD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67938-D9A4-B0FF-6901-58A22F6CD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D90C4E-BDC1-1FAA-393C-284F137C43D2}"/>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8" name="Footer Placeholder 7">
            <a:extLst>
              <a:ext uri="{FF2B5EF4-FFF2-40B4-BE49-F238E27FC236}">
                <a16:creationId xmlns:a16="http://schemas.microsoft.com/office/drawing/2014/main" id="{8EFD9C76-526C-0B42-B4AB-F4F50ACE6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BCFC8B-047C-B12B-51C0-743982AE670B}"/>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2101109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2363-F502-32C8-BE98-DACA3650F8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EF84DE-AE87-7FFA-923B-B76F3C87BCC3}"/>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4" name="Footer Placeholder 3">
            <a:extLst>
              <a:ext uri="{FF2B5EF4-FFF2-40B4-BE49-F238E27FC236}">
                <a16:creationId xmlns:a16="http://schemas.microsoft.com/office/drawing/2014/main" id="{753335D8-D223-F1F3-DF42-F956490AD3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73D0FD-F9AB-3013-DDC6-C7F9B9A9B40B}"/>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4284651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8AB03-D946-C6C7-83DA-7A1B65F2B5F8}"/>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3" name="Footer Placeholder 2">
            <a:extLst>
              <a:ext uri="{FF2B5EF4-FFF2-40B4-BE49-F238E27FC236}">
                <a16:creationId xmlns:a16="http://schemas.microsoft.com/office/drawing/2014/main" id="{640150B2-61E3-C5BD-93DE-3B2D0EAE4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FB9870-F85E-D76C-354E-9E6547CEFBB0}"/>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773258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FCD0-428B-264A-1463-F0A2CB17D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38FB9E-D3C2-9F8F-DC38-30207C5AB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9E4666-00DA-B312-0D56-F8C4DC3F4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82ACF-2CC6-9BFC-3851-22530CD1CBEA}"/>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6" name="Footer Placeholder 5">
            <a:extLst>
              <a:ext uri="{FF2B5EF4-FFF2-40B4-BE49-F238E27FC236}">
                <a16:creationId xmlns:a16="http://schemas.microsoft.com/office/drawing/2014/main" id="{F1FD262C-0201-2AD5-0C27-2A053BEFB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0E8CA-A9D3-E8E3-3E2E-5933E5999838}"/>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1226949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B88B-C687-FA09-E55F-3329A0617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0DCFBE-40DC-9C35-E662-67044BCB0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B148B4-ED00-CAD7-ED97-BC1C9820E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D794D-993D-A735-2DA9-A10CC89CF7A7}"/>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6" name="Footer Placeholder 5">
            <a:extLst>
              <a:ext uri="{FF2B5EF4-FFF2-40B4-BE49-F238E27FC236}">
                <a16:creationId xmlns:a16="http://schemas.microsoft.com/office/drawing/2014/main" id="{B161E6CC-0F23-02EE-9F96-A5990A990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65F1D-1175-B2E5-E6DD-C6AC66C36EAE}"/>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1875568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6861-3C81-96AE-B15A-29AA1EC23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446D5-FD3F-7761-0496-DB963A37A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BA19F-4312-0F4A-EAC8-24322E6834C3}"/>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5" name="Footer Placeholder 4">
            <a:extLst>
              <a:ext uri="{FF2B5EF4-FFF2-40B4-BE49-F238E27FC236}">
                <a16:creationId xmlns:a16="http://schemas.microsoft.com/office/drawing/2014/main" id="{4ED472A5-D64F-B590-B83F-FBDF01EFA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8CC4F-E67E-FCCC-0B96-8925AD0E9A8E}"/>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2196099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66E78-2DDC-642C-EC1A-768F28820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A0B53-D287-17E9-EB7F-74697AE21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7E3BD-C798-6117-8121-0D73A4BBDBD7}"/>
              </a:ext>
            </a:extLst>
          </p:cNvPr>
          <p:cNvSpPr>
            <a:spLocks noGrp="1"/>
          </p:cNvSpPr>
          <p:nvPr>
            <p:ph type="dt" sz="half" idx="10"/>
          </p:nvPr>
        </p:nvSpPr>
        <p:spPr/>
        <p:txBody>
          <a:bodyPr/>
          <a:lstStyle/>
          <a:p>
            <a:fld id="{36FB61FC-80A7-4D6D-9AFD-1991CBA965F4}" type="datetimeFigureOut">
              <a:rPr lang="en-US" smtClean="0"/>
              <a:t>1/23/2026</a:t>
            </a:fld>
            <a:endParaRPr lang="en-US"/>
          </a:p>
        </p:txBody>
      </p:sp>
      <p:sp>
        <p:nvSpPr>
          <p:cNvPr id="5" name="Footer Placeholder 4">
            <a:extLst>
              <a:ext uri="{FF2B5EF4-FFF2-40B4-BE49-F238E27FC236}">
                <a16:creationId xmlns:a16="http://schemas.microsoft.com/office/drawing/2014/main" id="{1B3D5389-52DB-4A58-0AF8-B2F3C35C2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B3AAF-C660-E565-78A1-92FCC29BE2E1}"/>
              </a:ext>
            </a:extLst>
          </p:cNvPr>
          <p:cNvSpPr>
            <a:spLocks noGrp="1"/>
          </p:cNvSpPr>
          <p:nvPr>
            <p:ph type="sldNum" sz="quarter" idx="12"/>
          </p:nvPr>
        </p:nvSpPr>
        <p:spPr/>
        <p:txBody>
          <a:bodyPr/>
          <a:lstStyle/>
          <a:p>
            <a:fld id="{D2B13FA1-F35F-4EC4-8468-29C36D7ECD12}" type="slidenum">
              <a:rPr lang="en-US" smtClean="0"/>
              <a:t>‹#›</a:t>
            </a:fld>
            <a:endParaRPr lang="en-US"/>
          </a:p>
        </p:txBody>
      </p:sp>
    </p:spTree>
    <p:extLst>
      <p:ext uri="{BB962C8B-B14F-4D97-AF65-F5344CB8AC3E}">
        <p14:creationId xmlns:p14="http://schemas.microsoft.com/office/powerpoint/2010/main" val="366956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nts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CEA765-CC29-43EC-AF03-FE5FACC123A6}"/>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a:ln>
                  <a:noFill/>
                </a:ln>
                <a:solidFill>
                  <a:srgbClr val="00695E"/>
                </a:solidFill>
                <a:effectLst/>
                <a:uLnTx/>
                <a:uFillTx/>
                <a:latin typeface="Ubuntu" panose="020B0504030602030204" pitchFamily="34" charset="0"/>
                <a:ea typeface="+mn-ea"/>
                <a:cs typeface="+mn-cs"/>
              </a:rPr>
              <a:t>ATHLETE LEADERSHIP</a:t>
            </a:r>
          </a:p>
        </p:txBody>
      </p:sp>
      <p:grpSp>
        <p:nvGrpSpPr>
          <p:cNvPr id="7" name="Group 6">
            <a:extLst>
              <a:ext uri="{FF2B5EF4-FFF2-40B4-BE49-F238E27FC236}">
                <a16:creationId xmlns:a16="http://schemas.microsoft.com/office/drawing/2014/main" id="{C674C508-E0F3-484B-9952-DDB7650C52FA}"/>
              </a:ext>
            </a:extLst>
          </p:cNvPr>
          <p:cNvGrpSpPr/>
          <p:nvPr userDrawn="1"/>
        </p:nvGrpSpPr>
        <p:grpSpPr>
          <a:xfrm>
            <a:off x="-25400" y="982606"/>
            <a:ext cx="4892788" cy="4892788"/>
            <a:chOff x="-165099" y="1638300"/>
            <a:chExt cx="4892788" cy="4892788"/>
          </a:xfrm>
          <a:solidFill>
            <a:srgbClr val="00695E"/>
          </a:solidFill>
        </p:grpSpPr>
        <p:sp>
          <p:nvSpPr>
            <p:cNvPr id="8" name="Rectangle 7">
              <a:extLst>
                <a:ext uri="{FF2B5EF4-FFF2-40B4-BE49-F238E27FC236}">
                  <a16:creationId xmlns:a16="http://schemas.microsoft.com/office/drawing/2014/main" id="{E9B01250-E6B4-4901-8449-EBBF54535BF2}"/>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9" name="Oval 8">
              <a:extLst>
                <a:ext uri="{FF2B5EF4-FFF2-40B4-BE49-F238E27FC236}">
                  <a16:creationId xmlns:a16="http://schemas.microsoft.com/office/drawing/2014/main" id="{59F8D64A-ADA5-41C3-947B-2BF0F82A4876}"/>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3" name="Text Placeholder 2">
            <a:extLst>
              <a:ext uri="{FF2B5EF4-FFF2-40B4-BE49-F238E27FC236}">
                <a16:creationId xmlns:a16="http://schemas.microsoft.com/office/drawing/2014/main" id="{AE04DB36-B4D1-4673-A8A9-5D5CE8886001}"/>
              </a:ext>
            </a:extLst>
          </p:cNvPr>
          <p:cNvSpPr>
            <a:spLocks noGrp="1"/>
          </p:cNvSpPr>
          <p:nvPr>
            <p:ph type="body" sz="quarter" idx="11"/>
          </p:nvPr>
        </p:nvSpPr>
        <p:spPr>
          <a:xfrm>
            <a:off x="6589760" y="3088480"/>
            <a:ext cx="4892788" cy="604837"/>
          </a:xfrm>
        </p:spPr>
        <p:txBody>
          <a:bodyPr>
            <a:noAutofit/>
          </a:bodyPr>
          <a:lstStyle>
            <a:lvl1pPr marL="0" indent="0" algn="r">
              <a:buNone/>
              <a:defRPr sz="4400" b="1">
                <a:solidFill>
                  <a:srgbClr val="00695E"/>
                </a:solidFill>
              </a:defRPr>
            </a:lvl1pPr>
          </a:lstStyle>
          <a:p>
            <a:pPr lvl="0"/>
            <a:endParaRPr lang="en-US"/>
          </a:p>
        </p:txBody>
      </p:sp>
      <p:sp>
        <p:nvSpPr>
          <p:cNvPr id="5" name="Text Placeholder 4">
            <a:extLst>
              <a:ext uri="{FF2B5EF4-FFF2-40B4-BE49-F238E27FC236}">
                <a16:creationId xmlns:a16="http://schemas.microsoft.com/office/drawing/2014/main" id="{F4838FE1-9D47-4B32-AF42-A6BEE24F01D3}"/>
              </a:ext>
            </a:extLst>
          </p:cNvPr>
          <p:cNvSpPr>
            <a:spLocks noGrp="1"/>
          </p:cNvSpPr>
          <p:nvPr>
            <p:ph type="body" sz="quarter" idx="12"/>
          </p:nvPr>
        </p:nvSpPr>
        <p:spPr>
          <a:xfrm>
            <a:off x="8957188" y="2681644"/>
            <a:ext cx="2525360" cy="442912"/>
          </a:xfrm>
        </p:spPr>
        <p:txBody>
          <a:bodyPr>
            <a:normAutofit/>
          </a:bodyPr>
          <a:lstStyle>
            <a:lvl1pPr marL="0" indent="0" algn="r">
              <a:buNone/>
              <a:defRPr sz="2000">
                <a:solidFill>
                  <a:srgbClr val="00695E"/>
                </a:solidFill>
              </a:defRPr>
            </a:lvl1pPr>
          </a:lstStyle>
          <a:p>
            <a:pPr lvl="0"/>
            <a:endParaRPr lang="en-US"/>
          </a:p>
        </p:txBody>
      </p:sp>
    </p:spTree>
    <p:extLst>
      <p:ext uri="{BB962C8B-B14F-4D97-AF65-F5344CB8AC3E}">
        <p14:creationId xmlns:p14="http://schemas.microsoft.com/office/powerpoint/2010/main" val="1583023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46A00-1F34-BE4A-99A8-251C18B6DFC1}"/>
              </a:ext>
            </a:extLst>
          </p:cNvPr>
          <p:cNvPicPr>
            <a:picLocks noChangeAspect="1"/>
          </p:cNvPicPr>
          <p:nvPr userDrawn="1"/>
        </p:nvPicPr>
        <p:blipFill>
          <a:blip r:embed="rId2"/>
          <a:stretch>
            <a:fillRect/>
          </a:stretch>
        </p:blipFill>
        <p:spPr>
          <a:xfrm>
            <a:off x="2" y="142397"/>
            <a:ext cx="1641492" cy="1126897"/>
          </a:xfrm>
          <a:prstGeom prst="rect">
            <a:avLst/>
          </a:prstGeom>
        </p:spPr>
      </p:pic>
      <p:pic>
        <p:nvPicPr>
          <p:cNvPr id="17" name="Picture 16">
            <a:extLst>
              <a:ext uri="{FF2B5EF4-FFF2-40B4-BE49-F238E27FC236}">
                <a16:creationId xmlns:a16="http://schemas.microsoft.com/office/drawing/2014/main" id="{E841346D-3DF8-8844-BEA9-CACDA0A637A2}"/>
              </a:ext>
            </a:extLst>
          </p:cNvPr>
          <p:cNvPicPr>
            <a:picLocks noChangeAspect="1"/>
          </p:cNvPicPr>
          <p:nvPr userDrawn="1"/>
        </p:nvPicPr>
        <p:blipFill>
          <a:blip r:embed="rId3"/>
          <a:stretch>
            <a:fillRect/>
          </a:stretch>
        </p:blipFill>
        <p:spPr>
          <a:xfrm>
            <a:off x="1474656" y="236304"/>
            <a:ext cx="2003275" cy="92617"/>
          </a:xfrm>
          <a:prstGeom prst="rect">
            <a:avLst/>
          </a:prstGeom>
        </p:spPr>
      </p:pic>
      <p:pic>
        <p:nvPicPr>
          <p:cNvPr id="18" name="Picture 17">
            <a:extLst>
              <a:ext uri="{FF2B5EF4-FFF2-40B4-BE49-F238E27FC236}">
                <a16:creationId xmlns:a16="http://schemas.microsoft.com/office/drawing/2014/main" id="{ED6B3D0F-516D-4449-A3CE-D2D7D8025219}"/>
              </a:ext>
            </a:extLst>
          </p:cNvPr>
          <p:cNvPicPr>
            <a:picLocks noChangeAspect="1"/>
          </p:cNvPicPr>
          <p:nvPr userDrawn="1"/>
        </p:nvPicPr>
        <p:blipFill>
          <a:blip r:embed="rId4"/>
          <a:stretch>
            <a:fillRect/>
          </a:stretch>
        </p:blipFill>
        <p:spPr>
          <a:xfrm>
            <a:off x="10810395" y="332901"/>
            <a:ext cx="840509" cy="630382"/>
          </a:xfrm>
          <a:prstGeom prst="rect">
            <a:avLst/>
          </a:prstGeom>
        </p:spPr>
      </p:pic>
    </p:spTree>
    <p:extLst>
      <p:ext uri="{BB962C8B-B14F-4D97-AF65-F5344CB8AC3E}">
        <p14:creationId xmlns:p14="http://schemas.microsoft.com/office/powerpoint/2010/main" val="3587881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2C6015-8201-A54B-9DB4-0FC7DFE3F33E}"/>
              </a:ext>
            </a:extLst>
          </p:cNvPr>
          <p:cNvPicPr>
            <a:picLocks noChangeAspect="1"/>
          </p:cNvPicPr>
          <p:nvPr userDrawn="1"/>
        </p:nvPicPr>
        <p:blipFill>
          <a:blip r:embed="rId2"/>
          <a:stretch>
            <a:fillRect/>
          </a:stretch>
        </p:blipFill>
        <p:spPr>
          <a:xfrm>
            <a:off x="10810395" y="332901"/>
            <a:ext cx="840509" cy="630382"/>
          </a:xfrm>
          <a:prstGeom prst="rect">
            <a:avLst/>
          </a:prstGeom>
        </p:spPr>
      </p:pic>
      <p:sp>
        <p:nvSpPr>
          <p:cNvPr id="6" name="Title 1">
            <a:extLst>
              <a:ext uri="{FF2B5EF4-FFF2-40B4-BE49-F238E27FC236}">
                <a16:creationId xmlns:a16="http://schemas.microsoft.com/office/drawing/2014/main" id="{B8556861-65B5-E647-AFCD-C6E97B44C2F7}"/>
              </a:ext>
            </a:extLst>
          </p:cNvPr>
          <p:cNvSpPr>
            <a:spLocks noGrp="1"/>
          </p:cNvSpPr>
          <p:nvPr>
            <p:ph type="title" hasCustomPrompt="1"/>
          </p:nvPr>
        </p:nvSpPr>
        <p:spPr>
          <a:xfrm>
            <a:off x="2032517" y="524620"/>
            <a:ext cx="9402233" cy="737650"/>
          </a:xfrm>
          <a:prstGeom prst="rect">
            <a:avLst/>
          </a:prstGeom>
        </p:spPr>
        <p:txBody>
          <a:bodyPr/>
          <a:lstStyle>
            <a:lvl1pPr>
              <a:defRPr>
                <a:latin typeface="Ubuntu" panose="020B0504030602030204" pitchFamily="34" charset="0"/>
              </a:defRPr>
            </a:lvl1pPr>
          </a:lstStyle>
          <a:p>
            <a:r>
              <a:rPr lang="en-US" altLang="en-US" b="1"/>
              <a:t>Slide </a:t>
            </a:r>
            <a:r>
              <a:rPr lang="en-US" altLang="en-US"/>
              <a:t>Title</a:t>
            </a:r>
          </a:p>
        </p:txBody>
      </p:sp>
      <p:pic>
        <p:nvPicPr>
          <p:cNvPr id="7" name="Picture 6">
            <a:extLst>
              <a:ext uri="{FF2B5EF4-FFF2-40B4-BE49-F238E27FC236}">
                <a16:creationId xmlns:a16="http://schemas.microsoft.com/office/drawing/2014/main" id="{552ABF7E-0266-6849-8798-E92E46EEF201}"/>
              </a:ext>
            </a:extLst>
          </p:cNvPr>
          <p:cNvPicPr>
            <a:picLocks noChangeAspect="1"/>
          </p:cNvPicPr>
          <p:nvPr userDrawn="1"/>
        </p:nvPicPr>
        <p:blipFill>
          <a:blip r:embed="rId3"/>
          <a:stretch>
            <a:fillRect/>
          </a:stretch>
        </p:blipFill>
        <p:spPr>
          <a:xfrm>
            <a:off x="729007" y="217853"/>
            <a:ext cx="2250044" cy="104026"/>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6EB5A63E-0FDF-4F4E-B3F6-F413706B26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1100" y="308013"/>
            <a:ext cx="1422249" cy="1120656"/>
          </a:xfrm>
          <a:prstGeom prst="rect">
            <a:avLst/>
          </a:prstGeom>
        </p:spPr>
      </p:pic>
      <p:sp>
        <p:nvSpPr>
          <p:cNvPr id="8" name="Text Placeholder 3">
            <a:extLst>
              <a:ext uri="{FF2B5EF4-FFF2-40B4-BE49-F238E27FC236}">
                <a16:creationId xmlns:a16="http://schemas.microsoft.com/office/drawing/2014/main" id="{8D792839-7876-E049-94E5-9902B9AF0984}"/>
              </a:ext>
            </a:extLst>
          </p:cNvPr>
          <p:cNvSpPr>
            <a:spLocks noGrp="1"/>
          </p:cNvSpPr>
          <p:nvPr>
            <p:ph type="body" sz="quarter" idx="10"/>
          </p:nvPr>
        </p:nvSpPr>
        <p:spPr>
          <a:xfrm>
            <a:off x="901702" y="1938683"/>
            <a:ext cx="7394161" cy="774700"/>
          </a:xfrm>
          <a:prstGeom prst="rect">
            <a:avLst/>
          </a:prstGeo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59A6C1D6-970D-AB4C-8962-28F94C2DD152}"/>
              </a:ext>
            </a:extLst>
          </p:cNvPr>
          <p:cNvPicPr>
            <a:picLocks noChangeAspect="1"/>
          </p:cNvPicPr>
          <p:nvPr userDrawn="1"/>
        </p:nvPicPr>
        <p:blipFill>
          <a:blip r:embed="rId5"/>
          <a:stretch>
            <a:fillRect/>
          </a:stretch>
        </p:blipFill>
        <p:spPr>
          <a:xfrm>
            <a:off x="541100" y="6524725"/>
            <a:ext cx="2082833" cy="155178"/>
          </a:xfrm>
          <a:prstGeom prst="rect">
            <a:avLst/>
          </a:prstGeom>
        </p:spPr>
      </p:pic>
    </p:spTree>
    <p:extLst>
      <p:ext uri="{BB962C8B-B14F-4D97-AF65-F5344CB8AC3E}">
        <p14:creationId xmlns:p14="http://schemas.microsoft.com/office/powerpoint/2010/main" val="5160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eneral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CEA765-CC29-43EC-AF03-FE5FACC123A6}"/>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a:ln>
                  <a:noFill/>
                </a:ln>
                <a:solidFill>
                  <a:srgbClr val="00695E"/>
                </a:solidFill>
                <a:effectLst/>
                <a:uLnTx/>
                <a:uFillTx/>
                <a:latin typeface="Ubuntu" panose="020B0504030602030204" pitchFamily="34" charset="0"/>
                <a:ea typeface="+mn-ea"/>
                <a:cs typeface="+mn-cs"/>
              </a:rPr>
              <a:t>ATHLETE LEADERSHIP</a:t>
            </a:r>
          </a:p>
        </p:txBody>
      </p:sp>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316572"/>
            <a:ext cx="9610725" cy="378754"/>
          </a:xfrm>
        </p:spPr>
        <p:txBody>
          <a:bodyPr>
            <a:noAutofit/>
          </a:bodyPr>
          <a:lstStyle>
            <a:lvl1pPr marL="0" indent="0">
              <a:lnSpc>
                <a:spcPct val="100000"/>
              </a:lnSpc>
              <a:buNone/>
              <a:defRPr sz="2400">
                <a:solidFill>
                  <a:schemeClr val="tx1">
                    <a:lumMod val="50000"/>
                    <a:lumOff val="50000"/>
                  </a:schemeClr>
                </a:solidFill>
                <a:latin typeface="Ubuntu" panose="020B0504030602030204" pitchFamily="34" charset="0"/>
              </a:defRPr>
            </a:lvl1pPr>
          </a:lstStyle>
          <a:p>
            <a:pPr lvl="0"/>
            <a:r>
              <a:rPr lang="en-US"/>
              <a:t>Title</a:t>
            </a:r>
          </a:p>
        </p:txBody>
      </p:sp>
      <p:sp>
        <p:nvSpPr>
          <p:cNvPr id="14" name="Text Placeholder 13">
            <a:extLst>
              <a:ext uri="{FF2B5EF4-FFF2-40B4-BE49-F238E27FC236}">
                <a16:creationId xmlns:a16="http://schemas.microsoft.com/office/drawing/2014/main" id="{6A594284-69EF-4DEC-B420-A3DC797B72AC}"/>
              </a:ext>
            </a:extLst>
          </p:cNvPr>
          <p:cNvSpPr>
            <a:spLocks noGrp="1"/>
          </p:cNvSpPr>
          <p:nvPr>
            <p:ph type="body" sz="quarter" idx="11" hasCustomPrompt="1"/>
          </p:nvPr>
        </p:nvSpPr>
        <p:spPr>
          <a:xfrm>
            <a:off x="628650" y="712319"/>
            <a:ext cx="9591675" cy="378754"/>
          </a:xfrm>
        </p:spPr>
        <p:txBody>
          <a:bodyPr>
            <a:noAutofit/>
          </a:bodyPr>
          <a:lstStyle>
            <a:lvl1pPr marL="0" indent="0">
              <a:lnSpc>
                <a:spcPct val="100000"/>
              </a:lnSpc>
              <a:buNone/>
              <a:defRPr sz="2400" b="1">
                <a:solidFill>
                  <a:srgbClr val="179984"/>
                </a:solidFill>
                <a:latin typeface="Ubuntu" panose="020B0504030602030204" pitchFamily="34" charset="0"/>
              </a:defRPr>
            </a:lvl1pPr>
          </a:lstStyle>
          <a:p>
            <a:pPr lvl="0"/>
            <a:r>
              <a:rPr lang="en-US"/>
              <a:t>Subtitle</a:t>
            </a:r>
          </a:p>
        </p:txBody>
      </p:sp>
      <p:sp>
        <p:nvSpPr>
          <p:cNvPr id="16" name="Text Placeholder 15">
            <a:extLst>
              <a:ext uri="{FF2B5EF4-FFF2-40B4-BE49-F238E27FC236}">
                <a16:creationId xmlns:a16="http://schemas.microsoft.com/office/drawing/2014/main" id="{BF4FFF77-2D3E-4262-8095-12A64B404797}"/>
              </a:ext>
            </a:extLst>
          </p:cNvPr>
          <p:cNvSpPr>
            <a:spLocks noGrp="1"/>
          </p:cNvSpPr>
          <p:nvPr>
            <p:ph type="body" sz="quarter" idx="12" hasCustomPrompt="1"/>
          </p:nvPr>
        </p:nvSpPr>
        <p:spPr>
          <a:xfrm>
            <a:off x="628650" y="1962150"/>
            <a:ext cx="9772650" cy="3400425"/>
          </a:xfrm>
        </p:spPr>
        <p:txBody>
          <a:bodyPr>
            <a:normAutofit/>
          </a:bodyPr>
          <a:lstStyle>
            <a:lvl1pPr marL="0" indent="0">
              <a:lnSpc>
                <a:spcPct val="110000"/>
              </a:lnSpc>
              <a:spcBef>
                <a:spcPts val="0"/>
              </a:spcBef>
              <a:buNone/>
              <a:defRPr sz="2800">
                <a:latin typeface="Ubuntu" panose="020B0504030602030204" pitchFamily="34" charset="0"/>
              </a:defRPr>
            </a:lvl1pPr>
          </a:lstStyle>
          <a:p>
            <a:pPr lvl="0"/>
            <a:r>
              <a:rPr lang="en-US"/>
              <a:t>Text</a:t>
            </a:r>
          </a:p>
        </p:txBody>
      </p:sp>
    </p:spTree>
    <p:extLst>
      <p:ext uri="{BB962C8B-B14F-4D97-AF65-F5344CB8AC3E}">
        <p14:creationId xmlns:p14="http://schemas.microsoft.com/office/powerpoint/2010/main" val="314523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General slide">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316572"/>
            <a:ext cx="9610725" cy="378754"/>
          </a:xfrm>
        </p:spPr>
        <p:txBody>
          <a:bodyPr>
            <a:noAutofit/>
          </a:bodyPr>
          <a:lstStyle>
            <a:lvl1pPr marL="0" indent="0">
              <a:lnSpc>
                <a:spcPct val="100000"/>
              </a:lnSpc>
              <a:buNone/>
              <a:defRPr sz="2400">
                <a:solidFill>
                  <a:schemeClr val="tx1">
                    <a:lumMod val="50000"/>
                    <a:lumOff val="50000"/>
                  </a:schemeClr>
                </a:solidFill>
                <a:latin typeface="Ubuntu" panose="020B0504030602030204" pitchFamily="34" charset="0"/>
              </a:defRPr>
            </a:lvl1pPr>
          </a:lstStyle>
          <a:p>
            <a:pPr lvl="0"/>
            <a:r>
              <a:rPr lang="en-US"/>
              <a:t>Title</a:t>
            </a:r>
          </a:p>
        </p:txBody>
      </p:sp>
      <p:sp>
        <p:nvSpPr>
          <p:cNvPr id="14" name="Text Placeholder 13">
            <a:extLst>
              <a:ext uri="{FF2B5EF4-FFF2-40B4-BE49-F238E27FC236}">
                <a16:creationId xmlns:a16="http://schemas.microsoft.com/office/drawing/2014/main" id="{6A594284-69EF-4DEC-B420-A3DC797B72AC}"/>
              </a:ext>
            </a:extLst>
          </p:cNvPr>
          <p:cNvSpPr>
            <a:spLocks noGrp="1"/>
          </p:cNvSpPr>
          <p:nvPr>
            <p:ph type="body" sz="quarter" idx="11" hasCustomPrompt="1"/>
          </p:nvPr>
        </p:nvSpPr>
        <p:spPr>
          <a:xfrm>
            <a:off x="628650" y="712319"/>
            <a:ext cx="9591675" cy="378754"/>
          </a:xfrm>
        </p:spPr>
        <p:txBody>
          <a:bodyPr>
            <a:noAutofit/>
          </a:bodyPr>
          <a:lstStyle>
            <a:lvl1pPr marL="0" indent="0">
              <a:lnSpc>
                <a:spcPct val="100000"/>
              </a:lnSpc>
              <a:buNone/>
              <a:defRPr sz="2400" b="1">
                <a:solidFill>
                  <a:srgbClr val="013B82"/>
                </a:solidFill>
                <a:latin typeface="Ubuntu" panose="020B0504030602030204" pitchFamily="34" charset="0"/>
              </a:defRPr>
            </a:lvl1pPr>
          </a:lstStyle>
          <a:p>
            <a:pPr lvl="0"/>
            <a:r>
              <a:rPr lang="en-US"/>
              <a:t>Subtitle</a:t>
            </a:r>
          </a:p>
        </p:txBody>
      </p:sp>
      <p:sp>
        <p:nvSpPr>
          <p:cNvPr id="16" name="Text Placeholder 15">
            <a:extLst>
              <a:ext uri="{FF2B5EF4-FFF2-40B4-BE49-F238E27FC236}">
                <a16:creationId xmlns:a16="http://schemas.microsoft.com/office/drawing/2014/main" id="{BF4FFF77-2D3E-4262-8095-12A64B404797}"/>
              </a:ext>
            </a:extLst>
          </p:cNvPr>
          <p:cNvSpPr>
            <a:spLocks noGrp="1"/>
          </p:cNvSpPr>
          <p:nvPr>
            <p:ph type="body" sz="quarter" idx="12" hasCustomPrompt="1"/>
          </p:nvPr>
        </p:nvSpPr>
        <p:spPr>
          <a:xfrm>
            <a:off x="628650" y="1962150"/>
            <a:ext cx="9772650" cy="3400425"/>
          </a:xfrm>
        </p:spPr>
        <p:txBody>
          <a:bodyPr>
            <a:normAutofit/>
          </a:bodyPr>
          <a:lstStyle>
            <a:lvl1pPr marL="0" indent="0">
              <a:lnSpc>
                <a:spcPct val="110000"/>
              </a:lnSpc>
              <a:spcBef>
                <a:spcPts val="0"/>
              </a:spcBef>
              <a:buNone/>
              <a:defRPr sz="2800">
                <a:latin typeface="Ubuntu" panose="020B0504030602030204" pitchFamily="34" charset="0"/>
              </a:defRPr>
            </a:lvl1pPr>
          </a:lstStyle>
          <a:p>
            <a:pPr lvl="0"/>
            <a:r>
              <a:rPr lang="en-US"/>
              <a:t>Text</a:t>
            </a:r>
          </a:p>
        </p:txBody>
      </p:sp>
      <p:pic>
        <p:nvPicPr>
          <p:cNvPr id="13" name="Graphic 12">
            <a:extLst>
              <a:ext uri="{FF2B5EF4-FFF2-40B4-BE49-F238E27FC236}">
                <a16:creationId xmlns:a16="http://schemas.microsoft.com/office/drawing/2014/main" id="{1461D19B-6091-F29B-CF59-4C4F63A23F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4120" y="-49242"/>
            <a:ext cx="2087880" cy="1952694"/>
          </a:xfrm>
          <a:prstGeom prst="rect">
            <a:avLst/>
          </a:prstGeom>
        </p:spPr>
      </p:pic>
      <p:pic>
        <p:nvPicPr>
          <p:cNvPr id="15" name="Picture 16">
            <a:extLst>
              <a:ext uri="{FF2B5EF4-FFF2-40B4-BE49-F238E27FC236}">
                <a16:creationId xmlns:a16="http://schemas.microsoft.com/office/drawing/2014/main" id="{A663CC06-C988-9259-DD9B-F13287A139B1}"/>
              </a:ext>
            </a:extLst>
          </p:cNvPr>
          <p:cNvPicPr>
            <a:picLocks noChangeAspect="1"/>
          </p:cNvPicPr>
          <p:nvPr userDrawn="1"/>
        </p:nvPicPr>
        <p:blipFill>
          <a:blip r:embed="rId4"/>
          <a:stretch>
            <a:fillRect/>
          </a:stretch>
        </p:blipFill>
        <p:spPr>
          <a:xfrm>
            <a:off x="9478716" y="6233652"/>
            <a:ext cx="2167000" cy="133582"/>
          </a:xfrm>
          <a:prstGeom prst="rect">
            <a:avLst/>
          </a:prstGeom>
        </p:spPr>
      </p:pic>
    </p:spTree>
    <p:extLst>
      <p:ext uri="{BB962C8B-B14F-4D97-AF65-F5344CB8AC3E}">
        <p14:creationId xmlns:p14="http://schemas.microsoft.com/office/powerpoint/2010/main" val="291305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nts">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1767BAE-8A6B-4245-8072-DC7D45914492}"/>
              </a:ext>
            </a:extLst>
          </p:cNvPr>
          <p:cNvSpPr>
            <a:spLocks noGrp="1"/>
          </p:cNvSpPr>
          <p:nvPr>
            <p:ph type="pic" sz="quarter" idx="12"/>
          </p:nvPr>
        </p:nvSpPr>
        <p:spPr>
          <a:xfrm>
            <a:off x="2428875" y="1638300"/>
            <a:ext cx="9829800" cy="4892675"/>
          </a:xfrm>
        </p:spPr>
        <p:txBody>
          <a:bodyPr/>
          <a:lstStyle/>
          <a:p>
            <a:endParaRPr lang="en-US"/>
          </a:p>
        </p:txBody>
      </p:sp>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536016"/>
            <a:ext cx="9610725" cy="581025"/>
          </a:xfrm>
        </p:spPr>
        <p:txBody>
          <a:bodyPr>
            <a:noAutofit/>
          </a:bodyPr>
          <a:lstStyle>
            <a:lvl1pPr marL="0" indent="0" algn="l">
              <a:buNone/>
              <a:defRPr sz="3600" b="1">
                <a:solidFill>
                  <a:srgbClr val="013B82"/>
                </a:solidFill>
                <a:latin typeface="Ubuntu" panose="020B0504030602030204" pitchFamily="34" charset="0"/>
              </a:defRPr>
            </a:lvl1pPr>
          </a:lstStyle>
          <a:p>
            <a:pPr lvl="0"/>
            <a:r>
              <a:rPr lang="en-US"/>
              <a:t>Title</a:t>
            </a:r>
          </a:p>
        </p:txBody>
      </p:sp>
      <p:pic>
        <p:nvPicPr>
          <p:cNvPr id="22" name="Picture 21" descr="Text&#10;&#10;Description automatically generated">
            <a:extLst>
              <a:ext uri="{FF2B5EF4-FFF2-40B4-BE49-F238E27FC236}">
                <a16:creationId xmlns:a16="http://schemas.microsoft.com/office/drawing/2014/main" id="{65E0366C-219D-4F6C-A98A-6EBBF0FF07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57924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9A8685-21A9-447D-943C-17D541644DCF}"/>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a:ln>
                  <a:noFill/>
                </a:ln>
                <a:solidFill>
                  <a:srgbClr val="00695E"/>
                </a:solidFill>
                <a:effectLst/>
                <a:uLnTx/>
                <a:uFillTx/>
                <a:latin typeface="Ubuntu" panose="020B0504030602030204" pitchFamily="34" charset="0"/>
                <a:ea typeface="+mn-ea"/>
                <a:cs typeface="+mn-cs"/>
              </a:rPr>
              <a:t>ATHLETE LEADERSHIP</a:t>
            </a:r>
          </a:p>
        </p:txBody>
      </p:sp>
      <p:sp>
        <p:nvSpPr>
          <p:cNvPr id="8" name="TextBox 7">
            <a:extLst>
              <a:ext uri="{FF2B5EF4-FFF2-40B4-BE49-F238E27FC236}">
                <a16:creationId xmlns:a16="http://schemas.microsoft.com/office/drawing/2014/main" id="{79C82241-D7BD-45C9-A845-0538A7795C11}"/>
              </a:ext>
            </a:extLst>
          </p:cNvPr>
          <p:cNvSpPr txBox="1"/>
          <p:nvPr userDrawn="1"/>
        </p:nvSpPr>
        <p:spPr>
          <a:xfrm>
            <a:off x="1071716" y="1769806"/>
            <a:ext cx="52504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Ubuntu" panose="020B0504030602030204" pitchFamily="34" charset="0"/>
                <a:ea typeface="+mn-ea"/>
                <a:cs typeface="+mn-cs"/>
              </a:rPr>
              <a:t>Questions?</a:t>
            </a:r>
          </a:p>
        </p:txBody>
      </p:sp>
    </p:spTree>
    <p:extLst>
      <p:ext uri="{BB962C8B-B14F-4D97-AF65-F5344CB8AC3E}">
        <p14:creationId xmlns:p14="http://schemas.microsoft.com/office/powerpoint/2010/main" val="3235407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2"/>
          <a:stretch>
            <a:fillRect/>
          </a:stretch>
        </p:blipFill>
        <p:spPr>
          <a:xfrm>
            <a:off x="10923534" y="282615"/>
            <a:ext cx="877942" cy="877942"/>
          </a:xfrm>
          <a:prstGeom prst="rect">
            <a:avLst/>
          </a:prstGeom>
        </p:spPr>
      </p:pic>
      <p:pic>
        <p:nvPicPr>
          <p:cNvPr id="2" name="Picture 16">
            <a:extLst>
              <a:ext uri="{FF2B5EF4-FFF2-40B4-BE49-F238E27FC236}">
                <a16:creationId xmlns:a16="http://schemas.microsoft.com/office/drawing/2014/main" id="{F483155A-7C75-780B-6FBC-1C5FA0188953}"/>
              </a:ext>
            </a:extLst>
          </p:cNvPr>
          <p:cNvPicPr>
            <a:picLocks noChangeAspect="1"/>
          </p:cNvPicPr>
          <p:nvPr userDrawn="1"/>
        </p:nvPicPr>
        <p:blipFill>
          <a:blip r:embed="rId3"/>
          <a:stretch>
            <a:fillRect/>
          </a:stretch>
        </p:blipFill>
        <p:spPr>
          <a:xfrm>
            <a:off x="1584396" y="440288"/>
            <a:ext cx="2167000" cy="133582"/>
          </a:xfrm>
          <a:prstGeom prst="rect">
            <a:avLst/>
          </a:prstGeom>
        </p:spPr>
      </p:pic>
      <p:pic>
        <p:nvPicPr>
          <p:cNvPr id="5" name="Picture 4" descr="A group of people holding flags&#10;&#10;AI-generated content may be incorrect.">
            <a:extLst>
              <a:ext uri="{FF2B5EF4-FFF2-40B4-BE49-F238E27FC236}">
                <a16:creationId xmlns:a16="http://schemas.microsoft.com/office/drawing/2014/main" id="{CA6F68F5-D369-7F2B-A6EC-F4123A6A2FD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Tree>
    <p:extLst>
      <p:ext uri="{BB962C8B-B14F-4D97-AF65-F5344CB8AC3E}">
        <p14:creationId xmlns:p14="http://schemas.microsoft.com/office/powerpoint/2010/main" val="1499215852"/>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236BA10-0EB7-97DE-C98C-C06D995118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63884DF-286C-0D1D-DDFC-DD11E0A5290B}"/>
              </a:ext>
            </a:extLst>
          </p:cNvPr>
          <p:cNvPicPr>
            <a:picLocks noChangeAspect="1"/>
          </p:cNvPicPr>
          <p:nvPr userDrawn="1"/>
        </p:nvPicPr>
        <p:blipFill>
          <a:blip r:embed="rId3"/>
          <a:stretch>
            <a:fillRect/>
          </a:stretch>
        </p:blipFill>
        <p:spPr>
          <a:xfrm>
            <a:off x="9672793" y="344961"/>
            <a:ext cx="1965794" cy="687426"/>
          </a:xfrm>
          <a:prstGeom prst="rect">
            <a:avLst/>
          </a:prstGeom>
        </p:spPr>
      </p:pic>
      <p:sp>
        <p:nvSpPr>
          <p:cNvPr id="8" name="Text Placeholder 2">
            <a:extLst>
              <a:ext uri="{FF2B5EF4-FFF2-40B4-BE49-F238E27FC236}">
                <a16:creationId xmlns:a16="http://schemas.microsoft.com/office/drawing/2014/main" id="{ABEB7318-B73A-0711-646F-71EE2DE816FA}"/>
              </a:ext>
            </a:extLst>
          </p:cNvPr>
          <p:cNvSpPr>
            <a:spLocks noGrp="1"/>
          </p:cNvSpPr>
          <p:nvPr>
            <p:ph type="body" sz="quarter" idx="10" hasCustomPrompt="1"/>
          </p:nvPr>
        </p:nvSpPr>
        <p:spPr>
          <a:xfrm>
            <a:off x="800100" y="962025"/>
            <a:ext cx="6572250" cy="687426"/>
          </a:xfrm>
        </p:spPr>
        <p:txBody>
          <a:bodyPr>
            <a:normAutofit/>
          </a:bodyPr>
          <a:lstStyle>
            <a:lvl1pPr marL="0" indent="0">
              <a:buNone/>
              <a:defRPr sz="4400" b="1">
                <a:solidFill>
                  <a:schemeClr val="bg1"/>
                </a:solidFill>
                <a:latin typeface="Ubuntu" panose="020B0504030602030204" pitchFamily="34" charset="0"/>
              </a:defRPr>
            </a:lvl1pPr>
          </a:lstStyle>
          <a:p>
            <a:pPr lvl="0"/>
            <a:r>
              <a:rPr lang="en-US"/>
              <a:t>Title</a:t>
            </a:r>
          </a:p>
        </p:txBody>
      </p:sp>
      <p:sp>
        <p:nvSpPr>
          <p:cNvPr id="9" name="Text Placeholder 4">
            <a:extLst>
              <a:ext uri="{FF2B5EF4-FFF2-40B4-BE49-F238E27FC236}">
                <a16:creationId xmlns:a16="http://schemas.microsoft.com/office/drawing/2014/main" id="{30540805-AE8F-F58D-9DE8-CECB5F34C2B4}"/>
              </a:ext>
            </a:extLst>
          </p:cNvPr>
          <p:cNvSpPr>
            <a:spLocks noGrp="1"/>
          </p:cNvSpPr>
          <p:nvPr>
            <p:ph type="body" sz="quarter" idx="11" hasCustomPrompt="1"/>
          </p:nvPr>
        </p:nvSpPr>
        <p:spPr>
          <a:xfrm>
            <a:off x="819150" y="2552700"/>
            <a:ext cx="9410700" cy="571500"/>
          </a:xfrm>
        </p:spPr>
        <p:txBody>
          <a:bodyPr/>
          <a:lstStyle>
            <a:lvl1pPr marL="0" indent="0">
              <a:buNone/>
              <a:defRPr b="0">
                <a:solidFill>
                  <a:schemeClr val="bg1"/>
                </a:solidFill>
                <a:latin typeface="Ubuntu" panose="020B0504030602030204" pitchFamily="34" charset="0"/>
              </a:defRPr>
            </a:lvl1pPr>
          </a:lstStyle>
          <a:p>
            <a:pPr lvl="0"/>
            <a:r>
              <a:rPr lang="en-US"/>
              <a:t>Lesson intro</a:t>
            </a:r>
          </a:p>
        </p:txBody>
      </p:sp>
      <p:sp>
        <p:nvSpPr>
          <p:cNvPr id="10" name="Text Placeholder 4">
            <a:extLst>
              <a:ext uri="{FF2B5EF4-FFF2-40B4-BE49-F238E27FC236}">
                <a16:creationId xmlns:a16="http://schemas.microsoft.com/office/drawing/2014/main" id="{DA31BAF2-428B-544F-CE9E-E4ECBAE550D2}"/>
              </a:ext>
            </a:extLst>
          </p:cNvPr>
          <p:cNvSpPr>
            <a:spLocks noGrp="1"/>
          </p:cNvSpPr>
          <p:nvPr>
            <p:ph type="body" sz="quarter" idx="12" hasCustomPrompt="1"/>
          </p:nvPr>
        </p:nvSpPr>
        <p:spPr>
          <a:xfrm>
            <a:off x="800100" y="3465473"/>
            <a:ext cx="9410700" cy="1478001"/>
          </a:xfrm>
        </p:spPr>
        <p:txBody>
          <a:bodyPr/>
          <a:lstStyle>
            <a:lvl1pPr marL="0" indent="0">
              <a:lnSpc>
                <a:spcPct val="110000"/>
              </a:lnSpc>
              <a:spcBef>
                <a:spcPts val="0"/>
              </a:spcBef>
              <a:buNone/>
              <a:defRPr b="1">
                <a:solidFill>
                  <a:schemeClr val="bg1"/>
                </a:solidFill>
                <a:latin typeface="Ubuntu" panose="020B0504030602030204" pitchFamily="34" charset="0"/>
              </a:defRPr>
            </a:lvl1pPr>
          </a:lstStyle>
          <a:p>
            <a:pPr lvl="0"/>
            <a:r>
              <a:rPr lang="en-US"/>
              <a:t>Lesson intro</a:t>
            </a:r>
          </a:p>
        </p:txBody>
      </p:sp>
    </p:spTree>
    <p:extLst>
      <p:ext uri="{BB962C8B-B14F-4D97-AF65-F5344CB8AC3E}">
        <p14:creationId xmlns:p14="http://schemas.microsoft.com/office/powerpoint/2010/main" val="205833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BAC5C-735E-ED44-E08E-9F991541BC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6F0E25-B8CD-D497-C928-49AD14FDD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4AF93-A74C-8823-D88C-80ABD3D10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B61FC-80A7-4D6D-9AFD-1991CBA965F4}" type="datetimeFigureOut">
              <a:rPr lang="en-US" smtClean="0"/>
              <a:t>1/23/2026</a:t>
            </a:fld>
            <a:endParaRPr lang="en-US"/>
          </a:p>
        </p:txBody>
      </p:sp>
      <p:sp>
        <p:nvSpPr>
          <p:cNvPr id="5" name="Footer Placeholder 4">
            <a:extLst>
              <a:ext uri="{FF2B5EF4-FFF2-40B4-BE49-F238E27FC236}">
                <a16:creationId xmlns:a16="http://schemas.microsoft.com/office/drawing/2014/main" id="{8584DE40-0AD5-DAC6-6BC6-642D46CA5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39DF42-90AA-D26C-EE86-EC27F5E4E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B13FA1-F35F-4EC4-8468-29C36D7ECD12}" type="slidenum">
              <a:rPr lang="en-US" smtClean="0"/>
              <a:t>‹#›</a:t>
            </a:fld>
            <a:endParaRPr lang="en-US"/>
          </a:p>
        </p:txBody>
      </p:sp>
    </p:spTree>
    <p:extLst>
      <p:ext uri="{BB962C8B-B14F-4D97-AF65-F5344CB8AC3E}">
        <p14:creationId xmlns:p14="http://schemas.microsoft.com/office/powerpoint/2010/main" val="24881128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78"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49" r:id="rId19"/>
    <p:sldLayoutId id="2147483650"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 id="2147483679" r:id="rId30"/>
    <p:sldLayoutId id="2147483680"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4.xml"/><Relationship Id="rId6" Type="http://schemas.openxmlformats.org/officeDocument/2006/relationships/image" Target="../media/image84.png"/><Relationship Id="rId5" Type="http://schemas.openxmlformats.org/officeDocument/2006/relationships/image" Target="../media/image155.svg"/><Relationship Id="rId4" Type="http://schemas.openxmlformats.org/officeDocument/2006/relationships/image" Target="../media/image154.png"/></Relationships>
</file>

<file path=ppt/slides/_rels/slide101.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110.svg"/><Relationship Id="rId2" Type="http://schemas.openxmlformats.org/officeDocument/2006/relationships/image" Target="../media/image52.png"/><Relationship Id="rId1" Type="http://schemas.openxmlformats.org/officeDocument/2006/relationships/slideLayout" Target="../slideLayouts/slideLayout17.xml"/><Relationship Id="rId6" Type="http://schemas.openxmlformats.org/officeDocument/2006/relationships/image" Target="../media/image109.png"/><Relationship Id="rId5" Type="http://schemas.openxmlformats.org/officeDocument/2006/relationships/image" Target="../media/image114.svg"/><Relationship Id="rId4" Type="http://schemas.openxmlformats.org/officeDocument/2006/relationships/image" Target="../media/image113.png"/></Relationships>
</file>

<file path=ppt/slides/_rels/slide10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43.svg"/></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9.emf"/><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13.png"/><Relationship Id="rId10" Type="http://schemas.openxmlformats.org/officeDocument/2006/relationships/image" Target="../media/image49.svg"/><Relationship Id="rId4" Type="http://schemas.openxmlformats.org/officeDocument/2006/relationships/image" Target="../media/image12.emf"/><Relationship Id="rId9" Type="http://schemas.openxmlformats.org/officeDocument/2006/relationships/image" Target="../media/image48.png"/><Relationship Id="rId1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5.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9.emf"/><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13.png"/><Relationship Id="rId10" Type="http://schemas.openxmlformats.org/officeDocument/2006/relationships/image" Target="../media/image49.svg"/><Relationship Id="rId4" Type="http://schemas.openxmlformats.org/officeDocument/2006/relationships/image" Target="../media/image12.emf"/><Relationship Id="rId9" Type="http://schemas.openxmlformats.org/officeDocument/2006/relationships/image" Target="../media/image48.png"/><Relationship Id="rId14" Type="http://schemas.openxmlformats.org/officeDocument/2006/relationships/image" Target="../media/image53.svg"/></Relationships>
</file>

<file path=ppt/slides/_rels/slide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9.emf"/><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5.xml"/><Relationship Id="rId16" Type="http://schemas.openxmlformats.org/officeDocument/2006/relationships/image" Target="../media/image59.svg"/><Relationship Id="rId1" Type="http://schemas.openxmlformats.org/officeDocument/2006/relationships/slideLayout" Target="../slideLayouts/slideLayout8.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8.png"/><Relationship Id="rId10" Type="http://schemas.openxmlformats.org/officeDocument/2006/relationships/image" Target="../media/image49.svg"/><Relationship Id="rId4" Type="http://schemas.openxmlformats.org/officeDocument/2006/relationships/image" Target="../media/image12.emf"/><Relationship Id="rId9" Type="http://schemas.openxmlformats.org/officeDocument/2006/relationships/image" Target="../media/image48.png"/><Relationship Id="rId14" Type="http://schemas.openxmlformats.org/officeDocument/2006/relationships/image" Target="../media/image53.svg"/></Relationships>
</file>

<file path=ppt/slides/_rels/slide2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9.emf"/><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9.e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2.emf"/><Relationship Id="rId9" Type="http://schemas.openxmlformats.org/officeDocument/2006/relationships/image" Target="../media/image5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63.sv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7.xml"/><Relationship Id="rId5" Type="http://schemas.openxmlformats.org/officeDocument/2006/relationships/image" Target="../media/image45.sv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7.xml"/><Relationship Id="rId5" Type="http://schemas.openxmlformats.org/officeDocument/2006/relationships/image" Target="../media/image45.sv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7.xml"/><Relationship Id="rId5" Type="http://schemas.openxmlformats.org/officeDocument/2006/relationships/image" Target="../media/image45.sv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7.xml"/><Relationship Id="rId5" Type="http://schemas.openxmlformats.org/officeDocument/2006/relationships/image" Target="../media/image45.sv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7.xml"/><Relationship Id="rId5" Type="http://schemas.openxmlformats.org/officeDocument/2006/relationships/image" Target="../media/image45.sv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9.emf"/><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9.emf"/><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9.emf"/><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71.svg"/><Relationship Id="rId4" Type="http://schemas.openxmlformats.org/officeDocument/2006/relationships/image" Target="../media/image12.emf"/><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45.svg"/></Relationships>
</file>

<file path=ppt/slides/_rels/slide41.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45.svg"/><Relationship Id="rId2" Type="http://schemas.openxmlformats.org/officeDocument/2006/relationships/image" Target="../media/image56.png"/><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71.sv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emf"/><Relationship Id="rId7" Type="http://schemas.openxmlformats.org/officeDocument/2006/relationships/image" Target="../media/image73.sv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72.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75.svg"/></Relationships>
</file>

<file path=ppt/slides/_rels/slide4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76.png"/><Relationship Id="rId7"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5.sv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81.svg"/><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3.sv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82.png"/><Relationship Id="rId5" Type="http://schemas.openxmlformats.org/officeDocument/2006/relationships/image" Target="../media/image45.sv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 Id="rId4" Type="http://schemas.openxmlformats.org/officeDocument/2006/relationships/image" Target="../media/image86.svg"/></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12.emf"/><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9.svg"/><Relationship Id="rId2" Type="http://schemas.openxmlformats.org/officeDocument/2006/relationships/notesSlide" Target="../notesSlides/notesSlide16.xml"/><Relationship Id="rId16"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88.svg"/><Relationship Id="rId15" Type="http://schemas.openxmlformats.org/officeDocument/2006/relationships/image" Target="../media/image90.svg"/><Relationship Id="rId10" Type="http://schemas.openxmlformats.org/officeDocument/2006/relationships/image" Target="../media/image50.png"/><Relationship Id="rId4" Type="http://schemas.openxmlformats.org/officeDocument/2006/relationships/image" Target="../media/image87.png"/><Relationship Id="rId9" Type="http://schemas.openxmlformats.org/officeDocument/2006/relationships/image" Target="../media/image49.svg"/><Relationship Id="rId14" Type="http://schemas.openxmlformats.org/officeDocument/2006/relationships/image" Target="../media/image89.png"/></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59.sv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47.sv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2.emf"/><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47.sv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12.emf"/><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image" Target="../media/image9.emf"/><Relationship Id="rId16" Type="http://schemas.openxmlformats.org/officeDocument/2006/relationships/image" Target="../media/image47.svg"/><Relationship Id="rId1" Type="http://schemas.openxmlformats.org/officeDocument/2006/relationships/slideLayout" Target="../slideLayouts/slideLayout1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46.png"/><Relationship Id="rId10" Type="http://schemas.openxmlformats.org/officeDocument/2006/relationships/image" Target="../media/image96.svg"/><Relationship Id="rId4" Type="http://schemas.openxmlformats.org/officeDocument/2006/relationships/image" Target="../media/image13.png"/><Relationship Id="rId9" Type="http://schemas.openxmlformats.org/officeDocument/2006/relationships/image" Target="../media/image95.png"/><Relationship Id="rId14" Type="http://schemas.openxmlformats.org/officeDocument/2006/relationships/image" Target="../media/image100.svg"/></Relationships>
</file>

<file path=ppt/slides/_rels/slide5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3" Type="http://schemas.openxmlformats.org/officeDocument/2006/relationships/image" Target="../media/image91.pn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47.svg"/><Relationship Id="rId2" Type="http://schemas.openxmlformats.org/officeDocument/2006/relationships/image" Target="../media/image12.emf"/><Relationship Id="rId16" Type="http://schemas.openxmlformats.org/officeDocument/2006/relationships/image" Target="../media/image46.png"/><Relationship Id="rId1" Type="http://schemas.openxmlformats.org/officeDocument/2006/relationships/slideLayout" Target="../slideLayouts/slideLayout17.xml"/><Relationship Id="rId6" Type="http://schemas.openxmlformats.org/officeDocument/2006/relationships/image" Target="../media/image101.png"/><Relationship Id="rId11" Type="http://schemas.openxmlformats.org/officeDocument/2006/relationships/image" Target="../media/image106.svg"/><Relationship Id="rId5" Type="http://schemas.openxmlformats.org/officeDocument/2006/relationships/image" Target="../media/image24.png"/><Relationship Id="rId15" Type="http://schemas.openxmlformats.org/officeDocument/2006/relationships/image" Target="../media/image110.svg"/><Relationship Id="rId10" Type="http://schemas.openxmlformats.org/officeDocument/2006/relationships/image" Target="../media/image105.png"/><Relationship Id="rId4" Type="http://schemas.openxmlformats.org/officeDocument/2006/relationships/image" Target="../media/image92.svg"/><Relationship Id="rId9" Type="http://schemas.openxmlformats.org/officeDocument/2006/relationships/image" Target="../media/image104.svg"/><Relationship Id="rId14" Type="http://schemas.openxmlformats.org/officeDocument/2006/relationships/image" Target="../media/image109.png"/></Relationships>
</file>

<file path=ppt/slides/_rels/slide53.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12.emf"/><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image" Target="../media/image9.emf"/><Relationship Id="rId16" Type="http://schemas.openxmlformats.org/officeDocument/2006/relationships/image" Target="../media/image47.svg"/><Relationship Id="rId1" Type="http://schemas.openxmlformats.org/officeDocument/2006/relationships/slideLayout" Target="../slideLayouts/slideLayout1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46.png"/><Relationship Id="rId10" Type="http://schemas.openxmlformats.org/officeDocument/2006/relationships/image" Target="../media/image96.svg"/><Relationship Id="rId4" Type="http://schemas.openxmlformats.org/officeDocument/2006/relationships/image" Target="../media/image13.png"/><Relationship Id="rId9" Type="http://schemas.openxmlformats.org/officeDocument/2006/relationships/image" Target="../media/image95.png"/><Relationship Id="rId14" Type="http://schemas.openxmlformats.org/officeDocument/2006/relationships/image" Target="../media/image100.svg"/></Relationships>
</file>

<file path=ppt/slides/_rels/slide5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3" Type="http://schemas.openxmlformats.org/officeDocument/2006/relationships/image" Target="../media/image93.png"/><Relationship Id="rId7" Type="http://schemas.openxmlformats.org/officeDocument/2006/relationships/image" Target="../media/image112.svg"/><Relationship Id="rId12" Type="http://schemas.openxmlformats.org/officeDocument/2006/relationships/image" Target="../media/image107.png"/><Relationship Id="rId17" Type="http://schemas.openxmlformats.org/officeDocument/2006/relationships/image" Target="../media/image47.svg"/><Relationship Id="rId2" Type="http://schemas.openxmlformats.org/officeDocument/2006/relationships/image" Target="../media/image12.emf"/><Relationship Id="rId16" Type="http://schemas.openxmlformats.org/officeDocument/2006/relationships/image" Target="../media/image46.png"/><Relationship Id="rId1" Type="http://schemas.openxmlformats.org/officeDocument/2006/relationships/slideLayout" Target="../slideLayouts/slideLayout17.xml"/><Relationship Id="rId6" Type="http://schemas.openxmlformats.org/officeDocument/2006/relationships/image" Target="../media/image111.png"/><Relationship Id="rId11" Type="http://schemas.openxmlformats.org/officeDocument/2006/relationships/image" Target="../media/image106.svg"/><Relationship Id="rId5" Type="http://schemas.openxmlformats.org/officeDocument/2006/relationships/image" Target="../media/image24.png"/><Relationship Id="rId15" Type="http://schemas.openxmlformats.org/officeDocument/2006/relationships/image" Target="../media/image110.svg"/><Relationship Id="rId10" Type="http://schemas.openxmlformats.org/officeDocument/2006/relationships/image" Target="../media/image105.png"/><Relationship Id="rId4" Type="http://schemas.openxmlformats.org/officeDocument/2006/relationships/image" Target="../media/image94.svg"/><Relationship Id="rId9" Type="http://schemas.openxmlformats.org/officeDocument/2006/relationships/image" Target="../media/image104.svg"/><Relationship Id="rId14" Type="http://schemas.openxmlformats.org/officeDocument/2006/relationships/image" Target="../media/image109.png"/></Relationships>
</file>

<file path=ppt/slides/_rels/slide55.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12.emf"/><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image" Target="../media/image9.emf"/><Relationship Id="rId16" Type="http://schemas.openxmlformats.org/officeDocument/2006/relationships/image" Target="../media/image47.svg"/><Relationship Id="rId1" Type="http://schemas.openxmlformats.org/officeDocument/2006/relationships/slideLayout" Target="../slideLayouts/slideLayout1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46.png"/><Relationship Id="rId10" Type="http://schemas.openxmlformats.org/officeDocument/2006/relationships/image" Target="../media/image96.svg"/><Relationship Id="rId4" Type="http://schemas.openxmlformats.org/officeDocument/2006/relationships/image" Target="../media/image13.png"/><Relationship Id="rId9" Type="http://schemas.openxmlformats.org/officeDocument/2006/relationships/image" Target="../media/image95.png"/><Relationship Id="rId14" Type="http://schemas.openxmlformats.org/officeDocument/2006/relationships/image" Target="../media/image100.svg"/></Relationships>
</file>

<file path=ppt/slides/_rels/slide56.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8.svg"/><Relationship Id="rId3" Type="http://schemas.openxmlformats.org/officeDocument/2006/relationships/image" Target="../media/image24.png"/><Relationship Id="rId7" Type="http://schemas.openxmlformats.org/officeDocument/2006/relationships/image" Target="../media/image112.svg"/><Relationship Id="rId12" Type="http://schemas.openxmlformats.org/officeDocument/2006/relationships/image" Target="../media/image107.png"/><Relationship Id="rId17" Type="http://schemas.openxmlformats.org/officeDocument/2006/relationships/image" Target="../media/image110.svg"/><Relationship Id="rId2" Type="http://schemas.openxmlformats.org/officeDocument/2006/relationships/image" Target="../media/image12.emf"/><Relationship Id="rId16" Type="http://schemas.openxmlformats.org/officeDocument/2006/relationships/image" Target="../media/image109.png"/><Relationship Id="rId1" Type="http://schemas.openxmlformats.org/officeDocument/2006/relationships/slideLayout" Target="../slideLayouts/slideLayout17.xml"/><Relationship Id="rId6" Type="http://schemas.openxmlformats.org/officeDocument/2006/relationships/image" Target="../media/image111.png"/><Relationship Id="rId11" Type="http://schemas.openxmlformats.org/officeDocument/2006/relationships/image" Target="../media/image106.svg"/><Relationship Id="rId5" Type="http://schemas.openxmlformats.org/officeDocument/2006/relationships/image" Target="../media/image96.svg"/><Relationship Id="rId15" Type="http://schemas.openxmlformats.org/officeDocument/2006/relationships/image" Target="../media/image47.svg"/><Relationship Id="rId10" Type="http://schemas.openxmlformats.org/officeDocument/2006/relationships/image" Target="../media/image105.png"/><Relationship Id="rId4" Type="http://schemas.openxmlformats.org/officeDocument/2006/relationships/image" Target="../media/image95.png"/><Relationship Id="rId9" Type="http://schemas.openxmlformats.org/officeDocument/2006/relationships/image" Target="../media/image102.svg"/><Relationship Id="rId14" Type="http://schemas.openxmlformats.org/officeDocument/2006/relationships/image" Target="../media/image46.png"/></Relationships>
</file>

<file path=ppt/slides/_rels/slide57.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12.emf"/><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image" Target="../media/image9.emf"/><Relationship Id="rId16" Type="http://schemas.openxmlformats.org/officeDocument/2006/relationships/image" Target="../media/image47.svg"/><Relationship Id="rId1" Type="http://schemas.openxmlformats.org/officeDocument/2006/relationships/slideLayout" Target="../slideLayouts/slideLayout1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46.png"/><Relationship Id="rId10" Type="http://schemas.openxmlformats.org/officeDocument/2006/relationships/image" Target="../media/image96.svg"/><Relationship Id="rId4" Type="http://schemas.openxmlformats.org/officeDocument/2006/relationships/image" Target="../media/image13.png"/><Relationship Id="rId9" Type="http://schemas.openxmlformats.org/officeDocument/2006/relationships/image" Target="../media/image95.png"/><Relationship Id="rId14" Type="http://schemas.openxmlformats.org/officeDocument/2006/relationships/image" Target="../media/image100.svg"/></Relationships>
</file>

<file path=ppt/slides/_rels/slide58.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8.svg"/><Relationship Id="rId3" Type="http://schemas.openxmlformats.org/officeDocument/2006/relationships/image" Target="../media/image24.png"/><Relationship Id="rId7" Type="http://schemas.openxmlformats.org/officeDocument/2006/relationships/image" Target="../media/image112.svg"/><Relationship Id="rId12" Type="http://schemas.openxmlformats.org/officeDocument/2006/relationships/image" Target="../media/image107.png"/><Relationship Id="rId17" Type="http://schemas.openxmlformats.org/officeDocument/2006/relationships/image" Target="../media/image47.svg"/><Relationship Id="rId2" Type="http://schemas.openxmlformats.org/officeDocument/2006/relationships/image" Target="../media/image12.emf"/><Relationship Id="rId16" Type="http://schemas.openxmlformats.org/officeDocument/2006/relationships/image" Target="../media/image46.png"/><Relationship Id="rId1" Type="http://schemas.openxmlformats.org/officeDocument/2006/relationships/slideLayout" Target="../slideLayouts/slideLayout17.xml"/><Relationship Id="rId6" Type="http://schemas.openxmlformats.org/officeDocument/2006/relationships/image" Target="../media/image111.png"/><Relationship Id="rId11" Type="http://schemas.openxmlformats.org/officeDocument/2006/relationships/image" Target="../media/image104.svg"/><Relationship Id="rId5" Type="http://schemas.openxmlformats.org/officeDocument/2006/relationships/image" Target="../media/image98.svg"/><Relationship Id="rId15" Type="http://schemas.openxmlformats.org/officeDocument/2006/relationships/image" Target="../media/image110.sv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svg"/><Relationship Id="rId14" Type="http://schemas.openxmlformats.org/officeDocument/2006/relationships/image" Target="../media/image109.png"/></Relationships>
</file>

<file path=ppt/slides/_rels/slide59.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12.emf"/><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image" Target="../media/image9.emf"/><Relationship Id="rId16" Type="http://schemas.openxmlformats.org/officeDocument/2006/relationships/image" Target="../media/image47.svg"/><Relationship Id="rId1" Type="http://schemas.openxmlformats.org/officeDocument/2006/relationships/slideLayout" Target="../slideLayouts/slideLayout1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46.png"/><Relationship Id="rId10" Type="http://schemas.openxmlformats.org/officeDocument/2006/relationships/image" Target="../media/image96.svg"/><Relationship Id="rId4" Type="http://schemas.openxmlformats.org/officeDocument/2006/relationships/image" Target="../media/image13.png"/><Relationship Id="rId9" Type="http://schemas.openxmlformats.org/officeDocument/2006/relationships/image" Target="../media/image95.png"/><Relationship Id="rId14" Type="http://schemas.openxmlformats.org/officeDocument/2006/relationships/image" Target="../media/image100.sv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svg"/><Relationship Id="rId18" Type="http://schemas.openxmlformats.org/officeDocument/2006/relationships/image" Target="../media/image109.png"/><Relationship Id="rId3" Type="http://schemas.openxmlformats.org/officeDocument/2006/relationships/image" Target="../media/image24.png"/><Relationship Id="rId7" Type="http://schemas.openxmlformats.org/officeDocument/2006/relationships/image" Target="../media/image112.svg"/><Relationship Id="rId12" Type="http://schemas.openxmlformats.org/officeDocument/2006/relationships/image" Target="../media/image105.png"/><Relationship Id="rId17" Type="http://schemas.openxmlformats.org/officeDocument/2006/relationships/image" Target="../media/image47.svg"/><Relationship Id="rId2" Type="http://schemas.openxmlformats.org/officeDocument/2006/relationships/image" Target="../media/image12.emf"/><Relationship Id="rId16" Type="http://schemas.openxmlformats.org/officeDocument/2006/relationships/image" Target="../media/image46.png"/><Relationship Id="rId1" Type="http://schemas.openxmlformats.org/officeDocument/2006/relationships/slideLayout" Target="../slideLayouts/slideLayout17.xml"/><Relationship Id="rId6" Type="http://schemas.openxmlformats.org/officeDocument/2006/relationships/image" Target="../media/image111.png"/><Relationship Id="rId11" Type="http://schemas.openxmlformats.org/officeDocument/2006/relationships/image" Target="../media/image104.svg"/><Relationship Id="rId5" Type="http://schemas.openxmlformats.org/officeDocument/2006/relationships/image" Target="../media/image98.svg"/><Relationship Id="rId15" Type="http://schemas.openxmlformats.org/officeDocument/2006/relationships/image" Target="../media/image100.svg"/><Relationship Id="rId10" Type="http://schemas.openxmlformats.org/officeDocument/2006/relationships/image" Target="../media/image103.png"/><Relationship Id="rId19" Type="http://schemas.openxmlformats.org/officeDocument/2006/relationships/image" Target="../media/image110.svg"/><Relationship Id="rId4" Type="http://schemas.openxmlformats.org/officeDocument/2006/relationships/image" Target="../media/image97.png"/><Relationship Id="rId9" Type="http://schemas.openxmlformats.org/officeDocument/2006/relationships/image" Target="../media/image102.svg"/><Relationship Id="rId14" Type="http://schemas.openxmlformats.org/officeDocument/2006/relationships/image" Target="../media/image99.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7.svg"/></Relationships>
</file>

<file path=ppt/slides/_rels/slide6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emf"/><Relationship Id="rId7" Type="http://schemas.openxmlformats.org/officeDocument/2006/relationships/image" Target="../media/image110.sv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09.png"/><Relationship Id="rId5" Type="http://schemas.openxmlformats.org/officeDocument/2006/relationships/image" Target="../media/image114.svg"/><Relationship Id="rId4" Type="http://schemas.openxmlformats.org/officeDocument/2006/relationships/image" Target="../media/image113.png"/><Relationship Id="rId9" Type="http://schemas.openxmlformats.org/officeDocument/2006/relationships/image" Target="../media/image47.svg"/></Relationships>
</file>

<file path=ppt/slides/_rels/slide69.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116.svg"/><Relationship Id="rId5" Type="http://schemas.openxmlformats.org/officeDocument/2006/relationships/image" Target="../media/image115.png"/><Relationship Id="rId4" Type="http://schemas.openxmlformats.org/officeDocument/2006/relationships/image" Target="../media/image47.svg"/></Relationships>
</file>

<file path=ppt/slides/_rels/slide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47.svg"/><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118.svg"/></Relationships>
</file>

<file path=ppt/slides/_rels/slide7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47.sv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90.svg"/><Relationship Id="rId4" Type="http://schemas.openxmlformats.org/officeDocument/2006/relationships/image" Target="../media/image89.png"/></Relationships>
</file>

<file path=ppt/slides/_rels/slide7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2.emf"/><Relationship Id="rId7" Type="http://schemas.openxmlformats.org/officeDocument/2006/relationships/image" Target="../media/image114.sv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110.svg"/></Relationships>
</file>

<file path=ppt/slides/_rels/slide7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89.png"/><Relationship Id="rId3" Type="http://schemas.openxmlformats.org/officeDocument/2006/relationships/image" Target="../media/image87.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32.xml"/><Relationship Id="rId16" Type="http://schemas.openxmlformats.org/officeDocument/2006/relationships/image" Target="../media/image59.svg"/><Relationship Id="rId1" Type="http://schemas.openxmlformats.org/officeDocument/2006/relationships/slideLayout" Target="../slideLayouts/slideLayout8.xml"/><Relationship Id="rId6" Type="http://schemas.openxmlformats.org/officeDocument/2006/relationships/image" Target="../media/image120.svg"/><Relationship Id="rId11" Type="http://schemas.openxmlformats.org/officeDocument/2006/relationships/image" Target="../media/image52.png"/><Relationship Id="rId5" Type="http://schemas.openxmlformats.org/officeDocument/2006/relationships/image" Target="../media/image119.png"/><Relationship Id="rId15" Type="http://schemas.openxmlformats.org/officeDocument/2006/relationships/image" Target="../media/image58.png"/><Relationship Id="rId10" Type="http://schemas.openxmlformats.org/officeDocument/2006/relationships/image" Target="../media/image51.svg"/><Relationship Id="rId4" Type="http://schemas.openxmlformats.org/officeDocument/2006/relationships/image" Target="../media/image88.svg"/><Relationship Id="rId9" Type="http://schemas.openxmlformats.org/officeDocument/2006/relationships/image" Target="../media/image50.png"/><Relationship Id="rId14" Type="http://schemas.openxmlformats.org/officeDocument/2006/relationships/image" Target="../media/image90.svg"/></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49.svg"/></Relationships>
</file>

<file path=ppt/slides/_rels/slide7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emf"/><Relationship Id="rId7" Type="http://schemas.openxmlformats.org/officeDocument/2006/relationships/image" Target="../media/image59.sv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49.svg"/><Relationship Id="rId4" Type="http://schemas.openxmlformats.org/officeDocument/2006/relationships/image" Target="../media/image48.png"/></Relationships>
</file>

<file path=ppt/slides/_rels/slide7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49.svg"/><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9.sv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123.svg"/><Relationship Id="rId4" Type="http://schemas.openxmlformats.org/officeDocument/2006/relationships/image" Target="../media/image122.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25.sv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124.png"/><Relationship Id="rId5" Type="http://schemas.openxmlformats.org/officeDocument/2006/relationships/image" Target="../media/image49.svg"/><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27.sv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26.png"/><Relationship Id="rId5" Type="http://schemas.openxmlformats.org/officeDocument/2006/relationships/image" Target="../media/image49.svg"/><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14.svg"/></Relationships>
</file>

<file path=ppt/slides/_rels/slide83.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50.png"/><Relationship Id="rId18" Type="http://schemas.openxmlformats.org/officeDocument/2006/relationships/image" Target="../media/image90.svg"/><Relationship Id="rId3" Type="http://schemas.openxmlformats.org/officeDocument/2006/relationships/image" Target="../media/image130.png"/><Relationship Id="rId7" Type="http://schemas.openxmlformats.org/officeDocument/2006/relationships/image" Target="../media/image87.png"/><Relationship Id="rId12" Type="http://schemas.openxmlformats.org/officeDocument/2006/relationships/image" Target="../media/image135.svg"/><Relationship Id="rId17" Type="http://schemas.openxmlformats.org/officeDocument/2006/relationships/image" Target="../media/image89.png"/><Relationship Id="rId2" Type="http://schemas.openxmlformats.org/officeDocument/2006/relationships/notesSlide" Target="../notesSlides/notesSlide40.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8.xml"/><Relationship Id="rId6" Type="http://schemas.openxmlformats.org/officeDocument/2006/relationships/image" Target="../media/image133.svg"/><Relationship Id="rId11" Type="http://schemas.openxmlformats.org/officeDocument/2006/relationships/image" Target="../media/image134.png"/><Relationship Id="rId5" Type="http://schemas.openxmlformats.org/officeDocument/2006/relationships/image" Target="../media/image132.png"/><Relationship Id="rId15" Type="http://schemas.openxmlformats.org/officeDocument/2006/relationships/image" Target="../media/image52.png"/><Relationship Id="rId10" Type="http://schemas.openxmlformats.org/officeDocument/2006/relationships/image" Target="../media/image120.svg"/><Relationship Id="rId19" Type="http://schemas.openxmlformats.org/officeDocument/2006/relationships/image" Target="../media/image58.png"/><Relationship Id="rId4" Type="http://schemas.openxmlformats.org/officeDocument/2006/relationships/image" Target="../media/image131.svg"/><Relationship Id="rId9" Type="http://schemas.openxmlformats.org/officeDocument/2006/relationships/image" Target="../media/image119.png"/><Relationship Id="rId14" Type="http://schemas.openxmlformats.org/officeDocument/2006/relationships/image" Target="../media/image51.svg"/></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1.svg"/></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1.svg"/></Relationships>
</file>

<file path=ppt/slides/_rels/slide86.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50.png"/><Relationship Id="rId7" Type="http://schemas.openxmlformats.org/officeDocument/2006/relationships/image" Target="../media/image138.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137.svg"/><Relationship Id="rId5" Type="http://schemas.openxmlformats.org/officeDocument/2006/relationships/image" Target="../media/image136.png"/><Relationship Id="rId4" Type="http://schemas.openxmlformats.org/officeDocument/2006/relationships/image" Target="../media/image51.svg"/></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137.svg"/><Relationship Id="rId5" Type="http://schemas.openxmlformats.org/officeDocument/2006/relationships/image" Target="../media/image136.png"/><Relationship Id="rId4" Type="http://schemas.openxmlformats.org/officeDocument/2006/relationships/image" Target="../media/image51.svg"/></Relationships>
</file>

<file path=ppt/slides/_rels/slide8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50.png"/><Relationship Id="rId7" Type="http://schemas.openxmlformats.org/officeDocument/2006/relationships/image" Target="../media/image12.emf"/><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51.svg"/><Relationship Id="rId9" Type="http://schemas.openxmlformats.org/officeDocument/2006/relationships/image" Target="../media/image141.svg"/></Relationships>
</file>

<file path=ppt/slides/_rels/slide89.xml.rels><?xml version="1.0" encoding="UTF-8" standalone="yes"?>
<Relationships xmlns="http://schemas.openxmlformats.org/package/2006/relationships"><Relationship Id="rId8" Type="http://schemas.openxmlformats.org/officeDocument/2006/relationships/image" Target="../media/image135.svg"/><Relationship Id="rId13" Type="http://schemas.openxmlformats.org/officeDocument/2006/relationships/image" Target="../media/image89.png"/><Relationship Id="rId3" Type="http://schemas.openxmlformats.org/officeDocument/2006/relationships/image" Target="../media/image87.png"/><Relationship Id="rId7" Type="http://schemas.openxmlformats.org/officeDocument/2006/relationships/image" Target="../media/image134.png"/><Relationship Id="rId12" Type="http://schemas.openxmlformats.org/officeDocument/2006/relationships/image" Target="../media/image53.svg"/><Relationship Id="rId2" Type="http://schemas.openxmlformats.org/officeDocument/2006/relationships/notesSlide" Target="../notesSlides/notesSlide46.xml"/><Relationship Id="rId16" Type="http://schemas.openxmlformats.org/officeDocument/2006/relationships/image" Target="../media/image59.svg"/><Relationship Id="rId1" Type="http://schemas.openxmlformats.org/officeDocument/2006/relationships/slideLayout" Target="../slideLayouts/slideLayout8.xml"/><Relationship Id="rId6" Type="http://schemas.openxmlformats.org/officeDocument/2006/relationships/image" Target="../media/image120.svg"/><Relationship Id="rId11" Type="http://schemas.openxmlformats.org/officeDocument/2006/relationships/image" Target="../media/image52.png"/><Relationship Id="rId5" Type="http://schemas.openxmlformats.org/officeDocument/2006/relationships/image" Target="../media/image119.png"/><Relationship Id="rId15" Type="http://schemas.openxmlformats.org/officeDocument/2006/relationships/image" Target="../media/image58.png"/><Relationship Id="rId10" Type="http://schemas.openxmlformats.org/officeDocument/2006/relationships/image" Target="../media/image51.svg"/><Relationship Id="rId4" Type="http://schemas.openxmlformats.org/officeDocument/2006/relationships/image" Target="../media/image88.svg"/><Relationship Id="rId9" Type="http://schemas.openxmlformats.org/officeDocument/2006/relationships/image" Target="../media/image50.png"/><Relationship Id="rId14" Type="http://schemas.openxmlformats.org/officeDocument/2006/relationships/image" Target="../media/image90.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3.svg"/></Relationships>
</file>

<file path=ppt/slides/_rels/slide9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3.svg"/></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image" Target="../media/image142.png"/><Relationship Id="rId4" Type="http://schemas.openxmlformats.org/officeDocument/2006/relationships/image" Target="../media/image53.svg"/></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6.xml"/><Relationship Id="rId5" Type="http://schemas.openxmlformats.org/officeDocument/2006/relationships/image" Target="../media/image143.jpeg"/><Relationship Id="rId4" Type="http://schemas.openxmlformats.org/officeDocument/2006/relationships/image" Target="../media/image53.svg"/></Relationships>
</file>

<file path=ppt/slides/_rels/slide9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145.svg"/></Relationships>
</file>

<file path=ppt/slides/_rels/slide9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2.emf"/><Relationship Id="rId7" Type="http://schemas.openxmlformats.org/officeDocument/2006/relationships/image" Target="../media/image110.svg"/><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image" Target="../media/image109.png"/><Relationship Id="rId5" Type="http://schemas.openxmlformats.org/officeDocument/2006/relationships/image" Target="../media/image114.svg"/><Relationship Id="rId4" Type="http://schemas.openxmlformats.org/officeDocument/2006/relationships/image" Target="../media/image113.png"/><Relationship Id="rId9" Type="http://schemas.openxmlformats.org/officeDocument/2006/relationships/image" Target="../media/image53.svg"/></Relationships>
</file>

<file path=ppt/slides/_rels/slide98.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svg"/><Relationship Id="rId7" Type="http://schemas.openxmlformats.org/officeDocument/2006/relationships/image" Target="../media/image151.svg"/><Relationship Id="rId2" Type="http://schemas.openxmlformats.org/officeDocument/2006/relationships/image" Target="../media/image146.png"/><Relationship Id="rId1" Type="http://schemas.openxmlformats.org/officeDocument/2006/relationships/slideLayout" Target="../slideLayouts/slideLayout17.xml"/><Relationship Id="rId6" Type="http://schemas.openxmlformats.org/officeDocument/2006/relationships/image" Target="../media/image150.png"/><Relationship Id="rId5" Type="http://schemas.openxmlformats.org/officeDocument/2006/relationships/image" Target="../media/image149.svg"/><Relationship Id="rId4" Type="http://schemas.openxmlformats.org/officeDocument/2006/relationships/image" Target="../media/image148.png"/><Relationship Id="rId9" Type="http://schemas.openxmlformats.org/officeDocument/2006/relationships/image" Target="../media/image153.svg"/></Relationships>
</file>

<file path=ppt/slides/_rels/slide9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svg"/><Relationship Id="rId7" Type="http://schemas.openxmlformats.org/officeDocument/2006/relationships/image" Target="../media/image151.svg"/><Relationship Id="rId2" Type="http://schemas.openxmlformats.org/officeDocument/2006/relationships/image" Target="../media/image146.png"/><Relationship Id="rId1" Type="http://schemas.openxmlformats.org/officeDocument/2006/relationships/slideLayout" Target="../slideLayouts/slideLayout17.xml"/><Relationship Id="rId6" Type="http://schemas.openxmlformats.org/officeDocument/2006/relationships/image" Target="../media/image150.png"/><Relationship Id="rId5" Type="http://schemas.openxmlformats.org/officeDocument/2006/relationships/image" Target="../media/image149.svg"/><Relationship Id="rId4" Type="http://schemas.openxmlformats.org/officeDocument/2006/relationships/image" Target="../media/image148.png"/><Relationship Id="rId9" Type="http://schemas.openxmlformats.org/officeDocument/2006/relationships/image" Target="../media/image15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A2C2-1B55-22B0-93E1-C8CC9037862A}"/>
              </a:ext>
            </a:extLst>
          </p:cNvPr>
          <p:cNvSpPr txBox="1"/>
          <p:nvPr/>
        </p:nvSpPr>
        <p:spPr>
          <a:xfrm>
            <a:off x="609599" y="2009414"/>
            <a:ext cx="6816811" cy="1880579"/>
          </a:xfrm>
          <a:prstGeom prst="rect">
            <a:avLst/>
          </a:prstGeom>
          <a:noFill/>
        </p:spPr>
        <p:txBody>
          <a:bodyPr wrap="square" rtlCol="0">
            <a:spAutoFit/>
          </a:bodyPr>
          <a:lstStyle/>
          <a:p>
            <a:pPr>
              <a:lnSpc>
                <a:spcPct val="80000"/>
              </a:lnSpc>
            </a:pPr>
            <a:r>
              <a:rPr lang="en-US" sz="7200" b="1" dirty="0">
                <a:solidFill>
                  <a:schemeClr val="bg1"/>
                </a:solidFill>
                <a:latin typeface="GT Walsheim Pro Condensed Black" panose="00000906000000000000" pitchFamily="2" charset="0"/>
              </a:rPr>
              <a:t>PROJECT MANAGEMENT</a:t>
            </a:r>
          </a:p>
        </p:txBody>
      </p:sp>
      <p:sp>
        <p:nvSpPr>
          <p:cNvPr id="5" name="TextBox 4">
            <a:extLst>
              <a:ext uri="{FF2B5EF4-FFF2-40B4-BE49-F238E27FC236}">
                <a16:creationId xmlns:a16="http://schemas.microsoft.com/office/drawing/2014/main" id="{A659C398-0800-B249-DA0E-8A151DCB79FC}"/>
              </a:ext>
            </a:extLst>
          </p:cNvPr>
          <p:cNvSpPr txBox="1"/>
          <p:nvPr/>
        </p:nvSpPr>
        <p:spPr>
          <a:xfrm>
            <a:off x="609599" y="3889993"/>
            <a:ext cx="6334897" cy="535531"/>
          </a:xfrm>
          <a:prstGeom prst="rect">
            <a:avLst/>
          </a:prstGeom>
          <a:noFill/>
        </p:spPr>
        <p:txBody>
          <a:bodyPr wrap="square" rtlCol="0">
            <a:spAutoFit/>
          </a:bodyPr>
          <a:lstStyle/>
          <a:p>
            <a:pPr>
              <a:lnSpc>
                <a:spcPct val="90000"/>
              </a:lnSpc>
            </a:pPr>
            <a:r>
              <a:rPr lang="en-US" sz="3200" b="1">
                <a:solidFill>
                  <a:schemeClr val="tx2"/>
                </a:solidFill>
                <a:latin typeface="GT Walsheim Pro Condensed Black" panose="00000906000000000000" pitchFamily="2" charset="0"/>
              </a:rPr>
              <a:t>TRAINING FOR ATHLETE LEADERS</a:t>
            </a:r>
          </a:p>
        </p:txBody>
      </p:sp>
    </p:spTree>
    <p:extLst>
      <p:ext uri="{BB962C8B-B14F-4D97-AF65-F5344CB8AC3E}">
        <p14:creationId xmlns:p14="http://schemas.microsoft.com/office/powerpoint/2010/main" val="108151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2679-D276-95DA-4242-02481C93CB0D}"/>
            </a:ext>
          </a:extLst>
        </p:cNvPr>
        <p:cNvGrpSpPr/>
        <p:nvPr/>
      </p:nvGrpSpPr>
      <p:grpSpPr>
        <a:xfrm>
          <a:off x="0" y="0"/>
          <a:ext cx="0" cy="0"/>
          <a:chOff x="0" y="0"/>
          <a:chExt cx="0" cy="0"/>
        </a:xfrm>
      </p:grpSpPr>
      <p:sp>
        <p:nvSpPr>
          <p:cNvPr id="2" name="TextBox 8">
            <a:extLst>
              <a:ext uri="{FF2B5EF4-FFF2-40B4-BE49-F238E27FC236}">
                <a16:creationId xmlns:a16="http://schemas.microsoft.com/office/drawing/2014/main" id="{93E9B59F-8E02-1306-6E0E-C342E1878F79}"/>
              </a:ext>
            </a:extLst>
          </p:cNvPr>
          <p:cNvSpPr txBox="1"/>
          <p:nvPr/>
        </p:nvSpPr>
        <p:spPr>
          <a:xfrm>
            <a:off x="3909449" y="3429000"/>
            <a:ext cx="6729976" cy="1373389"/>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chemeClr val="tx1">
                    <a:lumMod val="65000"/>
                    <a:lumOff val="35000"/>
                  </a:schemeClr>
                </a:solidFill>
                <a:latin typeface="Ubuntu Light" panose="020B0304030602030204" pitchFamily="34" charset="0"/>
                <a:ea typeface="Ubuntu"/>
                <a:cs typeface="Ubuntu"/>
                <a:sym typeface="Ubuntu"/>
              </a:rPr>
              <a:t>The application of knowledge, skills, tools, and techniques to project activities to meet the project requirements.</a:t>
            </a:r>
          </a:p>
        </p:txBody>
      </p:sp>
      <p:sp>
        <p:nvSpPr>
          <p:cNvPr id="17" name="Text Placeholder 2">
            <a:extLst>
              <a:ext uri="{FF2B5EF4-FFF2-40B4-BE49-F238E27FC236}">
                <a16:creationId xmlns:a16="http://schemas.microsoft.com/office/drawing/2014/main" id="{3AC8CAF2-CA35-7423-ECEF-962B9313F340}"/>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8" name="Text Placeholder 4">
            <a:extLst>
              <a:ext uri="{FF2B5EF4-FFF2-40B4-BE49-F238E27FC236}">
                <a16:creationId xmlns:a16="http://schemas.microsoft.com/office/drawing/2014/main" id="{0E8EE826-FCE1-F43D-F2A7-3C565C952B77}"/>
              </a:ext>
            </a:extLst>
          </p:cNvPr>
          <p:cNvSpPr>
            <a:spLocks noGrp="1"/>
          </p:cNvSpPr>
          <p:nvPr>
            <p:ph type="body" sz="quarter" idx="11"/>
          </p:nvPr>
        </p:nvSpPr>
        <p:spPr>
          <a:xfrm>
            <a:off x="1498600" y="991026"/>
            <a:ext cx="3389086" cy="466684"/>
          </a:xfrm>
        </p:spPr>
        <p:txBody>
          <a:bodyPr>
            <a:normAutofit/>
          </a:bodyPr>
          <a:lstStyle/>
          <a:p>
            <a:r>
              <a:rPr lang="en-US" sz="2400">
                <a:solidFill>
                  <a:schemeClr val="bg2">
                    <a:lumMod val="50000"/>
                  </a:schemeClr>
                </a:solidFill>
              </a:rPr>
              <a:t>Project Management</a:t>
            </a:r>
          </a:p>
        </p:txBody>
      </p:sp>
      <p:sp>
        <p:nvSpPr>
          <p:cNvPr id="19" name="TextBox 5">
            <a:extLst>
              <a:ext uri="{FF2B5EF4-FFF2-40B4-BE49-F238E27FC236}">
                <a16:creationId xmlns:a16="http://schemas.microsoft.com/office/drawing/2014/main" id="{A55EF428-D31B-9A39-6FBC-F2301EBC42C6}"/>
              </a:ext>
            </a:extLst>
          </p:cNvPr>
          <p:cNvSpPr txBox="1"/>
          <p:nvPr/>
        </p:nvSpPr>
        <p:spPr>
          <a:xfrm>
            <a:off x="4010667" y="2782669"/>
            <a:ext cx="7028808" cy="646331"/>
          </a:xfrm>
          <a:prstGeom prst="rect">
            <a:avLst/>
          </a:prstGeom>
          <a:noFill/>
        </p:spPr>
        <p:txBody>
          <a:bodyPr wrap="square" rtlCol="0">
            <a:spAutoFit/>
          </a:bodyPr>
          <a:lstStyle/>
          <a:p>
            <a:r>
              <a:rPr lang="en-US" sz="3600" b="1">
                <a:solidFill>
                  <a:srgbClr val="013B82"/>
                </a:solidFill>
                <a:latin typeface="Ubuntu"/>
              </a:rPr>
              <a:t>What is </a:t>
            </a:r>
            <a:r>
              <a:rPr lang="en-US" sz="3600" b="1">
                <a:solidFill>
                  <a:srgbClr val="F68D1E"/>
                </a:solidFill>
                <a:latin typeface="Ubuntu"/>
              </a:rPr>
              <a:t>Project Management</a:t>
            </a:r>
            <a:r>
              <a:rPr lang="en-US" sz="3600" b="1">
                <a:solidFill>
                  <a:srgbClr val="013B82"/>
                </a:solidFill>
                <a:latin typeface="Ubuntu"/>
              </a:rPr>
              <a:t>?</a:t>
            </a:r>
          </a:p>
        </p:txBody>
      </p:sp>
      <p:pic>
        <p:nvPicPr>
          <p:cNvPr id="24" name="Graphic 23">
            <a:extLst>
              <a:ext uri="{FF2B5EF4-FFF2-40B4-BE49-F238E27FC236}">
                <a16:creationId xmlns:a16="http://schemas.microsoft.com/office/drawing/2014/main" id="{0570070A-CE95-D7D1-1024-2225C6D69D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075" y="2552700"/>
            <a:ext cx="2785212" cy="2495550"/>
          </a:xfrm>
          <a:prstGeom prst="rect">
            <a:avLst/>
          </a:prstGeom>
        </p:spPr>
      </p:pic>
    </p:spTree>
    <p:extLst>
      <p:ext uri="{BB962C8B-B14F-4D97-AF65-F5344CB8AC3E}">
        <p14:creationId xmlns:p14="http://schemas.microsoft.com/office/powerpoint/2010/main" val="32628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6ECE-B38C-6D49-7E81-14C5957B4BAB}"/>
            </a:ext>
          </a:extLst>
        </p:cNvPr>
        <p:cNvGrpSpPr/>
        <p:nvPr/>
      </p:nvGrpSpPr>
      <p:grpSpPr>
        <a:xfrm>
          <a:off x="0" y="0"/>
          <a:ext cx="0" cy="0"/>
          <a:chOff x="0" y="0"/>
          <a:chExt cx="0" cy="0"/>
        </a:xfrm>
      </p:grpSpPr>
      <p:pic>
        <p:nvPicPr>
          <p:cNvPr id="16" name="Graphic 15">
            <a:extLst>
              <a:ext uri="{FF2B5EF4-FFF2-40B4-BE49-F238E27FC236}">
                <a16:creationId xmlns:a16="http://schemas.microsoft.com/office/drawing/2014/main" id="{6744A5C1-7E7F-ECB9-19AE-C93F415B56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1109" y="3359260"/>
            <a:ext cx="2910729" cy="2465559"/>
          </a:xfrm>
          <a:prstGeom prst="rect">
            <a:avLst/>
          </a:prstGeom>
        </p:spPr>
      </p:pic>
      <p:pic>
        <p:nvPicPr>
          <p:cNvPr id="4" name="Graphic 3" descr="Present with solid fill">
            <a:extLst>
              <a:ext uri="{FF2B5EF4-FFF2-40B4-BE49-F238E27FC236}">
                <a16:creationId xmlns:a16="http://schemas.microsoft.com/office/drawing/2014/main" id="{5D8FAE93-83F8-3DB7-5572-B8C9544D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53591" y="4496899"/>
            <a:ext cx="914400" cy="914400"/>
          </a:xfrm>
          <a:prstGeom prst="rect">
            <a:avLst/>
          </a:prstGeom>
        </p:spPr>
      </p:pic>
      <p:sp>
        <p:nvSpPr>
          <p:cNvPr id="13" name="TextBox 12">
            <a:extLst>
              <a:ext uri="{FF2B5EF4-FFF2-40B4-BE49-F238E27FC236}">
                <a16:creationId xmlns:a16="http://schemas.microsoft.com/office/drawing/2014/main" id="{7DEE1D7F-A2D8-86C1-D410-29FF2D87D204}"/>
              </a:ext>
            </a:extLst>
          </p:cNvPr>
          <p:cNvSpPr txBox="1"/>
          <p:nvPr/>
        </p:nvSpPr>
        <p:spPr>
          <a:xfrm>
            <a:off x="825517" y="2091847"/>
            <a:ext cx="7315183" cy="4289059"/>
          </a:xfrm>
          <a:prstGeom prst="rect">
            <a:avLst/>
          </a:prstGeom>
          <a:noFill/>
        </p:spPr>
        <p:txBody>
          <a:bodyPr wrap="square" rtlCol="0">
            <a:spAutoFit/>
          </a:bodyPr>
          <a:lstStyle/>
          <a:p>
            <a:pPr marL="342900" indent="-342900">
              <a:lnSpc>
                <a:spcPct val="120000"/>
              </a:lnSpc>
              <a:spcAft>
                <a:spcPts val="600"/>
              </a:spcAft>
              <a:buBlip>
                <a:blip r:embed="rId6"/>
              </a:buBlip>
            </a:pPr>
            <a:r>
              <a:rPr lang="en-US" sz="2400">
                <a:solidFill>
                  <a:schemeClr val="bg1"/>
                </a:solidFill>
                <a:latin typeface="Ubuntu" panose="020B0504030602030204" pitchFamily="34" charset="0"/>
                <a:ea typeface="Calibri"/>
                <a:cs typeface="Calibri"/>
                <a:sym typeface="Calibri"/>
              </a:rPr>
              <a:t>After sharing your project, take time to reflect.</a:t>
            </a:r>
          </a:p>
          <a:p>
            <a:pPr marL="342900" indent="-342900">
              <a:lnSpc>
                <a:spcPct val="120000"/>
              </a:lnSpc>
              <a:spcAft>
                <a:spcPts val="600"/>
              </a:spcAft>
              <a:buBlip>
                <a:blip r:embed="rId6"/>
              </a:buBlip>
            </a:pPr>
            <a:r>
              <a:rPr lang="en-US" sz="2400">
                <a:solidFill>
                  <a:schemeClr val="bg1"/>
                </a:solidFill>
                <a:latin typeface="Ubuntu" panose="020B0504030602030204" pitchFamily="34" charset="0"/>
                <a:ea typeface="Calibri"/>
                <a:cs typeface="Calibri"/>
                <a:sym typeface="Calibri"/>
              </a:rPr>
              <a:t>Listen to feedback from the audience and other speakers.</a:t>
            </a:r>
          </a:p>
          <a:p>
            <a:pPr marL="342900" indent="-342900">
              <a:lnSpc>
                <a:spcPct val="120000"/>
              </a:lnSpc>
              <a:spcAft>
                <a:spcPts val="200"/>
              </a:spcAft>
              <a:buBlip>
                <a:blip r:embed="rId6"/>
              </a:buBlip>
            </a:pPr>
            <a:r>
              <a:rPr lang="en-US" sz="2400">
                <a:solidFill>
                  <a:schemeClr val="bg1"/>
                </a:solidFill>
                <a:latin typeface="Ubuntu" panose="020B0504030602030204" pitchFamily="34" charset="0"/>
                <a:ea typeface="Calibri"/>
                <a:cs typeface="Calibri"/>
                <a:sym typeface="Calibri"/>
              </a:rPr>
              <a:t>Ask yourself:</a:t>
            </a:r>
          </a:p>
          <a:p>
            <a:pPr marL="622300" indent="-254000">
              <a:lnSpc>
                <a:spcPct val="120000"/>
              </a:lnSpc>
              <a:spcAft>
                <a:spcPts val="200"/>
              </a:spcAft>
              <a:buClr>
                <a:srgbClr val="013B82"/>
              </a:buClr>
              <a:buFont typeface="Ubuntu" panose="020B0504030602030204" pitchFamily="34" charset="0"/>
              <a:buChar char="›"/>
            </a:pPr>
            <a:r>
              <a:rPr lang="en-US" sz="2400">
                <a:solidFill>
                  <a:schemeClr val="bg1"/>
                </a:solidFill>
                <a:latin typeface="Ubuntu" panose="020B0504030602030204" pitchFamily="34" charset="0"/>
                <a:ea typeface="Calibri"/>
                <a:cs typeface="Calibri"/>
                <a:sym typeface="Calibri"/>
              </a:rPr>
              <a:t>What went well?</a:t>
            </a:r>
          </a:p>
          <a:p>
            <a:pPr marL="622300" indent="-254000">
              <a:lnSpc>
                <a:spcPct val="120000"/>
              </a:lnSpc>
              <a:spcAft>
                <a:spcPts val="200"/>
              </a:spcAft>
              <a:buClr>
                <a:srgbClr val="013B82"/>
              </a:buClr>
              <a:buFont typeface="Ubuntu" panose="020B0504030602030204" pitchFamily="34" charset="0"/>
              <a:buChar char="›"/>
            </a:pPr>
            <a:r>
              <a:rPr lang="en-US" sz="2400">
                <a:solidFill>
                  <a:schemeClr val="bg1"/>
                </a:solidFill>
                <a:latin typeface="Ubuntu" panose="020B0504030602030204" pitchFamily="34" charset="0"/>
                <a:ea typeface="Calibri"/>
                <a:cs typeface="Calibri"/>
                <a:sym typeface="Calibri"/>
              </a:rPr>
              <a:t>What could I do better next time?</a:t>
            </a:r>
          </a:p>
          <a:p>
            <a:pPr marL="622300" indent="-254000">
              <a:lnSpc>
                <a:spcPct val="120000"/>
              </a:lnSpc>
              <a:spcAft>
                <a:spcPts val="200"/>
              </a:spcAft>
              <a:buClr>
                <a:srgbClr val="013B82"/>
              </a:buClr>
              <a:buFont typeface="Ubuntu" panose="020B0504030602030204" pitchFamily="34" charset="0"/>
              <a:buChar char="›"/>
            </a:pPr>
            <a:r>
              <a:rPr lang="en-US" sz="2400">
                <a:solidFill>
                  <a:schemeClr val="bg1"/>
                </a:solidFill>
                <a:latin typeface="Ubuntu" panose="020B0504030602030204" pitchFamily="34" charset="0"/>
                <a:ea typeface="Calibri"/>
                <a:cs typeface="Calibri"/>
                <a:sym typeface="Calibri"/>
              </a:rPr>
              <a:t>Make notes to help you grow as a presenter and improve your project.</a:t>
            </a:r>
          </a:p>
          <a:p>
            <a:pPr marL="622300" indent="-254000">
              <a:lnSpc>
                <a:spcPct val="120000"/>
              </a:lnSpc>
              <a:spcAft>
                <a:spcPts val="200"/>
              </a:spcAft>
              <a:buClr>
                <a:srgbClr val="013B82"/>
              </a:buClr>
              <a:buFont typeface="Ubuntu" panose="020B0504030602030204" pitchFamily="34" charset="0"/>
              <a:buChar char="›"/>
            </a:pPr>
            <a:r>
              <a:rPr lang="en-US" sz="2400">
                <a:solidFill>
                  <a:schemeClr val="bg1"/>
                </a:solidFill>
                <a:latin typeface="Ubuntu" panose="020B0504030602030204" pitchFamily="34" charset="0"/>
                <a:ea typeface="Calibri"/>
                <a:cs typeface="Calibri"/>
                <a:sym typeface="Calibri"/>
              </a:rPr>
              <a:t>Practice sharing your project again</a:t>
            </a:r>
          </a:p>
        </p:txBody>
      </p:sp>
      <p:sp>
        <p:nvSpPr>
          <p:cNvPr id="14" name="TextBox 5">
            <a:extLst>
              <a:ext uri="{FF2B5EF4-FFF2-40B4-BE49-F238E27FC236}">
                <a16:creationId xmlns:a16="http://schemas.microsoft.com/office/drawing/2014/main" id="{2190F2B2-7A47-67F6-C61E-1C5EE98C08EC}"/>
              </a:ext>
            </a:extLst>
          </p:cNvPr>
          <p:cNvSpPr txBox="1"/>
          <p:nvPr/>
        </p:nvSpPr>
        <p:spPr>
          <a:xfrm>
            <a:off x="695224" y="953074"/>
            <a:ext cx="5210276" cy="1138773"/>
          </a:xfrm>
          <a:prstGeom prst="rect">
            <a:avLst/>
          </a:prstGeom>
          <a:noFill/>
        </p:spPr>
        <p:txBody>
          <a:bodyPr wrap="square" rtlCol="0">
            <a:spAutoFit/>
          </a:bodyPr>
          <a:lstStyle/>
          <a:p>
            <a:r>
              <a:rPr lang="en-US" sz="3400" b="1">
                <a:solidFill>
                  <a:srgbClr val="013B82"/>
                </a:solidFill>
                <a:latin typeface="Ubuntu"/>
              </a:rPr>
              <a:t>After You Share: Practice and Improve</a:t>
            </a:r>
          </a:p>
        </p:txBody>
      </p:sp>
      <p:sp>
        <p:nvSpPr>
          <p:cNvPr id="2" name="Rectangle: Diagonal Corners Rounded 1">
            <a:extLst>
              <a:ext uri="{FF2B5EF4-FFF2-40B4-BE49-F238E27FC236}">
                <a16:creationId xmlns:a16="http://schemas.microsoft.com/office/drawing/2014/main" id="{B20DA847-D32F-B070-B869-80303BA5AC01}"/>
              </a:ext>
            </a:extLst>
          </p:cNvPr>
          <p:cNvSpPr/>
          <p:nvPr/>
        </p:nvSpPr>
        <p:spPr>
          <a:xfrm>
            <a:off x="9258283" y="5282751"/>
            <a:ext cx="1905017" cy="1084135"/>
          </a:xfrm>
          <a:prstGeom prst="round2Diag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Ubuntu Light" panose="020B0304030602030204" pitchFamily="34" charset="0"/>
              </a:rPr>
              <a:t>Feedback is a gift</a:t>
            </a:r>
          </a:p>
        </p:txBody>
      </p:sp>
    </p:spTree>
    <p:extLst>
      <p:ext uri="{BB962C8B-B14F-4D97-AF65-F5344CB8AC3E}">
        <p14:creationId xmlns:p14="http://schemas.microsoft.com/office/powerpoint/2010/main" val="4130316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C856-BFBF-A28F-5BD0-71C386FFC1C3}"/>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A52DF6C1-AA05-B402-07F3-F0B06E126507}"/>
              </a:ext>
            </a:extLst>
          </p:cNvPr>
          <p:cNvGrpSpPr/>
          <p:nvPr/>
        </p:nvGrpSpPr>
        <p:grpSpPr>
          <a:xfrm>
            <a:off x="0" y="1577940"/>
            <a:ext cx="4778829" cy="4778829"/>
            <a:chOff x="-165099" y="1638300"/>
            <a:chExt cx="4892788" cy="4892788"/>
          </a:xfrm>
          <a:solidFill>
            <a:srgbClr val="DDF5FF"/>
          </a:solidFill>
        </p:grpSpPr>
        <p:sp>
          <p:nvSpPr>
            <p:cNvPr id="15" name="Rectangle 14">
              <a:extLst>
                <a:ext uri="{FF2B5EF4-FFF2-40B4-BE49-F238E27FC236}">
                  <a16:creationId xmlns:a16="http://schemas.microsoft.com/office/drawing/2014/main" id="{49E7FF42-9F77-A57D-E87F-A0034565CE1A}"/>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6" name="Oval 15">
              <a:extLst>
                <a:ext uri="{FF2B5EF4-FFF2-40B4-BE49-F238E27FC236}">
                  <a16:creationId xmlns:a16="http://schemas.microsoft.com/office/drawing/2014/main" id="{9AE41A51-38E1-E697-563A-DF41664D45B5}"/>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12" name="TextBox 5">
            <a:extLst>
              <a:ext uri="{FF2B5EF4-FFF2-40B4-BE49-F238E27FC236}">
                <a16:creationId xmlns:a16="http://schemas.microsoft.com/office/drawing/2014/main" id="{98D7B03D-98C8-399C-ECD9-5342E23BEE64}"/>
              </a:ext>
            </a:extLst>
          </p:cNvPr>
          <p:cNvSpPr txBox="1"/>
          <p:nvPr/>
        </p:nvSpPr>
        <p:spPr>
          <a:xfrm>
            <a:off x="1002126" y="2829525"/>
            <a:ext cx="3072758" cy="1569660"/>
          </a:xfrm>
          <a:prstGeom prst="rect">
            <a:avLst/>
          </a:prstGeom>
          <a:noFill/>
        </p:spPr>
        <p:txBody>
          <a:bodyPr wrap="square" rtlCol="0">
            <a:spAutoFit/>
          </a:bodyPr>
          <a:lstStyle/>
          <a:p>
            <a:r>
              <a:rPr lang="en-US" sz="3200" b="1">
                <a:solidFill>
                  <a:srgbClr val="013B82"/>
                </a:solidFill>
                <a:latin typeface="Ubuntu"/>
              </a:rPr>
              <a:t>Where to share your </a:t>
            </a:r>
            <a:r>
              <a:rPr lang="en-US" sz="3200" b="1">
                <a:solidFill>
                  <a:srgbClr val="0095DA"/>
                </a:solidFill>
                <a:latin typeface="Ubuntu"/>
              </a:rPr>
              <a:t>Project Story</a:t>
            </a:r>
            <a:r>
              <a:rPr lang="en-US" sz="3200" b="1">
                <a:solidFill>
                  <a:srgbClr val="013B82"/>
                </a:solidFill>
                <a:latin typeface="Ubuntu"/>
              </a:rPr>
              <a:t>?</a:t>
            </a:r>
          </a:p>
        </p:txBody>
      </p:sp>
      <p:grpSp>
        <p:nvGrpSpPr>
          <p:cNvPr id="32" name="Group 31">
            <a:extLst>
              <a:ext uri="{FF2B5EF4-FFF2-40B4-BE49-F238E27FC236}">
                <a16:creationId xmlns:a16="http://schemas.microsoft.com/office/drawing/2014/main" id="{789DABDE-2A03-E934-8650-8654AA64DC5B}"/>
              </a:ext>
            </a:extLst>
          </p:cNvPr>
          <p:cNvGrpSpPr/>
          <p:nvPr/>
        </p:nvGrpSpPr>
        <p:grpSpPr>
          <a:xfrm>
            <a:off x="10784378" y="5379376"/>
            <a:ext cx="1156254" cy="1196009"/>
            <a:chOff x="14188639" y="5284185"/>
            <a:chExt cx="1156254" cy="1196009"/>
          </a:xfrm>
        </p:grpSpPr>
        <p:sp>
          <p:nvSpPr>
            <p:cNvPr id="33" name="TextBox 18">
              <a:extLst>
                <a:ext uri="{FF2B5EF4-FFF2-40B4-BE49-F238E27FC236}">
                  <a16:creationId xmlns:a16="http://schemas.microsoft.com/office/drawing/2014/main" id="{687C3A7D-5F28-24AF-D5CF-77163572E435}"/>
                </a:ext>
              </a:extLst>
            </p:cNvPr>
            <p:cNvSpPr txBox="1"/>
            <p:nvPr/>
          </p:nvSpPr>
          <p:spPr>
            <a:xfrm>
              <a:off x="14188639" y="6141640"/>
              <a:ext cx="1156254"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CLOSING</a:t>
              </a:r>
            </a:p>
          </p:txBody>
        </p:sp>
        <p:grpSp>
          <p:nvGrpSpPr>
            <p:cNvPr id="36" name="Group 35">
              <a:extLst>
                <a:ext uri="{FF2B5EF4-FFF2-40B4-BE49-F238E27FC236}">
                  <a16:creationId xmlns:a16="http://schemas.microsoft.com/office/drawing/2014/main" id="{44C785D2-0C27-AB6D-9B16-E08D50018E47}"/>
                </a:ext>
              </a:extLst>
            </p:cNvPr>
            <p:cNvGrpSpPr/>
            <p:nvPr/>
          </p:nvGrpSpPr>
          <p:grpSpPr>
            <a:xfrm>
              <a:off x="14353573" y="5284185"/>
              <a:ext cx="812613" cy="812613"/>
              <a:chOff x="12927257" y="2548799"/>
              <a:chExt cx="1585213" cy="1585213"/>
            </a:xfrm>
          </p:grpSpPr>
          <p:sp>
            <p:nvSpPr>
              <p:cNvPr id="37" name="Oval 36">
                <a:extLst>
                  <a:ext uri="{FF2B5EF4-FFF2-40B4-BE49-F238E27FC236}">
                    <a16:creationId xmlns:a16="http://schemas.microsoft.com/office/drawing/2014/main" id="{CE5A7541-0196-A578-BCBA-8E30C25D5539}"/>
                  </a:ext>
                </a:extLst>
              </p:cNvPr>
              <p:cNvSpPr/>
              <p:nvPr/>
            </p:nvSpPr>
            <p:spPr>
              <a:xfrm>
                <a:off x="12927257" y="2548799"/>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414BC31E-0BEE-F082-27A4-6A9C4BB8E6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47524" y="2804119"/>
                <a:ext cx="971550" cy="1162050"/>
              </a:xfrm>
              <a:prstGeom prst="rect">
                <a:avLst/>
              </a:prstGeom>
            </p:spPr>
          </p:pic>
        </p:grpSp>
      </p:grpSp>
      <p:sp>
        <p:nvSpPr>
          <p:cNvPr id="39" name="Text Placeholder 5">
            <a:extLst>
              <a:ext uri="{FF2B5EF4-FFF2-40B4-BE49-F238E27FC236}">
                <a16:creationId xmlns:a16="http://schemas.microsoft.com/office/drawing/2014/main" id="{D07E27DE-2B5C-14BE-2A57-6842D52C51D7}"/>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40" name="Text Placeholder 4">
            <a:extLst>
              <a:ext uri="{FF2B5EF4-FFF2-40B4-BE49-F238E27FC236}">
                <a16:creationId xmlns:a16="http://schemas.microsoft.com/office/drawing/2014/main" id="{277397E4-9703-D7DB-5D35-758D83595D95}"/>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
        <p:nvSpPr>
          <p:cNvPr id="10" name="TextBox 9">
            <a:extLst>
              <a:ext uri="{FF2B5EF4-FFF2-40B4-BE49-F238E27FC236}">
                <a16:creationId xmlns:a16="http://schemas.microsoft.com/office/drawing/2014/main" id="{7172BA9A-F3BF-EE56-1398-219ADDA427B6}"/>
              </a:ext>
            </a:extLst>
          </p:cNvPr>
          <p:cNvSpPr txBox="1"/>
          <p:nvPr/>
        </p:nvSpPr>
        <p:spPr>
          <a:xfrm>
            <a:off x="5077010" y="2013864"/>
            <a:ext cx="6112864" cy="3300071"/>
          </a:xfrm>
          <a:prstGeom prst="rect">
            <a:avLst/>
          </a:prstGeom>
          <a:noFill/>
        </p:spPr>
        <p:txBody>
          <a:bodyPr wrap="square" rtlCol="0">
            <a:spAutoFit/>
          </a:bodyPr>
          <a:lstStyle>
            <a:defPPr>
              <a:defRPr lang="en-US"/>
            </a:defPPr>
            <a:lvl1pPr>
              <a:defRPr sz="4000" b="1">
                <a:solidFill>
                  <a:srgbClr val="DDF5FF"/>
                </a:solidFill>
                <a:latin typeface="Ubuntu"/>
              </a:defRPr>
            </a:lvl1pPr>
          </a:lstStyle>
          <a:p>
            <a:pPr marL="444500" indent="-279400">
              <a:lnSpc>
                <a:spcPct val="120000"/>
              </a:lnSpc>
              <a:spcAft>
                <a:spcPts val="600"/>
              </a:spcAft>
              <a:buClr>
                <a:srgbClr val="92278F"/>
              </a:buClr>
              <a:buSzPct val="120000"/>
              <a:buFont typeface="Ubuntu" panose="020B0504030602030204" pitchFamily="34" charset="0"/>
              <a:buChar char="›"/>
            </a:pPr>
            <a:r>
              <a:rPr lang="en-US" sz="2400" b="0">
                <a:solidFill>
                  <a:srgbClr val="013B82"/>
                </a:solidFill>
                <a:latin typeface="Ubuntu Light" panose="020B0304030602030204" pitchFamily="34" charset="0"/>
              </a:rPr>
              <a:t>What are the most common places for athlete leaders to share their story?</a:t>
            </a:r>
          </a:p>
          <a:p>
            <a:pPr marL="444500" indent="-279400">
              <a:lnSpc>
                <a:spcPct val="120000"/>
              </a:lnSpc>
              <a:spcAft>
                <a:spcPts val="600"/>
              </a:spcAft>
              <a:buClr>
                <a:srgbClr val="92278F"/>
              </a:buClr>
              <a:buSzPct val="120000"/>
              <a:buFont typeface="Ubuntu" panose="020B0504030602030204" pitchFamily="34" charset="0"/>
              <a:buChar char="›"/>
            </a:pPr>
            <a:r>
              <a:rPr lang="en-US" sz="2400" b="0">
                <a:solidFill>
                  <a:srgbClr val="013B82"/>
                </a:solidFill>
                <a:latin typeface="Ubuntu Light" panose="020B0304030602030204" pitchFamily="34" charset="0"/>
              </a:rPr>
              <a:t>Think about your project, who are the people who could help your project make a larger impact?</a:t>
            </a:r>
          </a:p>
          <a:p>
            <a:pPr marL="444500" indent="-279400">
              <a:lnSpc>
                <a:spcPct val="120000"/>
              </a:lnSpc>
              <a:spcAft>
                <a:spcPts val="600"/>
              </a:spcAft>
              <a:buClr>
                <a:srgbClr val="92278F"/>
              </a:buClr>
              <a:buSzPct val="120000"/>
              <a:buFont typeface="Ubuntu" panose="020B0504030602030204" pitchFamily="34" charset="0"/>
              <a:buChar char="›"/>
            </a:pPr>
            <a:r>
              <a:rPr lang="en-US" sz="2400" b="0">
                <a:solidFill>
                  <a:srgbClr val="013B82"/>
                </a:solidFill>
                <a:latin typeface="Ubuntu Light" panose="020B0304030602030204" pitchFamily="34" charset="0"/>
              </a:rPr>
              <a:t>Where do you think you could share your project?</a:t>
            </a:r>
          </a:p>
        </p:txBody>
      </p:sp>
      <p:pic>
        <p:nvPicPr>
          <p:cNvPr id="2" name="Graphic 1">
            <a:extLst>
              <a:ext uri="{FF2B5EF4-FFF2-40B4-BE49-F238E27FC236}">
                <a16:creationId xmlns:a16="http://schemas.microsoft.com/office/drawing/2014/main" id="{D297446D-EABC-C606-4BB2-8638CD8F7C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3534" y="4248072"/>
            <a:ext cx="895350" cy="1009650"/>
          </a:xfrm>
          <a:prstGeom prst="rect">
            <a:avLst/>
          </a:prstGeom>
        </p:spPr>
      </p:pic>
      <p:pic>
        <p:nvPicPr>
          <p:cNvPr id="3" name="Graphic 2">
            <a:extLst>
              <a:ext uri="{FF2B5EF4-FFF2-40B4-BE49-F238E27FC236}">
                <a16:creationId xmlns:a16="http://schemas.microsoft.com/office/drawing/2014/main" id="{21B5E049-2D0F-B88E-3123-39B4361008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3534" y="3277747"/>
            <a:ext cx="895350" cy="895350"/>
          </a:xfrm>
          <a:prstGeom prst="rect">
            <a:avLst/>
          </a:prstGeom>
        </p:spPr>
      </p:pic>
    </p:spTree>
    <p:extLst>
      <p:ext uri="{BB962C8B-B14F-4D97-AF65-F5344CB8AC3E}">
        <p14:creationId xmlns:p14="http://schemas.microsoft.com/office/powerpoint/2010/main" val="7380901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B9F691-B072-7E9F-5F6A-13C66F8B64D9}"/>
              </a:ext>
            </a:extLst>
          </p:cNvPr>
          <p:cNvSpPr txBox="1"/>
          <p:nvPr/>
        </p:nvSpPr>
        <p:spPr>
          <a:xfrm>
            <a:off x="1031903" y="4615239"/>
            <a:ext cx="3944008" cy="768737"/>
          </a:xfrm>
          <a:prstGeom prst="rect">
            <a:avLst/>
          </a:prstGeom>
          <a:noFill/>
        </p:spPr>
        <p:txBody>
          <a:bodyPr wrap="square" rtlCol="0">
            <a:spAutoFit/>
          </a:bodyPr>
          <a:lstStyle/>
          <a:p>
            <a:pPr>
              <a:lnSpc>
                <a:spcPct val="80000"/>
              </a:lnSpc>
            </a:pPr>
            <a:r>
              <a:rPr lang="en-US" sz="5400" dirty="0">
                <a:solidFill>
                  <a:schemeClr val="bg1"/>
                </a:solidFill>
                <a:latin typeface="GT Walsheim Pro Condensed Black" panose="00000906000000000000" pitchFamily="2" charset="0"/>
              </a:rPr>
              <a:t>THANK YOU!</a:t>
            </a:r>
          </a:p>
        </p:txBody>
      </p:sp>
      <p:sp>
        <p:nvSpPr>
          <p:cNvPr id="3" name="TextBox 2">
            <a:extLst>
              <a:ext uri="{FF2B5EF4-FFF2-40B4-BE49-F238E27FC236}">
                <a16:creationId xmlns:a16="http://schemas.microsoft.com/office/drawing/2014/main" id="{A23F37CF-A8D1-7CB2-4E5F-942E62FC903C}"/>
              </a:ext>
            </a:extLst>
          </p:cNvPr>
          <p:cNvSpPr txBox="1"/>
          <p:nvPr/>
        </p:nvSpPr>
        <p:spPr>
          <a:xfrm>
            <a:off x="1031903" y="1389676"/>
            <a:ext cx="6816811" cy="543290"/>
          </a:xfrm>
          <a:prstGeom prst="rect">
            <a:avLst/>
          </a:prstGeom>
          <a:noFill/>
        </p:spPr>
        <p:txBody>
          <a:bodyPr wrap="square" rtlCol="0">
            <a:spAutoFit/>
          </a:bodyPr>
          <a:lstStyle/>
          <a:p>
            <a:pPr>
              <a:lnSpc>
                <a:spcPct val="80000"/>
              </a:lnSpc>
            </a:pPr>
            <a:r>
              <a:rPr lang="en-US" sz="3600" dirty="0">
                <a:solidFill>
                  <a:srgbClr val="002060"/>
                </a:solidFill>
                <a:latin typeface="GT Walsheim Pro Condensed Black" panose="00000906000000000000" pitchFamily="2" charset="0"/>
              </a:rPr>
              <a:t>PROJECT MANAGEMENT</a:t>
            </a:r>
          </a:p>
        </p:txBody>
      </p:sp>
      <p:sp>
        <p:nvSpPr>
          <p:cNvPr id="6" name="TextBox 5">
            <a:extLst>
              <a:ext uri="{FF2B5EF4-FFF2-40B4-BE49-F238E27FC236}">
                <a16:creationId xmlns:a16="http://schemas.microsoft.com/office/drawing/2014/main" id="{A3A669CE-1D36-3F05-1E50-18F7F64A179C}"/>
              </a:ext>
            </a:extLst>
          </p:cNvPr>
          <p:cNvSpPr txBox="1"/>
          <p:nvPr/>
        </p:nvSpPr>
        <p:spPr>
          <a:xfrm>
            <a:off x="1031903" y="1813223"/>
            <a:ext cx="6334897" cy="424732"/>
          </a:xfrm>
          <a:prstGeom prst="rect">
            <a:avLst/>
          </a:prstGeom>
          <a:noFill/>
        </p:spPr>
        <p:txBody>
          <a:bodyPr wrap="square" rtlCol="0">
            <a:spAutoFit/>
          </a:bodyPr>
          <a:lstStyle/>
          <a:p>
            <a:pPr>
              <a:lnSpc>
                <a:spcPct val="90000"/>
              </a:lnSpc>
            </a:pPr>
            <a:r>
              <a:rPr lang="en-US" sz="2400" b="1" dirty="0">
                <a:solidFill>
                  <a:srgbClr val="002060"/>
                </a:solidFill>
                <a:latin typeface="GT Walsheim Pro Condensed Black" panose="00000906000000000000" pitchFamily="2" charset="0"/>
              </a:rPr>
              <a:t>TRAINING FOR ATHLETE LEADERS</a:t>
            </a:r>
          </a:p>
        </p:txBody>
      </p:sp>
      <p:sp>
        <p:nvSpPr>
          <p:cNvPr id="4" name="TextBox 3">
            <a:extLst>
              <a:ext uri="{FF2B5EF4-FFF2-40B4-BE49-F238E27FC236}">
                <a16:creationId xmlns:a16="http://schemas.microsoft.com/office/drawing/2014/main" id="{FE201A48-54F6-8F0A-F0AF-D0F4B4DCD217}"/>
              </a:ext>
            </a:extLst>
          </p:cNvPr>
          <p:cNvSpPr txBox="1"/>
          <p:nvPr/>
        </p:nvSpPr>
        <p:spPr>
          <a:xfrm>
            <a:off x="1031903" y="2661502"/>
            <a:ext cx="5260622" cy="738664"/>
          </a:xfrm>
          <a:prstGeom prst="rect">
            <a:avLst/>
          </a:prstGeom>
          <a:solidFill>
            <a:srgbClr val="013B82"/>
          </a:solidFill>
          <a:ln w="57150">
            <a:solidFill>
              <a:schemeClr val="bg1"/>
            </a:solidFill>
          </a:ln>
        </p:spPr>
        <p:txBody>
          <a:bodyPr wrap="square" rtlCol="0">
            <a:spAutoFit/>
          </a:bodyPr>
          <a:lstStyle/>
          <a:p>
            <a:r>
              <a:rPr lang="en-US" sz="2400" i="1" dirty="0">
                <a:solidFill>
                  <a:schemeClr val="bg1"/>
                </a:solidFill>
                <a:latin typeface="Ubuntu" panose="020B0504030602030204" pitchFamily="34" charset="0"/>
              </a:rPr>
              <a:t>Please take the evaluation:</a:t>
            </a:r>
            <a:br>
              <a:rPr lang="en-US" dirty="0"/>
            </a:br>
            <a:r>
              <a:rPr lang="en-US" b="1" dirty="0">
                <a:solidFill>
                  <a:schemeClr val="bg1"/>
                </a:solidFill>
                <a:latin typeface="Ubuntu" panose="020B0504030602030204" pitchFamily="34" charset="0"/>
              </a:rPr>
              <a:t>http://bit.ly/3NtXZ0C</a:t>
            </a:r>
          </a:p>
        </p:txBody>
      </p:sp>
      <p:pic>
        <p:nvPicPr>
          <p:cNvPr id="7" name="Picture 6">
            <a:extLst>
              <a:ext uri="{FF2B5EF4-FFF2-40B4-BE49-F238E27FC236}">
                <a16:creationId xmlns:a16="http://schemas.microsoft.com/office/drawing/2014/main" id="{3D5F1FCB-9D76-4585-40D8-6B25801ADFC6}"/>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9863" y="2661502"/>
            <a:ext cx="1292662" cy="1292662"/>
          </a:xfrm>
          <a:prstGeom prst="rect">
            <a:avLst/>
          </a:prstGeom>
          <a:noFill/>
          <a:ln>
            <a:noFill/>
          </a:ln>
        </p:spPr>
      </p:pic>
    </p:spTree>
    <p:extLst>
      <p:ext uri="{BB962C8B-B14F-4D97-AF65-F5344CB8AC3E}">
        <p14:creationId xmlns:p14="http://schemas.microsoft.com/office/powerpoint/2010/main" val="61994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7A2C-56F0-052F-C5D1-85BB54228701}"/>
            </a:ext>
          </a:extLst>
        </p:cNvPr>
        <p:cNvGrpSpPr/>
        <p:nvPr/>
      </p:nvGrpSpPr>
      <p:grpSpPr>
        <a:xfrm>
          <a:off x="0" y="0"/>
          <a:ext cx="0" cy="0"/>
          <a:chOff x="0" y="0"/>
          <a:chExt cx="0" cy="0"/>
        </a:xfrm>
      </p:grpSpPr>
      <p:sp>
        <p:nvSpPr>
          <p:cNvPr id="2" name="TextBox 8">
            <a:extLst>
              <a:ext uri="{FF2B5EF4-FFF2-40B4-BE49-F238E27FC236}">
                <a16:creationId xmlns:a16="http://schemas.microsoft.com/office/drawing/2014/main" id="{0D620C24-BA55-2443-8240-F3C1CD86833C}"/>
              </a:ext>
            </a:extLst>
          </p:cNvPr>
          <p:cNvSpPr txBox="1"/>
          <p:nvPr/>
        </p:nvSpPr>
        <p:spPr>
          <a:xfrm>
            <a:off x="3909449" y="2192956"/>
            <a:ext cx="5269275" cy="1053109"/>
          </a:xfrm>
          <a:prstGeom prst="rect">
            <a:avLst/>
          </a:prstGeom>
          <a:noFill/>
        </p:spPr>
        <p:txBody>
          <a:bodyPr wrap="square" rtlCol="0">
            <a:spAutoFit/>
          </a:bodyPr>
          <a:lstStyle/>
          <a:p>
            <a:pPr marL="106362">
              <a:lnSpc>
                <a:spcPct val="120000"/>
              </a:lnSpc>
              <a:spcAft>
                <a:spcPts val="600"/>
              </a:spcAft>
            </a:pPr>
            <a:r>
              <a:rPr lang="en-US" i="0" u="none" strike="noStrike" cap="none" dirty="0">
                <a:solidFill>
                  <a:schemeClr val="tx1">
                    <a:lumMod val="65000"/>
                    <a:lumOff val="35000"/>
                  </a:schemeClr>
                </a:solidFill>
                <a:latin typeface="Ubuntu Light" panose="020B0304030602030204" pitchFamily="34" charset="0"/>
                <a:ea typeface="Ubuntu"/>
                <a:cs typeface="Ubuntu"/>
                <a:sym typeface="Ubuntu"/>
              </a:rPr>
              <a:t>The application of knowledge, skills, tools, and techniques to project activities to meet the project requirements.</a:t>
            </a:r>
          </a:p>
        </p:txBody>
      </p:sp>
      <p:sp>
        <p:nvSpPr>
          <p:cNvPr id="17" name="Text Placeholder 2">
            <a:extLst>
              <a:ext uri="{FF2B5EF4-FFF2-40B4-BE49-F238E27FC236}">
                <a16:creationId xmlns:a16="http://schemas.microsoft.com/office/drawing/2014/main" id="{4B84443F-BA22-9A15-781F-03F128EDD484}"/>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8" name="Text Placeholder 4">
            <a:extLst>
              <a:ext uri="{FF2B5EF4-FFF2-40B4-BE49-F238E27FC236}">
                <a16:creationId xmlns:a16="http://schemas.microsoft.com/office/drawing/2014/main" id="{0445AF42-6344-F3D3-3966-E6ABB1CC3E19}"/>
              </a:ext>
            </a:extLst>
          </p:cNvPr>
          <p:cNvSpPr>
            <a:spLocks noGrp="1"/>
          </p:cNvSpPr>
          <p:nvPr>
            <p:ph type="body" sz="quarter" idx="11"/>
          </p:nvPr>
        </p:nvSpPr>
        <p:spPr>
          <a:xfrm>
            <a:off x="1498600" y="991026"/>
            <a:ext cx="3389086" cy="466684"/>
          </a:xfrm>
        </p:spPr>
        <p:txBody>
          <a:bodyPr>
            <a:normAutofit/>
          </a:bodyPr>
          <a:lstStyle/>
          <a:p>
            <a:r>
              <a:rPr lang="en-US" sz="2400">
                <a:solidFill>
                  <a:schemeClr val="bg2">
                    <a:lumMod val="50000"/>
                  </a:schemeClr>
                </a:solidFill>
              </a:rPr>
              <a:t>Project Management</a:t>
            </a:r>
          </a:p>
        </p:txBody>
      </p:sp>
      <p:sp>
        <p:nvSpPr>
          <p:cNvPr id="19" name="TextBox 5">
            <a:extLst>
              <a:ext uri="{FF2B5EF4-FFF2-40B4-BE49-F238E27FC236}">
                <a16:creationId xmlns:a16="http://schemas.microsoft.com/office/drawing/2014/main" id="{09AC8B14-B12D-DD90-D6F3-6067F41EB428}"/>
              </a:ext>
            </a:extLst>
          </p:cNvPr>
          <p:cNvSpPr txBox="1"/>
          <p:nvPr/>
        </p:nvSpPr>
        <p:spPr>
          <a:xfrm>
            <a:off x="4010667" y="1839169"/>
            <a:ext cx="7028808" cy="400110"/>
          </a:xfrm>
          <a:prstGeom prst="rect">
            <a:avLst/>
          </a:prstGeom>
          <a:noFill/>
        </p:spPr>
        <p:txBody>
          <a:bodyPr wrap="square" rtlCol="0">
            <a:spAutoFit/>
          </a:bodyPr>
          <a:lstStyle/>
          <a:p>
            <a:r>
              <a:rPr lang="en-US" sz="2000" b="1" dirty="0">
                <a:solidFill>
                  <a:schemeClr val="tx1">
                    <a:lumMod val="65000"/>
                    <a:lumOff val="35000"/>
                  </a:schemeClr>
                </a:solidFill>
                <a:latin typeface="Ubuntu"/>
              </a:rPr>
              <a:t>What is Project Management?</a:t>
            </a:r>
          </a:p>
        </p:txBody>
      </p:sp>
      <p:pic>
        <p:nvPicPr>
          <p:cNvPr id="24" name="Graphic 23">
            <a:extLst>
              <a:ext uri="{FF2B5EF4-FFF2-40B4-BE49-F238E27FC236}">
                <a16:creationId xmlns:a16="http://schemas.microsoft.com/office/drawing/2014/main" id="{CBC8E62C-6A2E-C186-9BB3-FCBF8D370B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075" y="2552700"/>
            <a:ext cx="2785212" cy="2495550"/>
          </a:xfrm>
          <a:prstGeom prst="rect">
            <a:avLst/>
          </a:prstGeom>
        </p:spPr>
      </p:pic>
      <p:sp>
        <p:nvSpPr>
          <p:cNvPr id="3" name="TextBox 8">
            <a:extLst>
              <a:ext uri="{FF2B5EF4-FFF2-40B4-BE49-F238E27FC236}">
                <a16:creationId xmlns:a16="http://schemas.microsoft.com/office/drawing/2014/main" id="{9BDF4955-4018-334A-C393-15E13C776E5E}"/>
              </a:ext>
            </a:extLst>
          </p:cNvPr>
          <p:cNvSpPr txBox="1"/>
          <p:nvPr/>
        </p:nvSpPr>
        <p:spPr>
          <a:xfrm>
            <a:off x="3909450" y="3246065"/>
            <a:ext cx="5773394" cy="486993"/>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F68D1E"/>
                </a:solidFill>
                <a:latin typeface="Ubuntu" panose="020B0504030602030204" pitchFamily="34" charset="0"/>
                <a:ea typeface="Ubuntu"/>
                <a:cs typeface="Ubuntu"/>
                <a:sym typeface="Ubuntu"/>
              </a:rPr>
              <a:t>Let’s break that down:</a:t>
            </a:r>
          </a:p>
        </p:txBody>
      </p:sp>
      <p:sp>
        <p:nvSpPr>
          <p:cNvPr id="4" name="TextBox 8">
            <a:extLst>
              <a:ext uri="{FF2B5EF4-FFF2-40B4-BE49-F238E27FC236}">
                <a16:creationId xmlns:a16="http://schemas.microsoft.com/office/drawing/2014/main" id="{1E4D922B-9CEA-D3C6-F003-D20BA5B4DDAD}"/>
              </a:ext>
            </a:extLst>
          </p:cNvPr>
          <p:cNvSpPr txBox="1"/>
          <p:nvPr/>
        </p:nvSpPr>
        <p:spPr>
          <a:xfrm>
            <a:off x="3909449" y="3707906"/>
            <a:ext cx="6045537" cy="1373389"/>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rgbClr val="013B82"/>
                </a:solidFill>
                <a:latin typeface="Ubuntu Light" panose="020B0304030602030204" pitchFamily="34" charset="0"/>
                <a:ea typeface="Ubuntu"/>
                <a:cs typeface="Ubuntu"/>
                <a:sym typeface="Ubuntu"/>
              </a:rPr>
              <a:t>Using what you </a:t>
            </a:r>
            <a:r>
              <a:rPr lang="en-US" sz="2400" b="1" i="0" u="none" strike="noStrike" cap="none" dirty="0">
                <a:solidFill>
                  <a:srgbClr val="F68D1E"/>
                </a:solidFill>
                <a:latin typeface="Ubuntu Light" panose="020B0304030602030204" pitchFamily="34" charset="0"/>
                <a:ea typeface="Ubuntu"/>
                <a:cs typeface="Ubuntu"/>
                <a:sym typeface="Ubuntu"/>
              </a:rPr>
              <a:t>know</a:t>
            </a:r>
            <a:r>
              <a:rPr lang="en-US" sz="2400" i="0" u="none" strike="noStrike" cap="none" dirty="0">
                <a:solidFill>
                  <a:srgbClr val="013B82"/>
                </a:solidFill>
                <a:latin typeface="Ubuntu Light" panose="020B0304030602030204" pitchFamily="34" charset="0"/>
                <a:ea typeface="Ubuntu"/>
                <a:cs typeface="Ubuntu"/>
                <a:sym typeface="Ubuntu"/>
              </a:rPr>
              <a:t>, the right </a:t>
            </a:r>
            <a:r>
              <a:rPr lang="en-US" sz="2400" b="1" dirty="0">
                <a:solidFill>
                  <a:srgbClr val="F68D1E"/>
                </a:solidFill>
                <a:latin typeface="Ubuntu Light" panose="020B0304030602030204" pitchFamily="34" charset="0"/>
                <a:sym typeface="Ubuntu"/>
              </a:rPr>
              <a:t>tools</a:t>
            </a:r>
            <a:r>
              <a:rPr lang="en-US" sz="2400" i="0" u="none" strike="noStrike" cap="none" dirty="0">
                <a:solidFill>
                  <a:srgbClr val="013B82"/>
                </a:solidFill>
                <a:latin typeface="Ubuntu Light" panose="020B0304030602030204" pitchFamily="34" charset="0"/>
                <a:ea typeface="Ubuntu"/>
                <a:cs typeface="Ubuntu"/>
                <a:sym typeface="Ubuntu"/>
              </a:rPr>
              <a:t>, and helpful </a:t>
            </a:r>
            <a:r>
              <a:rPr lang="en-US" sz="2400" b="1" dirty="0">
                <a:solidFill>
                  <a:srgbClr val="F68D1E"/>
                </a:solidFill>
                <a:latin typeface="Ubuntu Light" panose="020B0304030602030204" pitchFamily="34" charset="0"/>
                <a:sym typeface="Ubuntu"/>
              </a:rPr>
              <a:t>skills</a:t>
            </a:r>
            <a:r>
              <a:rPr lang="en-US" sz="2400" i="0" u="none" strike="noStrike" cap="none" dirty="0">
                <a:solidFill>
                  <a:srgbClr val="F68D1E"/>
                </a:solidFill>
                <a:latin typeface="Ubuntu Light" panose="020B0304030602030204" pitchFamily="34" charset="0"/>
                <a:ea typeface="Ubuntu"/>
                <a:cs typeface="Ubuntu"/>
                <a:sym typeface="Ubuntu"/>
              </a:rPr>
              <a:t> </a:t>
            </a:r>
            <a:r>
              <a:rPr lang="en-US" sz="2400" i="0" u="none" strike="noStrike" cap="none" dirty="0">
                <a:solidFill>
                  <a:srgbClr val="013B82"/>
                </a:solidFill>
                <a:latin typeface="Ubuntu Light" panose="020B0304030602030204" pitchFamily="34" charset="0"/>
                <a:ea typeface="Ubuntu"/>
                <a:cs typeface="Ubuntu"/>
                <a:sym typeface="Ubuntu"/>
              </a:rPr>
              <a:t>to get things </a:t>
            </a:r>
            <a:r>
              <a:rPr lang="en-US" sz="2400" b="1" dirty="0">
                <a:solidFill>
                  <a:srgbClr val="F68D1E"/>
                </a:solidFill>
                <a:latin typeface="Ubuntu Light" panose="020B0304030602030204" pitchFamily="34" charset="0"/>
                <a:sym typeface="Ubuntu"/>
              </a:rPr>
              <a:t>done</a:t>
            </a:r>
            <a:r>
              <a:rPr lang="en-US" sz="2400" i="0" u="none" strike="noStrike" cap="none" dirty="0">
                <a:solidFill>
                  <a:srgbClr val="013B82"/>
                </a:solidFill>
                <a:latin typeface="Ubuntu Light" panose="020B0304030602030204" pitchFamily="34" charset="0"/>
                <a:ea typeface="Ubuntu"/>
                <a:cs typeface="Ubuntu"/>
                <a:sym typeface="Ubuntu"/>
              </a:rPr>
              <a:t> and reach what you want to </a:t>
            </a:r>
            <a:r>
              <a:rPr lang="en-US" sz="2400" b="1" dirty="0">
                <a:solidFill>
                  <a:srgbClr val="F68D1E"/>
                </a:solidFill>
                <a:latin typeface="Ubuntu Light" panose="020B0304030602030204" pitchFamily="34" charset="0"/>
                <a:sym typeface="Ubuntu"/>
              </a:rPr>
              <a:t>achieve</a:t>
            </a:r>
            <a:r>
              <a:rPr lang="en-US" sz="2400" i="0" u="none" strike="noStrike" cap="none" dirty="0">
                <a:solidFill>
                  <a:srgbClr val="013B82"/>
                </a:solidFill>
                <a:latin typeface="Ubuntu Light" panose="020B0304030602030204" pitchFamily="34" charset="0"/>
                <a:ea typeface="Ubuntu"/>
                <a:cs typeface="Ubuntu"/>
                <a:sym typeface="Ubuntu"/>
              </a:rPr>
              <a:t> in the </a:t>
            </a:r>
            <a:r>
              <a:rPr lang="en-US" sz="2400" b="1" dirty="0">
                <a:solidFill>
                  <a:srgbClr val="F68D1E"/>
                </a:solidFill>
                <a:latin typeface="Ubuntu Light" panose="020B0304030602030204" pitchFamily="34" charset="0"/>
                <a:sym typeface="Ubuntu"/>
              </a:rPr>
              <a:t>project</a:t>
            </a:r>
            <a:r>
              <a:rPr lang="en-US" sz="2400" i="0" u="none" strike="noStrike" cap="none" dirty="0">
                <a:solidFill>
                  <a:srgbClr val="013B82"/>
                </a:solidFill>
                <a:latin typeface="Ubuntu Light" panose="020B0304030602030204" pitchFamily="34" charset="0"/>
                <a:ea typeface="Ubuntu"/>
                <a:cs typeface="Ubuntu"/>
                <a:sym typeface="Ubuntu"/>
              </a:rPr>
              <a:t>.</a:t>
            </a:r>
          </a:p>
        </p:txBody>
      </p:sp>
    </p:spTree>
    <p:extLst>
      <p:ext uri="{BB962C8B-B14F-4D97-AF65-F5344CB8AC3E}">
        <p14:creationId xmlns:p14="http://schemas.microsoft.com/office/powerpoint/2010/main" val="2255354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53D3-6029-8F6E-4B39-224BD8B7811D}"/>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950576C-3137-30B6-E437-FBC340ADC6F1}"/>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8D450304-9EEA-BFDF-BABB-7EC4458DA693}"/>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101FDC3B-EBC8-8326-9B43-7EC1BB6D3627}"/>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61311E17-90A6-FA97-BABF-CE98C71414CE}"/>
              </a:ext>
            </a:extLst>
          </p:cNvPr>
          <p:cNvSpPr txBox="1"/>
          <p:nvPr/>
        </p:nvSpPr>
        <p:spPr>
          <a:xfrm>
            <a:off x="412222" y="2982307"/>
            <a:ext cx="4224614" cy="1200329"/>
          </a:xfrm>
          <a:prstGeom prst="rect">
            <a:avLst/>
          </a:prstGeom>
          <a:noFill/>
        </p:spPr>
        <p:txBody>
          <a:bodyPr wrap="square" rtlCol="0">
            <a:spAutoFit/>
          </a:bodyPr>
          <a:lstStyle/>
          <a:p>
            <a:r>
              <a:rPr lang="en-US" sz="3600" b="1">
                <a:solidFill>
                  <a:srgbClr val="013B82"/>
                </a:solidFill>
                <a:latin typeface="Ubuntu"/>
              </a:rPr>
              <a:t>What is a</a:t>
            </a:r>
          </a:p>
          <a:p>
            <a:r>
              <a:rPr lang="en-US" sz="3600" b="1">
                <a:solidFill>
                  <a:srgbClr val="DDF5FF"/>
                </a:solidFill>
                <a:latin typeface="Ubuntu"/>
              </a:rPr>
              <a:t>Project Manager</a:t>
            </a:r>
            <a:r>
              <a:rPr lang="en-US" sz="3600" b="1">
                <a:solidFill>
                  <a:srgbClr val="013B82"/>
                </a:solidFill>
                <a:latin typeface="Ubuntu"/>
              </a:rPr>
              <a:t>?</a:t>
            </a:r>
          </a:p>
        </p:txBody>
      </p:sp>
      <p:sp>
        <p:nvSpPr>
          <p:cNvPr id="17" name="Text Placeholder 2">
            <a:extLst>
              <a:ext uri="{FF2B5EF4-FFF2-40B4-BE49-F238E27FC236}">
                <a16:creationId xmlns:a16="http://schemas.microsoft.com/office/drawing/2014/main" id="{4471EF1B-E105-8837-2BF9-8BD6D8BCF4B9}"/>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8" name="Text Placeholder 4">
            <a:extLst>
              <a:ext uri="{FF2B5EF4-FFF2-40B4-BE49-F238E27FC236}">
                <a16:creationId xmlns:a16="http://schemas.microsoft.com/office/drawing/2014/main" id="{8EC3B3F3-C521-C851-799D-CF09C46C3DB4}"/>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Tree>
    <p:extLst>
      <p:ext uri="{BB962C8B-B14F-4D97-AF65-F5344CB8AC3E}">
        <p14:creationId xmlns:p14="http://schemas.microsoft.com/office/powerpoint/2010/main" val="219318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BC696-845F-1E99-23FC-023850EAC4A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BC68354-E533-509B-2B92-8B94D7DAD993}"/>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7371D54D-6246-88FF-3F90-EC9B2C21EC20}"/>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46BABA7B-66A4-39D4-6DF2-926D4DD0C611}"/>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65BB650E-CE5E-23BE-7707-15F272B4A61E}"/>
              </a:ext>
            </a:extLst>
          </p:cNvPr>
          <p:cNvSpPr txBox="1"/>
          <p:nvPr/>
        </p:nvSpPr>
        <p:spPr>
          <a:xfrm>
            <a:off x="412222" y="2982307"/>
            <a:ext cx="4224614" cy="1200329"/>
          </a:xfrm>
          <a:prstGeom prst="rect">
            <a:avLst/>
          </a:prstGeom>
          <a:noFill/>
        </p:spPr>
        <p:txBody>
          <a:bodyPr wrap="square" rtlCol="0">
            <a:spAutoFit/>
          </a:bodyPr>
          <a:lstStyle/>
          <a:p>
            <a:r>
              <a:rPr lang="en-US" sz="3600" b="1">
                <a:solidFill>
                  <a:srgbClr val="013B82"/>
                </a:solidFill>
                <a:latin typeface="Ubuntu"/>
              </a:rPr>
              <a:t>What is a</a:t>
            </a:r>
          </a:p>
          <a:p>
            <a:r>
              <a:rPr lang="en-US" sz="3600" b="1">
                <a:solidFill>
                  <a:srgbClr val="DDF5FF"/>
                </a:solidFill>
                <a:latin typeface="Ubuntu"/>
              </a:rPr>
              <a:t>Project Manager</a:t>
            </a:r>
            <a:r>
              <a:rPr lang="en-US" sz="3600" b="1">
                <a:solidFill>
                  <a:srgbClr val="013B82"/>
                </a:solidFill>
                <a:latin typeface="Ubuntu"/>
              </a:rPr>
              <a:t>?</a:t>
            </a:r>
          </a:p>
        </p:txBody>
      </p:sp>
      <p:pic>
        <p:nvPicPr>
          <p:cNvPr id="9" name="Graphic 8">
            <a:extLst>
              <a:ext uri="{FF2B5EF4-FFF2-40B4-BE49-F238E27FC236}">
                <a16:creationId xmlns:a16="http://schemas.microsoft.com/office/drawing/2014/main" id="{C6F08AD3-C81C-21B1-5E7B-684E1E804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3344" y="4917610"/>
            <a:ext cx="1979668" cy="1940389"/>
          </a:xfrm>
          <a:prstGeom prst="rect">
            <a:avLst/>
          </a:prstGeom>
        </p:spPr>
      </p:pic>
      <p:sp>
        <p:nvSpPr>
          <p:cNvPr id="7" name="TextBox 8">
            <a:extLst>
              <a:ext uri="{FF2B5EF4-FFF2-40B4-BE49-F238E27FC236}">
                <a16:creationId xmlns:a16="http://schemas.microsoft.com/office/drawing/2014/main" id="{04BE55AD-0A8B-29D9-663D-6A050BAE8BFF}"/>
              </a:ext>
            </a:extLst>
          </p:cNvPr>
          <p:cNvSpPr txBox="1"/>
          <p:nvPr/>
        </p:nvSpPr>
        <p:spPr>
          <a:xfrm>
            <a:off x="5471549" y="2696993"/>
            <a:ext cx="5773394" cy="2025106"/>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chemeClr val="tx1">
                    <a:lumMod val="65000"/>
                    <a:lumOff val="35000"/>
                  </a:schemeClr>
                </a:solidFill>
                <a:latin typeface="Ubuntu Light" panose="020B0304030602030204" pitchFamily="34" charset="0"/>
                <a:ea typeface="Ubuntu"/>
                <a:cs typeface="Ubuntu"/>
                <a:sym typeface="Ubuntu"/>
              </a:rPr>
              <a:t>An individual who is responsible for ensuring the project is completed on time, within budget, and on schedule.</a:t>
            </a:r>
          </a:p>
          <a:p>
            <a:pPr marL="106362">
              <a:lnSpc>
                <a:spcPct val="120000"/>
              </a:lnSpc>
              <a:spcAft>
                <a:spcPts val="600"/>
              </a:spcAft>
            </a:pPr>
            <a:r>
              <a:rPr lang="en-US" sz="3200" b="1" dirty="0">
                <a:solidFill>
                  <a:srgbClr val="013B82"/>
                </a:solidFill>
                <a:latin typeface="Ubuntu Light" panose="020B0304030602030204" pitchFamily="34" charset="0"/>
                <a:ea typeface="Ubuntu"/>
                <a:cs typeface="Ubuntu"/>
                <a:sym typeface="Ubuntu"/>
              </a:rPr>
              <a:t>This is YOU!</a:t>
            </a:r>
            <a:endParaRPr lang="en-US" sz="3200" b="1" i="0" u="none" strike="noStrike" cap="none" dirty="0">
              <a:solidFill>
                <a:srgbClr val="013B82"/>
              </a:solidFill>
              <a:latin typeface="Ubuntu Light" panose="020B0304030602030204" pitchFamily="34" charset="0"/>
              <a:ea typeface="Ubuntu"/>
              <a:cs typeface="Ubuntu"/>
              <a:sym typeface="Ubuntu"/>
            </a:endParaRPr>
          </a:p>
        </p:txBody>
      </p:sp>
      <p:sp>
        <p:nvSpPr>
          <p:cNvPr id="17" name="Text Placeholder 2">
            <a:extLst>
              <a:ext uri="{FF2B5EF4-FFF2-40B4-BE49-F238E27FC236}">
                <a16:creationId xmlns:a16="http://schemas.microsoft.com/office/drawing/2014/main" id="{D33D4C07-114A-8B7F-9FF1-B390367A3479}"/>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8" name="Text Placeholder 4">
            <a:extLst>
              <a:ext uri="{FF2B5EF4-FFF2-40B4-BE49-F238E27FC236}">
                <a16:creationId xmlns:a16="http://schemas.microsoft.com/office/drawing/2014/main" id="{A14B6EED-057E-3C9D-9D59-9DDDBCADDE77}"/>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Tree>
    <p:extLst>
      <p:ext uri="{BB962C8B-B14F-4D97-AF65-F5344CB8AC3E}">
        <p14:creationId xmlns:p14="http://schemas.microsoft.com/office/powerpoint/2010/main" val="109993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007A-34A5-0378-DAAA-BB44DC0D6D6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B84C505-5585-A36C-EEC6-8CB67944712D}"/>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E555B98C-6AE4-E555-366A-6317CBEBE777}"/>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DC5B00D5-8945-3466-42D5-5E1A4080BFF6}"/>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34A4C22E-7302-F2F9-02F6-6F4DA37F94E4}"/>
              </a:ext>
            </a:extLst>
          </p:cNvPr>
          <p:cNvSpPr txBox="1"/>
          <p:nvPr/>
        </p:nvSpPr>
        <p:spPr>
          <a:xfrm>
            <a:off x="412222" y="2982307"/>
            <a:ext cx="4224614" cy="1200329"/>
          </a:xfrm>
          <a:prstGeom prst="rect">
            <a:avLst/>
          </a:prstGeom>
          <a:noFill/>
        </p:spPr>
        <p:txBody>
          <a:bodyPr wrap="square" rtlCol="0">
            <a:spAutoFit/>
          </a:bodyPr>
          <a:lstStyle/>
          <a:p>
            <a:r>
              <a:rPr lang="en-US" sz="3600" b="1" dirty="0">
                <a:solidFill>
                  <a:srgbClr val="013B82"/>
                </a:solidFill>
                <a:latin typeface="Ubuntu"/>
              </a:rPr>
              <a:t>What is a</a:t>
            </a:r>
          </a:p>
          <a:p>
            <a:r>
              <a:rPr lang="en-US" sz="3600" b="1" dirty="0">
                <a:solidFill>
                  <a:srgbClr val="DDF5FF"/>
                </a:solidFill>
                <a:latin typeface="Ubuntu"/>
              </a:rPr>
              <a:t>Team Member</a:t>
            </a:r>
            <a:r>
              <a:rPr lang="en-US" sz="3600" b="1" dirty="0">
                <a:solidFill>
                  <a:srgbClr val="013B82"/>
                </a:solidFill>
                <a:latin typeface="Ubuntu"/>
              </a:rPr>
              <a:t>?</a:t>
            </a:r>
          </a:p>
        </p:txBody>
      </p:sp>
      <p:sp>
        <p:nvSpPr>
          <p:cNvPr id="18" name="Text Placeholder 2">
            <a:extLst>
              <a:ext uri="{FF2B5EF4-FFF2-40B4-BE49-F238E27FC236}">
                <a16:creationId xmlns:a16="http://schemas.microsoft.com/office/drawing/2014/main" id="{65E93316-CD0C-B32A-1FF0-900711340DE1}"/>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9" name="Text Placeholder 4">
            <a:extLst>
              <a:ext uri="{FF2B5EF4-FFF2-40B4-BE49-F238E27FC236}">
                <a16:creationId xmlns:a16="http://schemas.microsoft.com/office/drawing/2014/main" id="{5BDEA996-E3FA-3B3D-F3D7-93C9B619D89E}"/>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Tree>
    <p:extLst>
      <p:ext uri="{BB962C8B-B14F-4D97-AF65-F5344CB8AC3E}">
        <p14:creationId xmlns:p14="http://schemas.microsoft.com/office/powerpoint/2010/main" val="124692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BBF4C-121B-8208-72AD-7CDC632B05C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9A05B6E-7484-2356-D501-F4899DE69CEE}"/>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84876A51-786C-0FD6-5AF3-557DB1CBE883}"/>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0AE151EB-13DF-4807-7799-DB027C7A6978}"/>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E484C715-CB2D-E22D-B91B-46A6D3A4E13F}"/>
              </a:ext>
            </a:extLst>
          </p:cNvPr>
          <p:cNvSpPr txBox="1"/>
          <p:nvPr/>
        </p:nvSpPr>
        <p:spPr>
          <a:xfrm>
            <a:off x="412222" y="2982307"/>
            <a:ext cx="4224614" cy="1200329"/>
          </a:xfrm>
          <a:prstGeom prst="rect">
            <a:avLst/>
          </a:prstGeom>
          <a:noFill/>
        </p:spPr>
        <p:txBody>
          <a:bodyPr wrap="square" rtlCol="0">
            <a:spAutoFit/>
          </a:bodyPr>
          <a:lstStyle/>
          <a:p>
            <a:r>
              <a:rPr lang="en-US" sz="3600" b="1" dirty="0">
                <a:solidFill>
                  <a:srgbClr val="013B82"/>
                </a:solidFill>
                <a:latin typeface="Ubuntu"/>
              </a:rPr>
              <a:t>What is a</a:t>
            </a:r>
          </a:p>
          <a:p>
            <a:r>
              <a:rPr lang="en-US" sz="3600" b="1" dirty="0">
                <a:solidFill>
                  <a:srgbClr val="DDF5FF"/>
                </a:solidFill>
                <a:latin typeface="Ubuntu"/>
              </a:rPr>
              <a:t>Team Member</a:t>
            </a:r>
            <a:r>
              <a:rPr lang="en-US" sz="3600" b="1" dirty="0">
                <a:solidFill>
                  <a:srgbClr val="013B82"/>
                </a:solidFill>
                <a:latin typeface="Ubuntu"/>
              </a:rPr>
              <a:t>?</a:t>
            </a:r>
          </a:p>
        </p:txBody>
      </p:sp>
      <p:sp>
        <p:nvSpPr>
          <p:cNvPr id="2" name="TextBox 1">
            <a:extLst>
              <a:ext uri="{FF2B5EF4-FFF2-40B4-BE49-F238E27FC236}">
                <a16:creationId xmlns:a16="http://schemas.microsoft.com/office/drawing/2014/main" id="{5B5D6B93-B837-41CB-5820-2696415776CB}"/>
              </a:ext>
            </a:extLst>
          </p:cNvPr>
          <p:cNvSpPr txBox="1"/>
          <p:nvPr/>
        </p:nvSpPr>
        <p:spPr>
          <a:xfrm>
            <a:off x="5049058" y="2899140"/>
            <a:ext cx="6813738" cy="1606145"/>
          </a:xfrm>
          <a:prstGeom prst="rect">
            <a:avLst/>
          </a:prstGeom>
          <a:noFill/>
        </p:spPr>
        <p:txBody>
          <a:bodyPr wrap="square" rtlCol="0">
            <a:spAutoFit/>
          </a:bodyPr>
          <a:lstStyle/>
          <a:p>
            <a:pPr marL="342900" indent="-342900">
              <a:lnSpc>
                <a:spcPct val="120000"/>
              </a:lnSpc>
              <a:spcAft>
                <a:spcPts val="600"/>
              </a:spcAft>
              <a:buBlip>
                <a:blip r:embed="rId2"/>
              </a:buBlip>
            </a:pPr>
            <a:r>
              <a:rPr lang="en-US" sz="2000" dirty="0">
                <a:solidFill>
                  <a:schemeClr val="tx1">
                    <a:lumMod val="65000"/>
                    <a:lumOff val="35000"/>
                  </a:schemeClr>
                </a:solidFill>
                <a:latin typeface="Ubuntu Light"/>
                <a:ea typeface="Calibri"/>
                <a:cs typeface="Calibri"/>
                <a:sym typeface="Calibri"/>
              </a:rPr>
              <a:t>People who work together to complete project tasks.</a:t>
            </a:r>
          </a:p>
          <a:p>
            <a:pPr marL="342900" indent="-342900">
              <a:lnSpc>
                <a:spcPct val="120000"/>
              </a:lnSpc>
              <a:spcAft>
                <a:spcPts val="600"/>
              </a:spcAft>
              <a:buBlip>
                <a:blip r:embed="rId2"/>
              </a:buBlip>
            </a:pPr>
            <a:r>
              <a:rPr lang="en-US" sz="2000" dirty="0">
                <a:solidFill>
                  <a:schemeClr val="tx1">
                    <a:lumMod val="65000"/>
                    <a:lumOff val="35000"/>
                  </a:schemeClr>
                </a:solidFill>
                <a:latin typeface="Ubuntu Light"/>
                <a:ea typeface="Calibri"/>
                <a:cs typeface="Calibri"/>
                <a:sym typeface="Calibri"/>
              </a:rPr>
              <a:t>People who have diverse skills and talents to complete tasks. It is important to recognize the strengths of your team members and assign tasks according to talents.</a:t>
            </a:r>
          </a:p>
        </p:txBody>
      </p:sp>
      <p:pic>
        <p:nvPicPr>
          <p:cNvPr id="13" name="Graphic 12">
            <a:extLst>
              <a:ext uri="{FF2B5EF4-FFF2-40B4-BE49-F238E27FC236}">
                <a16:creationId xmlns:a16="http://schemas.microsoft.com/office/drawing/2014/main" id="{D1FCBD71-BCBB-B1E6-F1D4-F95593A224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0058" y="5180847"/>
            <a:ext cx="2035628" cy="1677153"/>
          </a:xfrm>
          <a:prstGeom prst="rect">
            <a:avLst/>
          </a:prstGeom>
        </p:spPr>
      </p:pic>
      <p:sp>
        <p:nvSpPr>
          <p:cNvPr id="18" name="Text Placeholder 2">
            <a:extLst>
              <a:ext uri="{FF2B5EF4-FFF2-40B4-BE49-F238E27FC236}">
                <a16:creationId xmlns:a16="http://schemas.microsoft.com/office/drawing/2014/main" id="{26FE38C2-97C9-485D-00A3-F3861ECE9E0A}"/>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9" name="Text Placeholder 4">
            <a:extLst>
              <a:ext uri="{FF2B5EF4-FFF2-40B4-BE49-F238E27FC236}">
                <a16:creationId xmlns:a16="http://schemas.microsoft.com/office/drawing/2014/main" id="{F5844364-95FD-E962-FDBE-2BAF924A3FB0}"/>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Tree>
    <p:extLst>
      <p:ext uri="{BB962C8B-B14F-4D97-AF65-F5344CB8AC3E}">
        <p14:creationId xmlns:p14="http://schemas.microsoft.com/office/powerpoint/2010/main" val="63950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44DF-296B-BF95-8510-35A06CF9F52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DA0C573-47A6-3C29-4ABC-C5A2C7D99817}"/>
              </a:ext>
            </a:extLst>
          </p:cNvPr>
          <p:cNvGrpSpPr/>
          <p:nvPr/>
        </p:nvGrpSpPr>
        <p:grpSpPr>
          <a:xfrm>
            <a:off x="0" y="1577940"/>
            <a:ext cx="4778829" cy="4778829"/>
            <a:chOff x="-165099" y="1638300"/>
            <a:chExt cx="4892788" cy="4892788"/>
          </a:xfrm>
          <a:solidFill>
            <a:srgbClr val="DDF5FF"/>
          </a:solidFill>
        </p:grpSpPr>
        <p:sp>
          <p:nvSpPr>
            <p:cNvPr id="10" name="Rectangle 9">
              <a:extLst>
                <a:ext uri="{FF2B5EF4-FFF2-40B4-BE49-F238E27FC236}">
                  <a16:creationId xmlns:a16="http://schemas.microsoft.com/office/drawing/2014/main" id="{90B0D52C-44A4-5E6E-F076-1B831340CEFF}"/>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BE80F7BE-0994-7DC6-1678-DA6609D8C737}"/>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061ADF4A-EF5E-E880-9BE4-42FFB3B9336E}"/>
              </a:ext>
            </a:extLst>
          </p:cNvPr>
          <p:cNvSpPr txBox="1"/>
          <p:nvPr/>
        </p:nvSpPr>
        <p:spPr>
          <a:xfrm>
            <a:off x="412222" y="2982307"/>
            <a:ext cx="4224614" cy="1200329"/>
          </a:xfrm>
          <a:prstGeom prst="rect">
            <a:avLst/>
          </a:prstGeom>
          <a:noFill/>
        </p:spPr>
        <p:txBody>
          <a:bodyPr wrap="square" rtlCol="0">
            <a:spAutoFit/>
          </a:bodyPr>
          <a:lstStyle/>
          <a:p>
            <a:r>
              <a:rPr lang="en-US" sz="3600" b="1">
                <a:solidFill>
                  <a:srgbClr val="013B82"/>
                </a:solidFill>
                <a:latin typeface="Ubuntu"/>
              </a:rPr>
              <a:t>What is a</a:t>
            </a:r>
            <a:endParaRPr lang="en-US" sz="3600" b="1">
              <a:solidFill>
                <a:srgbClr val="0095DA"/>
              </a:solidFill>
              <a:latin typeface="Ubuntu"/>
            </a:endParaRPr>
          </a:p>
          <a:p>
            <a:r>
              <a:rPr lang="en-US" sz="3600" b="1">
                <a:solidFill>
                  <a:srgbClr val="0095DA"/>
                </a:solidFill>
                <a:latin typeface="Ubuntu"/>
              </a:rPr>
              <a:t>Team member</a:t>
            </a:r>
            <a:r>
              <a:rPr lang="en-US" sz="3600" b="1">
                <a:solidFill>
                  <a:srgbClr val="013B82"/>
                </a:solidFill>
                <a:latin typeface="Ubuntu"/>
              </a:rPr>
              <a:t>?</a:t>
            </a:r>
          </a:p>
        </p:txBody>
      </p:sp>
      <p:sp>
        <p:nvSpPr>
          <p:cNvPr id="2" name="TextBox 1">
            <a:extLst>
              <a:ext uri="{FF2B5EF4-FFF2-40B4-BE49-F238E27FC236}">
                <a16:creationId xmlns:a16="http://schemas.microsoft.com/office/drawing/2014/main" id="{F3A8F97C-52F1-2961-671D-9F9D07B9518F}"/>
              </a:ext>
            </a:extLst>
          </p:cNvPr>
          <p:cNvSpPr txBox="1"/>
          <p:nvPr/>
        </p:nvSpPr>
        <p:spPr>
          <a:xfrm>
            <a:off x="5049058" y="1839031"/>
            <a:ext cx="5901970" cy="1154162"/>
          </a:xfrm>
          <a:prstGeom prst="rect">
            <a:avLst/>
          </a:prstGeom>
          <a:noFill/>
        </p:spPr>
        <p:txBody>
          <a:bodyPr wrap="square" rtlCol="0">
            <a:spAutoFit/>
          </a:bodyPr>
          <a:lstStyle/>
          <a:p>
            <a:pPr marL="342900" indent="-342900">
              <a:spcAft>
                <a:spcPts val="600"/>
              </a:spcAft>
              <a:buBlip>
                <a:blip r:embed="rId2"/>
              </a:buBlip>
            </a:pPr>
            <a:r>
              <a:rPr lang="en-US" sz="1600">
                <a:solidFill>
                  <a:schemeClr val="tx1">
                    <a:lumMod val="50000"/>
                    <a:lumOff val="50000"/>
                  </a:schemeClr>
                </a:solidFill>
                <a:latin typeface="Ubuntu Light"/>
                <a:ea typeface="Calibri"/>
                <a:cs typeface="Calibri"/>
                <a:sym typeface="Calibri"/>
              </a:rPr>
              <a:t>People who work together to complete project tasks.</a:t>
            </a:r>
          </a:p>
          <a:p>
            <a:pPr marL="342900" indent="-342900">
              <a:spcAft>
                <a:spcPts val="600"/>
              </a:spcAft>
              <a:buBlip>
                <a:blip r:embed="rId2"/>
              </a:buBlip>
            </a:pPr>
            <a:r>
              <a:rPr lang="en-US" sz="1600">
                <a:solidFill>
                  <a:schemeClr val="tx1">
                    <a:lumMod val="50000"/>
                    <a:lumOff val="50000"/>
                  </a:schemeClr>
                </a:solidFill>
                <a:latin typeface="Ubuntu Light"/>
                <a:ea typeface="Calibri"/>
                <a:cs typeface="Calibri"/>
                <a:sym typeface="Calibri"/>
              </a:rPr>
              <a:t>People who have diverse skills and talents to complete tasks. It is important to recognize the strengths of your team members and assign tasks according to talents.</a:t>
            </a:r>
          </a:p>
        </p:txBody>
      </p:sp>
      <p:sp>
        <p:nvSpPr>
          <p:cNvPr id="4" name="TextBox 8">
            <a:extLst>
              <a:ext uri="{FF2B5EF4-FFF2-40B4-BE49-F238E27FC236}">
                <a16:creationId xmlns:a16="http://schemas.microsoft.com/office/drawing/2014/main" id="{2F05D03E-8840-CC17-1C0F-B37672191C3E}"/>
              </a:ext>
            </a:extLst>
          </p:cNvPr>
          <p:cNvSpPr txBox="1"/>
          <p:nvPr/>
        </p:nvSpPr>
        <p:spPr>
          <a:xfrm>
            <a:off x="5221176" y="3091164"/>
            <a:ext cx="6219708" cy="1373389"/>
          </a:xfrm>
          <a:prstGeom prst="rect">
            <a:avLst/>
          </a:prstGeom>
          <a:noFill/>
        </p:spPr>
        <p:txBody>
          <a:bodyPr wrap="square" rtlCol="0">
            <a:spAutoFit/>
          </a:bodyPr>
          <a:lstStyle/>
          <a:p>
            <a:pPr marL="106362">
              <a:lnSpc>
                <a:spcPct val="120000"/>
              </a:lnSpc>
              <a:spcAft>
                <a:spcPts val="600"/>
              </a:spcAft>
            </a:pPr>
            <a:r>
              <a:rPr lang="en-US" sz="2400" i="0" u="none" strike="noStrike" cap="none">
                <a:solidFill>
                  <a:srgbClr val="013B82"/>
                </a:solidFill>
                <a:latin typeface="Ubuntu Light" panose="020B0304030602030204" pitchFamily="34" charset="0"/>
                <a:ea typeface="Ubuntu"/>
                <a:cs typeface="Ubuntu"/>
                <a:sym typeface="Ubuntu"/>
              </a:rPr>
              <a:t>Good project managers give tasks to their team members and </a:t>
            </a:r>
            <a:r>
              <a:rPr lang="en-US" sz="2400" b="1" i="0" u="none" strike="noStrike" cap="none">
                <a:solidFill>
                  <a:srgbClr val="F68D1E"/>
                </a:solidFill>
                <a:latin typeface="Ubuntu Light" panose="020B0304030602030204" pitchFamily="34" charset="0"/>
                <a:ea typeface="Ubuntu"/>
                <a:cs typeface="Ubuntu"/>
                <a:sym typeface="Ubuntu"/>
              </a:rPr>
              <a:t>trust</a:t>
            </a:r>
            <a:r>
              <a:rPr lang="en-US" sz="2400" i="0" u="none" strike="noStrike" cap="none">
                <a:solidFill>
                  <a:srgbClr val="013B82"/>
                </a:solidFill>
                <a:latin typeface="Ubuntu Light" panose="020B0304030602030204" pitchFamily="34" charset="0"/>
                <a:ea typeface="Ubuntu"/>
                <a:cs typeface="Ubuntu"/>
                <a:sym typeface="Ubuntu"/>
              </a:rPr>
              <a:t> them to do the work, </a:t>
            </a:r>
            <a:r>
              <a:rPr lang="en-US" sz="2400" b="1" i="0" u="none" strike="noStrike" cap="none">
                <a:solidFill>
                  <a:srgbClr val="F68D1E"/>
                </a:solidFill>
                <a:latin typeface="Ubuntu Light" panose="020B0304030602030204" pitchFamily="34" charset="0"/>
                <a:ea typeface="Ubuntu"/>
                <a:cs typeface="Ubuntu"/>
                <a:sym typeface="Ubuntu"/>
              </a:rPr>
              <a:t>supporting</a:t>
            </a:r>
            <a:r>
              <a:rPr lang="en-US" sz="2400" i="0" u="none" strike="noStrike" cap="none">
                <a:solidFill>
                  <a:srgbClr val="013B82"/>
                </a:solidFill>
                <a:latin typeface="Ubuntu Light" panose="020B0304030602030204" pitchFamily="34" charset="0"/>
                <a:ea typeface="Ubuntu"/>
                <a:cs typeface="Ubuntu"/>
                <a:sym typeface="Ubuntu"/>
              </a:rPr>
              <a:t> them along the way.</a:t>
            </a:r>
          </a:p>
        </p:txBody>
      </p:sp>
      <p:pic>
        <p:nvPicPr>
          <p:cNvPr id="5" name="Graphic 4">
            <a:extLst>
              <a:ext uri="{FF2B5EF4-FFF2-40B4-BE49-F238E27FC236}">
                <a16:creationId xmlns:a16="http://schemas.microsoft.com/office/drawing/2014/main" id="{9E82C1E1-ED85-BC8E-3BDA-1E4C9A802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0058" y="5180847"/>
            <a:ext cx="2035628" cy="1677153"/>
          </a:xfrm>
          <a:prstGeom prst="rect">
            <a:avLst/>
          </a:prstGeom>
        </p:spPr>
      </p:pic>
      <p:sp>
        <p:nvSpPr>
          <p:cNvPr id="15" name="Text Placeholder 2">
            <a:extLst>
              <a:ext uri="{FF2B5EF4-FFF2-40B4-BE49-F238E27FC236}">
                <a16:creationId xmlns:a16="http://schemas.microsoft.com/office/drawing/2014/main" id="{4883468C-EBDB-97DC-8BAD-8BE17342407B}"/>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6" name="Text Placeholder 4">
            <a:extLst>
              <a:ext uri="{FF2B5EF4-FFF2-40B4-BE49-F238E27FC236}">
                <a16:creationId xmlns:a16="http://schemas.microsoft.com/office/drawing/2014/main" id="{7AD454E3-322F-F181-0DB8-6D5FE6F9A1C6}"/>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Tree>
    <p:extLst>
      <p:ext uri="{BB962C8B-B14F-4D97-AF65-F5344CB8AC3E}">
        <p14:creationId xmlns:p14="http://schemas.microsoft.com/office/powerpoint/2010/main" val="2582380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09F0-8E1A-785D-3C1F-0D74D8CA0DD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6839EE0-8571-FE95-3690-68188159E0DB}"/>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A9E8E2D1-0C2A-ADD1-7A40-065BC35FA11F}"/>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D345761C-2214-0332-415B-0CF4314C3D80}"/>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C7CDA6BA-A041-5F39-135E-AABB599BF2A5}"/>
              </a:ext>
            </a:extLst>
          </p:cNvPr>
          <p:cNvSpPr txBox="1"/>
          <p:nvPr/>
        </p:nvSpPr>
        <p:spPr>
          <a:xfrm>
            <a:off x="1192353" y="3179131"/>
            <a:ext cx="4138008" cy="1200329"/>
          </a:xfrm>
          <a:prstGeom prst="rect">
            <a:avLst/>
          </a:prstGeom>
          <a:noFill/>
        </p:spPr>
        <p:txBody>
          <a:bodyPr wrap="square" rtlCol="0">
            <a:spAutoFit/>
          </a:bodyPr>
          <a:lstStyle/>
          <a:p>
            <a:r>
              <a:rPr lang="en-US" sz="3600" b="1" dirty="0">
                <a:solidFill>
                  <a:srgbClr val="013B82"/>
                </a:solidFill>
                <a:latin typeface="Ubuntu"/>
              </a:rPr>
              <a:t>What is a </a:t>
            </a:r>
            <a:r>
              <a:rPr lang="en-US" sz="3600" b="1" dirty="0">
                <a:solidFill>
                  <a:srgbClr val="DDF5FF"/>
                </a:solidFill>
                <a:latin typeface="Ubuntu"/>
              </a:rPr>
              <a:t>Sponsor</a:t>
            </a:r>
            <a:r>
              <a:rPr lang="en-US" sz="3600" b="1" dirty="0">
                <a:solidFill>
                  <a:srgbClr val="013B82"/>
                </a:solidFill>
                <a:latin typeface="Ubuntu"/>
              </a:rPr>
              <a:t>?</a:t>
            </a:r>
          </a:p>
        </p:txBody>
      </p:sp>
      <p:sp>
        <p:nvSpPr>
          <p:cNvPr id="15" name="Text Placeholder 2">
            <a:extLst>
              <a:ext uri="{FF2B5EF4-FFF2-40B4-BE49-F238E27FC236}">
                <a16:creationId xmlns:a16="http://schemas.microsoft.com/office/drawing/2014/main" id="{2FE5C561-8D06-F188-E7D0-1576D9D781A9}"/>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6" name="Text Placeholder 4">
            <a:extLst>
              <a:ext uri="{FF2B5EF4-FFF2-40B4-BE49-F238E27FC236}">
                <a16:creationId xmlns:a16="http://schemas.microsoft.com/office/drawing/2014/main" id="{CC60F3F2-CA7D-0006-7CB2-A0D924A8A714}"/>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Tree>
    <p:extLst>
      <p:ext uri="{BB962C8B-B14F-4D97-AF65-F5344CB8AC3E}">
        <p14:creationId xmlns:p14="http://schemas.microsoft.com/office/powerpoint/2010/main" val="336620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E891E-CDFB-0540-95DF-FB8DF46A4A9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DA52005-0481-B53D-E013-5BF152816557}"/>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6EB6ADDA-F980-A50A-B840-7BE83804D124}"/>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455AD1D7-2C10-8362-3C60-CA14AA2DB811}"/>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489D73B5-3B99-54A4-4F92-93926E0C9201}"/>
              </a:ext>
            </a:extLst>
          </p:cNvPr>
          <p:cNvSpPr txBox="1"/>
          <p:nvPr/>
        </p:nvSpPr>
        <p:spPr>
          <a:xfrm>
            <a:off x="1192353" y="3179131"/>
            <a:ext cx="4138008" cy="1200329"/>
          </a:xfrm>
          <a:prstGeom prst="rect">
            <a:avLst/>
          </a:prstGeom>
          <a:noFill/>
        </p:spPr>
        <p:txBody>
          <a:bodyPr wrap="square" rtlCol="0">
            <a:spAutoFit/>
          </a:bodyPr>
          <a:lstStyle/>
          <a:p>
            <a:r>
              <a:rPr lang="en-US" sz="3600" b="1">
                <a:solidFill>
                  <a:srgbClr val="013B82"/>
                </a:solidFill>
                <a:latin typeface="Ubuntu"/>
              </a:rPr>
              <a:t>What is a </a:t>
            </a:r>
            <a:r>
              <a:rPr lang="en-US" sz="3600" b="1">
                <a:solidFill>
                  <a:srgbClr val="DDF5FF"/>
                </a:solidFill>
                <a:latin typeface="Ubuntu"/>
              </a:rPr>
              <a:t>Sponsor</a:t>
            </a:r>
            <a:r>
              <a:rPr lang="en-US" sz="3600" b="1">
                <a:solidFill>
                  <a:srgbClr val="013B82"/>
                </a:solidFill>
                <a:latin typeface="Ubuntu"/>
              </a:rPr>
              <a:t>?</a:t>
            </a:r>
          </a:p>
        </p:txBody>
      </p:sp>
      <p:sp>
        <p:nvSpPr>
          <p:cNvPr id="15" name="Text Placeholder 2">
            <a:extLst>
              <a:ext uri="{FF2B5EF4-FFF2-40B4-BE49-F238E27FC236}">
                <a16:creationId xmlns:a16="http://schemas.microsoft.com/office/drawing/2014/main" id="{9E241ABF-5452-0FE2-0850-CC32D382EBAE}"/>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6" name="Text Placeholder 4">
            <a:extLst>
              <a:ext uri="{FF2B5EF4-FFF2-40B4-BE49-F238E27FC236}">
                <a16:creationId xmlns:a16="http://schemas.microsoft.com/office/drawing/2014/main" id="{0B014B81-18A6-EE56-1348-FB79BCB1D2A6}"/>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
        <p:nvSpPr>
          <p:cNvPr id="3" name="TextBox 8">
            <a:extLst>
              <a:ext uri="{FF2B5EF4-FFF2-40B4-BE49-F238E27FC236}">
                <a16:creationId xmlns:a16="http://schemas.microsoft.com/office/drawing/2014/main" id="{4C4C587C-C098-D7F6-EE6F-706EFFB48E50}"/>
              </a:ext>
            </a:extLst>
          </p:cNvPr>
          <p:cNvSpPr txBox="1"/>
          <p:nvPr/>
        </p:nvSpPr>
        <p:spPr>
          <a:xfrm>
            <a:off x="5471549" y="2961089"/>
            <a:ext cx="5056445" cy="1373389"/>
          </a:xfrm>
          <a:prstGeom prst="rect">
            <a:avLst/>
          </a:prstGeom>
          <a:noFill/>
        </p:spPr>
        <p:txBody>
          <a:bodyPr wrap="square" rtlCol="0">
            <a:spAutoFit/>
          </a:bodyPr>
          <a:lstStyle/>
          <a:p>
            <a:pPr marL="106362">
              <a:lnSpc>
                <a:spcPct val="120000"/>
              </a:lnSpc>
              <a:spcAft>
                <a:spcPts val="600"/>
              </a:spcAft>
            </a:pPr>
            <a:r>
              <a:rPr lang="en-US" sz="2400" i="0" u="none" strike="noStrike" cap="none">
                <a:solidFill>
                  <a:schemeClr val="tx1">
                    <a:lumMod val="65000"/>
                    <a:lumOff val="35000"/>
                  </a:schemeClr>
                </a:solidFill>
                <a:latin typeface="Ubuntu Light" panose="020B0304030602030204" pitchFamily="34" charset="0"/>
                <a:ea typeface="Ubuntu"/>
                <a:cs typeface="Ubuntu"/>
                <a:sym typeface="Ubuntu"/>
              </a:rPr>
              <a:t>An individual or organization that provides </a:t>
            </a:r>
            <a:r>
              <a:rPr lang="en-US" sz="2400" b="1" i="0" u="none" strike="noStrike" cap="none">
                <a:solidFill>
                  <a:srgbClr val="013B82"/>
                </a:solidFill>
                <a:latin typeface="Ubuntu Light" panose="020B0304030602030204" pitchFamily="34" charset="0"/>
                <a:ea typeface="Ubuntu"/>
                <a:cs typeface="Ubuntu"/>
                <a:sym typeface="Ubuntu"/>
              </a:rPr>
              <a:t>support</a:t>
            </a:r>
            <a:r>
              <a:rPr lang="en-US" sz="2400" i="0" u="none" strike="noStrike" cap="none">
                <a:solidFill>
                  <a:schemeClr val="tx1">
                    <a:lumMod val="65000"/>
                    <a:lumOff val="35000"/>
                  </a:schemeClr>
                </a:solidFill>
                <a:latin typeface="Ubuntu Light" panose="020B0304030602030204" pitchFamily="34" charset="0"/>
                <a:ea typeface="Ubuntu"/>
                <a:cs typeface="Ubuntu"/>
                <a:sym typeface="Ubuntu"/>
              </a:rPr>
              <a:t> and </a:t>
            </a:r>
            <a:r>
              <a:rPr lang="en-US" sz="2400" b="1" i="0" u="none" strike="noStrike" cap="none">
                <a:solidFill>
                  <a:srgbClr val="013B82"/>
                </a:solidFill>
                <a:latin typeface="Ubuntu Light" panose="020B0304030602030204" pitchFamily="34" charset="0"/>
                <a:ea typeface="Ubuntu"/>
                <a:cs typeface="Ubuntu"/>
                <a:sym typeface="Ubuntu"/>
              </a:rPr>
              <a:t>funding</a:t>
            </a:r>
            <a:r>
              <a:rPr lang="en-US" sz="2400" i="0" u="none" strike="noStrike" cap="none">
                <a:solidFill>
                  <a:schemeClr val="tx1">
                    <a:lumMod val="65000"/>
                    <a:lumOff val="35000"/>
                  </a:schemeClr>
                </a:solidFill>
                <a:latin typeface="Ubuntu Light" panose="020B0304030602030204" pitchFamily="34" charset="0"/>
                <a:ea typeface="Ubuntu"/>
                <a:cs typeface="Ubuntu"/>
                <a:sym typeface="Ubuntu"/>
              </a:rPr>
              <a:t> for a project. </a:t>
            </a:r>
          </a:p>
        </p:txBody>
      </p:sp>
      <p:pic>
        <p:nvPicPr>
          <p:cNvPr id="7" name="Graphic 6">
            <a:extLst>
              <a:ext uri="{FF2B5EF4-FFF2-40B4-BE49-F238E27FC236}">
                <a16:creationId xmlns:a16="http://schemas.microsoft.com/office/drawing/2014/main" id="{76B7ABD4-76A5-69EE-8EF6-F7E3DF32F9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2366" y="5467350"/>
            <a:ext cx="1585284" cy="1107527"/>
          </a:xfrm>
          <a:prstGeom prst="rect">
            <a:avLst/>
          </a:prstGeom>
        </p:spPr>
      </p:pic>
    </p:spTree>
    <p:extLst>
      <p:ext uri="{BB962C8B-B14F-4D97-AF65-F5344CB8AC3E}">
        <p14:creationId xmlns:p14="http://schemas.microsoft.com/office/powerpoint/2010/main" val="8633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4AF66-A561-F586-9F3C-98E72A28AC49}"/>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AD52151-4836-3360-8768-C207A8CD8EF6}"/>
              </a:ext>
            </a:extLst>
          </p:cNvPr>
          <p:cNvGrpSpPr/>
          <p:nvPr/>
        </p:nvGrpSpPr>
        <p:grpSpPr>
          <a:xfrm>
            <a:off x="0" y="1577940"/>
            <a:ext cx="4778829" cy="4778829"/>
            <a:chOff x="-165099" y="1638300"/>
            <a:chExt cx="4892788" cy="4892788"/>
          </a:xfrm>
          <a:solidFill>
            <a:srgbClr val="DDF5FF"/>
          </a:solidFill>
        </p:grpSpPr>
        <p:sp>
          <p:nvSpPr>
            <p:cNvPr id="10" name="Rectangle 9">
              <a:extLst>
                <a:ext uri="{FF2B5EF4-FFF2-40B4-BE49-F238E27FC236}">
                  <a16:creationId xmlns:a16="http://schemas.microsoft.com/office/drawing/2014/main" id="{C1CBEFD3-543B-2A75-920A-8A498400F4F0}"/>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32FB5AAD-A6E9-E393-3E51-930A77583C3F}"/>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3F979CC6-F3D2-1F47-E367-428154BE0415}"/>
              </a:ext>
            </a:extLst>
          </p:cNvPr>
          <p:cNvSpPr txBox="1"/>
          <p:nvPr/>
        </p:nvSpPr>
        <p:spPr>
          <a:xfrm>
            <a:off x="1192353" y="3179131"/>
            <a:ext cx="4138008" cy="1200329"/>
          </a:xfrm>
          <a:prstGeom prst="rect">
            <a:avLst/>
          </a:prstGeom>
          <a:noFill/>
        </p:spPr>
        <p:txBody>
          <a:bodyPr wrap="square" rtlCol="0">
            <a:spAutoFit/>
          </a:bodyPr>
          <a:lstStyle/>
          <a:p>
            <a:r>
              <a:rPr lang="en-US" sz="3600" b="1">
                <a:solidFill>
                  <a:srgbClr val="013B82"/>
                </a:solidFill>
                <a:latin typeface="Ubuntu"/>
              </a:rPr>
              <a:t>What is a </a:t>
            </a:r>
            <a:r>
              <a:rPr lang="en-US" sz="3600" b="1">
                <a:solidFill>
                  <a:srgbClr val="0095DA"/>
                </a:solidFill>
                <a:latin typeface="Ubuntu"/>
              </a:rPr>
              <a:t>Sponsor</a:t>
            </a:r>
            <a:r>
              <a:rPr lang="en-US" sz="3600" b="1">
                <a:solidFill>
                  <a:srgbClr val="013B82"/>
                </a:solidFill>
                <a:latin typeface="Ubuntu"/>
              </a:rPr>
              <a:t>?</a:t>
            </a:r>
          </a:p>
        </p:txBody>
      </p:sp>
      <p:sp>
        <p:nvSpPr>
          <p:cNvPr id="15" name="Text Placeholder 2">
            <a:extLst>
              <a:ext uri="{FF2B5EF4-FFF2-40B4-BE49-F238E27FC236}">
                <a16:creationId xmlns:a16="http://schemas.microsoft.com/office/drawing/2014/main" id="{B054C778-4290-76DA-F46E-0C485D334A4F}"/>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6" name="Text Placeholder 4">
            <a:extLst>
              <a:ext uri="{FF2B5EF4-FFF2-40B4-BE49-F238E27FC236}">
                <a16:creationId xmlns:a16="http://schemas.microsoft.com/office/drawing/2014/main" id="{3D17DFD0-C88E-F319-0FFD-1D4E630B6F4B}"/>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
        <p:nvSpPr>
          <p:cNvPr id="2" name="TextBox 8">
            <a:extLst>
              <a:ext uri="{FF2B5EF4-FFF2-40B4-BE49-F238E27FC236}">
                <a16:creationId xmlns:a16="http://schemas.microsoft.com/office/drawing/2014/main" id="{23DD9EFA-ED33-7333-BDEF-D1055D52A0F4}"/>
              </a:ext>
            </a:extLst>
          </p:cNvPr>
          <p:cNvSpPr txBox="1"/>
          <p:nvPr/>
        </p:nvSpPr>
        <p:spPr>
          <a:xfrm>
            <a:off x="5471549" y="2420802"/>
            <a:ext cx="5056445" cy="486993"/>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Examples of </a:t>
            </a:r>
            <a:r>
              <a:rPr lang="en-US" sz="2400" b="1" i="0" u="none" strike="noStrike" cap="none">
                <a:solidFill>
                  <a:srgbClr val="F68D1E"/>
                </a:solidFill>
                <a:latin typeface="Ubuntu Light" panose="020B0304030602030204" pitchFamily="34" charset="0"/>
                <a:ea typeface="Ubuntu"/>
                <a:cs typeface="Ubuntu"/>
                <a:sym typeface="Ubuntu"/>
              </a:rPr>
              <a:t>sponsors</a:t>
            </a:r>
            <a:r>
              <a:rPr lang="en-US" sz="2400" b="1" i="0" u="none" strike="noStrike" cap="none">
                <a:solidFill>
                  <a:srgbClr val="013B82"/>
                </a:solidFill>
                <a:latin typeface="Ubuntu Light" panose="020B0304030602030204" pitchFamily="34" charset="0"/>
                <a:ea typeface="Ubuntu"/>
                <a:cs typeface="Ubuntu"/>
                <a:sym typeface="Ubuntu"/>
              </a:rPr>
              <a:t> include: </a:t>
            </a:r>
            <a:endParaRPr lang="en-US" sz="2400" i="0" u="none" strike="noStrike" cap="none">
              <a:solidFill>
                <a:schemeClr val="tx1">
                  <a:lumMod val="65000"/>
                  <a:lumOff val="35000"/>
                </a:schemeClr>
              </a:solidFill>
              <a:latin typeface="Ubuntu Light" panose="020B0304030602030204" pitchFamily="34" charset="0"/>
              <a:ea typeface="Ubuntu"/>
              <a:cs typeface="Ubuntu"/>
              <a:sym typeface="Ubuntu"/>
            </a:endParaRPr>
          </a:p>
        </p:txBody>
      </p:sp>
      <p:sp>
        <p:nvSpPr>
          <p:cNvPr id="4" name="TextBox 3">
            <a:extLst>
              <a:ext uri="{FF2B5EF4-FFF2-40B4-BE49-F238E27FC236}">
                <a16:creationId xmlns:a16="http://schemas.microsoft.com/office/drawing/2014/main" id="{58AF4AF3-C6D2-03DB-A337-AE993AFDC381}"/>
              </a:ext>
            </a:extLst>
          </p:cNvPr>
          <p:cNvSpPr txBox="1"/>
          <p:nvPr/>
        </p:nvSpPr>
        <p:spPr>
          <a:xfrm>
            <a:off x="5636885" y="2955547"/>
            <a:ext cx="4323544" cy="2047420"/>
          </a:xfrm>
          <a:prstGeom prst="rect">
            <a:avLst/>
          </a:prstGeom>
          <a:noFill/>
        </p:spPr>
        <p:txBody>
          <a:bodyPr wrap="square" rtlCol="0">
            <a:spAutoFit/>
          </a:bodyPr>
          <a:lstStyle/>
          <a:p>
            <a:pPr marL="342900" indent="-342900">
              <a:lnSpc>
                <a:spcPct val="120000"/>
              </a:lnSpc>
              <a:spcAft>
                <a:spcPts val="600"/>
              </a:spcAft>
              <a:buBlip>
                <a:blip r:embed="rId2"/>
              </a:buBlip>
            </a:pPr>
            <a:r>
              <a:rPr lang="en-US" sz="2400" dirty="0">
                <a:solidFill>
                  <a:schemeClr val="tx1">
                    <a:lumMod val="65000"/>
                    <a:lumOff val="35000"/>
                  </a:schemeClr>
                </a:solidFill>
                <a:latin typeface="Ubuntu Light"/>
                <a:ea typeface="Calibri"/>
                <a:cs typeface="Calibri"/>
                <a:sym typeface="Calibri"/>
              </a:rPr>
              <a:t>Board of Directors</a:t>
            </a:r>
          </a:p>
          <a:p>
            <a:pPr marL="342900" indent="-342900">
              <a:lnSpc>
                <a:spcPct val="120000"/>
              </a:lnSpc>
              <a:spcAft>
                <a:spcPts val="600"/>
              </a:spcAft>
              <a:buBlip>
                <a:blip r:embed="rId2"/>
              </a:buBlip>
            </a:pPr>
            <a:r>
              <a:rPr lang="en-US" sz="2400" dirty="0">
                <a:solidFill>
                  <a:schemeClr val="tx1">
                    <a:lumMod val="65000"/>
                    <a:lumOff val="35000"/>
                  </a:schemeClr>
                </a:solidFill>
                <a:latin typeface="Ubuntu Light"/>
                <a:ea typeface="Calibri"/>
                <a:cs typeface="Calibri"/>
                <a:sym typeface="Calibri"/>
              </a:rPr>
              <a:t>Local businesses</a:t>
            </a:r>
          </a:p>
          <a:p>
            <a:pPr marL="342900" indent="-342900">
              <a:lnSpc>
                <a:spcPct val="120000"/>
              </a:lnSpc>
              <a:spcAft>
                <a:spcPts val="600"/>
              </a:spcAft>
              <a:buBlip>
                <a:blip r:embed="rId2"/>
              </a:buBlip>
            </a:pPr>
            <a:r>
              <a:rPr lang="en-US" sz="2400" dirty="0">
                <a:solidFill>
                  <a:schemeClr val="tx1">
                    <a:lumMod val="65000"/>
                    <a:lumOff val="35000"/>
                  </a:schemeClr>
                </a:solidFill>
                <a:latin typeface="Ubuntu Light"/>
                <a:ea typeface="Calibri"/>
                <a:cs typeface="Calibri"/>
                <a:sym typeface="Calibri"/>
              </a:rPr>
              <a:t>School administrators</a:t>
            </a:r>
          </a:p>
          <a:p>
            <a:pPr marL="342900" indent="-342900">
              <a:lnSpc>
                <a:spcPct val="120000"/>
              </a:lnSpc>
              <a:spcAft>
                <a:spcPts val="600"/>
              </a:spcAft>
              <a:buBlip>
                <a:blip r:embed="rId2"/>
              </a:buBlip>
            </a:pPr>
            <a:r>
              <a:rPr lang="en-US" sz="2400" dirty="0">
                <a:solidFill>
                  <a:schemeClr val="tx1">
                    <a:lumMod val="65000"/>
                    <a:lumOff val="35000"/>
                  </a:schemeClr>
                </a:solidFill>
                <a:latin typeface="Ubuntu Light"/>
                <a:ea typeface="Calibri"/>
                <a:cs typeface="Calibri"/>
                <a:sym typeface="Calibri"/>
              </a:rPr>
              <a:t>Stakeholders</a:t>
            </a:r>
          </a:p>
        </p:txBody>
      </p:sp>
      <p:pic>
        <p:nvPicPr>
          <p:cNvPr id="5" name="Graphic 4">
            <a:extLst>
              <a:ext uri="{FF2B5EF4-FFF2-40B4-BE49-F238E27FC236}">
                <a16:creationId xmlns:a16="http://schemas.microsoft.com/office/drawing/2014/main" id="{3F1FB57C-4677-53DF-C18C-3B66D3C52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2366" y="5467350"/>
            <a:ext cx="1585284" cy="1107527"/>
          </a:xfrm>
          <a:prstGeom prst="rect">
            <a:avLst/>
          </a:prstGeom>
        </p:spPr>
      </p:pic>
    </p:spTree>
    <p:extLst>
      <p:ext uri="{BB962C8B-B14F-4D97-AF65-F5344CB8AC3E}">
        <p14:creationId xmlns:p14="http://schemas.microsoft.com/office/powerpoint/2010/main" val="177436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673BECF-9FAC-25CE-AE3D-C1ED9803676D}"/>
              </a:ext>
            </a:extLst>
          </p:cNvPr>
          <p:cNvSpPr>
            <a:spLocks noGrp="1"/>
          </p:cNvSpPr>
          <p:nvPr>
            <p:ph type="body" sz="quarter" idx="10"/>
          </p:nvPr>
        </p:nvSpPr>
        <p:spPr>
          <a:xfrm>
            <a:off x="628650" y="466255"/>
            <a:ext cx="6723620" cy="531543"/>
          </a:xfrm>
        </p:spPr>
        <p:txBody>
          <a:bodyPr/>
          <a:lstStyle/>
          <a:p>
            <a:r>
              <a:rPr lang="en-US" sz="3600" b="1">
                <a:solidFill>
                  <a:srgbClr val="0095DA"/>
                </a:solidFill>
                <a:latin typeface="Ubuntu" panose="020B0504030602030204" pitchFamily="34" charset="0"/>
              </a:rPr>
              <a:t>Project Management Training for Athlete Leaders</a:t>
            </a:r>
          </a:p>
        </p:txBody>
      </p:sp>
      <p:graphicFrame>
        <p:nvGraphicFramePr>
          <p:cNvPr id="4" name="Tabla 3">
            <a:extLst>
              <a:ext uri="{FF2B5EF4-FFF2-40B4-BE49-F238E27FC236}">
                <a16:creationId xmlns:a16="http://schemas.microsoft.com/office/drawing/2014/main" id="{CC70B3F0-D529-DB61-D26C-71F58A4A8F0D}"/>
              </a:ext>
            </a:extLst>
          </p:cNvPr>
          <p:cNvGraphicFramePr>
            <a:graphicFrameLocks noGrp="1"/>
          </p:cNvGraphicFramePr>
          <p:nvPr>
            <p:extLst>
              <p:ext uri="{D42A27DB-BD31-4B8C-83A1-F6EECF244321}">
                <p14:modId xmlns:p14="http://schemas.microsoft.com/office/powerpoint/2010/main" val="495913568"/>
              </p:ext>
            </p:extLst>
          </p:nvPr>
        </p:nvGraphicFramePr>
        <p:xfrm>
          <a:off x="739861" y="1899371"/>
          <a:ext cx="7703099" cy="3965014"/>
        </p:xfrm>
        <a:graphic>
          <a:graphicData uri="http://schemas.openxmlformats.org/drawingml/2006/table">
            <a:tbl>
              <a:tblPr firstRow="1" bandRow="1">
                <a:tableStyleId>{5C22544A-7EE6-4342-B048-85BDC9FD1C3A}</a:tableStyleId>
              </a:tblPr>
              <a:tblGrid>
                <a:gridCol w="1689399">
                  <a:extLst>
                    <a:ext uri="{9D8B030D-6E8A-4147-A177-3AD203B41FA5}">
                      <a16:colId xmlns:a16="http://schemas.microsoft.com/office/drawing/2014/main" val="2985780243"/>
                    </a:ext>
                  </a:extLst>
                </a:gridCol>
                <a:gridCol w="6013700">
                  <a:extLst>
                    <a:ext uri="{9D8B030D-6E8A-4147-A177-3AD203B41FA5}">
                      <a16:colId xmlns:a16="http://schemas.microsoft.com/office/drawing/2014/main" val="43238921"/>
                    </a:ext>
                  </a:extLst>
                </a:gridCol>
              </a:tblGrid>
              <a:tr h="388287">
                <a:tc>
                  <a:txBody>
                    <a:bodyPr/>
                    <a:lstStyle/>
                    <a:p>
                      <a:pPr algn="ctr"/>
                      <a:r>
                        <a:rPr lang="es-PA" sz="2000">
                          <a:latin typeface="Ubuntu" panose="020B0504030602030204" pitchFamily="34" charset="0"/>
                        </a:rPr>
                        <a:t>PART 1</a:t>
                      </a:r>
                    </a:p>
                  </a:txBody>
                  <a:tcPr anchor="ctr">
                    <a:lnB w="38100" cap="flat" cmpd="sng" algn="ctr">
                      <a:solidFill>
                        <a:srgbClr val="0095DA"/>
                      </a:solidFill>
                      <a:prstDash val="solid"/>
                      <a:round/>
                      <a:headEnd type="none" w="med" len="med"/>
                      <a:tailEnd type="none" w="med" len="med"/>
                    </a:lnB>
                    <a:solidFill>
                      <a:srgbClr val="013B82"/>
                    </a:solidFill>
                  </a:tcPr>
                </a:tc>
                <a:tc>
                  <a:txBody>
                    <a:bodyPr/>
                    <a:lstStyle/>
                    <a:p>
                      <a:r>
                        <a:rPr lang="en-US" sz="18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Welcome and Project Idea Building</a:t>
                      </a:r>
                      <a:endParaRPr lang="es-PA" sz="1800"/>
                    </a:p>
                  </a:txBody>
                  <a:tcPr anchor="ctr">
                    <a:lnB w="38100" cap="flat" cmpd="sng" algn="ctr">
                      <a:solidFill>
                        <a:srgbClr val="DDF5FF"/>
                      </a:solidFill>
                      <a:prstDash val="solid"/>
                      <a:round/>
                      <a:headEnd type="none" w="med" len="med"/>
                      <a:tailEnd type="none" w="med" len="med"/>
                    </a:lnB>
                    <a:noFill/>
                  </a:tcPr>
                </a:tc>
                <a:extLst>
                  <a:ext uri="{0D108BD9-81ED-4DB2-BD59-A6C34878D82A}">
                    <a16:rowId xmlns:a16="http://schemas.microsoft.com/office/drawing/2014/main" val="242015409"/>
                  </a:ext>
                </a:extLst>
              </a:tr>
              <a:tr h="1294290">
                <a:tc>
                  <a:txBody>
                    <a:bodyPr/>
                    <a:lstStyle/>
                    <a:p>
                      <a:pPr algn="ctr"/>
                      <a:r>
                        <a:rPr lang="en-US" sz="1800" b="1">
                          <a:solidFill>
                            <a:srgbClr val="013B82"/>
                          </a:solidFill>
                          <a:effectLst/>
                          <a:latin typeface="Ubuntu" panose="020B0504030602030204" pitchFamily="34" charset="0"/>
                          <a:ea typeface="DengXian" panose="020B0503020204020204" pitchFamily="2" charset="-122"/>
                          <a:cs typeface="Arial" panose="020B0604020202020204" pitchFamily="34" charset="0"/>
                        </a:rPr>
                        <a:t>2 hours</a:t>
                      </a:r>
                      <a:endParaRPr lang="es-PA"/>
                    </a:p>
                  </a:txBody>
                  <a:tcPr anchor="b">
                    <a:lnR w="12700" cmpd="sng">
                      <a:noFill/>
                    </a:lnR>
                    <a:lnT w="38100" cap="flat" cmpd="sng" algn="ctr">
                      <a:solidFill>
                        <a:srgbClr val="0095DA"/>
                      </a:solidFill>
                      <a:prstDash val="solid"/>
                      <a:round/>
                      <a:headEnd type="none" w="med" len="med"/>
                      <a:tailEnd type="none" w="med" len="med"/>
                    </a:lnT>
                    <a:solidFill>
                      <a:srgbClr val="E7F8FF"/>
                    </a:solidFill>
                  </a:tcPr>
                </a:tc>
                <a:tc>
                  <a:txBody>
                    <a:bodyPr/>
                    <a:lstStyle/>
                    <a:p>
                      <a:pPr marL="342900" lvl="0" indent="-342900">
                        <a:lnSpc>
                          <a:spcPct val="120000"/>
                        </a:lnSpc>
                        <a:spcAft>
                          <a:spcPts val="300"/>
                        </a:spcAft>
                        <a:buFont typeface="Symbol" panose="05050102010706020507" pitchFamily="18" charset="2"/>
                        <a:buBlip>
                          <a:blip r:embed="rId2"/>
                        </a:buBlip>
                      </a:pPr>
                      <a:r>
                        <a:rPr lang="en-US" sz="1800" kern="100" dirty="0">
                          <a:effectLst/>
                          <a:latin typeface="Ubuntu" panose="020B0504030602030204" pitchFamily="34" charset="0"/>
                          <a:ea typeface="DengXian" panose="020B0503020204020204" pitchFamily="2" charset="-122"/>
                          <a:cs typeface="Arial" panose="020B0604020202020204" pitchFamily="34" charset="0"/>
                        </a:rPr>
                        <a:t>Define key words to know</a:t>
                      </a:r>
                      <a:endParaRPr lang="es-PA" sz="1800" kern="100" dirty="0">
                        <a:effectLst/>
                        <a:latin typeface="Aptos" panose="020B0004020202020204" pitchFamily="34" charset="0"/>
                        <a:ea typeface="DengXian" panose="020B0503020204020204" pitchFamily="2" charset="-122"/>
                        <a:cs typeface="Arial" panose="020B0604020202020204" pitchFamily="34" charset="0"/>
                      </a:endParaRPr>
                    </a:p>
                    <a:p>
                      <a:pPr marL="342900" lvl="0" indent="-342900">
                        <a:lnSpc>
                          <a:spcPct val="120000"/>
                        </a:lnSpc>
                        <a:spcAft>
                          <a:spcPts val="300"/>
                        </a:spcAft>
                        <a:buFont typeface="Symbol" panose="05050102010706020507" pitchFamily="18" charset="2"/>
                        <a:buBlip>
                          <a:blip r:embed="rId2"/>
                        </a:buBlip>
                      </a:pPr>
                      <a:r>
                        <a:rPr lang="en-US" sz="1800" kern="100" dirty="0">
                          <a:effectLst/>
                          <a:latin typeface="Ubuntu" panose="020B0504030602030204" pitchFamily="34" charset="0"/>
                          <a:ea typeface="DengXian" panose="020B0503020204020204" pitchFamily="2" charset="-122"/>
                          <a:cs typeface="Arial" panose="020B0604020202020204" pitchFamily="34" charset="0"/>
                        </a:rPr>
                        <a:t>Introduce five phases of Project Management</a:t>
                      </a:r>
                      <a:endParaRPr lang="es-PA" sz="1800" kern="100" dirty="0">
                        <a:effectLst/>
                        <a:latin typeface="Aptos" panose="020B0004020202020204" pitchFamily="34" charset="0"/>
                        <a:ea typeface="DengXian" panose="020B0503020204020204" pitchFamily="2" charset="-122"/>
                        <a:cs typeface="Arial" panose="020B0604020202020204" pitchFamily="34" charset="0"/>
                      </a:endParaRPr>
                    </a:p>
                    <a:p>
                      <a:pPr marL="342900" lvl="0" indent="-342900">
                        <a:lnSpc>
                          <a:spcPct val="120000"/>
                        </a:lnSpc>
                        <a:spcAft>
                          <a:spcPts val="300"/>
                        </a:spcAft>
                        <a:buFont typeface="Symbol" panose="05050102010706020507" pitchFamily="18" charset="2"/>
                        <a:buBlip>
                          <a:blip r:embed="rId2"/>
                        </a:buBlip>
                      </a:pPr>
                      <a:r>
                        <a:rPr lang="en-US" sz="1800" kern="100" dirty="0">
                          <a:effectLst/>
                          <a:latin typeface="Ubuntu" panose="020B0504030602030204" pitchFamily="34" charset="0"/>
                          <a:ea typeface="DengXian" panose="020B0503020204020204" pitchFamily="2" charset="-122"/>
                          <a:cs typeface="Arial" panose="020B0604020202020204" pitchFamily="34" charset="0"/>
                        </a:rPr>
                        <a:t>Utilize “Building Your Project Idea Assessment” to select  a Project best for you and your community.</a:t>
                      </a:r>
                      <a:endParaRPr lang="es-PA" sz="1800" kern="100" dirty="0">
                        <a:effectLst/>
                        <a:latin typeface="Aptos" panose="020B0004020202020204" pitchFamily="34" charset="0"/>
                        <a:ea typeface="DengXian" panose="020B0503020204020204" pitchFamily="2" charset="-122"/>
                        <a:cs typeface="Arial" panose="020B0604020202020204" pitchFamily="34" charset="0"/>
                      </a:endParaRPr>
                    </a:p>
                  </a:txBody>
                  <a:tcPr marL="125730" marR="68580" marT="0" marB="0">
                    <a:lnL w="12700" cmpd="sng">
                      <a:noFill/>
                    </a:lnL>
                    <a:lnR w="12700" cmpd="sng">
                      <a:noFill/>
                    </a:lnR>
                    <a:lnT w="38100" cap="flat" cmpd="sng" algn="ctr">
                      <a:solidFill>
                        <a:srgbClr val="DDF5F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3905029"/>
                  </a:ext>
                </a:extLst>
              </a:tr>
              <a:tr h="432000">
                <a:tc>
                  <a:txBody>
                    <a:bodyPr/>
                    <a:lstStyle/>
                    <a:p>
                      <a:endParaRPr lang="es-PA" dirty="0"/>
                    </a:p>
                  </a:txBody>
                  <a:tcPr>
                    <a:noFill/>
                  </a:tcPr>
                </a:tc>
                <a:tc>
                  <a:txBody>
                    <a:bodyPr/>
                    <a:lstStyle/>
                    <a:p>
                      <a:endParaRPr lang="es-PA" dirty="0"/>
                    </a:p>
                  </a:txBody>
                  <a:tcPr>
                    <a:lnT w="12700" cmpd="sng">
                      <a:noFill/>
                    </a:lnT>
                    <a:noFill/>
                  </a:tcPr>
                </a:tc>
                <a:extLst>
                  <a:ext uri="{0D108BD9-81ED-4DB2-BD59-A6C34878D82A}">
                    <a16:rowId xmlns:a16="http://schemas.microsoft.com/office/drawing/2014/main" val="3669763002"/>
                  </a:ext>
                </a:extLst>
              </a:tr>
              <a:tr h="388287">
                <a:tc>
                  <a:txBody>
                    <a:bodyPr/>
                    <a:lstStyle/>
                    <a:p>
                      <a:pPr marL="0" algn="ctr" defTabSz="914400" rtl="0" eaLnBrk="1" latinLnBrk="0" hangingPunct="1"/>
                      <a:r>
                        <a:rPr lang="es-PA" sz="2000" b="1" kern="1200">
                          <a:solidFill>
                            <a:schemeClr val="lt1"/>
                          </a:solidFill>
                          <a:latin typeface="Ubuntu" panose="020B0504030602030204" pitchFamily="34" charset="0"/>
                          <a:ea typeface="+mn-ea"/>
                          <a:cs typeface="+mn-cs"/>
                        </a:rPr>
                        <a:t>PART 2</a:t>
                      </a:r>
                    </a:p>
                  </a:txBody>
                  <a:tcPr anchor="ctr">
                    <a:lnB w="38100" cap="flat" cmpd="sng" algn="ctr">
                      <a:solidFill>
                        <a:srgbClr val="0095DA"/>
                      </a:solidFill>
                      <a:prstDash val="solid"/>
                      <a:round/>
                      <a:headEnd type="none" w="med" len="med"/>
                      <a:tailEnd type="none" w="med" len="med"/>
                    </a:lnB>
                    <a:solidFill>
                      <a:srgbClr val="013B82"/>
                    </a:solidFill>
                  </a:tcPr>
                </a:tc>
                <a:tc>
                  <a:txBody>
                    <a:bodyPr/>
                    <a:lstStyle/>
                    <a:p>
                      <a:r>
                        <a:rPr lang="en-US" sz="18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Planning and Managing your Project</a:t>
                      </a:r>
                      <a:endParaRPr lang="es-PA" sz="1800"/>
                    </a:p>
                  </a:txBody>
                  <a:tcPr anchor="ctr">
                    <a:lnB w="38100" cap="flat" cmpd="sng" algn="ctr">
                      <a:solidFill>
                        <a:srgbClr val="DDF5FF"/>
                      </a:solidFill>
                      <a:prstDash val="solid"/>
                      <a:round/>
                      <a:headEnd type="none" w="med" len="med"/>
                      <a:tailEnd type="none" w="med" len="med"/>
                    </a:lnB>
                    <a:noFill/>
                  </a:tcPr>
                </a:tc>
                <a:extLst>
                  <a:ext uri="{0D108BD9-81ED-4DB2-BD59-A6C34878D82A}">
                    <a16:rowId xmlns:a16="http://schemas.microsoft.com/office/drawing/2014/main" val="674415123"/>
                  </a:ext>
                </a:extLst>
              </a:tr>
              <a:tr h="1294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srgbClr val="013B82"/>
                          </a:solidFill>
                          <a:effectLst/>
                          <a:latin typeface="Ubuntu" panose="020B0504030602030204" pitchFamily="34" charset="0"/>
                          <a:ea typeface="DengXian" panose="020B0503020204020204" pitchFamily="2" charset="-122"/>
                          <a:cs typeface="Arial" panose="020B0604020202020204" pitchFamily="34" charset="0"/>
                        </a:rPr>
                        <a:t>2 hours</a:t>
                      </a:r>
                      <a:endParaRPr lang="es-PA"/>
                    </a:p>
                  </a:txBody>
                  <a:tcPr anchor="b">
                    <a:lnT w="38100" cap="flat" cmpd="sng" algn="ctr">
                      <a:solidFill>
                        <a:srgbClr val="0095DA"/>
                      </a:solidFill>
                      <a:prstDash val="solid"/>
                      <a:round/>
                      <a:headEnd type="none" w="med" len="med"/>
                      <a:tailEnd type="none" w="med" len="med"/>
                    </a:lnT>
                    <a:solidFill>
                      <a:srgbClr val="E7F8FF"/>
                    </a:solidFill>
                  </a:tcPr>
                </a:tc>
                <a:tc>
                  <a:txBody>
                    <a:bodyPr/>
                    <a:lstStyle/>
                    <a:p>
                      <a:pPr marL="342900" lvl="0" indent="-342900">
                        <a:lnSpc>
                          <a:spcPct val="120000"/>
                        </a:lnSpc>
                        <a:spcAft>
                          <a:spcPts val="300"/>
                        </a:spcAft>
                        <a:buFont typeface="Symbol" panose="05050102010706020507" pitchFamily="18" charset="2"/>
                        <a:buBlip>
                          <a:blip r:embed="rId2"/>
                        </a:buBlip>
                      </a:pPr>
                      <a:r>
                        <a:rPr lang="en-US" sz="1800" kern="100" dirty="0">
                          <a:effectLst/>
                          <a:latin typeface="Ubuntu" panose="020B0504030602030204" pitchFamily="34" charset="0"/>
                          <a:ea typeface="DengXian" panose="020B0503020204020204" pitchFamily="2" charset="-122"/>
                          <a:cs typeface="Arial" panose="020B0604020202020204" pitchFamily="34" charset="0"/>
                        </a:rPr>
                        <a:t>Develop achievable project goals</a:t>
                      </a:r>
                      <a:endParaRPr lang="es-PA" sz="1800" kern="100" dirty="0">
                        <a:effectLst/>
                        <a:latin typeface="Aptos" panose="020B0004020202020204" pitchFamily="34" charset="0"/>
                        <a:ea typeface="DengXian" panose="020B0503020204020204" pitchFamily="2" charset="-122"/>
                        <a:cs typeface="Arial" panose="020B0604020202020204" pitchFamily="34" charset="0"/>
                      </a:endParaRPr>
                    </a:p>
                    <a:p>
                      <a:pPr marL="342900" lvl="0" indent="-342900">
                        <a:lnSpc>
                          <a:spcPct val="120000"/>
                        </a:lnSpc>
                        <a:spcAft>
                          <a:spcPts val="300"/>
                        </a:spcAft>
                        <a:buFont typeface="Symbol" panose="05050102010706020507" pitchFamily="18" charset="2"/>
                        <a:buBlip>
                          <a:blip r:embed="rId2"/>
                        </a:buBlip>
                      </a:pPr>
                      <a:r>
                        <a:rPr lang="en-US" sz="1800" kern="100" dirty="0">
                          <a:effectLst/>
                          <a:latin typeface="Ubuntu" panose="020B0504030602030204" pitchFamily="34" charset="0"/>
                          <a:ea typeface="DengXian" panose="020B0503020204020204" pitchFamily="2" charset="-122"/>
                          <a:cs typeface="Arial" panose="020B0604020202020204" pitchFamily="34" charset="0"/>
                        </a:rPr>
                        <a:t>Apply the five phases of project management to your goals</a:t>
                      </a:r>
                      <a:endParaRPr lang="es-PA" sz="1800" kern="100" dirty="0">
                        <a:effectLst/>
                        <a:latin typeface="Aptos" panose="020B0004020202020204" pitchFamily="34" charset="0"/>
                        <a:ea typeface="DengXian" panose="020B0503020204020204" pitchFamily="2" charset="-122"/>
                        <a:cs typeface="Arial" panose="020B0604020202020204" pitchFamily="34" charset="0"/>
                      </a:endParaRPr>
                    </a:p>
                    <a:p>
                      <a:pPr marL="342900" lvl="0" indent="-342900">
                        <a:lnSpc>
                          <a:spcPct val="120000"/>
                        </a:lnSpc>
                        <a:spcAft>
                          <a:spcPts val="300"/>
                        </a:spcAft>
                        <a:buFont typeface="Symbol" panose="05050102010706020507" pitchFamily="18" charset="2"/>
                        <a:buBlip>
                          <a:blip r:embed="rId2"/>
                        </a:buBlip>
                      </a:pPr>
                      <a:r>
                        <a:rPr lang="en-US" sz="1800" kern="100" dirty="0">
                          <a:effectLst/>
                          <a:latin typeface="Ubuntu" panose="020B0504030602030204" pitchFamily="34" charset="0"/>
                          <a:ea typeface="DengXian" panose="020B0503020204020204" pitchFamily="2" charset="-122"/>
                          <a:cs typeface="Arial" panose="020B0604020202020204" pitchFamily="34" charset="0"/>
                        </a:rPr>
                        <a:t>Gain skills to tell your project story</a:t>
                      </a:r>
                      <a:endParaRPr lang="es-PA" sz="1800" kern="100" dirty="0">
                        <a:effectLst/>
                        <a:latin typeface="Aptos" panose="020B0004020202020204" pitchFamily="34" charset="0"/>
                        <a:ea typeface="DengXian" panose="020B0503020204020204" pitchFamily="2" charset="-122"/>
                        <a:cs typeface="Arial" panose="020B0604020202020204" pitchFamily="34" charset="0"/>
                      </a:endParaRPr>
                    </a:p>
                  </a:txBody>
                  <a:tcPr marL="125730" marR="68580" marT="0" marB="0">
                    <a:lnT w="38100" cap="flat" cmpd="sng" algn="ctr">
                      <a:solidFill>
                        <a:srgbClr val="DDF5FF"/>
                      </a:solidFill>
                      <a:prstDash val="solid"/>
                      <a:round/>
                      <a:headEnd type="none" w="med" len="med"/>
                      <a:tailEnd type="none" w="med" len="med"/>
                    </a:lnT>
                    <a:noFill/>
                  </a:tcPr>
                </a:tc>
                <a:extLst>
                  <a:ext uri="{0D108BD9-81ED-4DB2-BD59-A6C34878D82A}">
                    <a16:rowId xmlns:a16="http://schemas.microsoft.com/office/drawing/2014/main" val="3734690968"/>
                  </a:ext>
                </a:extLst>
              </a:tr>
            </a:tbl>
          </a:graphicData>
        </a:graphic>
      </p:graphicFrame>
      <p:grpSp>
        <p:nvGrpSpPr>
          <p:cNvPr id="5" name="Group 62" descr="Timer illustration to indicate the time it takes to finish this part of the training.">
            <a:extLst>
              <a:ext uri="{FF2B5EF4-FFF2-40B4-BE49-F238E27FC236}">
                <a16:creationId xmlns:a16="http://schemas.microsoft.com/office/drawing/2014/main" id="{E4CCBF8D-275F-DB47-7C3E-BB7604C23426}"/>
              </a:ext>
            </a:extLst>
          </p:cNvPr>
          <p:cNvGrpSpPr/>
          <p:nvPr/>
        </p:nvGrpSpPr>
        <p:grpSpPr>
          <a:xfrm>
            <a:off x="1130188" y="2426517"/>
            <a:ext cx="886624" cy="886624"/>
            <a:chOff x="0" y="0"/>
            <a:chExt cx="632460" cy="632460"/>
          </a:xfrm>
        </p:grpSpPr>
        <p:sp>
          <p:nvSpPr>
            <p:cNvPr id="6" name="Oval 61">
              <a:extLst>
                <a:ext uri="{FF2B5EF4-FFF2-40B4-BE49-F238E27FC236}">
                  <a16:creationId xmlns:a16="http://schemas.microsoft.com/office/drawing/2014/main" id="{33484D16-8ECA-4A81-4243-A00B6FA2B9F3}"/>
                </a:ext>
              </a:extLst>
            </p:cNvPr>
            <p:cNvSpPr/>
            <p:nvPr/>
          </p:nvSpPr>
          <p:spPr>
            <a:xfrm>
              <a:off x="0" y="0"/>
              <a:ext cx="632460" cy="632460"/>
            </a:xfrm>
            <a:prstGeom prst="ellipse">
              <a:avLst/>
            </a:prstGeom>
            <a:solidFill>
              <a:srgbClr val="F68D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A"/>
            </a:p>
          </p:txBody>
        </p:sp>
        <p:pic>
          <p:nvPicPr>
            <p:cNvPr id="7" name="Graphic 47" descr="Stopwatch with solid fill">
              <a:extLst>
                <a:ext uri="{FF2B5EF4-FFF2-40B4-BE49-F238E27FC236}">
                  <a16:creationId xmlns:a16="http://schemas.microsoft.com/office/drawing/2014/main" id="{CB6ECA0C-02B6-5FCA-8684-3457974DE36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 y="15240"/>
              <a:ext cx="575945" cy="575945"/>
            </a:xfrm>
            <a:prstGeom prst="rect">
              <a:avLst/>
            </a:prstGeom>
          </p:spPr>
        </p:pic>
      </p:grpSp>
      <p:grpSp>
        <p:nvGrpSpPr>
          <p:cNvPr id="8" name="Group 62" descr="Timer illustration to indicate the time it takes to finish this part of the training.">
            <a:extLst>
              <a:ext uri="{FF2B5EF4-FFF2-40B4-BE49-F238E27FC236}">
                <a16:creationId xmlns:a16="http://schemas.microsoft.com/office/drawing/2014/main" id="{853ACDA8-57B1-935F-1960-4F326130EF8E}"/>
              </a:ext>
            </a:extLst>
          </p:cNvPr>
          <p:cNvGrpSpPr/>
          <p:nvPr/>
        </p:nvGrpSpPr>
        <p:grpSpPr>
          <a:xfrm>
            <a:off x="1093691" y="4629640"/>
            <a:ext cx="886624" cy="886624"/>
            <a:chOff x="0" y="0"/>
            <a:chExt cx="632460" cy="632460"/>
          </a:xfrm>
        </p:grpSpPr>
        <p:sp>
          <p:nvSpPr>
            <p:cNvPr id="9" name="Oval 61">
              <a:extLst>
                <a:ext uri="{FF2B5EF4-FFF2-40B4-BE49-F238E27FC236}">
                  <a16:creationId xmlns:a16="http://schemas.microsoft.com/office/drawing/2014/main" id="{22834D49-E826-7988-85D0-766E4E669BF1}"/>
                </a:ext>
              </a:extLst>
            </p:cNvPr>
            <p:cNvSpPr/>
            <p:nvPr/>
          </p:nvSpPr>
          <p:spPr>
            <a:xfrm>
              <a:off x="0" y="0"/>
              <a:ext cx="632460" cy="632460"/>
            </a:xfrm>
            <a:prstGeom prst="ellipse">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PA"/>
            </a:p>
          </p:txBody>
        </p:sp>
        <p:pic>
          <p:nvPicPr>
            <p:cNvPr id="10" name="Graphic 47" descr="Stopwatch with solid fill">
              <a:extLst>
                <a:ext uri="{FF2B5EF4-FFF2-40B4-BE49-F238E27FC236}">
                  <a16:creationId xmlns:a16="http://schemas.microsoft.com/office/drawing/2014/main" id="{2CC31A71-D6E3-B790-4355-D5AA92B6071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 y="15240"/>
              <a:ext cx="575945" cy="575945"/>
            </a:xfrm>
            <a:prstGeom prst="rect">
              <a:avLst/>
            </a:prstGeom>
          </p:spPr>
        </p:pic>
      </p:grpSp>
    </p:spTree>
    <p:extLst>
      <p:ext uri="{BB962C8B-B14F-4D97-AF65-F5344CB8AC3E}">
        <p14:creationId xmlns:p14="http://schemas.microsoft.com/office/powerpoint/2010/main" val="1055003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5DA2D-BB0F-2233-51D4-970E58E00B2B}"/>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962E3CD-7CE5-84F3-0441-517B0F91EE38}"/>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C776C35B-946E-7F67-B361-1DBD84B87A1B}"/>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89CC81E8-61E7-B66A-AFAA-095C274B7854}"/>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604DC99E-1AAE-59D9-B89F-037A1CA08F07}"/>
              </a:ext>
            </a:extLst>
          </p:cNvPr>
          <p:cNvSpPr txBox="1"/>
          <p:nvPr/>
        </p:nvSpPr>
        <p:spPr>
          <a:xfrm>
            <a:off x="551532" y="3179131"/>
            <a:ext cx="3508839" cy="1200329"/>
          </a:xfrm>
          <a:prstGeom prst="rect">
            <a:avLst/>
          </a:prstGeom>
          <a:noFill/>
        </p:spPr>
        <p:txBody>
          <a:bodyPr wrap="square" rtlCol="0">
            <a:spAutoFit/>
          </a:bodyPr>
          <a:lstStyle/>
          <a:p>
            <a:r>
              <a:rPr lang="en-US" sz="3600" b="1">
                <a:solidFill>
                  <a:srgbClr val="013B82"/>
                </a:solidFill>
                <a:latin typeface="Ubuntu"/>
              </a:rPr>
              <a:t>What is a </a:t>
            </a:r>
            <a:r>
              <a:rPr lang="en-US" sz="3600" b="1">
                <a:solidFill>
                  <a:srgbClr val="DDF5FF"/>
                </a:solidFill>
                <a:latin typeface="Ubuntu"/>
              </a:rPr>
              <a:t>Stakeholder</a:t>
            </a:r>
            <a:r>
              <a:rPr lang="en-US" sz="3600" b="1">
                <a:solidFill>
                  <a:srgbClr val="013B82"/>
                </a:solidFill>
                <a:latin typeface="Ubuntu"/>
              </a:rPr>
              <a:t>?</a:t>
            </a:r>
          </a:p>
        </p:txBody>
      </p:sp>
      <p:sp>
        <p:nvSpPr>
          <p:cNvPr id="15" name="Text Placeholder 2">
            <a:extLst>
              <a:ext uri="{FF2B5EF4-FFF2-40B4-BE49-F238E27FC236}">
                <a16:creationId xmlns:a16="http://schemas.microsoft.com/office/drawing/2014/main" id="{F1EEB394-9C22-909A-1FB7-7D88E5160CAF}"/>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6" name="Text Placeholder 4">
            <a:extLst>
              <a:ext uri="{FF2B5EF4-FFF2-40B4-BE49-F238E27FC236}">
                <a16:creationId xmlns:a16="http://schemas.microsoft.com/office/drawing/2014/main" id="{EA890928-4EFF-11F6-C33C-2BFC1BFF31E2}"/>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Tree>
    <p:extLst>
      <p:ext uri="{BB962C8B-B14F-4D97-AF65-F5344CB8AC3E}">
        <p14:creationId xmlns:p14="http://schemas.microsoft.com/office/powerpoint/2010/main" val="323930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154D-698D-825D-102F-78368327A25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441491F-4A6E-124A-9436-999BB9805AF6}"/>
              </a:ext>
            </a:extLst>
          </p:cNvPr>
          <p:cNvGrpSpPr/>
          <p:nvPr/>
        </p:nvGrpSpPr>
        <p:grpSpPr>
          <a:xfrm>
            <a:off x="0" y="1577940"/>
            <a:ext cx="4778829" cy="4778829"/>
            <a:chOff x="-165099" y="1638300"/>
            <a:chExt cx="4892788" cy="4892788"/>
          </a:xfrm>
          <a:solidFill>
            <a:srgbClr val="0095DA"/>
          </a:solidFill>
        </p:grpSpPr>
        <p:sp>
          <p:nvSpPr>
            <p:cNvPr id="10" name="Rectangle 9">
              <a:extLst>
                <a:ext uri="{FF2B5EF4-FFF2-40B4-BE49-F238E27FC236}">
                  <a16:creationId xmlns:a16="http://schemas.microsoft.com/office/drawing/2014/main" id="{30767F77-F18E-CFB2-3D04-9FDBFFA67ACC}"/>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A90FBC77-FB7F-4C4E-BAD6-CF3BBEF502E1}"/>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21" name="TextBox 5">
            <a:extLst>
              <a:ext uri="{FF2B5EF4-FFF2-40B4-BE49-F238E27FC236}">
                <a16:creationId xmlns:a16="http://schemas.microsoft.com/office/drawing/2014/main" id="{4AA8330B-6BFB-4127-CC07-3D9CE7987539}"/>
              </a:ext>
            </a:extLst>
          </p:cNvPr>
          <p:cNvSpPr txBox="1"/>
          <p:nvPr/>
        </p:nvSpPr>
        <p:spPr>
          <a:xfrm>
            <a:off x="551532" y="3179131"/>
            <a:ext cx="3508839" cy="1200329"/>
          </a:xfrm>
          <a:prstGeom prst="rect">
            <a:avLst/>
          </a:prstGeom>
          <a:noFill/>
        </p:spPr>
        <p:txBody>
          <a:bodyPr wrap="square" rtlCol="0">
            <a:spAutoFit/>
          </a:bodyPr>
          <a:lstStyle/>
          <a:p>
            <a:r>
              <a:rPr lang="en-US" sz="3600" b="1">
                <a:solidFill>
                  <a:srgbClr val="013B82"/>
                </a:solidFill>
                <a:latin typeface="Ubuntu"/>
              </a:rPr>
              <a:t>What is a </a:t>
            </a:r>
            <a:r>
              <a:rPr lang="en-US" sz="3600" b="1">
                <a:solidFill>
                  <a:srgbClr val="DDF5FF"/>
                </a:solidFill>
                <a:latin typeface="Ubuntu"/>
              </a:rPr>
              <a:t>Stakeholder</a:t>
            </a:r>
            <a:r>
              <a:rPr lang="en-US" sz="3600" b="1">
                <a:solidFill>
                  <a:srgbClr val="013B82"/>
                </a:solidFill>
                <a:latin typeface="Ubuntu"/>
              </a:rPr>
              <a:t>?</a:t>
            </a:r>
          </a:p>
        </p:txBody>
      </p:sp>
      <p:sp>
        <p:nvSpPr>
          <p:cNvPr id="15" name="Text Placeholder 2">
            <a:extLst>
              <a:ext uri="{FF2B5EF4-FFF2-40B4-BE49-F238E27FC236}">
                <a16:creationId xmlns:a16="http://schemas.microsoft.com/office/drawing/2014/main" id="{EC3D8FC5-0210-9C05-C94D-1CCD1A8BB591}"/>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6" name="Text Placeholder 4">
            <a:extLst>
              <a:ext uri="{FF2B5EF4-FFF2-40B4-BE49-F238E27FC236}">
                <a16:creationId xmlns:a16="http://schemas.microsoft.com/office/drawing/2014/main" id="{07FE567D-AFDB-94EB-CB14-0923DB2ADA43}"/>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
        <p:nvSpPr>
          <p:cNvPr id="3" name="TextBox 8">
            <a:extLst>
              <a:ext uri="{FF2B5EF4-FFF2-40B4-BE49-F238E27FC236}">
                <a16:creationId xmlns:a16="http://schemas.microsoft.com/office/drawing/2014/main" id="{61E891C2-1EED-EE0D-538A-58CC7F6F5E8E}"/>
              </a:ext>
            </a:extLst>
          </p:cNvPr>
          <p:cNvSpPr txBox="1"/>
          <p:nvPr/>
        </p:nvSpPr>
        <p:spPr>
          <a:xfrm>
            <a:off x="5471549" y="3314199"/>
            <a:ext cx="5056445" cy="930191"/>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chemeClr val="tx1">
                    <a:lumMod val="65000"/>
                    <a:lumOff val="35000"/>
                  </a:schemeClr>
                </a:solidFill>
                <a:latin typeface="Ubuntu Light" panose="020B0304030602030204" pitchFamily="34" charset="0"/>
                <a:ea typeface="Ubuntu"/>
                <a:cs typeface="Ubuntu"/>
                <a:sym typeface="Ubuntu"/>
              </a:rPr>
              <a:t>People or organizations that have an </a:t>
            </a:r>
            <a:r>
              <a:rPr lang="en-US" sz="2400" b="1" i="0" u="none" strike="noStrike" cap="none" dirty="0">
                <a:solidFill>
                  <a:srgbClr val="013B82"/>
                </a:solidFill>
                <a:latin typeface="Ubuntu Light" panose="020B0304030602030204" pitchFamily="34" charset="0"/>
                <a:ea typeface="Ubuntu"/>
                <a:cs typeface="Ubuntu"/>
                <a:sym typeface="Ubuntu"/>
              </a:rPr>
              <a:t>interest</a:t>
            </a:r>
            <a:r>
              <a:rPr lang="en-US" sz="2400" i="0" u="none" strike="noStrike" cap="none" dirty="0">
                <a:solidFill>
                  <a:schemeClr val="tx1">
                    <a:lumMod val="65000"/>
                    <a:lumOff val="35000"/>
                  </a:schemeClr>
                </a:solidFill>
                <a:latin typeface="Ubuntu Light" panose="020B0304030602030204" pitchFamily="34" charset="0"/>
                <a:ea typeface="Ubuntu"/>
                <a:cs typeface="Ubuntu"/>
                <a:sym typeface="Ubuntu"/>
              </a:rPr>
              <a:t> in the project</a:t>
            </a:r>
          </a:p>
        </p:txBody>
      </p:sp>
      <p:pic>
        <p:nvPicPr>
          <p:cNvPr id="6" name="Graphic 5">
            <a:extLst>
              <a:ext uri="{FF2B5EF4-FFF2-40B4-BE49-F238E27FC236}">
                <a16:creationId xmlns:a16="http://schemas.microsoft.com/office/drawing/2014/main" id="{C2011FF2-FCE1-CF0D-34ED-FFD01E913F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91700" y="4956973"/>
            <a:ext cx="2076450" cy="1715328"/>
          </a:xfrm>
          <a:prstGeom prst="rect">
            <a:avLst/>
          </a:prstGeom>
        </p:spPr>
      </p:pic>
    </p:spTree>
    <p:extLst>
      <p:ext uri="{BB962C8B-B14F-4D97-AF65-F5344CB8AC3E}">
        <p14:creationId xmlns:p14="http://schemas.microsoft.com/office/powerpoint/2010/main" val="18748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B574-7036-C014-3493-8A53181209A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BAA9D43-4701-3F46-C669-31376C59126C}"/>
              </a:ext>
            </a:extLst>
          </p:cNvPr>
          <p:cNvGrpSpPr/>
          <p:nvPr/>
        </p:nvGrpSpPr>
        <p:grpSpPr>
          <a:xfrm>
            <a:off x="0" y="1577940"/>
            <a:ext cx="4778829" cy="4778829"/>
            <a:chOff x="-165099" y="1638300"/>
            <a:chExt cx="4892788" cy="4892788"/>
          </a:xfrm>
          <a:solidFill>
            <a:srgbClr val="DDF5FF"/>
          </a:solidFill>
        </p:grpSpPr>
        <p:sp>
          <p:nvSpPr>
            <p:cNvPr id="10" name="Rectangle 9">
              <a:extLst>
                <a:ext uri="{FF2B5EF4-FFF2-40B4-BE49-F238E27FC236}">
                  <a16:creationId xmlns:a16="http://schemas.microsoft.com/office/drawing/2014/main" id="{32155B33-7953-A3BA-93B2-D05A227E7357}"/>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1" name="Oval 10">
              <a:extLst>
                <a:ext uri="{FF2B5EF4-FFF2-40B4-BE49-F238E27FC236}">
                  <a16:creationId xmlns:a16="http://schemas.microsoft.com/office/drawing/2014/main" id="{F413FA36-C76E-8324-8271-04E52D7C337B}"/>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15" name="Text Placeholder 2">
            <a:extLst>
              <a:ext uri="{FF2B5EF4-FFF2-40B4-BE49-F238E27FC236}">
                <a16:creationId xmlns:a16="http://schemas.microsoft.com/office/drawing/2014/main" id="{ABC8B506-C621-E74A-7F0C-29F56225413B}"/>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16" name="Text Placeholder 4">
            <a:extLst>
              <a:ext uri="{FF2B5EF4-FFF2-40B4-BE49-F238E27FC236}">
                <a16:creationId xmlns:a16="http://schemas.microsoft.com/office/drawing/2014/main" id="{F7CC5F54-1BB8-6332-33D9-727836EC5230}"/>
              </a:ext>
            </a:extLst>
          </p:cNvPr>
          <p:cNvSpPr>
            <a:spLocks noGrp="1"/>
          </p:cNvSpPr>
          <p:nvPr>
            <p:ph type="body" sz="quarter" idx="11"/>
          </p:nvPr>
        </p:nvSpPr>
        <p:spPr>
          <a:xfrm>
            <a:off x="1498599" y="991026"/>
            <a:ext cx="5152571" cy="586914"/>
          </a:xfrm>
        </p:spPr>
        <p:txBody>
          <a:bodyPr>
            <a:normAutofit/>
          </a:bodyPr>
          <a:lstStyle/>
          <a:p>
            <a:r>
              <a:rPr lang="en-US" sz="2400">
                <a:solidFill>
                  <a:schemeClr val="bg2">
                    <a:lumMod val="50000"/>
                  </a:schemeClr>
                </a:solidFill>
              </a:rPr>
              <a:t>Team roles and responsibilities</a:t>
            </a:r>
          </a:p>
        </p:txBody>
      </p:sp>
      <p:sp>
        <p:nvSpPr>
          <p:cNvPr id="2" name="TextBox 8">
            <a:extLst>
              <a:ext uri="{FF2B5EF4-FFF2-40B4-BE49-F238E27FC236}">
                <a16:creationId xmlns:a16="http://schemas.microsoft.com/office/drawing/2014/main" id="{6191A928-26EE-0F33-0478-F3D6EC62C60F}"/>
              </a:ext>
            </a:extLst>
          </p:cNvPr>
          <p:cNvSpPr txBox="1"/>
          <p:nvPr/>
        </p:nvSpPr>
        <p:spPr>
          <a:xfrm>
            <a:off x="5471549" y="2420802"/>
            <a:ext cx="5468594" cy="486993"/>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Examples of </a:t>
            </a:r>
            <a:r>
              <a:rPr lang="en-US" sz="2400" b="1" i="0" u="none" strike="noStrike" cap="none">
                <a:solidFill>
                  <a:srgbClr val="F68D1E"/>
                </a:solidFill>
                <a:latin typeface="Ubuntu Light" panose="020B0304030602030204" pitchFamily="34" charset="0"/>
                <a:ea typeface="Ubuntu"/>
                <a:cs typeface="Ubuntu"/>
                <a:sym typeface="Ubuntu"/>
              </a:rPr>
              <a:t>stakeholders</a:t>
            </a:r>
            <a:r>
              <a:rPr lang="en-US" sz="2400" b="1" i="0" u="none" strike="noStrike" cap="none">
                <a:solidFill>
                  <a:srgbClr val="013B82"/>
                </a:solidFill>
                <a:latin typeface="Ubuntu Light" panose="020B0304030602030204" pitchFamily="34" charset="0"/>
                <a:ea typeface="Ubuntu"/>
                <a:cs typeface="Ubuntu"/>
                <a:sym typeface="Ubuntu"/>
              </a:rPr>
              <a:t> include: </a:t>
            </a:r>
            <a:endParaRPr lang="en-US" sz="2400" i="0" u="none" strike="noStrike" cap="none">
              <a:solidFill>
                <a:schemeClr val="tx1">
                  <a:lumMod val="65000"/>
                  <a:lumOff val="35000"/>
                </a:schemeClr>
              </a:solidFill>
              <a:latin typeface="Ubuntu Light" panose="020B0304030602030204" pitchFamily="34" charset="0"/>
              <a:ea typeface="Ubuntu"/>
              <a:cs typeface="Ubuntu"/>
              <a:sym typeface="Ubuntu"/>
            </a:endParaRPr>
          </a:p>
        </p:txBody>
      </p:sp>
      <p:sp>
        <p:nvSpPr>
          <p:cNvPr id="4" name="TextBox 3">
            <a:extLst>
              <a:ext uri="{FF2B5EF4-FFF2-40B4-BE49-F238E27FC236}">
                <a16:creationId xmlns:a16="http://schemas.microsoft.com/office/drawing/2014/main" id="{91960931-9636-75F4-1D73-BDF6C462326E}"/>
              </a:ext>
            </a:extLst>
          </p:cNvPr>
          <p:cNvSpPr txBox="1"/>
          <p:nvPr/>
        </p:nvSpPr>
        <p:spPr>
          <a:xfrm>
            <a:off x="5636885" y="2955547"/>
            <a:ext cx="4323544" cy="2567562"/>
          </a:xfrm>
          <a:prstGeom prst="rect">
            <a:avLst/>
          </a:prstGeom>
          <a:noFill/>
        </p:spPr>
        <p:txBody>
          <a:bodyPr wrap="square" rtlCol="0">
            <a:spAutoFit/>
          </a:bodyPr>
          <a:lstStyle/>
          <a:p>
            <a:pPr marL="342900" indent="-342900">
              <a:lnSpc>
                <a:spcPct val="120000"/>
              </a:lnSpc>
              <a:spcAft>
                <a:spcPts val="600"/>
              </a:spcAft>
              <a:buBlip>
                <a:blip r:embed="rId2"/>
              </a:buBlip>
            </a:pPr>
            <a:r>
              <a:rPr lang="en-US" sz="2400">
                <a:solidFill>
                  <a:schemeClr val="tx1">
                    <a:lumMod val="65000"/>
                    <a:lumOff val="35000"/>
                  </a:schemeClr>
                </a:solidFill>
                <a:latin typeface="Ubuntu Light"/>
                <a:ea typeface="Calibri"/>
                <a:cs typeface="Calibri"/>
                <a:sym typeface="Calibri"/>
              </a:rPr>
              <a:t>Customers</a:t>
            </a:r>
          </a:p>
          <a:p>
            <a:pPr marL="342900" indent="-342900">
              <a:lnSpc>
                <a:spcPct val="120000"/>
              </a:lnSpc>
              <a:spcAft>
                <a:spcPts val="600"/>
              </a:spcAft>
              <a:buBlip>
                <a:blip r:embed="rId2"/>
              </a:buBlip>
            </a:pPr>
            <a:r>
              <a:rPr lang="en-US" sz="2400">
                <a:solidFill>
                  <a:schemeClr val="tx1">
                    <a:lumMod val="65000"/>
                    <a:lumOff val="35000"/>
                  </a:schemeClr>
                </a:solidFill>
                <a:latin typeface="Ubuntu Light"/>
                <a:ea typeface="Calibri"/>
                <a:cs typeface="Calibri"/>
                <a:sym typeface="Calibri"/>
              </a:rPr>
              <a:t>Suppliers</a:t>
            </a:r>
          </a:p>
          <a:p>
            <a:pPr marL="342900" indent="-342900">
              <a:lnSpc>
                <a:spcPct val="120000"/>
              </a:lnSpc>
              <a:spcAft>
                <a:spcPts val="600"/>
              </a:spcAft>
              <a:buBlip>
                <a:blip r:embed="rId2"/>
              </a:buBlip>
            </a:pPr>
            <a:r>
              <a:rPr lang="en-US" sz="2400">
                <a:solidFill>
                  <a:schemeClr val="tx1">
                    <a:lumMod val="65000"/>
                    <a:lumOff val="35000"/>
                  </a:schemeClr>
                </a:solidFill>
                <a:latin typeface="Ubuntu Light"/>
                <a:ea typeface="Calibri"/>
                <a:cs typeface="Calibri"/>
                <a:sym typeface="Calibri"/>
              </a:rPr>
              <a:t>Vendors</a:t>
            </a:r>
          </a:p>
          <a:p>
            <a:pPr marL="342900" indent="-342900">
              <a:lnSpc>
                <a:spcPct val="120000"/>
              </a:lnSpc>
              <a:spcAft>
                <a:spcPts val="600"/>
              </a:spcAft>
              <a:buBlip>
                <a:blip r:embed="rId2"/>
              </a:buBlip>
            </a:pPr>
            <a:r>
              <a:rPr lang="en-US" sz="2400">
                <a:solidFill>
                  <a:schemeClr val="tx1">
                    <a:lumMod val="65000"/>
                    <a:lumOff val="35000"/>
                  </a:schemeClr>
                </a:solidFill>
                <a:latin typeface="Ubuntu Light"/>
                <a:ea typeface="Calibri"/>
                <a:cs typeface="Calibri"/>
                <a:sym typeface="Calibri"/>
              </a:rPr>
              <a:t>Team members</a:t>
            </a:r>
          </a:p>
          <a:p>
            <a:pPr marL="342900" indent="-342900">
              <a:lnSpc>
                <a:spcPct val="120000"/>
              </a:lnSpc>
              <a:spcAft>
                <a:spcPts val="600"/>
              </a:spcAft>
              <a:buBlip>
                <a:blip r:embed="rId2"/>
              </a:buBlip>
            </a:pPr>
            <a:r>
              <a:rPr lang="en-US" sz="2400">
                <a:solidFill>
                  <a:schemeClr val="tx1">
                    <a:lumMod val="65000"/>
                    <a:lumOff val="35000"/>
                  </a:schemeClr>
                </a:solidFill>
                <a:latin typeface="Ubuntu Light"/>
                <a:ea typeface="Calibri"/>
                <a:cs typeface="Calibri"/>
                <a:sym typeface="Calibri"/>
              </a:rPr>
              <a:t>Project sponsors</a:t>
            </a:r>
          </a:p>
        </p:txBody>
      </p:sp>
      <p:sp>
        <p:nvSpPr>
          <p:cNvPr id="3" name="TextBox 5">
            <a:extLst>
              <a:ext uri="{FF2B5EF4-FFF2-40B4-BE49-F238E27FC236}">
                <a16:creationId xmlns:a16="http://schemas.microsoft.com/office/drawing/2014/main" id="{0F1CAFF3-FE31-6CDD-925E-FDFC192CA256}"/>
              </a:ext>
            </a:extLst>
          </p:cNvPr>
          <p:cNvSpPr txBox="1"/>
          <p:nvPr/>
        </p:nvSpPr>
        <p:spPr>
          <a:xfrm>
            <a:off x="551532" y="3179131"/>
            <a:ext cx="3508839" cy="1200329"/>
          </a:xfrm>
          <a:prstGeom prst="rect">
            <a:avLst/>
          </a:prstGeom>
          <a:noFill/>
        </p:spPr>
        <p:txBody>
          <a:bodyPr wrap="square" rtlCol="0">
            <a:spAutoFit/>
          </a:bodyPr>
          <a:lstStyle/>
          <a:p>
            <a:r>
              <a:rPr lang="en-US" sz="3600" b="1">
                <a:solidFill>
                  <a:srgbClr val="013B82"/>
                </a:solidFill>
                <a:latin typeface="Ubuntu"/>
              </a:rPr>
              <a:t>What is a </a:t>
            </a:r>
            <a:r>
              <a:rPr lang="en-US" sz="3600" b="1">
                <a:solidFill>
                  <a:srgbClr val="0095DA"/>
                </a:solidFill>
                <a:latin typeface="Ubuntu"/>
              </a:rPr>
              <a:t>Stakeholder</a:t>
            </a:r>
            <a:r>
              <a:rPr lang="en-US" sz="3600" b="1">
                <a:solidFill>
                  <a:srgbClr val="013B82"/>
                </a:solidFill>
                <a:latin typeface="Ubuntu"/>
              </a:rPr>
              <a:t>?</a:t>
            </a:r>
          </a:p>
        </p:txBody>
      </p:sp>
      <p:pic>
        <p:nvPicPr>
          <p:cNvPr id="5" name="Graphic 4">
            <a:extLst>
              <a:ext uri="{FF2B5EF4-FFF2-40B4-BE49-F238E27FC236}">
                <a16:creationId xmlns:a16="http://schemas.microsoft.com/office/drawing/2014/main" id="{2F672A3C-149E-855D-B750-EBE93A9F2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1700" y="4956973"/>
            <a:ext cx="2076450" cy="1715328"/>
          </a:xfrm>
          <a:prstGeom prst="rect">
            <a:avLst/>
          </a:prstGeom>
        </p:spPr>
      </p:pic>
    </p:spTree>
    <p:extLst>
      <p:ext uri="{BB962C8B-B14F-4D97-AF65-F5344CB8AC3E}">
        <p14:creationId xmlns:p14="http://schemas.microsoft.com/office/powerpoint/2010/main" val="310616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a:extLst>
              <a:ext uri="{FF2B5EF4-FFF2-40B4-BE49-F238E27FC236}">
                <a16:creationId xmlns:a16="http://schemas.microsoft.com/office/drawing/2014/main" id="{20E1DC62-51EF-A5FE-7510-6A951D105C82}"/>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C0D6B438-36FC-5A06-18A9-19164DB697E7}"/>
              </a:ext>
            </a:extLst>
          </p:cNvPr>
          <p:cNvPicPr>
            <a:picLocks noChangeAspect="1"/>
          </p:cNvPicPr>
          <p:nvPr/>
        </p:nvPicPr>
        <p:blipFill>
          <a:blip r:embed="rId4"/>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C070941F-6688-4BBE-F727-C9051C196791}"/>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45" name="TextBox 44">
            <a:extLst>
              <a:ext uri="{FF2B5EF4-FFF2-40B4-BE49-F238E27FC236}">
                <a16:creationId xmlns:a16="http://schemas.microsoft.com/office/drawing/2014/main" id="{872922BC-D27C-698D-B5C2-3A62DF3D8DF3}"/>
              </a:ext>
            </a:extLst>
          </p:cNvPr>
          <p:cNvSpPr txBox="1"/>
          <p:nvPr/>
        </p:nvSpPr>
        <p:spPr>
          <a:xfrm>
            <a:off x="1979605" y="1643392"/>
            <a:ext cx="8232789" cy="646331"/>
          </a:xfrm>
          <a:prstGeom prst="rect">
            <a:avLst/>
          </a:prstGeom>
          <a:noFill/>
        </p:spPr>
        <p:txBody>
          <a:bodyPr wrap="square" rtlCol="0">
            <a:spAutoFit/>
          </a:bodyPr>
          <a:lstStyle/>
          <a:p>
            <a:pPr algn="ctr"/>
            <a:r>
              <a:rPr lang="en-US" sz="3600" b="1" dirty="0">
                <a:solidFill>
                  <a:srgbClr val="F68D1E"/>
                </a:solidFill>
                <a:latin typeface="GT Walsheim Pro Condensed Black" panose="00000906000000000000" pitchFamily="2" charset="0"/>
              </a:rPr>
              <a:t>FIVE PHASES OF PROJECT MANAGEMENT</a:t>
            </a:r>
          </a:p>
        </p:txBody>
      </p:sp>
      <p:grpSp>
        <p:nvGrpSpPr>
          <p:cNvPr id="2" name="Group 1">
            <a:extLst>
              <a:ext uri="{FF2B5EF4-FFF2-40B4-BE49-F238E27FC236}">
                <a16:creationId xmlns:a16="http://schemas.microsoft.com/office/drawing/2014/main" id="{C9D95EFA-89BF-75DB-6DDF-3A919BFFD5C2}"/>
              </a:ext>
            </a:extLst>
          </p:cNvPr>
          <p:cNvGrpSpPr/>
          <p:nvPr/>
        </p:nvGrpSpPr>
        <p:grpSpPr>
          <a:xfrm>
            <a:off x="883644" y="2897950"/>
            <a:ext cx="1724039" cy="1961414"/>
            <a:chOff x="883644" y="2897950"/>
            <a:chExt cx="1724039" cy="1961414"/>
          </a:xfrm>
        </p:grpSpPr>
        <p:sp>
          <p:nvSpPr>
            <p:cNvPr id="46" name="TextBox 17">
              <a:extLst>
                <a:ext uri="{FF2B5EF4-FFF2-40B4-BE49-F238E27FC236}">
                  <a16:creationId xmlns:a16="http://schemas.microsoft.com/office/drawing/2014/main" id="{8A06FE01-2F07-C55E-9165-3ED4C6EC198E}"/>
                </a:ext>
              </a:extLst>
            </p:cNvPr>
            <p:cNvSpPr txBox="1"/>
            <p:nvPr/>
          </p:nvSpPr>
          <p:spPr>
            <a:xfrm>
              <a:off x="883644" y="4379385"/>
              <a:ext cx="1724039" cy="479979"/>
            </a:xfrm>
            <a:prstGeom prst="rect">
              <a:avLst/>
            </a:prstGeom>
            <a:noFill/>
          </p:spPr>
          <p:txBody>
            <a:bodyPr wrap="square" rtlCol="0">
              <a:spAutoFit/>
            </a:bodyPr>
            <a:lstStyle/>
            <a:p>
              <a:pPr algn="ctr"/>
              <a:r>
                <a:rPr lang="en-US" sz="2400" dirty="0">
                  <a:solidFill>
                    <a:srgbClr val="185EA8"/>
                  </a:solidFill>
                  <a:latin typeface="GT Walsheim Pro Condensed Black" panose="00000906000000000000" pitchFamily="2" charset="0"/>
                </a:rPr>
                <a:t>INITIATING</a:t>
              </a:r>
            </a:p>
          </p:txBody>
        </p:sp>
        <p:pic>
          <p:nvPicPr>
            <p:cNvPr id="51" name="Graphic 50">
              <a:extLst>
                <a:ext uri="{FF2B5EF4-FFF2-40B4-BE49-F238E27FC236}">
                  <a16:creationId xmlns:a16="http://schemas.microsoft.com/office/drawing/2014/main" id="{C3E1BB17-7D7C-A1A4-4148-3A991F4DA5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3689" y="2897950"/>
              <a:ext cx="1123950" cy="1162050"/>
            </a:xfrm>
            <a:prstGeom prst="rect">
              <a:avLst/>
            </a:prstGeom>
          </p:spPr>
        </p:pic>
      </p:grpSp>
      <p:grpSp>
        <p:nvGrpSpPr>
          <p:cNvPr id="9" name="Group 8">
            <a:extLst>
              <a:ext uri="{FF2B5EF4-FFF2-40B4-BE49-F238E27FC236}">
                <a16:creationId xmlns:a16="http://schemas.microsoft.com/office/drawing/2014/main" id="{5E9E7367-AF86-EEAA-7264-F6F373393C64}"/>
              </a:ext>
            </a:extLst>
          </p:cNvPr>
          <p:cNvGrpSpPr/>
          <p:nvPr/>
        </p:nvGrpSpPr>
        <p:grpSpPr>
          <a:xfrm>
            <a:off x="2747641" y="3009868"/>
            <a:ext cx="1995693" cy="1849496"/>
            <a:chOff x="2747641" y="3009868"/>
            <a:chExt cx="1995693" cy="1849496"/>
          </a:xfrm>
        </p:grpSpPr>
        <p:grpSp>
          <p:nvGrpSpPr>
            <p:cNvPr id="3" name="Group 2">
              <a:extLst>
                <a:ext uri="{FF2B5EF4-FFF2-40B4-BE49-F238E27FC236}">
                  <a16:creationId xmlns:a16="http://schemas.microsoft.com/office/drawing/2014/main" id="{B9F3CA52-9146-C3C5-FEBA-A455FE1CF798}"/>
                </a:ext>
              </a:extLst>
            </p:cNvPr>
            <p:cNvGrpSpPr/>
            <p:nvPr/>
          </p:nvGrpSpPr>
          <p:grpSpPr>
            <a:xfrm>
              <a:off x="3102899" y="3009868"/>
              <a:ext cx="1640435" cy="1849496"/>
              <a:chOff x="3102899" y="3009868"/>
              <a:chExt cx="1640435" cy="1849496"/>
            </a:xfrm>
          </p:grpSpPr>
          <p:sp>
            <p:nvSpPr>
              <p:cNvPr id="47" name="TextBox 18">
                <a:extLst>
                  <a:ext uri="{FF2B5EF4-FFF2-40B4-BE49-F238E27FC236}">
                    <a16:creationId xmlns:a16="http://schemas.microsoft.com/office/drawing/2014/main" id="{91D34C54-E7D5-54A0-2828-BDC0A84BBEEF}"/>
                  </a:ext>
                </a:extLst>
              </p:cNvPr>
              <p:cNvSpPr txBox="1"/>
              <p:nvPr/>
            </p:nvSpPr>
            <p:spPr>
              <a:xfrm>
                <a:off x="3102899"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pic>
            <p:nvPicPr>
              <p:cNvPr id="52" name="Graphic 51">
                <a:extLst>
                  <a:ext uri="{FF2B5EF4-FFF2-40B4-BE49-F238E27FC236}">
                    <a16:creationId xmlns:a16="http://schemas.microsoft.com/office/drawing/2014/main" id="{757EB555-456F-7D8B-682A-7473A548C3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23055" y="3009868"/>
                <a:ext cx="1000125" cy="1143000"/>
              </a:xfrm>
              <a:prstGeom prst="rect">
                <a:avLst/>
              </a:prstGeom>
            </p:spPr>
          </p:pic>
        </p:grpSp>
        <p:sp>
          <p:nvSpPr>
            <p:cNvPr id="56" name="Arrow: Chevron 55">
              <a:extLst>
                <a:ext uri="{FF2B5EF4-FFF2-40B4-BE49-F238E27FC236}">
                  <a16:creationId xmlns:a16="http://schemas.microsoft.com/office/drawing/2014/main" id="{7A16B214-0CE5-E6C7-98CD-164D794EB5E2}"/>
                </a:ext>
              </a:extLst>
            </p:cNvPr>
            <p:cNvSpPr/>
            <p:nvPr/>
          </p:nvSpPr>
          <p:spPr>
            <a:xfrm>
              <a:off x="2747641"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B3AA1335-533F-ADF2-00D5-8B4BE3763BFD}"/>
              </a:ext>
            </a:extLst>
          </p:cNvPr>
          <p:cNvGrpSpPr/>
          <p:nvPr/>
        </p:nvGrpSpPr>
        <p:grpSpPr>
          <a:xfrm>
            <a:off x="4810174" y="2986056"/>
            <a:ext cx="2223853" cy="1873308"/>
            <a:chOff x="4810174" y="2986056"/>
            <a:chExt cx="2223853" cy="1873308"/>
          </a:xfrm>
        </p:grpSpPr>
        <p:grpSp>
          <p:nvGrpSpPr>
            <p:cNvPr id="4" name="Group 3">
              <a:extLst>
                <a:ext uri="{FF2B5EF4-FFF2-40B4-BE49-F238E27FC236}">
                  <a16:creationId xmlns:a16="http://schemas.microsoft.com/office/drawing/2014/main" id="{B6527CFD-6457-6740-3FC3-07ABD12C6452}"/>
                </a:ext>
              </a:extLst>
            </p:cNvPr>
            <p:cNvGrpSpPr/>
            <p:nvPr/>
          </p:nvGrpSpPr>
          <p:grpSpPr>
            <a:xfrm>
              <a:off x="5309988" y="2986056"/>
              <a:ext cx="1724039" cy="1873308"/>
              <a:chOff x="5309988" y="2986056"/>
              <a:chExt cx="1724039" cy="1873308"/>
            </a:xfrm>
          </p:grpSpPr>
          <p:sp>
            <p:nvSpPr>
              <p:cNvPr id="48" name="TextBox 18">
                <a:extLst>
                  <a:ext uri="{FF2B5EF4-FFF2-40B4-BE49-F238E27FC236}">
                    <a16:creationId xmlns:a16="http://schemas.microsoft.com/office/drawing/2014/main" id="{8CF0E77E-D692-9DB0-CB34-17F144A20B4B}"/>
                  </a:ext>
                </a:extLst>
              </p:cNvPr>
              <p:cNvSpPr txBox="1"/>
              <p:nvPr/>
            </p:nvSpPr>
            <p:spPr>
              <a:xfrm>
                <a:off x="5309988"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pic>
            <p:nvPicPr>
              <p:cNvPr id="53" name="Graphic 52">
                <a:extLst>
                  <a:ext uri="{FF2B5EF4-FFF2-40B4-BE49-F238E27FC236}">
                    <a16:creationId xmlns:a16="http://schemas.microsoft.com/office/drawing/2014/main" id="{91B53CA5-2893-BD34-BFD2-72F1B962B7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8596" y="2986056"/>
                <a:ext cx="1266825" cy="1190625"/>
              </a:xfrm>
              <a:prstGeom prst="rect">
                <a:avLst/>
              </a:prstGeom>
            </p:spPr>
          </p:pic>
        </p:grpSp>
        <p:sp>
          <p:nvSpPr>
            <p:cNvPr id="57" name="Arrow: Chevron 56">
              <a:extLst>
                <a:ext uri="{FF2B5EF4-FFF2-40B4-BE49-F238E27FC236}">
                  <a16:creationId xmlns:a16="http://schemas.microsoft.com/office/drawing/2014/main" id="{4B0E20A8-39EA-9A0D-9BDF-6F0D9C15D3A5}"/>
                </a:ext>
              </a:extLst>
            </p:cNvPr>
            <p:cNvSpPr/>
            <p:nvPr/>
          </p:nvSpPr>
          <p:spPr>
            <a:xfrm>
              <a:off x="4810174"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C4F5FA9D-5FC9-413A-0A44-9213E164F6C6}"/>
              </a:ext>
            </a:extLst>
          </p:cNvPr>
          <p:cNvGrpSpPr/>
          <p:nvPr/>
        </p:nvGrpSpPr>
        <p:grpSpPr>
          <a:xfrm>
            <a:off x="7192415" y="3052731"/>
            <a:ext cx="2431478" cy="2574598"/>
            <a:chOff x="7192415" y="3052731"/>
            <a:chExt cx="2431478" cy="2574598"/>
          </a:xfrm>
        </p:grpSpPr>
        <p:grpSp>
          <p:nvGrpSpPr>
            <p:cNvPr id="6" name="Group 5">
              <a:extLst>
                <a:ext uri="{FF2B5EF4-FFF2-40B4-BE49-F238E27FC236}">
                  <a16:creationId xmlns:a16="http://schemas.microsoft.com/office/drawing/2014/main" id="{A1DEA636-5202-1F0D-03C2-7174EA272B69}"/>
                </a:ext>
              </a:extLst>
            </p:cNvPr>
            <p:cNvGrpSpPr/>
            <p:nvPr/>
          </p:nvGrpSpPr>
          <p:grpSpPr>
            <a:xfrm>
              <a:off x="7347258" y="3052731"/>
              <a:ext cx="2276635" cy="2574598"/>
              <a:chOff x="7347258" y="3052731"/>
              <a:chExt cx="2276635" cy="2574598"/>
            </a:xfrm>
          </p:grpSpPr>
          <p:sp>
            <p:nvSpPr>
              <p:cNvPr id="49" name="TextBox 18">
                <a:extLst>
                  <a:ext uri="{FF2B5EF4-FFF2-40B4-BE49-F238E27FC236}">
                    <a16:creationId xmlns:a16="http://schemas.microsoft.com/office/drawing/2014/main" id="{96074670-BA41-528B-E28E-B81BCBBAEC86}"/>
                  </a:ext>
                </a:extLst>
              </p:cNvPr>
              <p:cNvSpPr txBox="1"/>
              <p:nvPr/>
            </p:nvSpPr>
            <p:spPr>
              <a:xfrm>
                <a:off x="7347258" y="4379385"/>
                <a:ext cx="2276635" cy="1247944"/>
              </a:xfrm>
              <a:prstGeom prst="rect">
                <a:avLst/>
              </a:prstGeom>
              <a:noFill/>
            </p:spPr>
            <p:txBody>
              <a:bodyPr wrap="square" rtlCol="0">
                <a:spAutoFit/>
              </a:bodyPr>
              <a:lstStyle/>
              <a:p>
                <a:pPr algn="ctr"/>
                <a:r>
                  <a:rPr lang="en-US" sz="2400" dirty="0">
                    <a:solidFill>
                      <a:srgbClr val="185EA8"/>
                    </a:solidFill>
                    <a:latin typeface="GT Walsheim Pro Condensed Black" panose="00000906000000000000" pitchFamily="2" charset="0"/>
                  </a:rPr>
                  <a:t>MONITORING, CONTROLLING &amp; EVALUATION</a:t>
                </a:r>
              </a:p>
            </p:txBody>
          </p:sp>
          <p:pic>
            <p:nvPicPr>
              <p:cNvPr id="54" name="Graphic 53">
                <a:extLst>
                  <a:ext uri="{FF2B5EF4-FFF2-40B4-BE49-F238E27FC236}">
                    <a16:creationId xmlns:a16="http://schemas.microsoft.com/office/drawing/2014/main" id="{D86D53BE-FF85-702F-5C05-24F5432D1A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20837" y="3052731"/>
                <a:ext cx="1057275" cy="1057275"/>
              </a:xfrm>
              <a:prstGeom prst="rect">
                <a:avLst/>
              </a:prstGeom>
            </p:spPr>
          </p:pic>
        </p:grpSp>
        <p:sp>
          <p:nvSpPr>
            <p:cNvPr id="58" name="Arrow: Chevron 57">
              <a:extLst>
                <a:ext uri="{FF2B5EF4-FFF2-40B4-BE49-F238E27FC236}">
                  <a16:creationId xmlns:a16="http://schemas.microsoft.com/office/drawing/2014/main" id="{296D94E7-C8BC-535E-3852-9282F687619A}"/>
                </a:ext>
              </a:extLst>
            </p:cNvPr>
            <p:cNvSpPr/>
            <p:nvPr/>
          </p:nvSpPr>
          <p:spPr>
            <a:xfrm>
              <a:off x="7192415"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B4C4DE32-5F1B-B251-F39D-D1281F51B132}"/>
              </a:ext>
            </a:extLst>
          </p:cNvPr>
          <p:cNvGrpSpPr/>
          <p:nvPr/>
        </p:nvGrpSpPr>
        <p:grpSpPr>
          <a:xfrm>
            <a:off x="9397469" y="3000343"/>
            <a:ext cx="1910887" cy="1859021"/>
            <a:chOff x="9397469" y="3000343"/>
            <a:chExt cx="1910887" cy="1859021"/>
          </a:xfrm>
        </p:grpSpPr>
        <p:grpSp>
          <p:nvGrpSpPr>
            <p:cNvPr id="8" name="Group 7">
              <a:extLst>
                <a:ext uri="{FF2B5EF4-FFF2-40B4-BE49-F238E27FC236}">
                  <a16:creationId xmlns:a16="http://schemas.microsoft.com/office/drawing/2014/main" id="{8017C957-3FBF-19BE-501E-52E9ADAF3B31}"/>
                </a:ext>
              </a:extLst>
            </p:cNvPr>
            <p:cNvGrpSpPr/>
            <p:nvPr/>
          </p:nvGrpSpPr>
          <p:grpSpPr>
            <a:xfrm>
              <a:off x="9850249" y="3000343"/>
              <a:ext cx="1458107" cy="1859021"/>
              <a:chOff x="9850249" y="3000343"/>
              <a:chExt cx="1458107" cy="1859021"/>
            </a:xfrm>
          </p:grpSpPr>
          <p:sp>
            <p:nvSpPr>
              <p:cNvPr id="50" name="TextBox 18">
                <a:extLst>
                  <a:ext uri="{FF2B5EF4-FFF2-40B4-BE49-F238E27FC236}">
                    <a16:creationId xmlns:a16="http://schemas.microsoft.com/office/drawing/2014/main" id="{9C3817B4-536B-A291-0CA1-0DC6823D9F0A}"/>
                  </a:ext>
                </a:extLst>
              </p:cNvPr>
              <p:cNvSpPr txBox="1"/>
              <p:nvPr/>
            </p:nvSpPr>
            <p:spPr>
              <a:xfrm>
                <a:off x="9850249" y="4379385"/>
                <a:ext cx="1458107" cy="479979"/>
              </a:xfrm>
              <a:prstGeom prst="rect">
                <a:avLst/>
              </a:prstGeom>
              <a:noFill/>
            </p:spPr>
            <p:txBody>
              <a:bodyPr wrap="square" rtlCol="0">
                <a:spAutoFit/>
              </a:bodyPr>
              <a:lstStyle/>
              <a:p>
                <a:pPr algn="ctr"/>
                <a:r>
                  <a:rPr lang="en-US" sz="2400" dirty="0">
                    <a:solidFill>
                      <a:srgbClr val="185EA8"/>
                    </a:solidFill>
                    <a:latin typeface="GT Walsheim Pro Condensed Black" panose="00000906000000000000" pitchFamily="2" charset="0"/>
                  </a:rPr>
                  <a:t>CLOSING</a:t>
                </a:r>
              </a:p>
            </p:txBody>
          </p:sp>
          <p:pic>
            <p:nvPicPr>
              <p:cNvPr id="55" name="Graphic 54">
                <a:extLst>
                  <a:ext uri="{FF2B5EF4-FFF2-40B4-BE49-F238E27FC236}">
                    <a16:creationId xmlns:a16="http://schemas.microsoft.com/office/drawing/2014/main" id="{21A0675F-7F2C-BA41-7EBA-2DB07335C8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93528" y="3000343"/>
                <a:ext cx="971550" cy="1162050"/>
              </a:xfrm>
              <a:prstGeom prst="rect">
                <a:avLst/>
              </a:prstGeom>
            </p:spPr>
          </p:pic>
        </p:grpSp>
        <p:sp>
          <p:nvSpPr>
            <p:cNvPr id="59" name="Arrow: Chevron 58">
              <a:extLst>
                <a:ext uri="{FF2B5EF4-FFF2-40B4-BE49-F238E27FC236}">
                  <a16:creationId xmlns:a16="http://schemas.microsoft.com/office/drawing/2014/main" id="{B75CCDF0-6A7F-A5A0-FB91-33FB4B59EED6}"/>
                </a:ext>
              </a:extLst>
            </p:cNvPr>
            <p:cNvSpPr/>
            <p:nvPr/>
          </p:nvSpPr>
          <p:spPr>
            <a:xfrm>
              <a:off x="9397469"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0" name="Picture 59" descr="A group of people holding flags&#10;&#10;AI-generated content may be incorrect.">
            <a:extLst>
              <a:ext uri="{FF2B5EF4-FFF2-40B4-BE49-F238E27FC236}">
                <a16:creationId xmlns:a16="http://schemas.microsoft.com/office/drawing/2014/main" id="{B3500E2E-2985-544F-C62D-D19A79BBD26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Tree>
    <p:extLst>
      <p:ext uri="{BB962C8B-B14F-4D97-AF65-F5344CB8AC3E}">
        <p14:creationId xmlns:p14="http://schemas.microsoft.com/office/powerpoint/2010/main" val="19004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7">
            <a:extLst>
              <a:ext uri="{FF2B5EF4-FFF2-40B4-BE49-F238E27FC236}">
                <a16:creationId xmlns:a16="http://schemas.microsoft.com/office/drawing/2014/main" id="{C3D1E9BD-DA1A-B4A3-6378-BCD6FDDC9B68}"/>
              </a:ext>
            </a:extLst>
          </p:cNvPr>
          <p:cNvPicPr>
            <a:picLocks noChangeAspect="1"/>
          </p:cNvPicPr>
          <p:nvPr/>
        </p:nvPicPr>
        <p:blipFill>
          <a:blip r:embed="rId2"/>
          <a:stretch>
            <a:fillRect/>
          </a:stretch>
        </p:blipFill>
        <p:spPr>
          <a:xfrm>
            <a:off x="10923534" y="282615"/>
            <a:ext cx="877942" cy="877942"/>
          </a:xfrm>
          <a:prstGeom prst="rect">
            <a:avLst/>
          </a:prstGeom>
        </p:spPr>
      </p:pic>
      <p:pic>
        <p:nvPicPr>
          <p:cNvPr id="12" name="Picture 11" descr="A group of people holding flags&#10;&#10;AI-generated content may be incorrect.">
            <a:extLst>
              <a:ext uri="{FF2B5EF4-FFF2-40B4-BE49-F238E27FC236}">
                <a16:creationId xmlns:a16="http://schemas.microsoft.com/office/drawing/2014/main" id="{F85BE595-B817-8DB6-8B9F-7F8F29F426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pic>
        <p:nvPicPr>
          <p:cNvPr id="19" name="Picture 16">
            <a:extLst>
              <a:ext uri="{FF2B5EF4-FFF2-40B4-BE49-F238E27FC236}">
                <a16:creationId xmlns:a16="http://schemas.microsoft.com/office/drawing/2014/main" id="{AEFCFCEA-9290-74E6-B241-0F45489BD995}"/>
              </a:ext>
            </a:extLst>
          </p:cNvPr>
          <p:cNvPicPr>
            <a:picLocks noChangeAspect="1"/>
          </p:cNvPicPr>
          <p:nvPr/>
        </p:nvPicPr>
        <p:blipFill>
          <a:blip r:embed="rId4"/>
          <a:stretch>
            <a:fillRect/>
          </a:stretch>
        </p:blipFill>
        <p:spPr>
          <a:xfrm>
            <a:off x="1584396" y="440288"/>
            <a:ext cx="2167000" cy="133582"/>
          </a:xfrm>
          <a:prstGeom prst="rect">
            <a:avLst/>
          </a:prstGeom>
        </p:spPr>
      </p:pic>
      <p:sp>
        <p:nvSpPr>
          <p:cNvPr id="20" name="Text Placeholder 5">
            <a:extLst>
              <a:ext uri="{FF2B5EF4-FFF2-40B4-BE49-F238E27FC236}">
                <a16:creationId xmlns:a16="http://schemas.microsoft.com/office/drawing/2014/main" id="{DAF1518C-17F6-9665-0FE7-48F3AF0BAF63}"/>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3" name="TextBox 12">
            <a:extLst>
              <a:ext uri="{FF2B5EF4-FFF2-40B4-BE49-F238E27FC236}">
                <a16:creationId xmlns:a16="http://schemas.microsoft.com/office/drawing/2014/main" id="{F6A02CA7-CF0D-70F9-46B0-242B0BC30737}"/>
              </a:ext>
            </a:extLst>
          </p:cNvPr>
          <p:cNvSpPr txBox="1"/>
          <p:nvPr/>
        </p:nvSpPr>
        <p:spPr>
          <a:xfrm>
            <a:off x="2220566" y="1232478"/>
            <a:ext cx="8232789" cy="769441"/>
          </a:xfrm>
          <a:prstGeom prst="rect">
            <a:avLst/>
          </a:prstGeom>
          <a:noFill/>
          <a:ln>
            <a:noFill/>
          </a:ln>
        </p:spPr>
        <p:txBody>
          <a:bodyPr wrap="square" rtlCol="0">
            <a:spAutoFit/>
          </a:bodyPr>
          <a:lstStyle/>
          <a:p>
            <a:pPr algn="ctr"/>
            <a:r>
              <a:rPr lang="en-US" sz="4400" b="1" dirty="0">
                <a:solidFill>
                  <a:srgbClr val="F68D1E"/>
                </a:solidFill>
                <a:latin typeface="Ubuntu Light" panose="020B0304030602030204" pitchFamily="34" charset="0"/>
              </a:rPr>
              <a:t>Progress is not linear</a:t>
            </a:r>
          </a:p>
        </p:txBody>
      </p:sp>
      <p:pic>
        <p:nvPicPr>
          <p:cNvPr id="9" name="Graphic 8">
            <a:extLst>
              <a:ext uri="{FF2B5EF4-FFF2-40B4-BE49-F238E27FC236}">
                <a16:creationId xmlns:a16="http://schemas.microsoft.com/office/drawing/2014/main" id="{5656B124-8C43-E79A-2DF8-A5D7C07E18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4396" y="1819165"/>
            <a:ext cx="9628823" cy="4756220"/>
          </a:xfrm>
          <a:prstGeom prst="rect">
            <a:avLst/>
          </a:prstGeom>
        </p:spPr>
      </p:pic>
    </p:spTree>
    <p:extLst>
      <p:ext uri="{BB962C8B-B14F-4D97-AF65-F5344CB8AC3E}">
        <p14:creationId xmlns:p14="http://schemas.microsoft.com/office/powerpoint/2010/main" val="29768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4CC13-F4FA-FBF1-4E4E-A71C7A0C89D1}"/>
            </a:ext>
          </a:extLst>
        </p:cNvPr>
        <p:cNvGrpSpPr/>
        <p:nvPr/>
      </p:nvGrpSpPr>
      <p:grpSpPr>
        <a:xfrm>
          <a:off x="0" y="0"/>
          <a:ext cx="0" cy="0"/>
          <a:chOff x="0" y="0"/>
          <a:chExt cx="0" cy="0"/>
        </a:xfrm>
      </p:grpSpPr>
      <p:pic>
        <p:nvPicPr>
          <p:cNvPr id="5" name="Picture 16">
            <a:extLst>
              <a:ext uri="{FF2B5EF4-FFF2-40B4-BE49-F238E27FC236}">
                <a16:creationId xmlns:a16="http://schemas.microsoft.com/office/drawing/2014/main" id="{C46D99FE-4876-A3E4-EA7F-D50812E1B27E}"/>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181C97B6-9BB6-0853-A007-E0FA659805A0}"/>
              </a:ext>
            </a:extLst>
          </p:cNvPr>
          <p:cNvPicPr>
            <a:picLocks noChangeAspect="1"/>
          </p:cNvPicPr>
          <p:nvPr/>
        </p:nvPicPr>
        <p:blipFill>
          <a:blip r:embed="rId4"/>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1F06DAEC-9E03-A85E-93DF-E4E8940032AA}"/>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45" name="TextBox 44">
            <a:extLst>
              <a:ext uri="{FF2B5EF4-FFF2-40B4-BE49-F238E27FC236}">
                <a16:creationId xmlns:a16="http://schemas.microsoft.com/office/drawing/2014/main" id="{7E43BED4-097F-FAD2-CC63-3151EEE4D046}"/>
              </a:ext>
            </a:extLst>
          </p:cNvPr>
          <p:cNvSpPr txBox="1"/>
          <p:nvPr/>
        </p:nvSpPr>
        <p:spPr>
          <a:xfrm>
            <a:off x="1979606" y="1906834"/>
            <a:ext cx="8232789" cy="646331"/>
          </a:xfrm>
          <a:prstGeom prst="rect">
            <a:avLst/>
          </a:prstGeom>
          <a:noFill/>
        </p:spPr>
        <p:txBody>
          <a:bodyPr wrap="square" rtlCol="0">
            <a:spAutoFit/>
          </a:bodyPr>
          <a:lstStyle/>
          <a:p>
            <a:pPr algn="ctr"/>
            <a:r>
              <a:rPr lang="en-US" sz="3600" b="1">
                <a:solidFill>
                  <a:srgbClr val="F68D1E"/>
                </a:solidFill>
                <a:latin typeface="GT Walsheim Pro Condensed Black" panose="00000906000000000000" pitchFamily="2" charset="0"/>
              </a:rPr>
              <a:t>FIVE PHASES OF PROJECT MANAGEMENT</a:t>
            </a:r>
          </a:p>
        </p:txBody>
      </p:sp>
      <p:grpSp>
        <p:nvGrpSpPr>
          <p:cNvPr id="2" name="Group 1">
            <a:extLst>
              <a:ext uri="{FF2B5EF4-FFF2-40B4-BE49-F238E27FC236}">
                <a16:creationId xmlns:a16="http://schemas.microsoft.com/office/drawing/2014/main" id="{F635F59D-7554-3207-F4C2-6D3D37D8EA86}"/>
              </a:ext>
            </a:extLst>
          </p:cNvPr>
          <p:cNvGrpSpPr/>
          <p:nvPr/>
        </p:nvGrpSpPr>
        <p:grpSpPr>
          <a:xfrm>
            <a:off x="883644" y="2897950"/>
            <a:ext cx="1724039" cy="1961414"/>
            <a:chOff x="883644" y="2897950"/>
            <a:chExt cx="1724039" cy="1961414"/>
          </a:xfrm>
        </p:grpSpPr>
        <p:sp>
          <p:nvSpPr>
            <p:cNvPr id="46" name="TextBox 17">
              <a:extLst>
                <a:ext uri="{FF2B5EF4-FFF2-40B4-BE49-F238E27FC236}">
                  <a16:creationId xmlns:a16="http://schemas.microsoft.com/office/drawing/2014/main" id="{3A7ED1DD-AE08-C3F4-7154-6160EA815E72}"/>
                </a:ext>
              </a:extLst>
            </p:cNvPr>
            <p:cNvSpPr txBox="1"/>
            <p:nvPr/>
          </p:nvSpPr>
          <p:spPr>
            <a:xfrm>
              <a:off x="883644"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pic>
          <p:nvPicPr>
            <p:cNvPr id="51" name="Graphic 50">
              <a:extLst>
                <a:ext uri="{FF2B5EF4-FFF2-40B4-BE49-F238E27FC236}">
                  <a16:creationId xmlns:a16="http://schemas.microsoft.com/office/drawing/2014/main" id="{9B6A3D38-8FE9-ABC0-0FCC-F260F89897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3689" y="2897950"/>
              <a:ext cx="1123950" cy="1162050"/>
            </a:xfrm>
            <a:prstGeom prst="rect">
              <a:avLst/>
            </a:prstGeom>
          </p:spPr>
        </p:pic>
      </p:grpSp>
      <p:grpSp>
        <p:nvGrpSpPr>
          <p:cNvPr id="9" name="Group 8">
            <a:extLst>
              <a:ext uri="{FF2B5EF4-FFF2-40B4-BE49-F238E27FC236}">
                <a16:creationId xmlns:a16="http://schemas.microsoft.com/office/drawing/2014/main" id="{6B623F12-AEC5-9AA1-EBB7-C0449C70EAD3}"/>
              </a:ext>
            </a:extLst>
          </p:cNvPr>
          <p:cNvGrpSpPr/>
          <p:nvPr/>
        </p:nvGrpSpPr>
        <p:grpSpPr>
          <a:xfrm>
            <a:off x="2747641" y="3009868"/>
            <a:ext cx="1995693" cy="1849496"/>
            <a:chOff x="2747641" y="3009868"/>
            <a:chExt cx="1995693" cy="1849496"/>
          </a:xfrm>
        </p:grpSpPr>
        <p:grpSp>
          <p:nvGrpSpPr>
            <p:cNvPr id="3" name="Group 2">
              <a:extLst>
                <a:ext uri="{FF2B5EF4-FFF2-40B4-BE49-F238E27FC236}">
                  <a16:creationId xmlns:a16="http://schemas.microsoft.com/office/drawing/2014/main" id="{E2BF4458-B0F9-4CCC-2828-83147F8B1C3F}"/>
                </a:ext>
              </a:extLst>
            </p:cNvPr>
            <p:cNvGrpSpPr/>
            <p:nvPr/>
          </p:nvGrpSpPr>
          <p:grpSpPr>
            <a:xfrm>
              <a:off x="3102899" y="3009868"/>
              <a:ext cx="1640435" cy="1849496"/>
              <a:chOff x="3102899" y="3009868"/>
              <a:chExt cx="1640435" cy="1849496"/>
            </a:xfrm>
          </p:grpSpPr>
          <p:sp>
            <p:nvSpPr>
              <p:cNvPr id="47" name="TextBox 18">
                <a:extLst>
                  <a:ext uri="{FF2B5EF4-FFF2-40B4-BE49-F238E27FC236}">
                    <a16:creationId xmlns:a16="http://schemas.microsoft.com/office/drawing/2014/main" id="{39FD4ED6-079E-5747-05DB-5FA332EF7853}"/>
                  </a:ext>
                </a:extLst>
              </p:cNvPr>
              <p:cNvSpPr txBox="1"/>
              <p:nvPr/>
            </p:nvSpPr>
            <p:spPr>
              <a:xfrm>
                <a:off x="3102899"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pic>
            <p:nvPicPr>
              <p:cNvPr id="52" name="Graphic 51">
                <a:extLst>
                  <a:ext uri="{FF2B5EF4-FFF2-40B4-BE49-F238E27FC236}">
                    <a16:creationId xmlns:a16="http://schemas.microsoft.com/office/drawing/2014/main" id="{BAAB8355-8125-8125-54F2-23A62AD4E1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23055" y="3009868"/>
                <a:ext cx="1000125" cy="1143000"/>
              </a:xfrm>
              <a:prstGeom prst="rect">
                <a:avLst/>
              </a:prstGeom>
            </p:spPr>
          </p:pic>
        </p:grpSp>
        <p:sp>
          <p:nvSpPr>
            <p:cNvPr id="56" name="Arrow: Chevron 55">
              <a:extLst>
                <a:ext uri="{FF2B5EF4-FFF2-40B4-BE49-F238E27FC236}">
                  <a16:creationId xmlns:a16="http://schemas.microsoft.com/office/drawing/2014/main" id="{83CBFA5C-3181-6593-5E87-7E8BED71CCF2}"/>
                </a:ext>
              </a:extLst>
            </p:cNvPr>
            <p:cNvSpPr/>
            <p:nvPr/>
          </p:nvSpPr>
          <p:spPr>
            <a:xfrm>
              <a:off x="2747641"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32AD49EB-0DBB-1B6E-FAAC-72B0A4A31F62}"/>
              </a:ext>
            </a:extLst>
          </p:cNvPr>
          <p:cNvGrpSpPr/>
          <p:nvPr/>
        </p:nvGrpSpPr>
        <p:grpSpPr>
          <a:xfrm>
            <a:off x="4810174" y="2986056"/>
            <a:ext cx="2223853" cy="1873308"/>
            <a:chOff x="4810174" y="2986056"/>
            <a:chExt cx="2223853" cy="1873308"/>
          </a:xfrm>
        </p:grpSpPr>
        <p:grpSp>
          <p:nvGrpSpPr>
            <p:cNvPr id="4" name="Group 3">
              <a:extLst>
                <a:ext uri="{FF2B5EF4-FFF2-40B4-BE49-F238E27FC236}">
                  <a16:creationId xmlns:a16="http://schemas.microsoft.com/office/drawing/2014/main" id="{F0508256-239A-92FD-6523-064D9FB1CA8D}"/>
                </a:ext>
              </a:extLst>
            </p:cNvPr>
            <p:cNvGrpSpPr/>
            <p:nvPr/>
          </p:nvGrpSpPr>
          <p:grpSpPr>
            <a:xfrm>
              <a:off x="5309988" y="2986056"/>
              <a:ext cx="1724039" cy="1873308"/>
              <a:chOff x="5309988" y="2986056"/>
              <a:chExt cx="1724039" cy="1873308"/>
            </a:xfrm>
          </p:grpSpPr>
          <p:sp>
            <p:nvSpPr>
              <p:cNvPr id="48" name="TextBox 18">
                <a:extLst>
                  <a:ext uri="{FF2B5EF4-FFF2-40B4-BE49-F238E27FC236}">
                    <a16:creationId xmlns:a16="http://schemas.microsoft.com/office/drawing/2014/main" id="{C84D43CC-9676-024B-BF0A-F932133EB3B9}"/>
                  </a:ext>
                </a:extLst>
              </p:cNvPr>
              <p:cNvSpPr txBox="1"/>
              <p:nvPr/>
            </p:nvSpPr>
            <p:spPr>
              <a:xfrm>
                <a:off x="5309988"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pic>
            <p:nvPicPr>
              <p:cNvPr id="53" name="Graphic 52">
                <a:extLst>
                  <a:ext uri="{FF2B5EF4-FFF2-40B4-BE49-F238E27FC236}">
                    <a16:creationId xmlns:a16="http://schemas.microsoft.com/office/drawing/2014/main" id="{9743D95D-F12E-2299-4F2B-03F31475C7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8596" y="2986056"/>
                <a:ext cx="1266825" cy="1190625"/>
              </a:xfrm>
              <a:prstGeom prst="rect">
                <a:avLst/>
              </a:prstGeom>
            </p:spPr>
          </p:pic>
        </p:grpSp>
        <p:sp>
          <p:nvSpPr>
            <p:cNvPr id="57" name="Arrow: Chevron 56">
              <a:extLst>
                <a:ext uri="{FF2B5EF4-FFF2-40B4-BE49-F238E27FC236}">
                  <a16:creationId xmlns:a16="http://schemas.microsoft.com/office/drawing/2014/main" id="{C6BB64E9-5E1F-F61F-B7DC-EC379B17153C}"/>
                </a:ext>
              </a:extLst>
            </p:cNvPr>
            <p:cNvSpPr/>
            <p:nvPr/>
          </p:nvSpPr>
          <p:spPr>
            <a:xfrm>
              <a:off x="4810174"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5B7BDAE8-4851-01CD-6585-C08135DEDDC1}"/>
              </a:ext>
            </a:extLst>
          </p:cNvPr>
          <p:cNvGrpSpPr/>
          <p:nvPr/>
        </p:nvGrpSpPr>
        <p:grpSpPr>
          <a:xfrm>
            <a:off x="7192415" y="3052731"/>
            <a:ext cx="2431478" cy="2574598"/>
            <a:chOff x="7192415" y="3052731"/>
            <a:chExt cx="2431478" cy="2574598"/>
          </a:xfrm>
        </p:grpSpPr>
        <p:grpSp>
          <p:nvGrpSpPr>
            <p:cNvPr id="6" name="Group 5">
              <a:extLst>
                <a:ext uri="{FF2B5EF4-FFF2-40B4-BE49-F238E27FC236}">
                  <a16:creationId xmlns:a16="http://schemas.microsoft.com/office/drawing/2014/main" id="{BC55D40C-42C1-585A-AE64-700054E82A93}"/>
                </a:ext>
              </a:extLst>
            </p:cNvPr>
            <p:cNvGrpSpPr/>
            <p:nvPr/>
          </p:nvGrpSpPr>
          <p:grpSpPr>
            <a:xfrm>
              <a:off x="7347258" y="3052731"/>
              <a:ext cx="2276635" cy="2574598"/>
              <a:chOff x="7347258" y="3052731"/>
              <a:chExt cx="2276635" cy="2574598"/>
            </a:xfrm>
          </p:grpSpPr>
          <p:sp>
            <p:nvSpPr>
              <p:cNvPr id="49" name="TextBox 18">
                <a:extLst>
                  <a:ext uri="{FF2B5EF4-FFF2-40B4-BE49-F238E27FC236}">
                    <a16:creationId xmlns:a16="http://schemas.microsoft.com/office/drawing/2014/main" id="{5131F1F1-7F4A-08D7-32D0-9FBC06576B73}"/>
                  </a:ext>
                </a:extLst>
              </p:cNvPr>
              <p:cNvSpPr txBox="1"/>
              <p:nvPr/>
            </p:nvSpPr>
            <p:spPr>
              <a:xfrm>
                <a:off x="7347258"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pic>
            <p:nvPicPr>
              <p:cNvPr id="54" name="Graphic 53">
                <a:extLst>
                  <a:ext uri="{FF2B5EF4-FFF2-40B4-BE49-F238E27FC236}">
                    <a16:creationId xmlns:a16="http://schemas.microsoft.com/office/drawing/2014/main" id="{0DE48BFE-B722-615E-B086-19262861D0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20837" y="3052731"/>
                <a:ext cx="1057275" cy="1057275"/>
              </a:xfrm>
              <a:prstGeom prst="rect">
                <a:avLst/>
              </a:prstGeom>
            </p:spPr>
          </p:pic>
        </p:grpSp>
        <p:sp>
          <p:nvSpPr>
            <p:cNvPr id="58" name="Arrow: Chevron 57">
              <a:extLst>
                <a:ext uri="{FF2B5EF4-FFF2-40B4-BE49-F238E27FC236}">
                  <a16:creationId xmlns:a16="http://schemas.microsoft.com/office/drawing/2014/main" id="{DDA4A609-EF93-2F98-7AE1-6A90DE9DBF87}"/>
                </a:ext>
              </a:extLst>
            </p:cNvPr>
            <p:cNvSpPr/>
            <p:nvPr/>
          </p:nvSpPr>
          <p:spPr>
            <a:xfrm>
              <a:off x="7192415"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1C4A734B-BF55-F72A-8912-271D277DBE44}"/>
              </a:ext>
            </a:extLst>
          </p:cNvPr>
          <p:cNvGrpSpPr/>
          <p:nvPr/>
        </p:nvGrpSpPr>
        <p:grpSpPr>
          <a:xfrm>
            <a:off x="9397469" y="3000343"/>
            <a:ext cx="1910887" cy="1859021"/>
            <a:chOff x="9397469" y="3000343"/>
            <a:chExt cx="1910887" cy="1859021"/>
          </a:xfrm>
        </p:grpSpPr>
        <p:grpSp>
          <p:nvGrpSpPr>
            <p:cNvPr id="8" name="Group 7">
              <a:extLst>
                <a:ext uri="{FF2B5EF4-FFF2-40B4-BE49-F238E27FC236}">
                  <a16:creationId xmlns:a16="http://schemas.microsoft.com/office/drawing/2014/main" id="{6F845BDC-D461-6030-BE0C-9FE15F65BCE2}"/>
                </a:ext>
              </a:extLst>
            </p:cNvPr>
            <p:cNvGrpSpPr/>
            <p:nvPr/>
          </p:nvGrpSpPr>
          <p:grpSpPr>
            <a:xfrm>
              <a:off x="9850249" y="3000343"/>
              <a:ext cx="1458107" cy="1859021"/>
              <a:chOff x="9850249" y="3000343"/>
              <a:chExt cx="1458107" cy="1859021"/>
            </a:xfrm>
          </p:grpSpPr>
          <p:sp>
            <p:nvSpPr>
              <p:cNvPr id="50" name="TextBox 18">
                <a:extLst>
                  <a:ext uri="{FF2B5EF4-FFF2-40B4-BE49-F238E27FC236}">
                    <a16:creationId xmlns:a16="http://schemas.microsoft.com/office/drawing/2014/main" id="{CC626B78-C8F2-9CFF-45A5-A0DC925176F3}"/>
                  </a:ext>
                </a:extLst>
              </p:cNvPr>
              <p:cNvSpPr txBox="1"/>
              <p:nvPr/>
            </p:nvSpPr>
            <p:spPr>
              <a:xfrm>
                <a:off x="98502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55" name="Graphic 54">
                <a:extLst>
                  <a:ext uri="{FF2B5EF4-FFF2-40B4-BE49-F238E27FC236}">
                    <a16:creationId xmlns:a16="http://schemas.microsoft.com/office/drawing/2014/main" id="{5A221BFE-FBD9-2589-88AE-F0C26603FA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93528" y="3000343"/>
                <a:ext cx="971550" cy="1162050"/>
              </a:xfrm>
              <a:prstGeom prst="rect">
                <a:avLst/>
              </a:prstGeom>
            </p:spPr>
          </p:pic>
        </p:grpSp>
        <p:sp>
          <p:nvSpPr>
            <p:cNvPr id="59" name="Arrow: Chevron 58">
              <a:extLst>
                <a:ext uri="{FF2B5EF4-FFF2-40B4-BE49-F238E27FC236}">
                  <a16:creationId xmlns:a16="http://schemas.microsoft.com/office/drawing/2014/main" id="{F781AB0C-B6B9-CF70-38CC-D73F9A271E2E}"/>
                </a:ext>
              </a:extLst>
            </p:cNvPr>
            <p:cNvSpPr/>
            <p:nvPr/>
          </p:nvSpPr>
          <p:spPr>
            <a:xfrm>
              <a:off x="9397469"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0" name="Picture 59" descr="A group of people holding flags&#10;&#10;AI-generated content may be incorrect.">
            <a:extLst>
              <a:ext uri="{FF2B5EF4-FFF2-40B4-BE49-F238E27FC236}">
                <a16:creationId xmlns:a16="http://schemas.microsoft.com/office/drawing/2014/main" id="{7A70CEE6-E5F0-F5AF-19C4-8B6453CB5C6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Tree>
    <p:extLst>
      <p:ext uri="{BB962C8B-B14F-4D97-AF65-F5344CB8AC3E}">
        <p14:creationId xmlns:p14="http://schemas.microsoft.com/office/powerpoint/2010/main" val="339147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67486749-592B-AC99-66C2-B68E48451C69}"/>
              </a:ext>
            </a:extLst>
          </p:cNvPr>
          <p:cNvSpPr txBox="1"/>
          <p:nvPr/>
        </p:nvSpPr>
        <p:spPr>
          <a:xfrm>
            <a:off x="2333783" y="788027"/>
            <a:ext cx="7524433" cy="707886"/>
          </a:xfrm>
          <a:prstGeom prst="rect">
            <a:avLst/>
          </a:prstGeom>
          <a:noFill/>
        </p:spPr>
        <p:txBody>
          <a:bodyPr wrap="square" rtlCol="0">
            <a:spAutoFit/>
          </a:bodyPr>
          <a:lstStyle/>
          <a:p>
            <a:r>
              <a:rPr lang="en-US" sz="4000" b="1">
                <a:solidFill>
                  <a:srgbClr val="013B82"/>
                </a:solidFill>
                <a:latin typeface="Ubuntu"/>
              </a:rPr>
              <a:t>Enjoy a 15-minute break. </a:t>
            </a:r>
          </a:p>
        </p:txBody>
      </p:sp>
      <p:pic>
        <p:nvPicPr>
          <p:cNvPr id="18" name="Graphic 17">
            <a:extLst>
              <a:ext uri="{FF2B5EF4-FFF2-40B4-BE49-F238E27FC236}">
                <a16:creationId xmlns:a16="http://schemas.microsoft.com/office/drawing/2014/main" id="{5DC2E4E1-D3C2-DC49-060A-94FF6673B5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633" y="507996"/>
            <a:ext cx="1094345" cy="1234049"/>
          </a:xfrm>
          <a:prstGeom prst="rect">
            <a:avLst/>
          </a:prstGeom>
        </p:spPr>
      </p:pic>
    </p:spTree>
    <p:extLst>
      <p:ext uri="{BB962C8B-B14F-4D97-AF65-F5344CB8AC3E}">
        <p14:creationId xmlns:p14="http://schemas.microsoft.com/office/powerpoint/2010/main" val="169181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0339-6113-50E6-58C2-A9E4826D4E96}"/>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D36EFAD9-1FCF-4DA6-0CE8-9E8695CD5207}"/>
              </a:ext>
            </a:extLst>
          </p:cNvPr>
          <p:cNvSpPr/>
          <p:nvPr/>
        </p:nvSpPr>
        <p:spPr>
          <a:xfrm>
            <a:off x="953056"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EA7AED-89F4-E751-B70F-23489E05CCA9}"/>
              </a:ext>
            </a:extLst>
          </p:cNvPr>
          <p:cNvSpPr txBox="1"/>
          <p:nvPr/>
        </p:nvSpPr>
        <p:spPr>
          <a:xfrm>
            <a:off x="1979606" y="1906834"/>
            <a:ext cx="8232789" cy="646331"/>
          </a:xfrm>
          <a:prstGeom prst="rect">
            <a:avLst/>
          </a:prstGeom>
          <a:noFill/>
        </p:spPr>
        <p:txBody>
          <a:bodyPr wrap="square" rtlCol="0">
            <a:spAutoFit/>
          </a:bodyPr>
          <a:lstStyle/>
          <a:p>
            <a:pPr algn="ctr"/>
            <a:r>
              <a:rPr lang="en-US" sz="3600" b="1">
                <a:solidFill>
                  <a:srgbClr val="F68D1E"/>
                </a:solidFill>
                <a:latin typeface="GT Walsheim Pro Condensed Black" panose="00000906000000000000" pitchFamily="2" charset="0"/>
              </a:rPr>
              <a:t>FIVE PHASES OF PROJECT MANAGEMENT</a:t>
            </a:r>
          </a:p>
        </p:txBody>
      </p:sp>
      <p:pic>
        <p:nvPicPr>
          <p:cNvPr id="5" name="Picture 16">
            <a:extLst>
              <a:ext uri="{FF2B5EF4-FFF2-40B4-BE49-F238E27FC236}">
                <a16:creationId xmlns:a16="http://schemas.microsoft.com/office/drawing/2014/main" id="{DE17D592-9390-1625-F49A-CA5CEB37DC9D}"/>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C7FEF86D-FF1E-3371-5AF3-838FF263BA1C}"/>
              </a:ext>
            </a:extLst>
          </p:cNvPr>
          <p:cNvPicPr>
            <a:picLocks noChangeAspect="1"/>
          </p:cNvPicPr>
          <p:nvPr/>
        </p:nvPicPr>
        <p:blipFill>
          <a:blip r:embed="rId4"/>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4B85DB63-6A37-1260-3BCF-3C1A9CD68865}"/>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9" name="TextBox 17">
            <a:extLst>
              <a:ext uri="{FF2B5EF4-FFF2-40B4-BE49-F238E27FC236}">
                <a16:creationId xmlns:a16="http://schemas.microsoft.com/office/drawing/2014/main" id="{92DD9F12-F80F-2572-9DC3-8B73EB2F44EC}"/>
              </a:ext>
            </a:extLst>
          </p:cNvPr>
          <p:cNvSpPr txBox="1"/>
          <p:nvPr/>
        </p:nvSpPr>
        <p:spPr>
          <a:xfrm>
            <a:off x="883644"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sp>
        <p:nvSpPr>
          <p:cNvPr id="18" name="TextBox 18">
            <a:extLst>
              <a:ext uri="{FF2B5EF4-FFF2-40B4-BE49-F238E27FC236}">
                <a16:creationId xmlns:a16="http://schemas.microsoft.com/office/drawing/2014/main" id="{EF2DFAD9-B77B-EC94-E88E-084949BAB6D4}"/>
              </a:ext>
            </a:extLst>
          </p:cNvPr>
          <p:cNvSpPr txBox="1"/>
          <p:nvPr/>
        </p:nvSpPr>
        <p:spPr>
          <a:xfrm>
            <a:off x="3102899"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sp>
        <p:nvSpPr>
          <p:cNvPr id="32" name="TextBox 18">
            <a:extLst>
              <a:ext uri="{FF2B5EF4-FFF2-40B4-BE49-F238E27FC236}">
                <a16:creationId xmlns:a16="http://schemas.microsoft.com/office/drawing/2014/main" id="{6354E0FD-F4DE-DC44-B930-5126954AA3A8}"/>
              </a:ext>
            </a:extLst>
          </p:cNvPr>
          <p:cNvSpPr txBox="1"/>
          <p:nvPr/>
        </p:nvSpPr>
        <p:spPr>
          <a:xfrm>
            <a:off x="5309988"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sp>
        <p:nvSpPr>
          <p:cNvPr id="33" name="TextBox 18">
            <a:extLst>
              <a:ext uri="{FF2B5EF4-FFF2-40B4-BE49-F238E27FC236}">
                <a16:creationId xmlns:a16="http://schemas.microsoft.com/office/drawing/2014/main" id="{11D611A7-906E-F330-DF10-550BDCA4EB91}"/>
              </a:ext>
            </a:extLst>
          </p:cNvPr>
          <p:cNvSpPr txBox="1"/>
          <p:nvPr/>
        </p:nvSpPr>
        <p:spPr>
          <a:xfrm>
            <a:off x="7347258"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sp>
        <p:nvSpPr>
          <p:cNvPr id="34" name="TextBox 18">
            <a:extLst>
              <a:ext uri="{FF2B5EF4-FFF2-40B4-BE49-F238E27FC236}">
                <a16:creationId xmlns:a16="http://schemas.microsoft.com/office/drawing/2014/main" id="{1894D235-6D65-6E6C-86F4-5775133CDB93}"/>
              </a:ext>
            </a:extLst>
          </p:cNvPr>
          <p:cNvSpPr txBox="1"/>
          <p:nvPr/>
        </p:nvSpPr>
        <p:spPr>
          <a:xfrm>
            <a:off x="98502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15" name="Graphic 14">
            <a:extLst>
              <a:ext uri="{FF2B5EF4-FFF2-40B4-BE49-F238E27FC236}">
                <a16:creationId xmlns:a16="http://schemas.microsoft.com/office/drawing/2014/main" id="{B9E24A46-026E-AF3B-286A-03D7B823F5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3689" y="2897950"/>
            <a:ext cx="1123950" cy="1162050"/>
          </a:xfrm>
          <a:prstGeom prst="rect">
            <a:avLst/>
          </a:prstGeom>
        </p:spPr>
      </p:pic>
      <p:pic>
        <p:nvPicPr>
          <p:cNvPr id="17" name="Graphic 16">
            <a:extLst>
              <a:ext uri="{FF2B5EF4-FFF2-40B4-BE49-F238E27FC236}">
                <a16:creationId xmlns:a16="http://schemas.microsoft.com/office/drawing/2014/main" id="{8D12213A-C560-5EE0-7436-3EBBCE30C1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23055" y="3009868"/>
            <a:ext cx="1000125" cy="1143000"/>
          </a:xfrm>
          <a:prstGeom prst="rect">
            <a:avLst/>
          </a:prstGeom>
        </p:spPr>
      </p:pic>
      <p:pic>
        <p:nvPicPr>
          <p:cNvPr id="21" name="Graphic 20">
            <a:extLst>
              <a:ext uri="{FF2B5EF4-FFF2-40B4-BE49-F238E27FC236}">
                <a16:creationId xmlns:a16="http://schemas.microsoft.com/office/drawing/2014/main" id="{AE05E7F5-704A-3BDB-7BEF-A8C6381AF7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8596" y="2986056"/>
            <a:ext cx="1266825" cy="1190625"/>
          </a:xfrm>
          <a:prstGeom prst="rect">
            <a:avLst/>
          </a:prstGeom>
        </p:spPr>
      </p:pic>
      <p:pic>
        <p:nvPicPr>
          <p:cNvPr id="27" name="Graphic 26">
            <a:extLst>
              <a:ext uri="{FF2B5EF4-FFF2-40B4-BE49-F238E27FC236}">
                <a16:creationId xmlns:a16="http://schemas.microsoft.com/office/drawing/2014/main" id="{620E1A1C-9F38-482E-BE70-8BAB9EA728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20837" y="3052731"/>
            <a:ext cx="1057275" cy="1057275"/>
          </a:xfrm>
          <a:prstGeom prst="rect">
            <a:avLst/>
          </a:prstGeom>
        </p:spPr>
      </p:pic>
      <p:pic>
        <p:nvPicPr>
          <p:cNvPr id="29" name="Graphic 28">
            <a:extLst>
              <a:ext uri="{FF2B5EF4-FFF2-40B4-BE49-F238E27FC236}">
                <a16:creationId xmlns:a16="http://schemas.microsoft.com/office/drawing/2014/main" id="{4232803D-1626-4C2D-0F63-9F00F67124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93528" y="3000343"/>
            <a:ext cx="971550" cy="1162050"/>
          </a:xfrm>
          <a:prstGeom prst="rect">
            <a:avLst/>
          </a:prstGeom>
        </p:spPr>
      </p:pic>
      <p:sp>
        <p:nvSpPr>
          <p:cNvPr id="38" name="Arrow: Chevron 37">
            <a:extLst>
              <a:ext uri="{FF2B5EF4-FFF2-40B4-BE49-F238E27FC236}">
                <a16:creationId xmlns:a16="http://schemas.microsoft.com/office/drawing/2014/main" id="{3D79D342-D9AA-87B3-7DE0-9CA120D9D6F1}"/>
              </a:ext>
            </a:extLst>
          </p:cNvPr>
          <p:cNvSpPr/>
          <p:nvPr/>
        </p:nvSpPr>
        <p:spPr>
          <a:xfrm>
            <a:off x="2747641"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Chevron 38">
            <a:extLst>
              <a:ext uri="{FF2B5EF4-FFF2-40B4-BE49-F238E27FC236}">
                <a16:creationId xmlns:a16="http://schemas.microsoft.com/office/drawing/2014/main" id="{4A51DEF9-B267-B8B8-E503-01EB1FEC60D7}"/>
              </a:ext>
            </a:extLst>
          </p:cNvPr>
          <p:cNvSpPr/>
          <p:nvPr/>
        </p:nvSpPr>
        <p:spPr>
          <a:xfrm>
            <a:off x="4810174"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Arrow: Chevron 39">
            <a:extLst>
              <a:ext uri="{FF2B5EF4-FFF2-40B4-BE49-F238E27FC236}">
                <a16:creationId xmlns:a16="http://schemas.microsoft.com/office/drawing/2014/main" id="{8C61FA13-F6D2-4ACB-AC07-F79619E51070}"/>
              </a:ext>
            </a:extLst>
          </p:cNvPr>
          <p:cNvSpPr/>
          <p:nvPr/>
        </p:nvSpPr>
        <p:spPr>
          <a:xfrm>
            <a:off x="7192415"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Arrow: Chevron 40">
            <a:extLst>
              <a:ext uri="{FF2B5EF4-FFF2-40B4-BE49-F238E27FC236}">
                <a16:creationId xmlns:a16="http://schemas.microsoft.com/office/drawing/2014/main" id="{DEFB0987-2C67-5944-A412-2C7CC24FB439}"/>
              </a:ext>
            </a:extLst>
          </p:cNvPr>
          <p:cNvSpPr/>
          <p:nvPr/>
        </p:nvSpPr>
        <p:spPr>
          <a:xfrm>
            <a:off x="9397469"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8">
            <a:extLst>
              <a:ext uri="{FF2B5EF4-FFF2-40B4-BE49-F238E27FC236}">
                <a16:creationId xmlns:a16="http://schemas.microsoft.com/office/drawing/2014/main" id="{B0622457-8616-C9DD-387E-8EC9E580EDB8}"/>
              </a:ext>
            </a:extLst>
          </p:cNvPr>
          <p:cNvSpPr txBox="1"/>
          <p:nvPr/>
        </p:nvSpPr>
        <p:spPr>
          <a:xfrm>
            <a:off x="12980393" y="2977120"/>
            <a:ext cx="6571261" cy="930191"/>
          </a:xfrm>
          <a:prstGeom prst="rect">
            <a:avLst/>
          </a:prstGeom>
          <a:noFill/>
        </p:spPr>
        <p:txBody>
          <a:bodyPr wrap="square" rtlCol="0">
            <a:spAutoFit/>
          </a:bodyPr>
          <a:lstStyle/>
          <a:p>
            <a:pPr marL="106362">
              <a:lnSpc>
                <a:spcPct val="120000"/>
              </a:lnSpc>
              <a:spcAft>
                <a:spcPts val="600"/>
              </a:spcAft>
            </a:pPr>
            <a:r>
              <a:rPr lang="en-US" sz="2400" i="0" u="none" strike="noStrike" cap="none">
                <a:solidFill>
                  <a:srgbClr val="013B82"/>
                </a:solidFill>
                <a:latin typeface="Ubuntu Light" panose="020B0304030602030204" pitchFamily="34" charset="0"/>
                <a:ea typeface="Ubuntu"/>
                <a:cs typeface="Ubuntu"/>
                <a:sym typeface="Ubuntu"/>
              </a:rPr>
              <a:t>This is where we </a:t>
            </a:r>
            <a:r>
              <a:rPr lang="en-US" sz="2400" b="1" i="0" u="none" strike="noStrike" cap="none">
                <a:solidFill>
                  <a:srgbClr val="013B82"/>
                </a:solidFill>
                <a:latin typeface="Ubuntu Light" panose="020B0304030602030204" pitchFamily="34" charset="0"/>
                <a:ea typeface="Ubuntu"/>
                <a:cs typeface="Ubuntu"/>
                <a:sym typeface="Ubuntu"/>
              </a:rPr>
              <a:t>define</a:t>
            </a:r>
            <a:r>
              <a:rPr lang="en-US" sz="2400" i="0" u="none" strike="noStrike" cap="none">
                <a:solidFill>
                  <a:srgbClr val="013B82"/>
                </a:solidFill>
                <a:latin typeface="Ubuntu Light" panose="020B0304030602030204" pitchFamily="34" charset="0"/>
                <a:ea typeface="Ubuntu"/>
                <a:cs typeface="Ubuntu"/>
                <a:sym typeface="Ubuntu"/>
              </a:rPr>
              <a:t> the project, its goals, and get approval to move forward.</a:t>
            </a:r>
          </a:p>
        </p:txBody>
      </p:sp>
      <p:sp>
        <p:nvSpPr>
          <p:cNvPr id="14" name="Text Placeholder 4">
            <a:extLst>
              <a:ext uri="{FF2B5EF4-FFF2-40B4-BE49-F238E27FC236}">
                <a16:creationId xmlns:a16="http://schemas.microsoft.com/office/drawing/2014/main" id="{E6974D30-7A08-AB81-327F-9554CF5CA9F6}"/>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pic>
        <p:nvPicPr>
          <p:cNvPr id="23" name="Graphic 22">
            <a:extLst>
              <a:ext uri="{FF2B5EF4-FFF2-40B4-BE49-F238E27FC236}">
                <a16:creationId xmlns:a16="http://schemas.microsoft.com/office/drawing/2014/main" id="{9CDF5A5B-B86C-C698-9AE1-F18DC826EBB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136896" y="3263729"/>
            <a:ext cx="1295118" cy="530786"/>
          </a:xfrm>
          <a:prstGeom prst="rect">
            <a:avLst/>
          </a:prstGeom>
        </p:spPr>
      </p:pic>
    </p:spTree>
    <p:extLst>
      <p:ext uri="{BB962C8B-B14F-4D97-AF65-F5344CB8AC3E}">
        <p14:creationId xmlns:p14="http://schemas.microsoft.com/office/powerpoint/2010/main" val="74214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48A16-39B4-5596-7E1B-A602E321282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FFBAE7-3BFE-A061-C57C-FA8E035F0EC8}"/>
              </a:ext>
            </a:extLst>
          </p:cNvPr>
          <p:cNvSpPr/>
          <p:nvPr/>
        </p:nvSpPr>
        <p:spPr>
          <a:xfrm>
            <a:off x="2830418" y="2855626"/>
            <a:ext cx="7761076" cy="1241296"/>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9B90D86C-A2FF-6470-FE22-2BCB30306803}"/>
              </a:ext>
            </a:extLst>
          </p:cNvPr>
          <p:cNvSpPr txBox="1"/>
          <p:nvPr/>
        </p:nvSpPr>
        <p:spPr>
          <a:xfrm>
            <a:off x="3607487" y="2977120"/>
            <a:ext cx="6571261" cy="930191"/>
          </a:xfrm>
          <a:prstGeom prst="rect">
            <a:avLst/>
          </a:prstGeom>
          <a:noFill/>
        </p:spPr>
        <p:txBody>
          <a:bodyPr wrap="square" rtlCol="0">
            <a:spAutoFit/>
          </a:bodyPr>
          <a:lstStyle/>
          <a:p>
            <a:pPr marL="106362">
              <a:lnSpc>
                <a:spcPct val="120000"/>
              </a:lnSpc>
              <a:spcAft>
                <a:spcPts val="600"/>
              </a:spcAft>
            </a:pPr>
            <a:r>
              <a:rPr lang="en-US" sz="2400" i="0" u="none" strike="noStrike" cap="none">
                <a:solidFill>
                  <a:srgbClr val="013B82"/>
                </a:solidFill>
                <a:latin typeface="Ubuntu Light" panose="020B0304030602030204" pitchFamily="34" charset="0"/>
                <a:ea typeface="Ubuntu"/>
                <a:cs typeface="Ubuntu"/>
                <a:sym typeface="Ubuntu"/>
              </a:rPr>
              <a:t>This is where we </a:t>
            </a:r>
            <a:r>
              <a:rPr lang="en-US" sz="2400" b="1" i="0" u="none" strike="noStrike" cap="none">
                <a:solidFill>
                  <a:srgbClr val="013B82"/>
                </a:solidFill>
                <a:latin typeface="Ubuntu Light" panose="020B0304030602030204" pitchFamily="34" charset="0"/>
                <a:ea typeface="Ubuntu"/>
                <a:cs typeface="Ubuntu"/>
                <a:sym typeface="Ubuntu"/>
              </a:rPr>
              <a:t>define</a:t>
            </a:r>
            <a:r>
              <a:rPr lang="en-US" sz="2400" i="0" u="none" strike="noStrike" cap="none">
                <a:solidFill>
                  <a:srgbClr val="013B82"/>
                </a:solidFill>
                <a:latin typeface="Ubuntu Light" panose="020B0304030602030204" pitchFamily="34" charset="0"/>
                <a:ea typeface="Ubuntu"/>
                <a:cs typeface="Ubuntu"/>
                <a:sym typeface="Ubuntu"/>
              </a:rPr>
              <a:t> the project, its goals, and get approval to move forward.</a:t>
            </a:r>
          </a:p>
        </p:txBody>
      </p:sp>
      <p:sp>
        <p:nvSpPr>
          <p:cNvPr id="12" name="Oval 11">
            <a:extLst>
              <a:ext uri="{FF2B5EF4-FFF2-40B4-BE49-F238E27FC236}">
                <a16:creationId xmlns:a16="http://schemas.microsoft.com/office/drawing/2014/main" id="{EA3EF545-305B-799F-9F38-2FC0223460CA}"/>
              </a:ext>
            </a:extLst>
          </p:cNvPr>
          <p:cNvSpPr/>
          <p:nvPr/>
        </p:nvSpPr>
        <p:spPr>
          <a:xfrm>
            <a:off x="1568012"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a:extLst>
              <a:ext uri="{FF2B5EF4-FFF2-40B4-BE49-F238E27FC236}">
                <a16:creationId xmlns:a16="http://schemas.microsoft.com/office/drawing/2014/main" id="{6D3961E8-9DE1-7205-C0C6-4BF1A50FD8B0}"/>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906F776E-21C8-7F10-7CEC-94A0F5E151BF}"/>
              </a:ext>
            </a:extLst>
          </p:cNvPr>
          <p:cNvPicPr>
            <a:picLocks noChangeAspect="1"/>
          </p:cNvPicPr>
          <p:nvPr/>
        </p:nvPicPr>
        <p:blipFill>
          <a:blip r:embed="rId4"/>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00007C23-E3BB-561A-843E-D69BC615812E}"/>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9" name="TextBox 17">
            <a:extLst>
              <a:ext uri="{FF2B5EF4-FFF2-40B4-BE49-F238E27FC236}">
                <a16:creationId xmlns:a16="http://schemas.microsoft.com/office/drawing/2014/main" id="{4EF81D4D-AB41-66F3-E75A-AB9FCCD409F5}"/>
              </a:ext>
            </a:extLst>
          </p:cNvPr>
          <p:cNvSpPr txBox="1"/>
          <p:nvPr/>
        </p:nvSpPr>
        <p:spPr>
          <a:xfrm>
            <a:off x="1498600"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pic>
        <p:nvPicPr>
          <p:cNvPr id="15" name="Graphic 14">
            <a:extLst>
              <a:ext uri="{FF2B5EF4-FFF2-40B4-BE49-F238E27FC236}">
                <a16:creationId xmlns:a16="http://schemas.microsoft.com/office/drawing/2014/main" id="{53BE15B3-C610-D520-F6DD-067969E6E1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8645" y="2897950"/>
            <a:ext cx="1123950" cy="1162050"/>
          </a:xfrm>
          <a:prstGeom prst="rect">
            <a:avLst/>
          </a:prstGeom>
        </p:spPr>
      </p:pic>
      <p:sp>
        <p:nvSpPr>
          <p:cNvPr id="38" name="Arrow: Chevron 37">
            <a:extLst>
              <a:ext uri="{FF2B5EF4-FFF2-40B4-BE49-F238E27FC236}">
                <a16:creationId xmlns:a16="http://schemas.microsoft.com/office/drawing/2014/main" id="{18BAF066-5578-43C3-6650-F92F758B39B0}"/>
              </a:ext>
            </a:extLst>
          </p:cNvPr>
          <p:cNvSpPr/>
          <p:nvPr/>
        </p:nvSpPr>
        <p:spPr>
          <a:xfrm>
            <a:off x="3362597"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Placeholder 4">
            <a:extLst>
              <a:ext uri="{FF2B5EF4-FFF2-40B4-BE49-F238E27FC236}">
                <a16:creationId xmlns:a16="http://schemas.microsoft.com/office/drawing/2014/main" id="{573979CF-8CE3-AB01-3C8E-E442689A4EAA}"/>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pic>
        <p:nvPicPr>
          <p:cNvPr id="4" name="Graphic 3">
            <a:extLst>
              <a:ext uri="{FF2B5EF4-FFF2-40B4-BE49-F238E27FC236}">
                <a16:creationId xmlns:a16="http://schemas.microsoft.com/office/drawing/2014/main" id="{2A58516D-F776-AD96-09A5-D312F35D22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497855" y="3263729"/>
            <a:ext cx="1295118" cy="530786"/>
          </a:xfrm>
          <a:prstGeom prst="rect">
            <a:avLst/>
          </a:prstGeom>
        </p:spPr>
      </p:pic>
    </p:spTree>
    <p:extLst>
      <p:ext uri="{BB962C8B-B14F-4D97-AF65-F5344CB8AC3E}">
        <p14:creationId xmlns:p14="http://schemas.microsoft.com/office/powerpoint/2010/main" val="4212482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8DAAD-2BA0-A0F1-7E91-68D05F6307FF}"/>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360C0935-B775-3342-5418-4B20B8A01588}"/>
              </a:ext>
            </a:extLst>
          </p:cNvPr>
          <p:cNvSpPr/>
          <p:nvPr/>
        </p:nvSpPr>
        <p:spPr>
          <a:xfrm>
            <a:off x="1568012"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a:extLst>
              <a:ext uri="{FF2B5EF4-FFF2-40B4-BE49-F238E27FC236}">
                <a16:creationId xmlns:a16="http://schemas.microsoft.com/office/drawing/2014/main" id="{EF748EC8-8B4F-CD96-F5DE-404A98832D38}"/>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1D93A89E-B4F4-25DF-228F-158D023CEAE3}"/>
              </a:ext>
            </a:extLst>
          </p:cNvPr>
          <p:cNvPicPr>
            <a:picLocks noChangeAspect="1"/>
          </p:cNvPicPr>
          <p:nvPr/>
        </p:nvPicPr>
        <p:blipFill>
          <a:blip r:embed="rId4"/>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3ACBE1FD-1493-A9FB-8A4B-422C59C3759E}"/>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9" name="TextBox 17">
            <a:extLst>
              <a:ext uri="{FF2B5EF4-FFF2-40B4-BE49-F238E27FC236}">
                <a16:creationId xmlns:a16="http://schemas.microsoft.com/office/drawing/2014/main" id="{54E11506-230E-40CE-A34C-1ECCF5A01A9E}"/>
              </a:ext>
            </a:extLst>
          </p:cNvPr>
          <p:cNvSpPr txBox="1"/>
          <p:nvPr/>
        </p:nvSpPr>
        <p:spPr>
          <a:xfrm>
            <a:off x="1498600"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pic>
        <p:nvPicPr>
          <p:cNvPr id="15" name="Graphic 14">
            <a:extLst>
              <a:ext uri="{FF2B5EF4-FFF2-40B4-BE49-F238E27FC236}">
                <a16:creationId xmlns:a16="http://schemas.microsoft.com/office/drawing/2014/main" id="{1793EA80-B064-72B7-009B-CE17312D26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8645" y="2897950"/>
            <a:ext cx="1123950" cy="1162050"/>
          </a:xfrm>
          <a:prstGeom prst="rect">
            <a:avLst/>
          </a:prstGeom>
        </p:spPr>
      </p:pic>
      <p:sp>
        <p:nvSpPr>
          <p:cNvPr id="38" name="Arrow: Chevron 37">
            <a:extLst>
              <a:ext uri="{FF2B5EF4-FFF2-40B4-BE49-F238E27FC236}">
                <a16:creationId xmlns:a16="http://schemas.microsoft.com/office/drawing/2014/main" id="{67E9AE7D-DEDB-CBA4-090F-4D4F38D2BA92}"/>
              </a:ext>
            </a:extLst>
          </p:cNvPr>
          <p:cNvSpPr/>
          <p:nvPr/>
        </p:nvSpPr>
        <p:spPr>
          <a:xfrm>
            <a:off x="3362597"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8">
            <a:extLst>
              <a:ext uri="{FF2B5EF4-FFF2-40B4-BE49-F238E27FC236}">
                <a16:creationId xmlns:a16="http://schemas.microsoft.com/office/drawing/2014/main" id="{263AC051-D002-2FAA-6E89-0B9F970778CE}"/>
              </a:ext>
            </a:extLst>
          </p:cNvPr>
          <p:cNvSpPr txBox="1"/>
          <p:nvPr/>
        </p:nvSpPr>
        <p:spPr>
          <a:xfrm>
            <a:off x="3793745" y="2432854"/>
            <a:ext cx="7767504" cy="930191"/>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During the </a:t>
            </a:r>
            <a:r>
              <a:rPr lang="en-US" sz="2400" b="1" i="0" u="none" strike="noStrike" cap="none">
                <a:solidFill>
                  <a:srgbClr val="F68D1E"/>
                </a:solidFill>
                <a:latin typeface="Ubuntu Light" panose="020B0304030602030204" pitchFamily="34" charset="0"/>
                <a:ea typeface="Ubuntu"/>
                <a:cs typeface="Ubuntu"/>
                <a:sym typeface="Ubuntu"/>
              </a:rPr>
              <a:t>Initiating Phase </a:t>
            </a:r>
            <a:r>
              <a:rPr lang="en-US" sz="2400" b="1" i="0" u="none" strike="noStrike" cap="none">
                <a:solidFill>
                  <a:srgbClr val="013B82"/>
                </a:solidFill>
                <a:latin typeface="Ubuntu Light" panose="020B0304030602030204" pitchFamily="34" charset="0"/>
                <a:ea typeface="Ubuntu"/>
                <a:cs typeface="Ubuntu"/>
                <a:sym typeface="Ubuntu"/>
              </a:rPr>
              <a:t>of project management, you will:</a:t>
            </a:r>
          </a:p>
        </p:txBody>
      </p:sp>
      <p:sp>
        <p:nvSpPr>
          <p:cNvPr id="10" name="TextBox 9">
            <a:extLst>
              <a:ext uri="{FF2B5EF4-FFF2-40B4-BE49-F238E27FC236}">
                <a16:creationId xmlns:a16="http://schemas.microsoft.com/office/drawing/2014/main" id="{24BE11CC-3BFC-DC88-86F4-72426322B0B6}"/>
              </a:ext>
            </a:extLst>
          </p:cNvPr>
          <p:cNvSpPr txBox="1"/>
          <p:nvPr/>
        </p:nvSpPr>
        <p:spPr>
          <a:xfrm>
            <a:off x="3959081" y="3447458"/>
            <a:ext cx="7602167" cy="1450333"/>
          </a:xfrm>
          <a:prstGeom prst="rect">
            <a:avLst/>
          </a:prstGeom>
          <a:noFill/>
        </p:spPr>
        <p:txBody>
          <a:bodyPr wrap="square" rtlCol="0">
            <a:spAutoFit/>
          </a:bodyPr>
          <a:lstStyle/>
          <a:p>
            <a:pPr marL="342900" indent="-342900">
              <a:lnSpc>
                <a:spcPct val="120000"/>
              </a:lnSpc>
              <a:spcAft>
                <a:spcPts val="600"/>
              </a:spcAft>
              <a:buBlip>
                <a:blip r:embed="rId7"/>
              </a:buBlip>
            </a:pPr>
            <a:r>
              <a:rPr lang="en-US" sz="2400" dirty="0">
                <a:solidFill>
                  <a:schemeClr val="tx1">
                    <a:lumMod val="65000"/>
                    <a:lumOff val="35000"/>
                  </a:schemeClr>
                </a:solidFill>
                <a:latin typeface="Ubuntu Light"/>
                <a:ea typeface="Calibri"/>
                <a:cs typeface="Calibri"/>
                <a:sym typeface="Calibri"/>
              </a:rPr>
              <a:t>Determine the need your project will address or try to fix</a:t>
            </a:r>
          </a:p>
          <a:p>
            <a:pPr marL="342900" indent="-342900">
              <a:lnSpc>
                <a:spcPct val="120000"/>
              </a:lnSpc>
              <a:spcAft>
                <a:spcPts val="600"/>
              </a:spcAft>
              <a:buBlip>
                <a:blip r:embed="rId7"/>
              </a:buBlip>
            </a:pPr>
            <a:r>
              <a:rPr lang="en-US" sz="2400" dirty="0">
                <a:solidFill>
                  <a:schemeClr val="tx1">
                    <a:lumMod val="65000"/>
                    <a:lumOff val="35000"/>
                  </a:schemeClr>
                </a:solidFill>
                <a:latin typeface="Ubuntu Light"/>
                <a:ea typeface="Calibri"/>
                <a:cs typeface="Calibri"/>
                <a:sym typeface="Calibri"/>
              </a:rPr>
              <a:t>Decide what product or service you want to create</a:t>
            </a:r>
          </a:p>
        </p:txBody>
      </p:sp>
      <p:sp>
        <p:nvSpPr>
          <p:cNvPr id="11" name="Text Placeholder 4">
            <a:extLst>
              <a:ext uri="{FF2B5EF4-FFF2-40B4-BE49-F238E27FC236}">
                <a16:creationId xmlns:a16="http://schemas.microsoft.com/office/drawing/2014/main" id="{45B58B88-5988-0D53-B92D-7EFBBCF73F81}"/>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pic>
        <p:nvPicPr>
          <p:cNvPr id="2" name="Graphic 1">
            <a:extLst>
              <a:ext uri="{FF2B5EF4-FFF2-40B4-BE49-F238E27FC236}">
                <a16:creationId xmlns:a16="http://schemas.microsoft.com/office/drawing/2014/main" id="{BAB7633A-16C3-A701-33EC-1D0B545981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497855" y="3263729"/>
            <a:ext cx="1295118" cy="530786"/>
          </a:xfrm>
          <a:prstGeom prst="rect">
            <a:avLst/>
          </a:prstGeom>
        </p:spPr>
      </p:pic>
    </p:spTree>
    <p:extLst>
      <p:ext uri="{BB962C8B-B14F-4D97-AF65-F5344CB8AC3E}">
        <p14:creationId xmlns:p14="http://schemas.microsoft.com/office/powerpoint/2010/main" val="466260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D485-2022-DB54-ECB2-97EB8EC0C245}"/>
            </a:ext>
          </a:extLst>
        </p:cNvPr>
        <p:cNvGrpSpPr/>
        <p:nvPr/>
      </p:nvGrpSpPr>
      <p:grpSpPr>
        <a:xfrm>
          <a:off x="0" y="0"/>
          <a:ext cx="0" cy="0"/>
          <a:chOff x="0" y="0"/>
          <a:chExt cx="0" cy="0"/>
        </a:xfrm>
      </p:grpSpPr>
      <p:sp>
        <p:nvSpPr>
          <p:cNvPr id="12" name="Text Placeholder 6">
            <a:extLst>
              <a:ext uri="{FF2B5EF4-FFF2-40B4-BE49-F238E27FC236}">
                <a16:creationId xmlns:a16="http://schemas.microsoft.com/office/drawing/2014/main" id="{28D984AF-E9B8-5CA9-D7EB-46326C877B8D}"/>
              </a:ext>
            </a:extLst>
          </p:cNvPr>
          <p:cNvSpPr txBox="1">
            <a:spLocks/>
          </p:cNvSpPr>
          <p:nvPr/>
        </p:nvSpPr>
        <p:spPr>
          <a:xfrm>
            <a:off x="677916" y="2205696"/>
            <a:ext cx="7434117" cy="21330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6000" dirty="0">
                <a:solidFill>
                  <a:schemeClr val="bg1"/>
                </a:solidFill>
                <a:latin typeface="GT Walsheim Pro Condensed Black" panose="00000906000000000000" pitchFamily="2" charset="0"/>
              </a:rPr>
              <a:t>PART 1:</a:t>
            </a:r>
          </a:p>
          <a:p>
            <a:pPr marL="0" indent="0">
              <a:spcBef>
                <a:spcPts val="0"/>
              </a:spcBef>
              <a:buNone/>
            </a:pPr>
            <a:r>
              <a:rPr lang="en-US" sz="4800" dirty="0">
                <a:solidFill>
                  <a:srgbClr val="985006"/>
                </a:solidFill>
                <a:latin typeface="GT Walsheim Pro Condensed Black" panose="00000906000000000000" pitchFamily="2" charset="0"/>
              </a:rPr>
              <a:t>WELCOME AND PROJECT IDEA BUILDING</a:t>
            </a:r>
          </a:p>
        </p:txBody>
      </p:sp>
    </p:spTree>
    <p:extLst>
      <p:ext uri="{BB962C8B-B14F-4D97-AF65-F5344CB8AC3E}">
        <p14:creationId xmlns:p14="http://schemas.microsoft.com/office/powerpoint/2010/main" val="1509716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1D68BED3-B4E7-AD95-3A2E-9E65DB4565F3}"/>
              </a:ext>
            </a:extLst>
          </p:cNvPr>
          <p:cNvSpPr>
            <a:spLocks noGrp="1"/>
          </p:cNvSpPr>
          <p:nvPr>
            <p:ph type="body" sz="quarter" idx="10"/>
          </p:nvPr>
        </p:nvSpPr>
        <p:spPr/>
        <p:txBody>
          <a:bodyPr/>
          <a:lstStyle/>
          <a:p>
            <a:r>
              <a:rPr lang="en-US" dirty="0">
                <a:solidFill>
                  <a:schemeClr val="tx1">
                    <a:lumMod val="75000"/>
                    <a:lumOff val="25000"/>
                  </a:schemeClr>
                </a:solidFill>
              </a:rPr>
              <a:t>Project Idea</a:t>
            </a:r>
            <a:endParaRPr lang="es-PA" dirty="0">
              <a:solidFill>
                <a:schemeClr val="tx1">
                  <a:lumMod val="75000"/>
                  <a:lumOff val="25000"/>
                </a:schemeClr>
              </a:solidFill>
            </a:endParaRPr>
          </a:p>
        </p:txBody>
      </p:sp>
      <p:pic>
        <p:nvPicPr>
          <p:cNvPr id="7" name="Graphic 6">
            <a:extLst>
              <a:ext uri="{FF2B5EF4-FFF2-40B4-BE49-F238E27FC236}">
                <a16:creationId xmlns:a16="http://schemas.microsoft.com/office/drawing/2014/main" id="{A5809D16-0191-ECAE-2904-25AC434F8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0600" y="1683905"/>
            <a:ext cx="1403350" cy="1160887"/>
          </a:xfrm>
          <a:prstGeom prst="rect">
            <a:avLst/>
          </a:prstGeom>
        </p:spPr>
      </p:pic>
      <p:sp>
        <p:nvSpPr>
          <p:cNvPr id="8" name="TextBox 7">
            <a:extLst>
              <a:ext uri="{FF2B5EF4-FFF2-40B4-BE49-F238E27FC236}">
                <a16:creationId xmlns:a16="http://schemas.microsoft.com/office/drawing/2014/main" id="{6C28CD6B-C28F-C34B-95E8-5B2F23D19E99}"/>
              </a:ext>
            </a:extLst>
          </p:cNvPr>
          <p:cNvSpPr txBox="1"/>
          <p:nvPr/>
        </p:nvSpPr>
        <p:spPr>
          <a:xfrm>
            <a:off x="2921001" y="3091858"/>
            <a:ext cx="7924799" cy="2779928"/>
          </a:xfrm>
          <a:prstGeom prst="rect">
            <a:avLst/>
          </a:prstGeom>
          <a:noFill/>
        </p:spPr>
        <p:txBody>
          <a:bodyPr wrap="square" lIns="91440" tIns="45720" rIns="91440" bIns="45720" rtlCol="0" anchor="t">
            <a:spAutoFit/>
          </a:bodyPr>
          <a:lstStyle/>
          <a:p>
            <a:pPr marL="342900" indent="-342900">
              <a:lnSpc>
                <a:spcPct val="120000"/>
              </a:lnSpc>
              <a:buBlip>
                <a:blip r:embed="rId5"/>
              </a:buBlip>
            </a:pPr>
            <a:r>
              <a:rPr lang="en-US" sz="2400" b="1" dirty="0">
                <a:solidFill>
                  <a:schemeClr val="tx1">
                    <a:lumMod val="65000"/>
                    <a:lumOff val="35000"/>
                  </a:schemeClr>
                </a:solidFill>
                <a:latin typeface="Ubuntu Light"/>
                <a:ea typeface="Calibri"/>
                <a:cs typeface="Calibri"/>
                <a:sym typeface="Calibri"/>
              </a:rPr>
              <a:t>What are you passionate about? Be specific</a:t>
            </a:r>
          </a:p>
          <a:p>
            <a:pPr marL="355600">
              <a:lnSpc>
                <a:spcPct val="120000"/>
              </a:lnSpc>
              <a:spcAft>
                <a:spcPts val="600"/>
              </a:spcAft>
            </a:pPr>
            <a:r>
              <a:rPr lang="en-US" sz="2400" dirty="0">
                <a:solidFill>
                  <a:srgbClr val="A5A5A5">
                    <a:lumMod val="50000"/>
                  </a:srgbClr>
                </a:solidFill>
                <a:latin typeface="Ubuntu Light" panose="020B0304030602030204" pitchFamily="34" charset="0"/>
                <a:ea typeface="Calibri"/>
                <a:cs typeface="Calibri"/>
                <a:sym typeface="Calibri"/>
              </a:rPr>
              <a:t>(For example: helping others, education, sports, the environment, inclusion in schools, etc.) </a:t>
            </a:r>
            <a:endParaRPr lang="en-US" sz="2400" dirty="0">
              <a:solidFill>
                <a:schemeClr val="tx1">
                  <a:lumMod val="65000"/>
                  <a:lumOff val="35000"/>
                </a:schemeClr>
              </a:solidFill>
              <a:latin typeface="Ubuntu Light" panose="020B0304030602030204" pitchFamily="34" charset="0"/>
              <a:ea typeface="Calibri"/>
              <a:cs typeface="Calibri"/>
              <a:sym typeface="Calibri"/>
            </a:endParaRPr>
          </a:p>
          <a:p>
            <a:pPr marL="342900" indent="-342900">
              <a:lnSpc>
                <a:spcPct val="120000"/>
              </a:lnSpc>
              <a:buBlip>
                <a:blip r:embed="rId5"/>
              </a:buBlip>
            </a:pPr>
            <a:r>
              <a:rPr lang="en-US" sz="2400" b="1" dirty="0">
                <a:solidFill>
                  <a:schemeClr val="tx1">
                    <a:lumMod val="65000"/>
                    <a:lumOff val="35000"/>
                  </a:schemeClr>
                </a:solidFill>
                <a:latin typeface="Ubuntu Light"/>
                <a:ea typeface="Calibri"/>
                <a:cs typeface="Calibri"/>
                <a:sym typeface="Calibri"/>
              </a:rPr>
              <a:t>What skills or strengths do you have? Be specific.</a:t>
            </a:r>
            <a:endParaRPr lang="en-US" sz="2400" b="1" dirty="0">
              <a:solidFill>
                <a:schemeClr val="tx1">
                  <a:lumMod val="65000"/>
                  <a:lumOff val="35000"/>
                </a:schemeClr>
              </a:solidFill>
              <a:latin typeface="Ubuntu Light"/>
              <a:ea typeface="Calibri"/>
              <a:cs typeface="Calibri"/>
            </a:endParaRPr>
          </a:p>
          <a:p>
            <a:pPr marL="355600">
              <a:lnSpc>
                <a:spcPct val="120000"/>
              </a:lnSpc>
              <a:spcAft>
                <a:spcPts val="600"/>
              </a:spcAft>
            </a:pPr>
            <a:r>
              <a:rPr lang="en-US" sz="2400" dirty="0">
                <a:solidFill>
                  <a:srgbClr val="A5A5A5">
                    <a:lumMod val="50000"/>
                  </a:srgbClr>
                </a:solidFill>
                <a:latin typeface="Ubuntu Light" panose="020B0304030602030204" pitchFamily="34" charset="0"/>
                <a:ea typeface="Calibri"/>
                <a:cs typeface="Calibri"/>
                <a:sym typeface="Calibri"/>
              </a:rPr>
              <a:t>(For example: problem-solving, leadership, creativity, communication, teamwork, etc.)</a:t>
            </a:r>
            <a:endParaRPr lang="en-US" sz="2400" dirty="0">
              <a:solidFill>
                <a:schemeClr val="tx1">
                  <a:lumMod val="65000"/>
                  <a:lumOff val="35000"/>
                </a:schemeClr>
              </a:solidFill>
              <a:latin typeface="Ubuntu Light" panose="020B0304030602030204" pitchFamily="34" charset="0"/>
              <a:ea typeface="Calibri"/>
              <a:cs typeface="Calibri"/>
              <a:sym typeface="Calibri"/>
            </a:endParaRPr>
          </a:p>
        </p:txBody>
      </p:sp>
      <p:graphicFrame>
        <p:nvGraphicFramePr>
          <p:cNvPr id="9" name="Table 8">
            <a:extLst>
              <a:ext uri="{FF2B5EF4-FFF2-40B4-BE49-F238E27FC236}">
                <a16:creationId xmlns:a16="http://schemas.microsoft.com/office/drawing/2014/main" id="{F6F45014-4251-78A6-AED4-C01B7ACA8E6B}"/>
              </a:ext>
            </a:extLst>
          </p:cNvPr>
          <p:cNvGraphicFramePr>
            <a:graphicFrameLocks noGrp="1"/>
          </p:cNvGraphicFramePr>
          <p:nvPr>
            <p:extLst>
              <p:ext uri="{D42A27DB-BD31-4B8C-83A1-F6EECF244321}">
                <p14:modId xmlns:p14="http://schemas.microsoft.com/office/powerpoint/2010/main" val="896055008"/>
              </p:ext>
            </p:extLst>
          </p:nvPr>
        </p:nvGraphicFramePr>
        <p:xfrm>
          <a:off x="2686050" y="1711953"/>
          <a:ext cx="6946899" cy="1158240"/>
        </p:xfrm>
        <a:graphic>
          <a:graphicData uri="http://schemas.openxmlformats.org/drawingml/2006/table">
            <a:tbl>
              <a:tblPr bandRow="1">
                <a:tableStyleId>{5C22544A-7EE6-4342-B048-85BDC9FD1C3A}</a:tableStyleId>
              </a:tblPr>
              <a:tblGrid>
                <a:gridCol w="6946899">
                  <a:extLst>
                    <a:ext uri="{9D8B030D-6E8A-4147-A177-3AD203B41FA5}">
                      <a16:colId xmlns:a16="http://schemas.microsoft.com/office/drawing/2014/main" val="903389612"/>
                    </a:ext>
                  </a:extLst>
                </a:gridCol>
              </a:tblGrid>
              <a:tr h="516467">
                <a:tc>
                  <a:txBody>
                    <a:bodyPr/>
                    <a:lstStyle/>
                    <a:p>
                      <a:pPr marL="180000"/>
                      <a:r>
                        <a:rPr lang="en-US" sz="3200" b="1">
                          <a:solidFill>
                            <a:srgbClr val="013B82"/>
                          </a:solidFill>
                          <a:latin typeface="Ubuntu" panose="020B0504030602030204" pitchFamily="34" charset="0"/>
                        </a:rPr>
                        <a:t>Step 0</a:t>
                      </a:r>
                    </a:p>
                  </a:txBody>
                  <a:tcPr>
                    <a:lnL w="76200" cap="flat" cmpd="sng" algn="ctr">
                      <a:solidFill>
                        <a:srgbClr val="013B82"/>
                      </a:solidFill>
                      <a:prstDash val="solid"/>
                      <a:round/>
                      <a:headEnd type="none" w="med" len="med"/>
                      <a:tailEnd type="none" w="med" len="med"/>
                    </a:lnL>
                    <a:lnB w="76200" cap="flat" cmpd="sng" algn="ctr">
                      <a:solidFill>
                        <a:srgbClr val="DDF5FF"/>
                      </a:solidFill>
                      <a:prstDash val="solid"/>
                      <a:round/>
                      <a:headEnd type="none" w="med" len="med"/>
                      <a:tailEnd type="none" w="med" len="med"/>
                    </a:lnB>
                    <a:noFill/>
                  </a:tcPr>
                </a:tc>
                <a:extLst>
                  <a:ext uri="{0D108BD9-81ED-4DB2-BD59-A6C34878D82A}">
                    <a16:rowId xmlns:a16="http://schemas.microsoft.com/office/drawing/2014/main" val="2242704731"/>
                  </a:ext>
                </a:extLst>
              </a:tr>
              <a:tr h="516467">
                <a:tc>
                  <a:txBody>
                    <a:bodyPr/>
                    <a:lstStyle/>
                    <a:p>
                      <a:pPr marL="180000"/>
                      <a:r>
                        <a:rPr lang="en-US" sz="3200">
                          <a:solidFill>
                            <a:srgbClr val="013B82"/>
                          </a:solidFill>
                          <a:latin typeface="Ubuntu" panose="020B0504030602030204" pitchFamily="34" charset="0"/>
                        </a:rPr>
                        <a:t>Know Your Strengths and Interests</a:t>
                      </a:r>
                    </a:p>
                  </a:txBody>
                  <a:tcPr>
                    <a:lnL w="76200" cap="flat" cmpd="sng" algn="ctr">
                      <a:solidFill>
                        <a:srgbClr val="013B82"/>
                      </a:solidFill>
                      <a:prstDash val="solid"/>
                      <a:round/>
                      <a:headEnd type="none" w="med" len="med"/>
                      <a:tailEnd type="none" w="med" len="med"/>
                    </a:lnL>
                    <a:lnT w="76200" cap="flat" cmpd="sng" algn="ctr">
                      <a:solidFill>
                        <a:srgbClr val="DDF5FF"/>
                      </a:solidFill>
                      <a:prstDash val="solid"/>
                      <a:round/>
                      <a:headEnd type="none" w="med" len="med"/>
                      <a:tailEnd type="none" w="med" len="med"/>
                    </a:lnT>
                    <a:noFill/>
                  </a:tcPr>
                </a:tc>
                <a:extLst>
                  <a:ext uri="{0D108BD9-81ED-4DB2-BD59-A6C34878D82A}">
                    <a16:rowId xmlns:a16="http://schemas.microsoft.com/office/drawing/2014/main" val="2081023645"/>
                  </a:ext>
                </a:extLst>
              </a:tr>
            </a:tbl>
          </a:graphicData>
        </a:graphic>
      </p:graphicFrame>
      <p:sp>
        <p:nvSpPr>
          <p:cNvPr id="10" name="Text Placeholder 4">
            <a:extLst>
              <a:ext uri="{FF2B5EF4-FFF2-40B4-BE49-F238E27FC236}">
                <a16:creationId xmlns:a16="http://schemas.microsoft.com/office/drawing/2014/main" id="{0FF59DD6-EDB3-A3F3-8C4A-38545BC16303}"/>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grpSp>
        <p:nvGrpSpPr>
          <p:cNvPr id="2" name="Group 1">
            <a:extLst>
              <a:ext uri="{FF2B5EF4-FFF2-40B4-BE49-F238E27FC236}">
                <a16:creationId xmlns:a16="http://schemas.microsoft.com/office/drawing/2014/main" id="{73515543-330C-C678-DC45-FABDFA3B3961}"/>
              </a:ext>
            </a:extLst>
          </p:cNvPr>
          <p:cNvGrpSpPr/>
          <p:nvPr/>
        </p:nvGrpSpPr>
        <p:grpSpPr>
          <a:xfrm>
            <a:off x="10626480" y="5319165"/>
            <a:ext cx="1205988" cy="1207758"/>
            <a:chOff x="-2159000" y="3136801"/>
            <a:chExt cx="1724039" cy="1726568"/>
          </a:xfrm>
        </p:grpSpPr>
        <p:sp>
          <p:nvSpPr>
            <p:cNvPr id="3" name="Oval 2">
              <a:extLst>
                <a:ext uri="{FF2B5EF4-FFF2-40B4-BE49-F238E27FC236}">
                  <a16:creationId xmlns:a16="http://schemas.microsoft.com/office/drawing/2014/main" id="{0076002E-7F22-E14A-0EE2-D0AC3DB35795}"/>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AB86732-A4FC-18FB-1C9C-F5B14079FC46}"/>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5" name="Graphic 4">
              <a:extLst>
                <a:ext uri="{FF2B5EF4-FFF2-40B4-BE49-F238E27FC236}">
                  <a16:creationId xmlns:a16="http://schemas.microsoft.com/office/drawing/2014/main" id="{77F2F89D-75E6-4A93-D378-095DEF0246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4629" y="3262664"/>
              <a:ext cx="839943" cy="868416"/>
            </a:xfrm>
            <a:prstGeom prst="rect">
              <a:avLst/>
            </a:prstGeom>
          </p:spPr>
        </p:pic>
      </p:grpSp>
    </p:spTree>
    <p:extLst>
      <p:ext uri="{BB962C8B-B14F-4D97-AF65-F5344CB8AC3E}">
        <p14:creationId xmlns:p14="http://schemas.microsoft.com/office/powerpoint/2010/main" val="281601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AA41-86DF-A0CE-88EB-53BE3A7C4D07}"/>
            </a:ext>
          </a:extLst>
        </p:cNvPr>
        <p:cNvGrpSpPr/>
        <p:nvPr/>
      </p:nvGrpSpPr>
      <p:grpSpPr>
        <a:xfrm>
          <a:off x="0" y="0"/>
          <a:ext cx="0" cy="0"/>
          <a:chOff x="0" y="0"/>
          <a:chExt cx="0" cy="0"/>
        </a:xfrm>
      </p:grpSpPr>
      <p:sp>
        <p:nvSpPr>
          <p:cNvPr id="14" name="Marcador de texto 13">
            <a:extLst>
              <a:ext uri="{FF2B5EF4-FFF2-40B4-BE49-F238E27FC236}">
                <a16:creationId xmlns:a16="http://schemas.microsoft.com/office/drawing/2014/main" id="{6241E6E9-DD2E-CD5E-BDD9-62691EC87287}"/>
              </a:ext>
            </a:extLst>
          </p:cNvPr>
          <p:cNvSpPr>
            <a:spLocks noGrp="1"/>
          </p:cNvSpPr>
          <p:nvPr>
            <p:ph type="body" sz="quarter" idx="10"/>
          </p:nvPr>
        </p:nvSpPr>
        <p:spPr>
          <a:xfrm>
            <a:off x="1498600" y="591272"/>
            <a:ext cx="7401560" cy="466685"/>
          </a:xfrm>
        </p:spPr>
        <p:txBody>
          <a:bodyPr/>
          <a:lstStyle/>
          <a:p>
            <a:r>
              <a:rPr lang="en-US">
                <a:solidFill>
                  <a:schemeClr val="tx1">
                    <a:lumMod val="75000"/>
                    <a:lumOff val="25000"/>
                  </a:schemeClr>
                </a:solidFill>
              </a:rPr>
              <a:t>Project Idea</a:t>
            </a:r>
            <a:endParaRPr lang="es-PA">
              <a:solidFill>
                <a:schemeClr val="tx1">
                  <a:lumMod val="75000"/>
                  <a:lumOff val="25000"/>
                </a:schemeClr>
              </a:solidFill>
            </a:endParaRPr>
          </a:p>
        </p:txBody>
      </p:sp>
      <p:sp>
        <p:nvSpPr>
          <p:cNvPr id="8" name="TextBox 7">
            <a:extLst>
              <a:ext uri="{FF2B5EF4-FFF2-40B4-BE49-F238E27FC236}">
                <a16:creationId xmlns:a16="http://schemas.microsoft.com/office/drawing/2014/main" id="{420B18F1-48FE-B98A-328B-80D9F938DCFF}"/>
              </a:ext>
            </a:extLst>
          </p:cNvPr>
          <p:cNvSpPr txBox="1"/>
          <p:nvPr/>
        </p:nvSpPr>
        <p:spPr>
          <a:xfrm>
            <a:off x="2921001" y="2971549"/>
            <a:ext cx="7859407" cy="3712555"/>
          </a:xfrm>
          <a:prstGeom prst="rect">
            <a:avLst/>
          </a:prstGeom>
          <a:noFill/>
        </p:spPr>
        <p:txBody>
          <a:bodyPr wrap="square" rtlCol="0">
            <a:spAutoFit/>
          </a:bodyPr>
          <a:lstStyle/>
          <a:p>
            <a:pPr marL="342900" indent="-342900">
              <a:lnSpc>
                <a:spcPct val="110000"/>
              </a:lnSpc>
              <a:buBlip>
                <a:blip r:embed="rId3"/>
              </a:buBlip>
            </a:pPr>
            <a:r>
              <a:rPr lang="en-US" sz="2300" dirty="0">
                <a:solidFill>
                  <a:schemeClr val="tx1">
                    <a:lumMod val="65000"/>
                    <a:lumOff val="35000"/>
                  </a:schemeClr>
                </a:solidFill>
                <a:latin typeface="Ubuntu" panose="020B0504030602030204" pitchFamily="34" charset="0"/>
                <a:ea typeface="Calibri"/>
                <a:cs typeface="Calibri"/>
                <a:sym typeface="Calibri"/>
              </a:rPr>
              <a:t>Which area did you choose to study and think about improving? </a:t>
            </a:r>
          </a:p>
          <a:p>
            <a:pPr marL="355600">
              <a:lnSpc>
                <a:spcPct val="110000"/>
              </a:lnSpc>
              <a:spcAft>
                <a:spcPts val="300"/>
              </a:spcAft>
              <a:buClr>
                <a:srgbClr val="ED1C24"/>
              </a:buClr>
            </a:pPr>
            <a:r>
              <a:rPr lang="en-US" sz="2300" b="1" dirty="0">
                <a:solidFill>
                  <a:srgbClr val="ED1C24"/>
                </a:solidFill>
                <a:latin typeface="Ubuntu Light" panose="020B0304030602030204" pitchFamily="34" charset="0"/>
              </a:rPr>
              <a:t>» </a:t>
            </a:r>
            <a:r>
              <a:rPr lang="en-US" sz="2300" dirty="0">
                <a:solidFill>
                  <a:schemeClr val="tx1">
                    <a:lumMod val="65000"/>
                    <a:lumOff val="35000"/>
                  </a:schemeClr>
                </a:solidFill>
                <a:latin typeface="Ubuntu Light" panose="020B0304030602030204" pitchFamily="34" charset="0"/>
                <a:ea typeface="Calibri"/>
                <a:cs typeface="Calibri"/>
                <a:sym typeface="Calibri"/>
              </a:rPr>
              <a:t>Special Olympics Program?   </a:t>
            </a:r>
            <a:r>
              <a:rPr lang="en-US" sz="2300" b="1" dirty="0">
                <a:solidFill>
                  <a:srgbClr val="ED1C24"/>
                </a:solidFill>
                <a:latin typeface="Ubuntu Light" panose="020B0304030602030204" pitchFamily="34" charset="0"/>
              </a:rPr>
              <a:t>» </a:t>
            </a:r>
            <a:r>
              <a:rPr lang="en-US" sz="2300" dirty="0">
                <a:solidFill>
                  <a:schemeClr val="tx1">
                    <a:lumMod val="65000"/>
                    <a:lumOff val="35000"/>
                  </a:schemeClr>
                </a:solidFill>
                <a:latin typeface="Ubuntu Light" panose="020B0304030602030204" pitchFamily="34" charset="0"/>
                <a:ea typeface="Calibri"/>
                <a:cs typeface="Calibri"/>
                <a:sym typeface="Calibri"/>
              </a:rPr>
              <a:t>Community? </a:t>
            </a:r>
          </a:p>
          <a:p>
            <a:pPr marL="342900" indent="-342900">
              <a:lnSpc>
                <a:spcPct val="110000"/>
              </a:lnSpc>
              <a:spcAft>
                <a:spcPts val="300"/>
              </a:spcAft>
              <a:buBlip>
                <a:blip r:embed="rId3"/>
              </a:buBlip>
            </a:pPr>
            <a:r>
              <a:rPr lang="en-US" sz="2300" dirty="0">
                <a:solidFill>
                  <a:schemeClr val="tx1">
                    <a:lumMod val="65000"/>
                    <a:lumOff val="35000"/>
                  </a:schemeClr>
                </a:solidFill>
                <a:latin typeface="Ubuntu" panose="020B0504030602030204" pitchFamily="34" charset="0"/>
                <a:ea typeface="Calibri"/>
                <a:cs typeface="Calibri"/>
                <a:sym typeface="Calibri"/>
              </a:rPr>
              <a:t>What positive things did you notice? </a:t>
            </a:r>
          </a:p>
          <a:p>
            <a:pPr marL="342900" indent="-342900">
              <a:lnSpc>
                <a:spcPct val="110000"/>
              </a:lnSpc>
              <a:spcAft>
                <a:spcPts val="300"/>
              </a:spcAft>
              <a:buBlip>
                <a:blip r:embed="rId3"/>
              </a:buBlip>
            </a:pPr>
            <a:r>
              <a:rPr lang="en-US" sz="2300" dirty="0">
                <a:solidFill>
                  <a:schemeClr val="tx1">
                    <a:lumMod val="65000"/>
                    <a:lumOff val="35000"/>
                  </a:schemeClr>
                </a:solidFill>
                <a:latin typeface="Ubuntu" panose="020B0504030602030204" pitchFamily="34" charset="0"/>
                <a:ea typeface="Calibri"/>
                <a:cs typeface="Calibri"/>
                <a:sym typeface="Calibri"/>
              </a:rPr>
              <a:t>What problems or challenges did you see? </a:t>
            </a:r>
          </a:p>
          <a:p>
            <a:pPr marL="342900" indent="-342900">
              <a:lnSpc>
                <a:spcPct val="110000"/>
              </a:lnSpc>
              <a:spcAft>
                <a:spcPts val="300"/>
              </a:spcAft>
              <a:buBlip>
                <a:blip r:embed="rId3"/>
              </a:buBlip>
            </a:pPr>
            <a:r>
              <a:rPr lang="en-US" sz="2300" dirty="0">
                <a:solidFill>
                  <a:schemeClr val="tx1">
                    <a:lumMod val="65000"/>
                    <a:lumOff val="35000"/>
                  </a:schemeClr>
                </a:solidFill>
                <a:latin typeface="Ubuntu" panose="020B0504030602030204" pitchFamily="34" charset="0"/>
                <a:ea typeface="Calibri"/>
                <a:cs typeface="Calibri"/>
                <a:sym typeface="Calibri"/>
              </a:rPr>
              <a:t>How did what you saw connect with the strengths, interests, and skills you wrote down in Step 0?</a:t>
            </a:r>
          </a:p>
          <a:p>
            <a:pPr marL="342900" indent="-342900">
              <a:lnSpc>
                <a:spcPct val="110000"/>
              </a:lnSpc>
              <a:spcAft>
                <a:spcPts val="300"/>
              </a:spcAft>
              <a:buBlip>
                <a:blip r:embed="rId3"/>
              </a:buBlip>
            </a:pPr>
            <a:r>
              <a:rPr lang="en-US" sz="2300" dirty="0">
                <a:solidFill>
                  <a:schemeClr val="tx1">
                    <a:lumMod val="65000"/>
                    <a:lumOff val="35000"/>
                  </a:schemeClr>
                </a:solidFill>
                <a:latin typeface="Ubuntu" panose="020B0504030602030204" pitchFamily="34" charset="0"/>
                <a:ea typeface="Calibri"/>
                <a:cs typeface="Calibri"/>
                <a:sym typeface="Calibri"/>
              </a:rPr>
              <a:t>What did you see or experience that made you think this is a need or issue?</a:t>
            </a:r>
          </a:p>
        </p:txBody>
      </p:sp>
      <p:graphicFrame>
        <p:nvGraphicFramePr>
          <p:cNvPr id="9" name="Table 8">
            <a:extLst>
              <a:ext uri="{FF2B5EF4-FFF2-40B4-BE49-F238E27FC236}">
                <a16:creationId xmlns:a16="http://schemas.microsoft.com/office/drawing/2014/main" id="{9F0FE9AD-1350-2C48-473F-13ECA2A9953B}"/>
              </a:ext>
            </a:extLst>
          </p:cNvPr>
          <p:cNvGraphicFramePr>
            <a:graphicFrameLocks noGrp="1"/>
          </p:cNvGraphicFramePr>
          <p:nvPr>
            <p:extLst>
              <p:ext uri="{D42A27DB-BD31-4B8C-83A1-F6EECF244321}">
                <p14:modId xmlns:p14="http://schemas.microsoft.com/office/powerpoint/2010/main" val="2498322732"/>
              </p:ext>
            </p:extLst>
          </p:nvPr>
        </p:nvGraphicFramePr>
        <p:xfrm>
          <a:off x="2686050" y="1665653"/>
          <a:ext cx="6946899" cy="1158240"/>
        </p:xfrm>
        <a:graphic>
          <a:graphicData uri="http://schemas.openxmlformats.org/drawingml/2006/table">
            <a:tbl>
              <a:tblPr bandRow="1">
                <a:tableStyleId>{5C22544A-7EE6-4342-B048-85BDC9FD1C3A}</a:tableStyleId>
              </a:tblPr>
              <a:tblGrid>
                <a:gridCol w="6946899">
                  <a:extLst>
                    <a:ext uri="{9D8B030D-6E8A-4147-A177-3AD203B41FA5}">
                      <a16:colId xmlns:a16="http://schemas.microsoft.com/office/drawing/2014/main" val="903389612"/>
                    </a:ext>
                  </a:extLst>
                </a:gridCol>
              </a:tblGrid>
              <a:tr h="516467">
                <a:tc>
                  <a:txBody>
                    <a:bodyPr/>
                    <a:lstStyle/>
                    <a:p>
                      <a:pPr marL="180000"/>
                      <a:r>
                        <a:rPr lang="en-US" sz="3200" b="1">
                          <a:solidFill>
                            <a:srgbClr val="013B82"/>
                          </a:solidFill>
                          <a:latin typeface="Ubuntu" panose="020B0504030602030204" pitchFamily="34" charset="0"/>
                        </a:rPr>
                        <a:t>Step 1</a:t>
                      </a:r>
                    </a:p>
                  </a:txBody>
                  <a:tcPr>
                    <a:lnL w="76200" cap="flat" cmpd="sng" algn="ctr">
                      <a:solidFill>
                        <a:srgbClr val="013B82"/>
                      </a:solidFill>
                      <a:prstDash val="solid"/>
                      <a:round/>
                      <a:headEnd type="none" w="med" len="med"/>
                      <a:tailEnd type="none" w="med" len="med"/>
                    </a:lnL>
                    <a:lnB w="76200" cap="flat" cmpd="sng" algn="ctr">
                      <a:solidFill>
                        <a:srgbClr val="DDF5FF"/>
                      </a:solidFill>
                      <a:prstDash val="solid"/>
                      <a:round/>
                      <a:headEnd type="none" w="med" len="med"/>
                      <a:tailEnd type="none" w="med" len="med"/>
                    </a:lnB>
                    <a:noFill/>
                  </a:tcPr>
                </a:tc>
                <a:extLst>
                  <a:ext uri="{0D108BD9-81ED-4DB2-BD59-A6C34878D82A}">
                    <a16:rowId xmlns:a16="http://schemas.microsoft.com/office/drawing/2014/main" val="2242704731"/>
                  </a:ext>
                </a:extLst>
              </a:tr>
              <a:tr h="516467">
                <a:tc>
                  <a:txBody>
                    <a:bodyPr/>
                    <a:lstStyle/>
                    <a:p>
                      <a:pPr marL="180000"/>
                      <a:r>
                        <a:rPr lang="en-US" sz="3200">
                          <a:solidFill>
                            <a:srgbClr val="013B82"/>
                          </a:solidFill>
                          <a:latin typeface="Ubuntu" panose="020B0504030602030204" pitchFamily="34" charset="0"/>
                        </a:rPr>
                        <a:t>Look at your community</a:t>
                      </a:r>
                    </a:p>
                  </a:txBody>
                  <a:tcPr>
                    <a:lnL w="76200" cap="flat" cmpd="sng" algn="ctr">
                      <a:solidFill>
                        <a:srgbClr val="013B82"/>
                      </a:solidFill>
                      <a:prstDash val="solid"/>
                      <a:round/>
                      <a:headEnd type="none" w="med" len="med"/>
                      <a:tailEnd type="none" w="med" len="med"/>
                    </a:lnL>
                    <a:lnT w="76200" cap="flat" cmpd="sng" algn="ctr">
                      <a:solidFill>
                        <a:srgbClr val="DDF5FF"/>
                      </a:solidFill>
                      <a:prstDash val="solid"/>
                      <a:round/>
                      <a:headEnd type="none" w="med" len="med"/>
                      <a:tailEnd type="none" w="med" len="med"/>
                    </a:lnT>
                    <a:noFill/>
                  </a:tcPr>
                </a:tc>
                <a:extLst>
                  <a:ext uri="{0D108BD9-81ED-4DB2-BD59-A6C34878D82A}">
                    <a16:rowId xmlns:a16="http://schemas.microsoft.com/office/drawing/2014/main" val="2081023645"/>
                  </a:ext>
                </a:extLst>
              </a:tr>
            </a:tbl>
          </a:graphicData>
        </a:graphic>
      </p:graphicFrame>
      <p:pic>
        <p:nvPicPr>
          <p:cNvPr id="3" name="Graphic 2">
            <a:extLst>
              <a:ext uri="{FF2B5EF4-FFF2-40B4-BE49-F238E27FC236}">
                <a16:creationId xmlns:a16="http://schemas.microsoft.com/office/drawing/2014/main" id="{75D4844F-DC3A-79DD-42B7-6114B187EC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600" y="1665653"/>
            <a:ext cx="1236395" cy="1162800"/>
          </a:xfrm>
          <a:prstGeom prst="rect">
            <a:avLst/>
          </a:prstGeom>
        </p:spPr>
      </p:pic>
      <p:sp>
        <p:nvSpPr>
          <p:cNvPr id="4" name="Text Placeholder 4">
            <a:extLst>
              <a:ext uri="{FF2B5EF4-FFF2-40B4-BE49-F238E27FC236}">
                <a16:creationId xmlns:a16="http://schemas.microsoft.com/office/drawing/2014/main" id="{990BC730-3171-F33C-F2D6-773A0A7BF6BD}"/>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grpSp>
        <p:nvGrpSpPr>
          <p:cNvPr id="2" name="Group 1">
            <a:extLst>
              <a:ext uri="{FF2B5EF4-FFF2-40B4-BE49-F238E27FC236}">
                <a16:creationId xmlns:a16="http://schemas.microsoft.com/office/drawing/2014/main" id="{F7EDE94F-3EAC-D822-1AED-5BE3588CE765}"/>
              </a:ext>
            </a:extLst>
          </p:cNvPr>
          <p:cNvGrpSpPr/>
          <p:nvPr/>
        </p:nvGrpSpPr>
        <p:grpSpPr>
          <a:xfrm>
            <a:off x="10626480" y="5319165"/>
            <a:ext cx="1205988" cy="1207758"/>
            <a:chOff x="-2159000" y="3136801"/>
            <a:chExt cx="1724039" cy="1726568"/>
          </a:xfrm>
        </p:grpSpPr>
        <p:sp>
          <p:nvSpPr>
            <p:cNvPr id="5" name="Oval 4">
              <a:extLst>
                <a:ext uri="{FF2B5EF4-FFF2-40B4-BE49-F238E27FC236}">
                  <a16:creationId xmlns:a16="http://schemas.microsoft.com/office/drawing/2014/main" id="{7EF45D40-0164-2053-91A3-661DA682BF2E}"/>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2A50CB-3DA6-1238-B15A-2795B37593FD}"/>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7" name="Graphic 6">
              <a:extLst>
                <a:ext uri="{FF2B5EF4-FFF2-40B4-BE49-F238E27FC236}">
                  <a16:creationId xmlns:a16="http://schemas.microsoft.com/office/drawing/2014/main" id="{3F40F461-9B89-B023-AE8F-AC3A51485A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4629" y="3262664"/>
              <a:ext cx="839943" cy="868416"/>
            </a:xfrm>
            <a:prstGeom prst="rect">
              <a:avLst/>
            </a:prstGeom>
          </p:spPr>
        </p:pic>
      </p:grpSp>
    </p:spTree>
    <p:extLst>
      <p:ext uri="{BB962C8B-B14F-4D97-AF65-F5344CB8AC3E}">
        <p14:creationId xmlns:p14="http://schemas.microsoft.com/office/powerpoint/2010/main" val="419934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86C0A3A-5319-488E-FF78-E398A77680D9}"/>
              </a:ext>
            </a:extLst>
          </p:cNvPr>
          <p:cNvGraphicFramePr>
            <a:graphicFrameLocks noGrp="1"/>
          </p:cNvGraphicFramePr>
          <p:nvPr>
            <p:extLst>
              <p:ext uri="{D42A27DB-BD31-4B8C-83A1-F6EECF244321}">
                <p14:modId xmlns:p14="http://schemas.microsoft.com/office/powerpoint/2010/main" val="2648148359"/>
              </p:ext>
            </p:extLst>
          </p:nvPr>
        </p:nvGraphicFramePr>
        <p:xfrm>
          <a:off x="962526" y="1889213"/>
          <a:ext cx="9489574" cy="4232187"/>
        </p:xfrm>
        <a:graphic>
          <a:graphicData uri="http://schemas.openxmlformats.org/drawingml/2006/table">
            <a:tbl>
              <a:tblPr firstRow="1" bandRow="1">
                <a:tableStyleId>{5C22544A-7EE6-4342-B048-85BDC9FD1C3A}</a:tableStyleId>
              </a:tblPr>
              <a:tblGrid>
                <a:gridCol w="1691774">
                  <a:extLst>
                    <a:ext uri="{9D8B030D-6E8A-4147-A177-3AD203B41FA5}">
                      <a16:colId xmlns:a16="http://schemas.microsoft.com/office/drawing/2014/main" val="581591746"/>
                    </a:ext>
                  </a:extLst>
                </a:gridCol>
                <a:gridCol w="3314700">
                  <a:extLst>
                    <a:ext uri="{9D8B030D-6E8A-4147-A177-3AD203B41FA5}">
                      <a16:colId xmlns:a16="http://schemas.microsoft.com/office/drawing/2014/main" val="1180036344"/>
                    </a:ext>
                  </a:extLst>
                </a:gridCol>
                <a:gridCol w="4483100">
                  <a:extLst>
                    <a:ext uri="{9D8B030D-6E8A-4147-A177-3AD203B41FA5}">
                      <a16:colId xmlns:a16="http://schemas.microsoft.com/office/drawing/2014/main" val="1986791386"/>
                    </a:ext>
                  </a:extLst>
                </a:gridCol>
              </a:tblGrid>
              <a:tr h="1379305">
                <a:tc>
                  <a:txBody>
                    <a:bodyPr/>
                    <a:lstStyle/>
                    <a:p>
                      <a:pPr algn="r"/>
                      <a:endParaRPr lang="es-PA" sz="1700"/>
                    </a:p>
                  </a:txBody>
                  <a:tcPr marL="86396" marR="86396" marT="43198" marB="43198" anchor="ctr">
                    <a:lnR w="12700" cap="flat" cmpd="sng" algn="ctr">
                      <a:solidFill>
                        <a:srgbClr val="C5EEFF"/>
                      </a:solidFill>
                      <a:prstDash val="solid"/>
                      <a:round/>
                      <a:headEnd type="none" w="med" len="med"/>
                      <a:tailEnd type="none" w="med" len="med"/>
                    </a:lnR>
                    <a:solidFill>
                      <a:srgbClr val="C5EE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Effects of</a:t>
                      </a:r>
                    </a:p>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 problem</a:t>
                      </a:r>
                      <a:endParaRPr lang="es-PA" sz="2000"/>
                    </a:p>
                  </a:txBody>
                  <a:tcPr marL="86396" marR="86396" marT="43198" marB="43198" anchor="ctr">
                    <a:lnL w="12700" cap="flat" cmpd="sng" algn="ctr">
                      <a:solidFill>
                        <a:srgbClr val="C5EEFF"/>
                      </a:solidFill>
                      <a:prstDash val="solid"/>
                      <a:round/>
                      <a:headEnd type="none" w="med" len="med"/>
                      <a:tailEnd type="none" w="med" len="med"/>
                    </a:lnL>
                    <a:lnB w="28575" cap="flat" cmpd="sng" algn="ctr">
                      <a:solidFill>
                        <a:schemeClr val="bg1">
                          <a:lumMod val="50000"/>
                        </a:schemeClr>
                      </a:solidFill>
                      <a:prstDash val="sysDot"/>
                      <a:round/>
                      <a:headEnd type="none" w="med" len="med"/>
                      <a:tailEnd type="none" w="med" len="med"/>
                    </a:lnB>
                    <a:solidFill>
                      <a:srgbClr val="C5EEFF"/>
                    </a:solidFill>
                  </a:tcPr>
                </a:tc>
                <a:tc>
                  <a:txBody>
                    <a:bodyPr/>
                    <a:lstStyle/>
                    <a:p>
                      <a:pPr marL="88900" indent="0" algn="l"/>
                      <a:r>
                        <a:rPr lang="en-US" sz="2000" b="0" kern="1200" dirty="0">
                          <a:solidFill>
                            <a:srgbClr val="A5A5A5">
                              <a:lumMod val="50000"/>
                            </a:srgbClr>
                          </a:solidFill>
                          <a:latin typeface="Ubuntu" panose="020B0504030602030204" pitchFamily="34" charset="0"/>
                          <a:ea typeface="Calibri"/>
                          <a:cs typeface="Calibri"/>
                        </a:rPr>
                        <a:t>What happens because of </a:t>
                      </a:r>
                      <a:br>
                        <a:rPr lang="en-US" sz="2000" b="0" kern="1200" dirty="0">
                          <a:solidFill>
                            <a:srgbClr val="A5A5A5">
                              <a:lumMod val="50000"/>
                            </a:srgbClr>
                          </a:solidFill>
                          <a:latin typeface="Ubuntu" panose="020B0504030602030204" pitchFamily="34" charset="0"/>
                          <a:ea typeface="Calibri"/>
                          <a:cs typeface="Calibri"/>
                        </a:rPr>
                      </a:br>
                      <a:r>
                        <a:rPr lang="en-US" sz="2000" b="0" kern="1200" dirty="0">
                          <a:solidFill>
                            <a:srgbClr val="A5A5A5">
                              <a:lumMod val="50000"/>
                            </a:srgbClr>
                          </a:solidFill>
                          <a:latin typeface="Ubuntu" panose="020B0504030602030204" pitchFamily="34" charset="0"/>
                          <a:ea typeface="Calibri"/>
                          <a:cs typeface="Calibri"/>
                        </a:rPr>
                        <a:t>the problem? </a:t>
                      </a:r>
                    </a:p>
                  </a:txBody>
                  <a:tcPr marL="86396" marR="86396" marT="43198" marB="43198" anchor="ctr">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231770131"/>
                  </a:ext>
                </a:extLst>
              </a:tr>
              <a:tr h="1379305">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E7F8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solidFill>
                      <a:srgbClr val="E7F8FF"/>
                    </a:solidFill>
                  </a:tcPr>
                </a:tc>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lang="en-US" sz="2000" b="0" kern="1200" noProof="0">
                          <a:solidFill>
                            <a:srgbClr val="A5A5A5">
                              <a:lumMod val="50000"/>
                            </a:srgbClr>
                          </a:solidFill>
                          <a:latin typeface="Ubuntu" panose="020B0504030602030204" pitchFamily="34" charset="0"/>
                          <a:ea typeface="Calibri"/>
                          <a:cs typeface="Calibri"/>
                        </a:rPr>
                        <a:t>What is the main problem?</a:t>
                      </a:r>
                    </a:p>
                  </a:txBody>
                  <a:tcPr marL="86396" marR="86396" marT="43198" marB="43198" anchor="ct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868628783"/>
                  </a:ext>
                </a:extLst>
              </a:tr>
              <a:tr h="1473577">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DDF5FF"/>
                    </a:solidFill>
                  </a:tcPr>
                </a:tc>
                <a:tc>
                  <a:txBody>
                    <a:bodyPr/>
                    <a:lstStyle/>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Causes of</a:t>
                      </a:r>
                    </a:p>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dirty="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solidFill>
                      <a:srgbClr val="DDF5FF"/>
                    </a:solid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A5A5A5">
                              <a:lumMod val="50000"/>
                            </a:srgbClr>
                          </a:solidFill>
                          <a:latin typeface="Ubuntu" panose="020B0504030602030204" pitchFamily="34" charset="0"/>
                          <a:ea typeface="Calibri"/>
                          <a:cs typeface="Calibri"/>
                        </a:rPr>
                        <a:t>Why does the problem exist? </a:t>
                      </a:r>
                    </a:p>
                  </a:txBody>
                  <a:tcPr marL="86396" marR="86396" marT="43198" marB="43198" anchor="ctr">
                    <a:lnT w="28575" cap="flat" cmpd="sng" algn="ctr">
                      <a:solidFill>
                        <a:schemeClr val="bg1">
                          <a:lumMod val="50000"/>
                        </a:schemeClr>
                      </a:solidFill>
                      <a:prstDash val="sysDot"/>
                      <a:round/>
                      <a:headEnd type="none" w="med" len="med"/>
                      <a:tailEnd type="none" w="med" len="med"/>
                    </a:lnT>
                    <a:noFill/>
                  </a:tcPr>
                </a:tc>
                <a:extLst>
                  <a:ext uri="{0D108BD9-81ED-4DB2-BD59-A6C34878D82A}">
                    <a16:rowId xmlns:a16="http://schemas.microsoft.com/office/drawing/2014/main" val="3342651376"/>
                  </a:ext>
                </a:extLst>
              </a:tr>
            </a:tbl>
          </a:graphicData>
        </a:graphic>
      </p:graphicFrame>
      <p:pic>
        <p:nvPicPr>
          <p:cNvPr id="3" name="Graphic 1" descr="Illustration of a tree with numbers placed on top to indicate: 1 in the middle for the trunk. 2 on the bottom for the roots. 3 on the top for branches and leaves.">
            <a:extLst>
              <a:ext uri="{FF2B5EF4-FFF2-40B4-BE49-F238E27FC236}">
                <a16:creationId xmlns:a16="http://schemas.microsoft.com/office/drawing/2014/main" id="{98485DE4-7C88-B6CA-1EF5-CE884C9D6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826" y="2020492"/>
            <a:ext cx="3595138" cy="3875356"/>
          </a:xfrm>
          <a:prstGeom prst="rect">
            <a:avLst/>
          </a:prstGeom>
        </p:spPr>
      </p:pic>
      <p:sp>
        <p:nvSpPr>
          <p:cNvPr id="17" name="Text Placeholder 5">
            <a:extLst>
              <a:ext uri="{FF2B5EF4-FFF2-40B4-BE49-F238E27FC236}">
                <a16:creationId xmlns:a16="http://schemas.microsoft.com/office/drawing/2014/main" id="{2D45EE00-EE7C-C021-6DD8-18A18F2BCB2C}"/>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Idea</a:t>
            </a:r>
          </a:p>
        </p:txBody>
      </p:sp>
      <p:grpSp>
        <p:nvGrpSpPr>
          <p:cNvPr id="21" name="Group 20">
            <a:extLst>
              <a:ext uri="{FF2B5EF4-FFF2-40B4-BE49-F238E27FC236}">
                <a16:creationId xmlns:a16="http://schemas.microsoft.com/office/drawing/2014/main" id="{484DA0F5-58B3-362F-5940-7A6AA12EA09D}"/>
              </a:ext>
            </a:extLst>
          </p:cNvPr>
          <p:cNvGrpSpPr/>
          <p:nvPr/>
        </p:nvGrpSpPr>
        <p:grpSpPr>
          <a:xfrm>
            <a:off x="10626480" y="5319165"/>
            <a:ext cx="1205988" cy="1207758"/>
            <a:chOff x="-2159000" y="3136801"/>
            <a:chExt cx="1724039" cy="1726568"/>
          </a:xfrm>
        </p:grpSpPr>
        <p:sp>
          <p:nvSpPr>
            <p:cNvPr id="16" name="Oval 15">
              <a:extLst>
                <a:ext uri="{FF2B5EF4-FFF2-40B4-BE49-F238E27FC236}">
                  <a16:creationId xmlns:a16="http://schemas.microsoft.com/office/drawing/2014/main" id="{AC02E9B8-D82E-8E5C-12BD-D745ACEBEF32}"/>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ACDBBA8-D8EC-5250-7444-ED35988CBE44}"/>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9" name="Graphic 18">
              <a:extLst>
                <a:ext uri="{FF2B5EF4-FFF2-40B4-BE49-F238E27FC236}">
                  <a16:creationId xmlns:a16="http://schemas.microsoft.com/office/drawing/2014/main" id="{A14917A8-7226-4A90-071A-3EB1A1E3B6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629" y="3262664"/>
              <a:ext cx="839943" cy="868416"/>
            </a:xfrm>
            <a:prstGeom prst="rect">
              <a:avLst/>
            </a:prstGeom>
          </p:spPr>
        </p:pic>
      </p:grpSp>
      <p:sp>
        <p:nvSpPr>
          <p:cNvPr id="20" name="Text Placeholder 4">
            <a:extLst>
              <a:ext uri="{FF2B5EF4-FFF2-40B4-BE49-F238E27FC236}">
                <a16:creationId xmlns:a16="http://schemas.microsoft.com/office/drawing/2014/main" id="{33CC65EE-8675-2E1E-0B9C-BAC9E6F6B427}"/>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spTree>
    <p:extLst>
      <p:ext uri="{BB962C8B-B14F-4D97-AF65-F5344CB8AC3E}">
        <p14:creationId xmlns:p14="http://schemas.microsoft.com/office/powerpoint/2010/main" val="1462157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8C261-5BDA-C060-F696-059690F43C8E}"/>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D670397-B5CB-E604-5CA2-AEB03FE2D39F}"/>
              </a:ext>
            </a:extLst>
          </p:cNvPr>
          <p:cNvGraphicFramePr>
            <a:graphicFrameLocks noGrp="1"/>
          </p:cNvGraphicFramePr>
          <p:nvPr>
            <p:extLst>
              <p:ext uri="{D42A27DB-BD31-4B8C-83A1-F6EECF244321}">
                <p14:modId xmlns:p14="http://schemas.microsoft.com/office/powerpoint/2010/main" val="211104067"/>
              </p:ext>
            </p:extLst>
          </p:nvPr>
        </p:nvGraphicFramePr>
        <p:xfrm>
          <a:off x="962526" y="1889213"/>
          <a:ext cx="9489574" cy="4231010"/>
        </p:xfrm>
        <a:graphic>
          <a:graphicData uri="http://schemas.openxmlformats.org/drawingml/2006/table">
            <a:tbl>
              <a:tblPr firstRow="1" bandRow="1">
                <a:tableStyleId>{5C22544A-7EE6-4342-B048-85BDC9FD1C3A}</a:tableStyleId>
              </a:tblPr>
              <a:tblGrid>
                <a:gridCol w="1691774">
                  <a:extLst>
                    <a:ext uri="{9D8B030D-6E8A-4147-A177-3AD203B41FA5}">
                      <a16:colId xmlns:a16="http://schemas.microsoft.com/office/drawing/2014/main" val="581591746"/>
                    </a:ext>
                  </a:extLst>
                </a:gridCol>
                <a:gridCol w="3314700">
                  <a:extLst>
                    <a:ext uri="{9D8B030D-6E8A-4147-A177-3AD203B41FA5}">
                      <a16:colId xmlns:a16="http://schemas.microsoft.com/office/drawing/2014/main" val="1180036344"/>
                    </a:ext>
                  </a:extLst>
                </a:gridCol>
                <a:gridCol w="4483100">
                  <a:extLst>
                    <a:ext uri="{9D8B030D-6E8A-4147-A177-3AD203B41FA5}">
                      <a16:colId xmlns:a16="http://schemas.microsoft.com/office/drawing/2014/main" val="1986791386"/>
                    </a:ext>
                  </a:extLst>
                </a:gridCol>
              </a:tblGrid>
              <a:tr h="1379305">
                <a:tc>
                  <a:txBody>
                    <a:bodyPr/>
                    <a:lstStyle/>
                    <a:p>
                      <a:pPr algn="r"/>
                      <a:endParaRPr lang="es-PA" sz="1700"/>
                    </a:p>
                  </a:txBody>
                  <a:tcPr marL="86396" marR="86396" marT="43198" marB="43198" anchor="ctr">
                    <a:lnR w="12700" cap="flat" cmpd="sng" algn="ctr">
                      <a:solidFill>
                        <a:srgbClr val="C5EEFF"/>
                      </a:solidFill>
                      <a:prstDash val="solid"/>
                      <a:round/>
                      <a:headEnd type="none" w="med" len="med"/>
                      <a:tailEnd type="none" w="med" len="med"/>
                    </a:lnR>
                    <a:solidFill>
                      <a:srgbClr val="C5EE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Effects of</a:t>
                      </a:r>
                    </a:p>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 problem</a:t>
                      </a:r>
                      <a:endParaRPr lang="es-PA" sz="2000"/>
                    </a:p>
                  </a:txBody>
                  <a:tcPr marL="86396" marR="86396" marT="43198" marB="43198" anchor="ctr">
                    <a:lnL w="12700" cap="flat" cmpd="sng" algn="ctr">
                      <a:solidFill>
                        <a:srgbClr val="C5EEFF"/>
                      </a:solidFill>
                      <a:prstDash val="solid"/>
                      <a:round/>
                      <a:headEnd type="none" w="med" len="med"/>
                      <a:tailEnd type="none" w="med" len="med"/>
                    </a:lnL>
                    <a:lnB w="28575" cap="flat" cmpd="sng" algn="ctr">
                      <a:solidFill>
                        <a:schemeClr val="bg1">
                          <a:lumMod val="50000"/>
                        </a:schemeClr>
                      </a:solidFill>
                      <a:prstDash val="sysDot"/>
                      <a:round/>
                      <a:headEnd type="none" w="med" len="med"/>
                      <a:tailEnd type="none" w="med" len="med"/>
                    </a:lnB>
                    <a:solidFill>
                      <a:srgbClr val="C5EEFF"/>
                    </a:solidFill>
                  </a:tcPr>
                </a:tc>
                <a:tc>
                  <a:txBody>
                    <a:bodyPr/>
                    <a:lstStyle/>
                    <a:p>
                      <a:pPr marL="88900" indent="0" algn="l"/>
                      <a:endParaRPr lang="en-US" sz="1800" b="0" kern="1200">
                        <a:solidFill>
                          <a:srgbClr val="A5A5A5">
                            <a:lumMod val="50000"/>
                          </a:srgbClr>
                        </a:solidFill>
                        <a:latin typeface="Ubuntu Light" panose="020B0304030602030204" pitchFamily="34" charset="0"/>
                        <a:ea typeface="Calibri"/>
                        <a:cs typeface="Calibri"/>
                      </a:endParaRPr>
                    </a:p>
                  </a:txBody>
                  <a:tcPr marL="86396" marR="86396" marT="43198" marB="43198" anchor="ctr">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231770131"/>
                  </a:ext>
                </a:extLst>
              </a:tr>
              <a:tr h="1379305">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E7F8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solidFill>
                      <a:srgbClr val="E7F8FF"/>
                    </a:solidFill>
                  </a:tcPr>
                </a:tc>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endParaRPr lang="en-US" sz="1800" b="0" kern="1200" noProof="0">
                        <a:solidFill>
                          <a:srgbClr val="A5A5A5">
                            <a:lumMod val="50000"/>
                          </a:srgbClr>
                        </a:solidFill>
                        <a:latin typeface="Ubuntu Light" panose="020B0304030602030204" pitchFamily="34" charset="0"/>
                        <a:ea typeface="Calibri"/>
                        <a:cs typeface="Calibri"/>
                      </a:endParaRPr>
                    </a:p>
                  </a:txBody>
                  <a:tcPr marL="86396" marR="86396" marT="43198" marB="43198" anchor="ct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868628783"/>
                  </a:ext>
                </a:extLst>
              </a:tr>
              <a:tr h="1472400">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DDF5FF"/>
                    </a:solidFill>
                  </a:tcPr>
                </a:tc>
                <a:tc>
                  <a:txBody>
                    <a:bodyPr/>
                    <a:lstStyle/>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Causes of</a:t>
                      </a:r>
                    </a:p>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dirty="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solidFill>
                      <a:srgbClr val="DDF5FF"/>
                    </a:solid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noProof="0" dirty="0">
                        <a:solidFill>
                          <a:srgbClr val="A5A5A5">
                            <a:lumMod val="50000"/>
                          </a:srgbClr>
                        </a:solidFill>
                        <a:latin typeface="Ubuntu Light" panose="020B0304030602030204" pitchFamily="34" charset="0"/>
                        <a:ea typeface="Calibri"/>
                        <a:cs typeface="Calibri"/>
                      </a:endParaRPr>
                    </a:p>
                  </a:txBody>
                  <a:tcPr marL="86396" marR="86396" marT="43198" marB="43198" anchor="ctr">
                    <a:lnT w="28575" cap="flat" cmpd="sng" algn="ctr">
                      <a:solidFill>
                        <a:schemeClr val="bg1">
                          <a:lumMod val="50000"/>
                        </a:schemeClr>
                      </a:solidFill>
                      <a:prstDash val="sysDot"/>
                      <a:round/>
                      <a:headEnd type="none" w="med" len="med"/>
                      <a:tailEnd type="none" w="med" len="med"/>
                    </a:lnT>
                    <a:noFill/>
                  </a:tcPr>
                </a:tc>
                <a:extLst>
                  <a:ext uri="{0D108BD9-81ED-4DB2-BD59-A6C34878D82A}">
                    <a16:rowId xmlns:a16="http://schemas.microsoft.com/office/drawing/2014/main" val="3342651376"/>
                  </a:ext>
                </a:extLst>
              </a:tr>
            </a:tbl>
          </a:graphicData>
        </a:graphic>
      </p:graphicFrame>
      <p:pic>
        <p:nvPicPr>
          <p:cNvPr id="3" name="Graphic 1" descr="Illustration of a tree with numbers placed on top to indicate: 1 in the middle for the trunk. 2 on the bottom for the roots. 3 on the top for branches and leaves.">
            <a:extLst>
              <a:ext uri="{FF2B5EF4-FFF2-40B4-BE49-F238E27FC236}">
                <a16:creationId xmlns:a16="http://schemas.microsoft.com/office/drawing/2014/main" id="{060CFD71-F867-AE1B-29D7-B70D9D5489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826" y="2020492"/>
            <a:ext cx="3595138" cy="3875356"/>
          </a:xfrm>
          <a:prstGeom prst="rect">
            <a:avLst/>
          </a:prstGeom>
        </p:spPr>
      </p:pic>
      <p:sp>
        <p:nvSpPr>
          <p:cNvPr id="17" name="Text Placeholder 5">
            <a:extLst>
              <a:ext uri="{FF2B5EF4-FFF2-40B4-BE49-F238E27FC236}">
                <a16:creationId xmlns:a16="http://schemas.microsoft.com/office/drawing/2014/main" id="{6579CB88-404E-692E-A932-6F76F88EF468}"/>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Idea</a:t>
            </a:r>
          </a:p>
        </p:txBody>
      </p:sp>
      <p:grpSp>
        <p:nvGrpSpPr>
          <p:cNvPr id="21" name="Group 20">
            <a:extLst>
              <a:ext uri="{FF2B5EF4-FFF2-40B4-BE49-F238E27FC236}">
                <a16:creationId xmlns:a16="http://schemas.microsoft.com/office/drawing/2014/main" id="{693E0A25-57F9-AD32-2DA0-9137EE1DE741}"/>
              </a:ext>
            </a:extLst>
          </p:cNvPr>
          <p:cNvGrpSpPr/>
          <p:nvPr/>
        </p:nvGrpSpPr>
        <p:grpSpPr>
          <a:xfrm>
            <a:off x="10626480" y="5319165"/>
            <a:ext cx="1205988" cy="1207758"/>
            <a:chOff x="-2159000" y="3136801"/>
            <a:chExt cx="1724039" cy="1726568"/>
          </a:xfrm>
        </p:grpSpPr>
        <p:sp>
          <p:nvSpPr>
            <p:cNvPr id="16" name="Oval 15">
              <a:extLst>
                <a:ext uri="{FF2B5EF4-FFF2-40B4-BE49-F238E27FC236}">
                  <a16:creationId xmlns:a16="http://schemas.microsoft.com/office/drawing/2014/main" id="{3F351C6F-0A89-80A2-83D1-F47454EF1E95}"/>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3A75854-BE1D-D8B6-D369-2E30B496F4D8}"/>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9" name="Graphic 18">
              <a:extLst>
                <a:ext uri="{FF2B5EF4-FFF2-40B4-BE49-F238E27FC236}">
                  <a16:creationId xmlns:a16="http://schemas.microsoft.com/office/drawing/2014/main" id="{234FC155-9943-74F5-B138-A3324EB64B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629" y="3262664"/>
              <a:ext cx="839943" cy="868416"/>
            </a:xfrm>
            <a:prstGeom prst="rect">
              <a:avLst/>
            </a:prstGeom>
          </p:spPr>
        </p:pic>
      </p:grpSp>
      <p:sp>
        <p:nvSpPr>
          <p:cNvPr id="20" name="Text Placeholder 4">
            <a:extLst>
              <a:ext uri="{FF2B5EF4-FFF2-40B4-BE49-F238E27FC236}">
                <a16:creationId xmlns:a16="http://schemas.microsoft.com/office/drawing/2014/main" id="{BEC30F72-02B7-CF13-38E3-4709EA4C9C04}"/>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spTree>
    <p:extLst>
      <p:ext uri="{BB962C8B-B14F-4D97-AF65-F5344CB8AC3E}">
        <p14:creationId xmlns:p14="http://schemas.microsoft.com/office/powerpoint/2010/main" val="620444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C6BA0-9129-0E32-5D67-183E3F00C7B6}"/>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D4300559-3DC3-2BB1-EF6C-0BC5B8820001}"/>
              </a:ext>
            </a:extLst>
          </p:cNvPr>
          <p:cNvGraphicFramePr>
            <a:graphicFrameLocks noGrp="1"/>
          </p:cNvGraphicFramePr>
          <p:nvPr>
            <p:extLst>
              <p:ext uri="{D42A27DB-BD31-4B8C-83A1-F6EECF244321}">
                <p14:modId xmlns:p14="http://schemas.microsoft.com/office/powerpoint/2010/main" val="1440465155"/>
              </p:ext>
            </p:extLst>
          </p:nvPr>
        </p:nvGraphicFramePr>
        <p:xfrm>
          <a:off x="962526" y="1889213"/>
          <a:ext cx="9489574" cy="4231010"/>
        </p:xfrm>
        <a:graphic>
          <a:graphicData uri="http://schemas.openxmlformats.org/drawingml/2006/table">
            <a:tbl>
              <a:tblPr firstRow="1" bandRow="1">
                <a:tableStyleId>{5C22544A-7EE6-4342-B048-85BDC9FD1C3A}</a:tableStyleId>
              </a:tblPr>
              <a:tblGrid>
                <a:gridCol w="1691774">
                  <a:extLst>
                    <a:ext uri="{9D8B030D-6E8A-4147-A177-3AD203B41FA5}">
                      <a16:colId xmlns:a16="http://schemas.microsoft.com/office/drawing/2014/main" val="581591746"/>
                    </a:ext>
                  </a:extLst>
                </a:gridCol>
                <a:gridCol w="3314700">
                  <a:extLst>
                    <a:ext uri="{9D8B030D-6E8A-4147-A177-3AD203B41FA5}">
                      <a16:colId xmlns:a16="http://schemas.microsoft.com/office/drawing/2014/main" val="1180036344"/>
                    </a:ext>
                  </a:extLst>
                </a:gridCol>
                <a:gridCol w="4483100">
                  <a:extLst>
                    <a:ext uri="{9D8B030D-6E8A-4147-A177-3AD203B41FA5}">
                      <a16:colId xmlns:a16="http://schemas.microsoft.com/office/drawing/2014/main" val="1986791386"/>
                    </a:ext>
                  </a:extLst>
                </a:gridCol>
              </a:tblGrid>
              <a:tr h="1379305">
                <a:tc>
                  <a:txBody>
                    <a:bodyPr/>
                    <a:lstStyle/>
                    <a:p>
                      <a:pPr algn="r"/>
                      <a:endParaRPr lang="es-PA" sz="1700"/>
                    </a:p>
                  </a:txBody>
                  <a:tcPr marL="86396" marR="86396" marT="43198" marB="43198" anchor="ctr">
                    <a:lnR w="12700" cap="flat" cmpd="sng" algn="ctr">
                      <a:solidFill>
                        <a:srgbClr val="C5EEFF"/>
                      </a:solidFill>
                      <a:prstDash val="solid"/>
                      <a:round/>
                      <a:headEnd type="none" w="med" len="med"/>
                      <a:tailEnd type="none" w="med" len="med"/>
                    </a:lnR>
                    <a:solidFill>
                      <a:srgbClr val="C5EE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Effects of</a:t>
                      </a:r>
                    </a:p>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 problem</a:t>
                      </a:r>
                      <a:endParaRPr lang="es-PA" sz="2000"/>
                    </a:p>
                  </a:txBody>
                  <a:tcPr marL="86396" marR="86396" marT="43198" marB="43198" anchor="ctr">
                    <a:lnL w="12700" cap="flat" cmpd="sng" algn="ctr">
                      <a:solidFill>
                        <a:srgbClr val="C5EEFF"/>
                      </a:solidFill>
                      <a:prstDash val="solid"/>
                      <a:round/>
                      <a:headEnd type="none" w="med" len="med"/>
                      <a:tailEnd type="none" w="med" len="med"/>
                    </a:lnL>
                    <a:lnB w="28575" cap="flat" cmpd="sng" algn="ctr">
                      <a:solidFill>
                        <a:schemeClr val="bg1">
                          <a:lumMod val="50000"/>
                        </a:schemeClr>
                      </a:solidFill>
                      <a:prstDash val="sysDot"/>
                      <a:round/>
                      <a:headEnd type="none" w="med" len="med"/>
                      <a:tailEnd type="none" w="med" len="med"/>
                    </a:lnB>
                    <a:solidFill>
                      <a:srgbClr val="C5EEFF"/>
                    </a:solidFill>
                  </a:tcPr>
                </a:tc>
                <a:tc>
                  <a:txBody>
                    <a:bodyPr/>
                    <a:lstStyle/>
                    <a:p>
                      <a:pPr marL="88900" indent="0" algn="l"/>
                      <a:endParaRPr lang="en-US" sz="1800" b="0" kern="1200">
                        <a:solidFill>
                          <a:srgbClr val="A5A5A5">
                            <a:lumMod val="50000"/>
                          </a:srgbClr>
                        </a:solidFill>
                        <a:latin typeface="Ubuntu Light" panose="020B0304030602030204" pitchFamily="34" charset="0"/>
                        <a:ea typeface="Calibri"/>
                        <a:cs typeface="Calibri"/>
                      </a:endParaRPr>
                    </a:p>
                  </a:txBody>
                  <a:tcPr marL="86396" marR="86396" marT="43198" marB="43198" anchor="ctr">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231770131"/>
                  </a:ext>
                </a:extLst>
              </a:tr>
              <a:tr h="1379305">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E7F8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solidFill>
                      <a:srgbClr val="E7F8FF"/>
                    </a:solidFill>
                  </a:tcPr>
                </a:tc>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lang="en-US" sz="1800" b="0" kern="1200" noProof="0" dirty="0">
                          <a:solidFill>
                            <a:srgbClr val="A5A5A5">
                              <a:lumMod val="50000"/>
                            </a:srgbClr>
                          </a:solidFill>
                          <a:latin typeface="Ubuntu Light" panose="020B0304030602030204" pitchFamily="34" charset="0"/>
                          <a:ea typeface="Calibri"/>
                          <a:cs typeface="Calibri"/>
                        </a:rPr>
                        <a:t>There are no Special Olympics activities in schools near me or in my area.</a:t>
                      </a:r>
                    </a:p>
                  </a:txBody>
                  <a:tcPr marL="86396" marR="86396" marT="43198" marB="43198" anchor="ct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868628783"/>
                  </a:ext>
                </a:extLst>
              </a:tr>
              <a:tr h="1472400">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DDF5FF"/>
                    </a:solidFill>
                  </a:tcPr>
                </a:tc>
                <a:tc>
                  <a:txBody>
                    <a:bodyPr/>
                    <a:lstStyle/>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Causes of</a:t>
                      </a:r>
                    </a:p>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dirty="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solidFill>
                      <a:srgbClr val="DDF5FF"/>
                    </a:solid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noProof="0" dirty="0">
                        <a:solidFill>
                          <a:srgbClr val="A5A5A5">
                            <a:lumMod val="50000"/>
                          </a:srgbClr>
                        </a:solidFill>
                        <a:latin typeface="Ubuntu Light" panose="020B0304030602030204" pitchFamily="34" charset="0"/>
                        <a:ea typeface="Calibri"/>
                        <a:cs typeface="Calibri"/>
                      </a:endParaRPr>
                    </a:p>
                  </a:txBody>
                  <a:tcPr marL="86396" marR="86396" marT="43198" marB="43198" anchor="ctr">
                    <a:lnT w="28575" cap="flat" cmpd="sng" algn="ctr">
                      <a:solidFill>
                        <a:schemeClr val="bg1">
                          <a:lumMod val="50000"/>
                        </a:schemeClr>
                      </a:solidFill>
                      <a:prstDash val="sysDot"/>
                      <a:round/>
                      <a:headEnd type="none" w="med" len="med"/>
                      <a:tailEnd type="none" w="med" len="med"/>
                    </a:lnT>
                    <a:noFill/>
                  </a:tcPr>
                </a:tc>
                <a:extLst>
                  <a:ext uri="{0D108BD9-81ED-4DB2-BD59-A6C34878D82A}">
                    <a16:rowId xmlns:a16="http://schemas.microsoft.com/office/drawing/2014/main" val="3342651376"/>
                  </a:ext>
                </a:extLst>
              </a:tr>
            </a:tbl>
          </a:graphicData>
        </a:graphic>
      </p:graphicFrame>
      <p:pic>
        <p:nvPicPr>
          <p:cNvPr id="3" name="Graphic 1" descr="Illustration of a tree with numbers placed on top to indicate: 1 in the middle for the trunk. 2 on the bottom for the roots. 3 on the top for branches and leaves.">
            <a:extLst>
              <a:ext uri="{FF2B5EF4-FFF2-40B4-BE49-F238E27FC236}">
                <a16:creationId xmlns:a16="http://schemas.microsoft.com/office/drawing/2014/main" id="{8101A527-95F8-6AEC-AA5A-128A159C79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826" y="2020492"/>
            <a:ext cx="3595138" cy="3875356"/>
          </a:xfrm>
          <a:prstGeom prst="rect">
            <a:avLst/>
          </a:prstGeom>
        </p:spPr>
      </p:pic>
      <p:sp>
        <p:nvSpPr>
          <p:cNvPr id="17" name="Text Placeholder 5">
            <a:extLst>
              <a:ext uri="{FF2B5EF4-FFF2-40B4-BE49-F238E27FC236}">
                <a16:creationId xmlns:a16="http://schemas.microsoft.com/office/drawing/2014/main" id="{F512ECC8-7FF9-22D3-B6A0-9D74E513C988}"/>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Idea</a:t>
            </a:r>
          </a:p>
        </p:txBody>
      </p:sp>
      <p:grpSp>
        <p:nvGrpSpPr>
          <p:cNvPr id="21" name="Group 20">
            <a:extLst>
              <a:ext uri="{FF2B5EF4-FFF2-40B4-BE49-F238E27FC236}">
                <a16:creationId xmlns:a16="http://schemas.microsoft.com/office/drawing/2014/main" id="{DE41310F-D5DE-6E13-915B-07AE1EE1D92C}"/>
              </a:ext>
            </a:extLst>
          </p:cNvPr>
          <p:cNvGrpSpPr/>
          <p:nvPr/>
        </p:nvGrpSpPr>
        <p:grpSpPr>
          <a:xfrm>
            <a:off x="10626480" y="5319165"/>
            <a:ext cx="1205988" cy="1207758"/>
            <a:chOff x="-2159000" y="3136801"/>
            <a:chExt cx="1724039" cy="1726568"/>
          </a:xfrm>
        </p:grpSpPr>
        <p:sp>
          <p:nvSpPr>
            <p:cNvPr id="16" name="Oval 15">
              <a:extLst>
                <a:ext uri="{FF2B5EF4-FFF2-40B4-BE49-F238E27FC236}">
                  <a16:creationId xmlns:a16="http://schemas.microsoft.com/office/drawing/2014/main" id="{C488DBD5-771F-5264-E4DE-2AE5EDBAF1E4}"/>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70B5B33-A733-02DC-BB53-16C61B32E9A8}"/>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9" name="Graphic 18">
              <a:extLst>
                <a:ext uri="{FF2B5EF4-FFF2-40B4-BE49-F238E27FC236}">
                  <a16:creationId xmlns:a16="http://schemas.microsoft.com/office/drawing/2014/main" id="{5703A001-8EE1-815E-4BBD-ECC70D732A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629" y="3262664"/>
              <a:ext cx="839943" cy="868416"/>
            </a:xfrm>
            <a:prstGeom prst="rect">
              <a:avLst/>
            </a:prstGeom>
          </p:spPr>
        </p:pic>
      </p:grpSp>
      <p:sp>
        <p:nvSpPr>
          <p:cNvPr id="20" name="Text Placeholder 4">
            <a:extLst>
              <a:ext uri="{FF2B5EF4-FFF2-40B4-BE49-F238E27FC236}">
                <a16:creationId xmlns:a16="http://schemas.microsoft.com/office/drawing/2014/main" id="{642089C4-F8D3-CBC9-8BBA-560C82B3D481}"/>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spTree>
    <p:extLst>
      <p:ext uri="{BB962C8B-B14F-4D97-AF65-F5344CB8AC3E}">
        <p14:creationId xmlns:p14="http://schemas.microsoft.com/office/powerpoint/2010/main" val="624762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EF1BF-F3B4-398C-08FA-E9874C83DD9C}"/>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8311537E-1626-62EE-36D4-D706E0967168}"/>
              </a:ext>
            </a:extLst>
          </p:cNvPr>
          <p:cNvGraphicFramePr>
            <a:graphicFrameLocks noGrp="1"/>
          </p:cNvGraphicFramePr>
          <p:nvPr>
            <p:extLst>
              <p:ext uri="{D42A27DB-BD31-4B8C-83A1-F6EECF244321}">
                <p14:modId xmlns:p14="http://schemas.microsoft.com/office/powerpoint/2010/main" val="90200870"/>
              </p:ext>
            </p:extLst>
          </p:nvPr>
        </p:nvGraphicFramePr>
        <p:xfrm>
          <a:off x="962526" y="1889213"/>
          <a:ext cx="9489574" cy="4231010"/>
        </p:xfrm>
        <a:graphic>
          <a:graphicData uri="http://schemas.openxmlformats.org/drawingml/2006/table">
            <a:tbl>
              <a:tblPr firstRow="1" bandRow="1">
                <a:tableStyleId>{5C22544A-7EE6-4342-B048-85BDC9FD1C3A}</a:tableStyleId>
              </a:tblPr>
              <a:tblGrid>
                <a:gridCol w="1691774">
                  <a:extLst>
                    <a:ext uri="{9D8B030D-6E8A-4147-A177-3AD203B41FA5}">
                      <a16:colId xmlns:a16="http://schemas.microsoft.com/office/drawing/2014/main" val="581591746"/>
                    </a:ext>
                  </a:extLst>
                </a:gridCol>
                <a:gridCol w="3314700">
                  <a:extLst>
                    <a:ext uri="{9D8B030D-6E8A-4147-A177-3AD203B41FA5}">
                      <a16:colId xmlns:a16="http://schemas.microsoft.com/office/drawing/2014/main" val="1180036344"/>
                    </a:ext>
                  </a:extLst>
                </a:gridCol>
                <a:gridCol w="4483100">
                  <a:extLst>
                    <a:ext uri="{9D8B030D-6E8A-4147-A177-3AD203B41FA5}">
                      <a16:colId xmlns:a16="http://schemas.microsoft.com/office/drawing/2014/main" val="1986791386"/>
                    </a:ext>
                  </a:extLst>
                </a:gridCol>
              </a:tblGrid>
              <a:tr h="1379305">
                <a:tc>
                  <a:txBody>
                    <a:bodyPr/>
                    <a:lstStyle/>
                    <a:p>
                      <a:pPr algn="r"/>
                      <a:endParaRPr lang="es-PA" sz="1700"/>
                    </a:p>
                  </a:txBody>
                  <a:tcPr marL="86396" marR="86396" marT="43198" marB="43198" anchor="ctr">
                    <a:lnR w="12700" cap="flat" cmpd="sng" algn="ctr">
                      <a:solidFill>
                        <a:srgbClr val="C5EEFF"/>
                      </a:solidFill>
                      <a:prstDash val="solid"/>
                      <a:round/>
                      <a:headEnd type="none" w="med" len="med"/>
                      <a:tailEnd type="none" w="med" len="med"/>
                    </a:lnR>
                    <a:solidFill>
                      <a:srgbClr val="C5EE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Effects of</a:t>
                      </a:r>
                    </a:p>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 problem</a:t>
                      </a:r>
                      <a:endParaRPr lang="es-PA" sz="2000"/>
                    </a:p>
                  </a:txBody>
                  <a:tcPr marL="86396" marR="86396" marT="43198" marB="43198" anchor="ctr">
                    <a:lnL w="12700" cap="flat" cmpd="sng" algn="ctr">
                      <a:solidFill>
                        <a:srgbClr val="C5EEFF"/>
                      </a:solidFill>
                      <a:prstDash val="solid"/>
                      <a:round/>
                      <a:headEnd type="none" w="med" len="med"/>
                      <a:tailEnd type="none" w="med" len="med"/>
                    </a:lnL>
                    <a:lnB w="28575" cap="flat" cmpd="sng" algn="ctr">
                      <a:solidFill>
                        <a:schemeClr val="bg1">
                          <a:lumMod val="50000"/>
                        </a:schemeClr>
                      </a:solidFill>
                      <a:prstDash val="sysDot"/>
                      <a:round/>
                      <a:headEnd type="none" w="med" len="med"/>
                      <a:tailEnd type="none" w="med" len="med"/>
                    </a:lnB>
                    <a:solidFill>
                      <a:srgbClr val="C5EEFF"/>
                    </a:solidFill>
                  </a:tcPr>
                </a:tc>
                <a:tc>
                  <a:txBody>
                    <a:bodyPr/>
                    <a:lstStyle/>
                    <a:p>
                      <a:pPr marL="88900" indent="0" algn="l"/>
                      <a:endParaRPr lang="en-US" sz="1800" b="0" kern="1200">
                        <a:solidFill>
                          <a:srgbClr val="A5A5A5">
                            <a:lumMod val="50000"/>
                          </a:srgbClr>
                        </a:solidFill>
                        <a:latin typeface="Ubuntu Light" panose="020B0304030602030204" pitchFamily="34" charset="0"/>
                        <a:ea typeface="Calibri"/>
                        <a:cs typeface="Calibri"/>
                      </a:endParaRPr>
                    </a:p>
                  </a:txBody>
                  <a:tcPr marL="86396" marR="86396" marT="43198" marB="43198" anchor="ctr">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231770131"/>
                  </a:ext>
                </a:extLst>
              </a:tr>
              <a:tr h="1379305">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E7F8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solidFill>
                      <a:srgbClr val="E7F8FF"/>
                    </a:solidFill>
                  </a:tcPr>
                </a:tc>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lang="en-US" sz="1800" b="0" kern="1200" noProof="0" dirty="0">
                          <a:solidFill>
                            <a:srgbClr val="A5A5A5">
                              <a:lumMod val="50000"/>
                            </a:srgbClr>
                          </a:solidFill>
                          <a:latin typeface="Ubuntu Light" panose="020B0304030602030204" pitchFamily="34" charset="0"/>
                          <a:ea typeface="Calibri"/>
                          <a:cs typeface="Calibri"/>
                        </a:rPr>
                        <a:t>There are no Special Olympics activities in schools near me or in my area.</a:t>
                      </a:r>
                    </a:p>
                  </a:txBody>
                  <a:tcPr marL="86396" marR="86396" marT="43198" marB="43198" anchor="ct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868628783"/>
                  </a:ext>
                </a:extLst>
              </a:tr>
              <a:tr h="1472400">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DDF5FF"/>
                    </a:solidFill>
                  </a:tcPr>
                </a:tc>
                <a:tc>
                  <a:txBody>
                    <a:bodyPr/>
                    <a:lstStyle/>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Causes of</a:t>
                      </a:r>
                    </a:p>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dirty="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solidFill>
                      <a:srgbClr val="DDF5FF"/>
                    </a:solid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en-US" sz="1800" b="0" kern="1200" noProof="0" dirty="0">
                          <a:solidFill>
                            <a:srgbClr val="A5A5A5">
                              <a:lumMod val="50000"/>
                            </a:srgbClr>
                          </a:solidFill>
                          <a:latin typeface="Ubuntu Light" panose="020B0304030602030204" pitchFamily="34" charset="0"/>
                          <a:ea typeface="Calibri"/>
                          <a:cs typeface="Calibri"/>
                        </a:rPr>
                        <a:t>School administrators don’t understand the benefits of Special Olympics programming. Teachers already have a lot to handle and don’t have time to take on another role.</a:t>
                      </a:r>
                    </a:p>
                  </a:txBody>
                  <a:tcPr marL="86396" marR="86396" marT="43198" marB="43198" anchor="ctr">
                    <a:lnT w="28575" cap="flat" cmpd="sng" algn="ctr">
                      <a:solidFill>
                        <a:schemeClr val="bg1">
                          <a:lumMod val="50000"/>
                        </a:schemeClr>
                      </a:solidFill>
                      <a:prstDash val="sysDot"/>
                      <a:round/>
                      <a:headEnd type="none" w="med" len="med"/>
                      <a:tailEnd type="none" w="med" len="med"/>
                    </a:lnT>
                    <a:noFill/>
                  </a:tcPr>
                </a:tc>
                <a:extLst>
                  <a:ext uri="{0D108BD9-81ED-4DB2-BD59-A6C34878D82A}">
                    <a16:rowId xmlns:a16="http://schemas.microsoft.com/office/drawing/2014/main" val="3342651376"/>
                  </a:ext>
                </a:extLst>
              </a:tr>
            </a:tbl>
          </a:graphicData>
        </a:graphic>
      </p:graphicFrame>
      <p:pic>
        <p:nvPicPr>
          <p:cNvPr id="3" name="Graphic 1" descr="Illustration of a tree with numbers placed on top to indicate: 1 in the middle for the trunk. 2 on the bottom for the roots. 3 on the top for branches and leaves.">
            <a:extLst>
              <a:ext uri="{FF2B5EF4-FFF2-40B4-BE49-F238E27FC236}">
                <a16:creationId xmlns:a16="http://schemas.microsoft.com/office/drawing/2014/main" id="{EFEF97D1-D093-0A43-2A4E-CB3076A2AE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826" y="2020492"/>
            <a:ext cx="3595138" cy="3875356"/>
          </a:xfrm>
          <a:prstGeom prst="rect">
            <a:avLst/>
          </a:prstGeom>
        </p:spPr>
      </p:pic>
      <p:sp>
        <p:nvSpPr>
          <p:cNvPr id="17" name="Text Placeholder 5">
            <a:extLst>
              <a:ext uri="{FF2B5EF4-FFF2-40B4-BE49-F238E27FC236}">
                <a16:creationId xmlns:a16="http://schemas.microsoft.com/office/drawing/2014/main" id="{99846202-B049-AE11-6D28-F9050B0E6EF6}"/>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Idea</a:t>
            </a:r>
          </a:p>
        </p:txBody>
      </p:sp>
      <p:grpSp>
        <p:nvGrpSpPr>
          <p:cNvPr id="21" name="Group 20">
            <a:extLst>
              <a:ext uri="{FF2B5EF4-FFF2-40B4-BE49-F238E27FC236}">
                <a16:creationId xmlns:a16="http://schemas.microsoft.com/office/drawing/2014/main" id="{326EADCD-5E62-EEF8-86D4-38EE70085A41}"/>
              </a:ext>
            </a:extLst>
          </p:cNvPr>
          <p:cNvGrpSpPr/>
          <p:nvPr/>
        </p:nvGrpSpPr>
        <p:grpSpPr>
          <a:xfrm>
            <a:off x="10626480" y="5319165"/>
            <a:ext cx="1205988" cy="1207758"/>
            <a:chOff x="-2159000" y="3136801"/>
            <a:chExt cx="1724039" cy="1726568"/>
          </a:xfrm>
        </p:grpSpPr>
        <p:sp>
          <p:nvSpPr>
            <p:cNvPr id="16" name="Oval 15">
              <a:extLst>
                <a:ext uri="{FF2B5EF4-FFF2-40B4-BE49-F238E27FC236}">
                  <a16:creationId xmlns:a16="http://schemas.microsoft.com/office/drawing/2014/main" id="{0B6F9F4A-6854-97F7-02B9-71849827DC10}"/>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19ED3-07B4-3F5F-29D6-3D5B614D07B0}"/>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9" name="Graphic 18">
              <a:extLst>
                <a:ext uri="{FF2B5EF4-FFF2-40B4-BE49-F238E27FC236}">
                  <a16:creationId xmlns:a16="http://schemas.microsoft.com/office/drawing/2014/main" id="{D5FBC01A-6E8E-3AE6-11C2-CEE0E91116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629" y="3262664"/>
              <a:ext cx="839943" cy="868416"/>
            </a:xfrm>
            <a:prstGeom prst="rect">
              <a:avLst/>
            </a:prstGeom>
          </p:spPr>
        </p:pic>
      </p:grpSp>
      <p:sp>
        <p:nvSpPr>
          <p:cNvPr id="20" name="Text Placeholder 4">
            <a:extLst>
              <a:ext uri="{FF2B5EF4-FFF2-40B4-BE49-F238E27FC236}">
                <a16:creationId xmlns:a16="http://schemas.microsoft.com/office/drawing/2014/main" id="{C4209B10-2E19-473D-6F43-F2DEDB17C496}"/>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spTree>
    <p:extLst>
      <p:ext uri="{BB962C8B-B14F-4D97-AF65-F5344CB8AC3E}">
        <p14:creationId xmlns:p14="http://schemas.microsoft.com/office/powerpoint/2010/main" val="1067722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DCA75-9F6C-42FE-2B1A-960ABC17A952}"/>
            </a:ext>
          </a:extLst>
        </p:cNvPr>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BEA105FB-A5AA-1FEA-BB0E-FF56AA7D8745}"/>
              </a:ext>
            </a:extLst>
          </p:cNvPr>
          <p:cNvGraphicFramePr>
            <a:graphicFrameLocks noGrp="1"/>
          </p:cNvGraphicFramePr>
          <p:nvPr>
            <p:extLst>
              <p:ext uri="{D42A27DB-BD31-4B8C-83A1-F6EECF244321}">
                <p14:modId xmlns:p14="http://schemas.microsoft.com/office/powerpoint/2010/main" val="151402156"/>
              </p:ext>
            </p:extLst>
          </p:nvPr>
        </p:nvGraphicFramePr>
        <p:xfrm>
          <a:off x="962526" y="1889213"/>
          <a:ext cx="9489574" cy="4309701"/>
        </p:xfrm>
        <a:graphic>
          <a:graphicData uri="http://schemas.openxmlformats.org/drawingml/2006/table">
            <a:tbl>
              <a:tblPr firstRow="1" bandRow="1">
                <a:tableStyleId>{5C22544A-7EE6-4342-B048-85BDC9FD1C3A}</a:tableStyleId>
              </a:tblPr>
              <a:tblGrid>
                <a:gridCol w="1691774">
                  <a:extLst>
                    <a:ext uri="{9D8B030D-6E8A-4147-A177-3AD203B41FA5}">
                      <a16:colId xmlns:a16="http://schemas.microsoft.com/office/drawing/2014/main" val="581591746"/>
                    </a:ext>
                  </a:extLst>
                </a:gridCol>
                <a:gridCol w="3314700">
                  <a:extLst>
                    <a:ext uri="{9D8B030D-6E8A-4147-A177-3AD203B41FA5}">
                      <a16:colId xmlns:a16="http://schemas.microsoft.com/office/drawing/2014/main" val="1180036344"/>
                    </a:ext>
                  </a:extLst>
                </a:gridCol>
                <a:gridCol w="4483100">
                  <a:extLst>
                    <a:ext uri="{9D8B030D-6E8A-4147-A177-3AD203B41FA5}">
                      <a16:colId xmlns:a16="http://schemas.microsoft.com/office/drawing/2014/main" val="1986791386"/>
                    </a:ext>
                  </a:extLst>
                </a:gridCol>
              </a:tblGrid>
              <a:tr h="1379305">
                <a:tc>
                  <a:txBody>
                    <a:bodyPr/>
                    <a:lstStyle/>
                    <a:p>
                      <a:pPr algn="r"/>
                      <a:endParaRPr lang="es-PA" sz="1700"/>
                    </a:p>
                  </a:txBody>
                  <a:tcPr marL="86396" marR="86396" marT="43198" marB="43198" anchor="ctr">
                    <a:lnR w="12700" cap="flat" cmpd="sng" algn="ctr">
                      <a:solidFill>
                        <a:srgbClr val="C5EEFF"/>
                      </a:solidFill>
                      <a:prstDash val="solid"/>
                      <a:round/>
                      <a:headEnd type="none" w="med" len="med"/>
                      <a:tailEnd type="none" w="med" len="med"/>
                    </a:lnR>
                    <a:solidFill>
                      <a:srgbClr val="C5EE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Effects of</a:t>
                      </a:r>
                    </a:p>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 problem</a:t>
                      </a:r>
                      <a:endParaRPr lang="es-PA" sz="2000"/>
                    </a:p>
                  </a:txBody>
                  <a:tcPr marL="86396" marR="86396" marT="43198" marB="43198" anchor="ctr">
                    <a:lnL w="12700" cap="flat" cmpd="sng" algn="ctr">
                      <a:solidFill>
                        <a:srgbClr val="C5EEFF"/>
                      </a:solidFill>
                      <a:prstDash val="solid"/>
                      <a:round/>
                      <a:headEnd type="none" w="med" len="med"/>
                      <a:tailEnd type="none" w="med" len="med"/>
                    </a:lnL>
                    <a:lnB w="28575" cap="flat" cmpd="sng" algn="ctr">
                      <a:solidFill>
                        <a:schemeClr val="bg1">
                          <a:lumMod val="50000"/>
                        </a:schemeClr>
                      </a:solidFill>
                      <a:prstDash val="sysDot"/>
                      <a:round/>
                      <a:headEnd type="none" w="med" len="med"/>
                      <a:tailEnd type="none" w="med" len="med"/>
                    </a:lnB>
                    <a:solidFill>
                      <a:srgbClr val="C5EEFF"/>
                    </a:solidFill>
                  </a:tcPr>
                </a:tc>
                <a:tc>
                  <a:txBody>
                    <a:bodyPr/>
                    <a:lstStyle/>
                    <a:p>
                      <a:pPr marL="88900" indent="0" algn="l"/>
                      <a:r>
                        <a:rPr lang="en-US" sz="1800" b="0" kern="1200" dirty="0">
                          <a:solidFill>
                            <a:srgbClr val="A5A5A5">
                              <a:lumMod val="50000"/>
                            </a:srgbClr>
                          </a:solidFill>
                          <a:latin typeface="Ubuntu Light" panose="020B0304030602030204" pitchFamily="34" charset="0"/>
                          <a:ea typeface="Calibri"/>
                          <a:cs typeface="Calibri"/>
                        </a:rPr>
                        <a:t>The school is not inclusive toward people with I/DD. Students with I/DD at this school have a negative school experience where teachers and students without I/DD have low expectations of them.</a:t>
                      </a:r>
                    </a:p>
                  </a:txBody>
                  <a:tcPr marL="86396" marR="86396" marT="43198" marB="43198" anchor="ctr">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231770131"/>
                  </a:ext>
                </a:extLst>
              </a:tr>
              <a:tr h="1379305">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E7F8FF"/>
                    </a:solidFill>
                  </a:tcPr>
                </a:tc>
                <a:tc>
                  <a:txBody>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solidFill>
                      <a:srgbClr val="E7F8FF"/>
                    </a:solidFill>
                  </a:tcPr>
                </a:tc>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lang="en-US" sz="1800" b="0" kern="1200" noProof="0" dirty="0">
                          <a:solidFill>
                            <a:srgbClr val="A5A5A5">
                              <a:lumMod val="50000"/>
                            </a:srgbClr>
                          </a:solidFill>
                          <a:latin typeface="Ubuntu Light" panose="020B0304030602030204" pitchFamily="34" charset="0"/>
                          <a:ea typeface="Calibri"/>
                          <a:cs typeface="Calibri"/>
                        </a:rPr>
                        <a:t>There are no Special Olympics activities in schools near me or in my area.</a:t>
                      </a:r>
                    </a:p>
                  </a:txBody>
                  <a:tcPr marL="86396" marR="86396" marT="43198" marB="43198" anchor="ct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868628783"/>
                  </a:ext>
                </a:extLst>
              </a:tr>
              <a:tr h="1472400">
                <a:tc>
                  <a:txBody>
                    <a:bodyPr/>
                    <a:lstStyle/>
                    <a:p>
                      <a:endParaRPr lang="es-PA" sz="1700"/>
                    </a:p>
                  </a:txBody>
                  <a:tcPr marL="86396" marR="86396" marT="43198" marB="43198">
                    <a:lnR w="12700" cap="flat" cmpd="sng" algn="ctr">
                      <a:solidFill>
                        <a:srgbClr val="E7F8FF"/>
                      </a:solidFill>
                      <a:prstDash val="solid"/>
                      <a:round/>
                      <a:headEnd type="none" w="med" len="med"/>
                      <a:tailEnd type="none" w="med" len="med"/>
                    </a:lnR>
                    <a:solidFill>
                      <a:srgbClr val="DDF5FF"/>
                    </a:solidFill>
                  </a:tcPr>
                </a:tc>
                <a:tc>
                  <a:txBody>
                    <a:bodyPr/>
                    <a:lstStyle/>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Causes of</a:t>
                      </a:r>
                    </a:p>
                    <a:p>
                      <a:pPr lvl="4" algn="ct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problem</a:t>
                      </a:r>
                      <a:endParaRPr lang="es-PA" sz="2000" dirty="0"/>
                    </a:p>
                  </a:txBody>
                  <a:tcPr marL="86396" marR="86396" marT="43198" marB="43198" anchor="ctr">
                    <a:lnL w="12700" cap="flat" cmpd="sng" algn="ctr">
                      <a:solidFill>
                        <a:srgbClr val="E7F8FF"/>
                      </a:solidFill>
                      <a:prstDash val="solid"/>
                      <a:round/>
                      <a:headEnd type="none" w="med" len="med"/>
                      <a:tailEnd type="none" w="med" len="med"/>
                    </a:lnL>
                    <a:lnT w="28575" cap="flat" cmpd="sng" algn="ctr">
                      <a:solidFill>
                        <a:schemeClr val="bg1">
                          <a:lumMod val="50000"/>
                        </a:schemeClr>
                      </a:solidFill>
                      <a:prstDash val="sysDot"/>
                      <a:round/>
                      <a:headEnd type="none" w="med" len="med"/>
                      <a:tailEnd type="none" w="med" len="med"/>
                    </a:lnT>
                    <a:solidFill>
                      <a:srgbClr val="DDF5FF"/>
                    </a:solidFill>
                  </a:tcP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en-US" sz="1800" b="0" kern="1200" noProof="0" dirty="0">
                          <a:solidFill>
                            <a:srgbClr val="A5A5A5">
                              <a:lumMod val="50000"/>
                            </a:srgbClr>
                          </a:solidFill>
                          <a:latin typeface="Ubuntu Light" panose="020B0304030602030204" pitchFamily="34" charset="0"/>
                          <a:ea typeface="Calibri"/>
                          <a:cs typeface="Calibri"/>
                        </a:rPr>
                        <a:t>School administrators don’t understand the benefits of Special Olympics programming. Teachers already have a lot to handle and don’t have time to take on another role.</a:t>
                      </a:r>
                    </a:p>
                  </a:txBody>
                  <a:tcPr marL="86396" marR="86396" marT="43198" marB="43198" anchor="ctr">
                    <a:lnT w="28575" cap="flat" cmpd="sng" algn="ctr">
                      <a:solidFill>
                        <a:schemeClr val="bg1">
                          <a:lumMod val="50000"/>
                        </a:schemeClr>
                      </a:solidFill>
                      <a:prstDash val="sysDot"/>
                      <a:round/>
                      <a:headEnd type="none" w="med" len="med"/>
                      <a:tailEnd type="none" w="med" len="med"/>
                    </a:lnT>
                    <a:noFill/>
                  </a:tcPr>
                </a:tc>
                <a:extLst>
                  <a:ext uri="{0D108BD9-81ED-4DB2-BD59-A6C34878D82A}">
                    <a16:rowId xmlns:a16="http://schemas.microsoft.com/office/drawing/2014/main" val="3342651376"/>
                  </a:ext>
                </a:extLst>
              </a:tr>
            </a:tbl>
          </a:graphicData>
        </a:graphic>
      </p:graphicFrame>
      <p:pic>
        <p:nvPicPr>
          <p:cNvPr id="3" name="Graphic 1" descr="Illustration of a tree with numbers placed on top to indicate: 1 in the middle for the trunk. 2 on the bottom for the roots. 3 on the top for branches and leaves.">
            <a:extLst>
              <a:ext uri="{FF2B5EF4-FFF2-40B4-BE49-F238E27FC236}">
                <a16:creationId xmlns:a16="http://schemas.microsoft.com/office/drawing/2014/main" id="{F3BCE02A-87CD-C7AF-E8D7-7D16148685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826" y="2020492"/>
            <a:ext cx="3595138" cy="3875356"/>
          </a:xfrm>
          <a:prstGeom prst="rect">
            <a:avLst/>
          </a:prstGeom>
        </p:spPr>
      </p:pic>
      <p:sp>
        <p:nvSpPr>
          <p:cNvPr id="17" name="Text Placeholder 5">
            <a:extLst>
              <a:ext uri="{FF2B5EF4-FFF2-40B4-BE49-F238E27FC236}">
                <a16:creationId xmlns:a16="http://schemas.microsoft.com/office/drawing/2014/main" id="{3408BF27-A6EE-51FF-B6B5-BA1679ACC20E}"/>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Idea</a:t>
            </a:r>
          </a:p>
        </p:txBody>
      </p:sp>
      <p:grpSp>
        <p:nvGrpSpPr>
          <p:cNvPr id="21" name="Group 20">
            <a:extLst>
              <a:ext uri="{FF2B5EF4-FFF2-40B4-BE49-F238E27FC236}">
                <a16:creationId xmlns:a16="http://schemas.microsoft.com/office/drawing/2014/main" id="{F58DBB0E-7C2C-FBC9-4E64-2C7024997726}"/>
              </a:ext>
            </a:extLst>
          </p:cNvPr>
          <p:cNvGrpSpPr/>
          <p:nvPr/>
        </p:nvGrpSpPr>
        <p:grpSpPr>
          <a:xfrm>
            <a:off x="10626480" y="5319165"/>
            <a:ext cx="1205988" cy="1207758"/>
            <a:chOff x="-2159000" y="3136801"/>
            <a:chExt cx="1724039" cy="1726568"/>
          </a:xfrm>
        </p:grpSpPr>
        <p:sp>
          <p:nvSpPr>
            <p:cNvPr id="16" name="Oval 15">
              <a:extLst>
                <a:ext uri="{FF2B5EF4-FFF2-40B4-BE49-F238E27FC236}">
                  <a16:creationId xmlns:a16="http://schemas.microsoft.com/office/drawing/2014/main" id="{71C728A3-DBB6-FB75-3BDC-B498273F19A8}"/>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953C278-868D-E590-FABE-F997B7F881C3}"/>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9" name="Graphic 18">
              <a:extLst>
                <a:ext uri="{FF2B5EF4-FFF2-40B4-BE49-F238E27FC236}">
                  <a16:creationId xmlns:a16="http://schemas.microsoft.com/office/drawing/2014/main" id="{B5E00B96-017D-2F1A-5795-0126A9AB0C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629" y="3262664"/>
              <a:ext cx="839943" cy="868416"/>
            </a:xfrm>
            <a:prstGeom prst="rect">
              <a:avLst/>
            </a:prstGeom>
          </p:spPr>
        </p:pic>
      </p:grpSp>
      <p:sp>
        <p:nvSpPr>
          <p:cNvPr id="20" name="Text Placeholder 4">
            <a:extLst>
              <a:ext uri="{FF2B5EF4-FFF2-40B4-BE49-F238E27FC236}">
                <a16:creationId xmlns:a16="http://schemas.microsoft.com/office/drawing/2014/main" id="{B5671834-CB79-4697-087B-AA249E863358}"/>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spTree>
    <p:extLst>
      <p:ext uri="{BB962C8B-B14F-4D97-AF65-F5344CB8AC3E}">
        <p14:creationId xmlns:p14="http://schemas.microsoft.com/office/powerpoint/2010/main" val="2436147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017AC7-542F-90F4-DEC9-6B99606E4A84}"/>
              </a:ext>
            </a:extLst>
          </p:cNvPr>
          <p:cNvSpPr txBox="1"/>
          <p:nvPr/>
        </p:nvSpPr>
        <p:spPr>
          <a:xfrm>
            <a:off x="650011" y="1586222"/>
            <a:ext cx="6727966" cy="584775"/>
          </a:xfrm>
          <a:prstGeom prst="rect">
            <a:avLst/>
          </a:prstGeom>
          <a:noFill/>
        </p:spPr>
        <p:txBody>
          <a:bodyPr wrap="square" rtlCol="0">
            <a:spAutoFit/>
          </a:bodyPr>
          <a:lstStyle/>
          <a:p>
            <a:r>
              <a:rPr lang="en-US" sz="3200" b="1">
                <a:solidFill>
                  <a:srgbClr val="0095DA"/>
                </a:solidFill>
                <a:latin typeface="Ubuntu Light" panose="020B0304030602030204" pitchFamily="34" charset="0"/>
              </a:rPr>
              <a:t>Building my project idea</a:t>
            </a:r>
          </a:p>
        </p:txBody>
      </p:sp>
      <p:pic>
        <p:nvPicPr>
          <p:cNvPr id="21" name="Picture 16">
            <a:extLst>
              <a:ext uri="{FF2B5EF4-FFF2-40B4-BE49-F238E27FC236}">
                <a16:creationId xmlns:a16="http://schemas.microsoft.com/office/drawing/2014/main" id="{0B612107-F374-BFE4-BEFC-41C77027B015}"/>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23" name="Picture 17">
            <a:extLst>
              <a:ext uri="{FF2B5EF4-FFF2-40B4-BE49-F238E27FC236}">
                <a16:creationId xmlns:a16="http://schemas.microsoft.com/office/drawing/2014/main" id="{6A26D2DD-9C8B-74F0-1A7C-AB0031038382}"/>
              </a:ext>
            </a:extLst>
          </p:cNvPr>
          <p:cNvPicPr>
            <a:picLocks noChangeAspect="1"/>
          </p:cNvPicPr>
          <p:nvPr/>
        </p:nvPicPr>
        <p:blipFill>
          <a:blip r:embed="rId4"/>
          <a:stretch>
            <a:fillRect/>
          </a:stretch>
        </p:blipFill>
        <p:spPr>
          <a:xfrm>
            <a:off x="10923534" y="282615"/>
            <a:ext cx="877942" cy="877942"/>
          </a:xfrm>
          <a:prstGeom prst="rect">
            <a:avLst/>
          </a:prstGeom>
        </p:spPr>
      </p:pic>
      <p:graphicFrame>
        <p:nvGraphicFramePr>
          <p:cNvPr id="3" name="Tabla 2">
            <a:extLst>
              <a:ext uri="{FF2B5EF4-FFF2-40B4-BE49-F238E27FC236}">
                <a16:creationId xmlns:a16="http://schemas.microsoft.com/office/drawing/2014/main" id="{C2EF6DB6-2405-B48A-A4D0-CFC7C4623CD2}"/>
              </a:ext>
            </a:extLst>
          </p:cNvPr>
          <p:cNvGraphicFramePr>
            <a:graphicFrameLocks noGrp="1"/>
          </p:cNvGraphicFramePr>
          <p:nvPr>
            <p:extLst>
              <p:ext uri="{D42A27DB-BD31-4B8C-83A1-F6EECF244321}">
                <p14:modId xmlns:p14="http://schemas.microsoft.com/office/powerpoint/2010/main" val="3081372950"/>
              </p:ext>
            </p:extLst>
          </p:nvPr>
        </p:nvGraphicFramePr>
        <p:xfrm>
          <a:off x="736080" y="2329771"/>
          <a:ext cx="7691907" cy="3215520"/>
        </p:xfrm>
        <a:graphic>
          <a:graphicData uri="http://schemas.openxmlformats.org/drawingml/2006/table">
            <a:tbl>
              <a:tblPr firstRow="1" bandRow="1">
                <a:tableStyleId>{5C22544A-7EE6-4342-B048-85BDC9FD1C3A}</a:tableStyleId>
              </a:tblPr>
              <a:tblGrid>
                <a:gridCol w="7691907">
                  <a:extLst>
                    <a:ext uri="{9D8B030D-6E8A-4147-A177-3AD203B41FA5}">
                      <a16:colId xmlns:a16="http://schemas.microsoft.com/office/drawing/2014/main" val="1588228557"/>
                    </a:ext>
                  </a:extLst>
                </a:gridCol>
              </a:tblGrid>
              <a:tr h="468000">
                <a:tc>
                  <a:txBody>
                    <a:bodyPr/>
                    <a:lstStyle/>
                    <a:p>
                      <a:pPr marL="0" algn="l" defTabSz="914400" rtl="0" eaLnBrk="1" latinLnBrk="0" hangingPunct="1"/>
                      <a:r>
                        <a:rPr lang="en-US" sz="2400" b="1" kern="120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kern="1200">
                          <a:solidFill>
                            <a:srgbClr val="013B82"/>
                          </a:solidFill>
                          <a:effectLst/>
                          <a:latin typeface="Ubuntu Light" panose="020B0304030602030204" pitchFamily="34" charset="0"/>
                          <a:ea typeface="DengXian" panose="020B0503020204020204" pitchFamily="2" charset="-122"/>
                          <a:cs typeface="Arial" panose="020B0604020202020204" pitchFamily="34" charset="0"/>
                        </a:rPr>
                        <a:t>I want to… </a:t>
                      </a:r>
                      <a:r>
                        <a:rPr lang="en-US"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(What </a:t>
                      </a:r>
                      <a:r>
                        <a:rPr lang="en-US" sz="2000" b="0" i="1">
                          <a:solidFill>
                            <a:srgbClr val="595959"/>
                          </a:solidFill>
                          <a:effectLst/>
                          <a:latin typeface="Ubuntu Light" panose="020B0304030602030204" pitchFamily="34" charset="0"/>
                          <a:ea typeface="DengXian" panose="020B0503020204020204" pitchFamily="2" charset="-122"/>
                          <a:cs typeface="Arial" panose="020B0604020202020204" pitchFamily="34" charset="0"/>
                        </a:rPr>
                        <a:t>do you want to do?)</a:t>
                      </a:r>
                      <a:endParaRPr lang="en-US" sz="2000" b="0" kern="1200">
                        <a:solidFill>
                          <a:srgbClr val="013B82"/>
                        </a:solidFill>
                        <a:effectLst/>
                        <a:latin typeface="Ubuntu" panose="020B05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97052"/>
                  </a:ext>
                </a:extLst>
              </a:tr>
              <a:tr h="324000">
                <a:tc>
                  <a:txBody>
                    <a:bodyPr/>
                    <a:lstStyle/>
                    <a:p>
                      <a:pPr algn="l"/>
                      <a:endParaRPr lang="es-PA" sz="18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440341"/>
                  </a:ext>
                </a:extLst>
              </a:tr>
              <a:tr h="216000">
                <a:tc>
                  <a:txBody>
                    <a:bodyPr/>
                    <a:lstStyle/>
                    <a:p>
                      <a:pPr algn="l"/>
                      <a:endParaRPr lang="es-PA" sz="800" b="0"/>
                    </a:p>
                  </a:txBody>
                  <a:tcPr anchor="b">
                    <a:lnL w="12700" cmpd="sng">
                      <a:noFill/>
                    </a:lnL>
                    <a:lnR w="12700" cmpd="sng">
                      <a:noFill/>
                    </a:lnR>
                    <a:lnT w="9525" cap="flat" cmpd="sng" algn="ctr">
                      <a:no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5360189"/>
                  </a:ext>
                </a:extLst>
              </a:tr>
              <a:tr h="468000">
                <a:tc>
                  <a:txBody>
                    <a:bodyPr/>
                    <a:lstStyle/>
                    <a:p>
                      <a:pPr algn="l"/>
                      <a:r>
                        <a:rPr lang="en-US" sz="2400" b="1" kern="120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Because… </a:t>
                      </a:r>
                      <a:r>
                        <a:rPr lang="en-US"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(Why is it important to you?)</a:t>
                      </a:r>
                      <a:endParaRPr lang="es-PA"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4960932"/>
                  </a:ext>
                </a:extLst>
              </a:tr>
              <a:tr h="324000">
                <a:tc>
                  <a:txBody>
                    <a:bodyPr/>
                    <a:lstStyle/>
                    <a:p>
                      <a:endParaRPr lang="es-PA" sz="18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174302"/>
                  </a:ext>
                </a:extLst>
              </a:tr>
              <a:tr h="216000">
                <a:tc>
                  <a:txBody>
                    <a:bodyPr/>
                    <a:lstStyle/>
                    <a:p>
                      <a:endParaRPr lang="es-PA" sz="800" b="0"/>
                    </a:p>
                  </a:txBody>
                  <a:tcPr anchor="b">
                    <a:lnL w="12700" cmpd="sng">
                      <a:noFill/>
                    </a:lnL>
                    <a:lnR w="12700" cmpd="sng">
                      <a:noFill/>
                    </a:lnR>
                    <a:lnT w="9525" cap="flat" cmpd="sng" algn="ctr">
                      <a:no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399719"/>
                  </a:ext>
                </a:extLst>
              </a:tr>
              <a:tr h="468000">
                <a:tc>
                  <a:txBody>
                    <a:bodyPr/>
                    <a:lstStyle/>
                    <a:p>
                      <a:r>
                        <a:rPr lang="en-US" sz="2400" b="1" kern="120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I can do this through… </a:t>
                      </a:r>
                      <a:r>
                        <a:rPr lang="en-US"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(How will you do it?)</a:t>
                      </a:r>
                      <a:endParaRPr lang="es-PA"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837034"/>
                  </a:ext>
                </a:extLst>
              </a:tr>
              <a:tr h="648000">
                <a:tc>
                  <a:txBody>
                    <a:bodyPr/>
                    <a:lstStyle/>
                    <a:p>
                      <a:endParaRPr lang="es-PA" sz="1600" b="0"/>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557620"/>
                  </a:ext>
                </a:extLst>
              </a:tr>
            </a:tbl>
          </a:graphicData>
        </a:graphic>
      </p:graphicFrame>
      <p:sp>
        <p:nvSpPr>
          <p:cNvPr id="2" name="Text Placeholder 5">
            <a:extLst>
              <a:ext uri="{FF2B5EF4-FFF2-40B4-BE49-F238E27FC236}">
                <a16:creationId xmlns:a16="http://schemas.microsoft.com/office/drawing/2014/main" id="{D50A4193-7970-AD51-E675-52EAD4E5C0A1}"/>
              </a:ext>
            </a:extLst>
          </p:cNvPr>
          <p:cNvSpPr txBox="1">
            <a:spLocks/>
          </p:cNvSpPr>
          <p:nvPr/>
        </p:nvSpPr>
        <p:spPr>
          <a:xfrm>
            <a:off x="1498600" y="732644"/>
            <a:ext cx="7823200" cy="877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a:solidFill>
                  <a:schemeClr val="tx1">
                    <a:lumMod val="75000"/>
                    <a:lumOff val="25000"/>
                  </a:schemeClr>
                </a:solidFill>
              </a:rPr>
              <a:t>Pre-Training: “Building your Project Idea” Assessment</a:t>
            </a:r>
          </a:p>
        </p:txBody>
      </p:sp>
      <p:grpSp>
        <p:nvGrpSpPr>
          <p:cNvPr id="5" name="Group 4">
            <a:extLst>
              <a:ext uri="{FF2B5EF4-FFF2-40B4-BE49-F238E27FC236}">
                <a16:creationId xmlns:a16="http://schemas.microsoft.com/office/drawing/2014/main" id="{182178F8-1627-14BB-C41D-DEAF99675268}"/>
              </a:ext>
            </a:extLst>
          </p:cNvPr>
          <p:cNvGrpSpPr/>
          <p:nvPr/>
        </p:nvGrpSpPr>
        <p:grpSpPr>
          <a:xfrm>
            <a:off x="10626480" y="5319165"/>
            <a:ext cx="1205988" cy="1207758"/>
            <a:chOff x="-2159000" y="3136801"/>
            <a:chExt cx="1724039" cy="1726568"/>
          </a:xfrm>
        </p:grpSpPr>
        <p:sp>
          <p:nvSpPr>
            <p:cNvPr id="7" name="Oval 6">
              <a:extLst>
                <a:ext uri="{FF2B5EF4-FFF2-40B4-BE49-F238E27FC236}">
                  <a16:creationId xmlns:a16="http://schemas.microsoft.com/office/drawing/2014/main" id="{CE058DEC-6B17-94CB-E68B-53122037FC50}"/>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115408-EE2F-5F20-78D9-E2F6954D72A4}"/>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0" name="Graphic 9">
              <a:extLst>
                <a:ext uri="{FF2B5EF4-FFF2-40B4-BE49-F238E27FC236}">
                  <a16:creationId xmlns:a16="http://schemas.microsoft.com/office/drawing/2014/main" id="{58D3BB70-7C42-ED29-81FB-8C979EF0ED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4629" y="3262664"/>
              <a:ext cx="839943" cy="868416"/>
            </a:xfrm>
            <a:prstGeom prst="rect">
              <a:avLst/>
            </a:prstGeom>
          </p:spPr>
        </p:pic>
      </p:grpSp>
      <p:pic>
        <p:nvPicPr>
          <p:cNvPr id="18" name="Graphic 17">
            <a:extLst>
              <a:ext uri="{FF2B5EF4-FFF2-40B4-BE49-F238E27FC236}">
                <a16:creationId xmlns:a16="http://schemas.microsoft.com/office/drawing/2014/main" id="{0A656907-BE19-AD14-E214-1D7EFE5931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21800" y="2103161"/>
            <a:ext cx="1960908" cy="2709964"/>
          </a:xfrm>
          <a:prstGeom prst="rect">
            <a:avLst/>
          </a:prstGeom>
        </p:spPr>
      </p:pic>
    </p:spTree>
    <p:extLst>
      <p:ext uri="{BB962C8B-B14F-4D97-AF65-F5344CB8AC3E}">
        <p14:creationId xmlns:p14="http://schemas.microsoft.com/office/powerpoint/2010/main" val="3650661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48CD-40EB-B8E2-9A54-0086CA3361E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AE07B88-4A9C-1CA3-1069-31CBE7E6787D}"/>
              </a:ext>
            </a:extLst>
          </p:cNvPr>
          <p:cNvSpPr txBox="1"/>
          <p:nvPr/>
        </p:nvSpPr>
        <p:spPr>
          <a:xfrm>
            <a:off x="650011" y="1586222"/>
            <a:ext cx="6727966" cy="584775"/>
          </a:xfrm>
          <a:prstGeom prst="rect">
            <a:avLst/>
          </a:prstGeom>
          <a:noFill/>
        </p:spPr>
        <p:txBody>
          <a:bodyPr wrap="square" rtlCol="0">
            <a:spAutoFit/>
          </a:bodyPr>
          <a:lstStyle/>
          <a:p>
            <a:r>
              <a:rPr lang="en-US" sz="3200" b="1">
                <a:solidFill>
                  <a:srgbClr val="0095DA"/>
                </a:solidFill>
                <a:latin typeface="Ubuntu Light" panose="020B0304030602030204" pitchFamily="34" charset="0"/>
              </a:rPr>
              <a:t>Building my project idea</a:t>
            </a:r>
          </a:p>
        </p:txBody>
      </p:sp>
      <p:pic>
        <p:nvPicPr>
          <p:cNvPr id="21" name="Picture 16">
            <a:extLst>
              <a:ext uri="{FF2B5EF4-FFF2-40B4-BE49-F238E27FC236}">
                <a16:creationId xmlns:a16="http://schemas.microsoft.com/office/drawing/2014/main" id="{98D0FC37-41F2-AFF2-4310-F4170A8232AE}"/>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23" name="Picture 17">
            <a:extLst>
              <a:ext uri="{FF2B5EF4-FFF2-40B4-BE49-F238E27FC236}">
                <a16:creationId xmlns:a16="http://schemas.microsoft.com/office/drawing/2014/main" id="{7D0A23BC-5570-6A99-7843-D0652F4F8130}"/>
              </a:ext>
            </a:extLst>
          </p:cNvPr>
          <p:cNvPicPr>
            <a:picLocks noChangeAspect="1"/>
          </p:cNvPicPr>
          <p:nvPr/>
        </p:nvPicPr>
        <p:blipFill>
          <a:blip r:embed="rId4"/>
          <a:stretch>
            <a:fillRect/>
          </a:stretch>
        </p:blipFill>
        <p:spPr>
          <a:xfrm>
            <a:off x="10923534" y="282615"/>
            <a:ext cx="877942" cy="877942"/>
          </a:xfrm>
          <a:prstGeom prst="rect">
            <a:avLst/>
          </a:prstGeom>
        </p:spPr>
      </p:pic>
      <p:graphicFrame>
        <p:nvGraphicFramePr>
          <p:cNvPr id="3" name="Tabla 2">
            <a:extLst>
              <a:ext uri="{FF2B5EF4-FFF2-40B4-BE49-F238E27FC236}">
                <a16:creationId xmlns:a16="http://schemas.microsoft.com/office/drawing/2014/main" id="{303BE4C0-2A60-FD65-C1DE-46C5E25D6AA6}"/>
              </a:ext>
            </a:extLst>
          </p:cNvPr>
          <p:cNvGraphicFramePr>
            <a:graphicFrameLocks noGrp="1"/>
          </p:cNvGraphicFramePr>
          <p:nvPr>
            <p:extLst>
              <p:ext uri="{D42A27DB-BD31-4B8C-83A1-F6EECF244321}">
                <p14:modId xmlns:p14="http://schemas.microsoft.com/office/powerpoint/2010/main" val="2216980887"/>
              </p:ext>
            </p:extLst>
          </p:nvPr>
        </p:nvGraphicFramePr>
        <p:xfrm>
          <a:off x="359532" y="2329771"/>
          <a:ext cx="8484217" cy="4068000"/>
        </p:xfrm>
        <a:graphic>
          <a:graphicData uri="http://schemas.openxmlformats.org/drawingml/2006/table">
            <a:tbl>
              <a:tblPr firstRow="1" bandRow="1">
                <a:tableStyleId>{5C22544A-7EE6-4342-B048-85BDC9FD1C3A}</a:tableStyleId>
              </a:tblPr>
              <a:tblGrid>
                <a:gridCol w="8484217">
                  <a:extLst>
                    <a:ext uri="{9D8B030D-6E8A-4147-A177-3AD203B41FA5}">
                      <a16:colId xmlns:a16="http://schemas.microsoft.com/office/drawing/2014/main" val="1588228557"/>
                    </a:ext>
                  </a:extLst>
                </a:gridCol>
              </a:tblGrid>
              <a:tr h="468000">
                <a:tc>
                  <a:txBody>
                    <a:bodyPr/>
                    <a:lstStyle/>
                    <a:p>
                      <a:pPr marL="0" algn="l" defTabSz="914400" rtl="0" eaLnBrk="1" latinLnBrk="0" hangingPunct="1"/>
                      <a:r>
                        <a:rPr lang="en-US" sz="2400" b="1" kern="1200" dirty="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kern="1200"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I want to… </a:t>
                      </a:r>
                      <a:r>
                        <a:rPr lang="en-US" sz="2000" b="0" i="1" kern="1200" dirty="0">
                          <a:solidFill>
                            <a:srgbClr val="595959"/>
                          </a:solidFill>
                          <a:effectLst/>
                          <a:latin typeface="Ubuntu Light" panose="020B0304030602030204" pitchFamily="34" charset="0"/>
                          <a:ea typeface="DengXian" panose="020B0503020204020204" pitchFamily="2" charset="-122"/>
                          <a:cs typeface="Arial" panose="020B0604020202020204" pitchFamily="34" charset="0"/>
                        </a:rPr>
                        <a:t>(What </a:t>
                      </a:r>
                      <a:r>
                        <a:rPr lang="en-US" sz="2000" b="0" i="1" dirty="0">
                          <a:solidFill>
                            <a:srgbClr val="595959"/>
                          </a:solidFill>
                          <a:effectLst/>
                          <a:latin typeface="Ubuntu Light" panose="020B0304030602030204" pitchFamily="34" charset="0"/>
                          <a:ea typeface="DengXian" panose="020B0503020204020204" pitchFamily="2" charset="-122"/>
                          <a:cs typeface="Arial" panose="020B0604020202020204" pitchFamily="34" charset="0"/>
                        </a:rPr>
                        <a:t>do you want to do?)</a:t>
                      </a:r>
                      <a:endParaRPr lang="en-US" sz="2000" b="0" kern="1200" dirty="0">
                        <a:solidFill>
                          <a:srgbClr val="013B82"/>
                        </a:solidFill>
                        <a:effectLst/>
                        <a:latin typeface="Ubuntu" panose="020B05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12700" cmpd="sng">
                      <a:noFill/>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9705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440341"/>
                  </a:ext>
                </a:extLst>
              </a:tr>
              <a:tr h="216000">
                <a:tc>
                  <a:txBody>
                    <a:bodyPr/>
                    <a:lstStyle/>
                    <a:p>
                      <a:pPr algn="l"/>
                      <a:endParaRPr lang="es-PA" sz="800" b="0"/>
                    </a:p>
                  </a:txBody>
                  <a:tcPr anchor="b">
                    <a:lnL w="12700" cmpd="sng">
                      <a:noFill/>
                    </a:lnL>
                    <a:lnR w="12700" cmpd="sng">
                      <a:noFill/>
                    </a:lnR>
                    <a:lnT w="9525" cap="flat" cmpd="sng" algn="ctr">
                      <a:solidFill>
                        <a:schemeClr val="tx1">
                          <a:lumMod val="65000"/>
                          <a:lumOff val="35000"/>
                        </a:schemeClr>
                      </a:solid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5360189"/>
                  </a:ext>
                </a:extLst>
              </a:tr>
              <a:tr h="468000">
                <a:tc>
                  <a:txBody>
                    <a:bodyPr/>
                    <a:lstStyle/>
                    <a:p>
                      <a:pPr algn="l"/>
                      <a:r>
                        <a:rPr lang="en-US" sz="2400" b="1" kern="120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Because… </a:t>
                      </a:r>
                      <a:r>
                        <a:rPr lang="en-US"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(Why is it important to you?)</a:t>
                      </a:r>
                      <a:endParaRPr lang="es-PA"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4960932"/>
                  </a:ext>
                </a:extLst>
              </a:tr>
              <a:tr h="93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kern="0" dirty="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174302"/>
                  </a:ext>
                </a:extLst>
              </a:tr>
              <a:tr h="216000">
                <a:tc>
                  <a:txBody>
                    <a:bodyPr/>
                    <a:lstStyle/>
                    <a:p>
                      <a:endParaRPr lang="es-PA" sz="800" b="0"/>
                    </a:p>
                  </a:txBody>
                  <a:tcPr anchor="b">
                    <a:lnL w="12700" cmpd="sng">
                      <a:noFill/>
                    </a:lnL>
                    <a:lnR w="12700" cmpd="sng">
                      <a:noFill/>
                    </a:lnR>
                    <a:lnT w="9525" cap="flat" cmpd="sng" algn="ctr">
                      <a:solidFill>
                        <a:schemeClr val="tx1">
                          <a:lumMod val="65000"/>
                          <a:lumOff val="35000"/>
                        </a:schemeClr>
                      </a:solid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399719"/>
                  </a:ext>
                </a:extLst>
              </a:tr>
              <a:tr h="468000">
                <a:tc>
                  <a:txBody>
                    <a:bodyPr/>
                    <a:lstStyle/>
                    <a:p>
                      <a:r>
                        <a:rPr lang="en-US" sz="2400" b="1" kern="1200" dirty="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I can do this through… </a:t>
                      </a:r>
                      <a:r>
                        <a:rPr lang="en-US" sz="2000" b="0" i="1" kern="1200" dirty="0">
                          <a:solidFill>
                            <a:srgbClr val="595959"/>
                          </a:solidFill>
                          <a:effectLst/>
                          <a:latin typeface="Ubuntu Light" panose="020B0304030602030204" pitchFamily="34" charset="0"/>
                          <a:ea typeface="DengXian" panose="020B0503020204020204" pitchFamily="2" charset="-122"/>
                          <a:cs typeface="Arial" panose="020B0604020202020204" pitchFamily="34" charset="0"/>
                        </a:rPr>
                        <a:t>(How will you do it?)</a:t>
                      </a:r>
                      <a:endParaRPr lang="es-PA" sz="2000" b="0" i="1" kern="1200" dirty="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837034"/>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A" sz="1800" b="0" i="0" dirty="0">
                        <a:solidFill>
                          <a:schemeClr val="tx1">
                            <a:lumMod val="75000"/>
                            <a:lumOff val="25000"/>
                          </a:schemeClr>
                        </a:solidFill>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557620"/>
                  </a:ext>
                </a:extLst>
              </a:tr>
            </a:tbl>
          </a:graphicData>
        </a:graphic>
      </p:graphicFrame>
      <p:sp>
        <p:nvSpPr>
          <p:cNvPr id="2" name="Text Placeholder 5">
            <a:extLst>
              <a:ext uri="{FF2B5EF4-FFF2-40B4-BE49-F238E27FC236}">
                <a16:creationId xmlns:a16="http://schemas.microsoft.com/office/drawing/2014/main" id="{B5C11CF2-1B7A-95B9-58B6-2455CD28AFD8}"/>
              </a:ext>
            </a:extLst>
          </p:cNvPr>
          <p:cNvSpPr txBox="1">
            <a:spLocks/>
          </p:cNvSpPr>
          <p:nvPr/>
        </p:nvSpPr>
        <p:spPr>
          <a:xfrm>
            <a:off x="1498600" y="732644"/>
            <a:ext cx="7823200" cy="877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a:solidFill>
                  <a:schemeClr val="tx1">
                    <a:lumMod val="75000"/>
                    <a:lumOff val="25000"/>
                  </a:schemeClr>
                </a:solidFill>
              </a:rPr>
              <a:t>Pre-Training: “Building your Project Idea” Assessment</a:t>
            </a:r>
          </a:p>
        </p:txBody>
      </p:sp>
      <p:grpSp>
        <p:nvGrpSpPr>
          <p:cNvPr id="5" name="Group 4">
            <a:extLst>
              <a:ext uri="{FF2B5EF4-FFF2-40B4-BE49-F238E27FC236}">
                <a16:creationId xmlns:a16="http://schemas.microsoft.com/office/drawing/2014/main" id="{3E7E7301-EFCA-73FE-D3F0-64FF741E99D4}"/>
              </a:ext>
            </a:extLst>
          </p:cNvPr>
          <p:cNvGrpSpPr/>
          <p:nvPr/>
        </p:nvGrpSpPr>
        <p:grpSpPr>
          <a:xfrm>
            <a:off x="10626480" y="5319165"/>
            <a:ext cx="1205988" cy="1207758"/>
            <a:chOff x="-2159000" y="3136801"/>
            <a:chExt cx="1724039" cy="1726568"/>
          </a:xfrm>
        </p:grpSpPr>
        <p:sp>
          <p:nvSpPr>
            <p:cNvPr id="7" name="Oval 6">
              <a:extLst>
                <a:ext uri="{FF2B5EF4-FFF2-40B4-BE49-F238E27FC236}">
                  <a16:creationId xmlns:a16="http://schemas.microsoft.com/office/drawing/2014/main" id="{C00CCFE1-79D5-E89D-D00F-8E8D77240201}"/>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139062-C954-2C6E-AC31-353E94AC2940}"/>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0" name="Graphic 9">
              <a:extLst>
                <a:ext uri="{FF2B5EF4-FFF2-40B4-BE49-F238E27FC236}">
                  <a16:creationId xmlns:a16="http://schemas.microsoft.com/office/drawing/2014/main" id="{E12C3402-A571-9427-0C08-F59B17D539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4629" y="3262664"/>
              <a:ext cx="839943" cy="868416"/>
            </a:xfrm>
            <a:prstGeom prst="rect">
              <a:avLst/>
            </a:prstGeom>
          </p:spPr>
        </p:pic>
      </p:grpSp>
      <p:pic>
        <p:nvPicPr>
          <p:cNvPr id="20" name="Graphic 19">
            <a:extLst>
              <a:ext uri="{FF2B5EF4-FFF2-40B4-BE49-F238E27FC236}">
                <a16:creationId xmlns:a16="http://schemas.microsoft.com/office/drawing/2014/main" id="{905CBAFE-E847-FD51-5005-2F3A8F164C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8414" y="2468183"/>
            <a:ext cx="2753062" cy="2466616"/>
          </a:xfrm>
          <a:prstGeom prst="rect">
            <a:avLst/>
          </a:prstGeom>
        </p:spPr>
      </p:pic>
      <p:sp>
        <p:nvSpPr>
          <p:cNvPr id="4" name="Rectangle 3">
            <a:extLst>
              <a:ext uri="{FF2B5EF4-FFF2-40B4-BE49-F238E27FC236}">
                <a16:creationId xmlns:a16="http://schemas.microsoft.com/office/drawing/2014/main" id="{4018DC72-DB8E-D03C-C1B6-4C155A384367}"/>
              </a:ext>
            </a:extLst>
          </p:cNvPr>
          <p:cNvSpPr/>
          <p:nvPr/>
        </p:nvSpPr>
        <p:spPr>
          <a:xfrm>
            <a:off x="416689" y="4143884"/>
            <a:ext cx="8194876" cy="891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tx1">
                    <a:lumMod val="75000"/>
                    <a:lumOff val="25000"/>
                  </a:schemeClr>
                </a:solidFill>
                <a:latin typeface="Ubuntu Light" panose="020B0304030602030204" pitchFamily="34" charset="0"/>
              </a:rPr>
              <a:t>Right now, only 35% of our athletes are under 25. This is a problem because I know how much Special Olympics meant to me when I was younger and I want the next generation to experience the joy of Special Olympics at a young age.</a:t>
            </a:r>
            <a:endParaRPr lang="en-US" kern="0" dirty="0">
              <a:solidFill>
                <a:schemeClr val="tx1">
                  <a:lumMod val="75000"/>
                  <a:lumOff val="25000"/>
                </a:schemeClr>
              </a:solidFill>
              <a:latin typeface="Ubuntu Light" panose="020B0304030602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E3B00162-E238-93DB-DBD7-79F2792F5495}"/>
              </a:ext>
            </a:extLst>
          </p:cNvPr>
          <p:cNvSpPr/>
          <p:nvPr/>
        </p:nvSpPr>
        <p:spPr>
          <a:xfrm>
            <a:off x="359532" y="5779805"/>
            <a:ext cx="8379354" cy="57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tx1">
                    <a:lumMod val="75000"/>
                    <a:lumOff val="25000"/>
                  </a:schemeClr>
                </a:solidFill>
                <a:latin typeface="Ubuntu Light" panose="020B0304030602030204" pitchFamily="34" charset="0"/>
              </a:rPr>
              <a:t>I will recruit younger athletes by partnering with schools, community centers, and other sports programs. </a:t>
            </a:r>
            <a:endParaRPr lang="es-PA" dirty="0">
              <a:solidFill>
                <a:schemeClr val="tx1">
                  <a:lumMod val="75000"/>
                  <a:lumOff val="25000"/>
                </a:schemeClr>
              </a:solidFill>
              <a:latin typeface="Ubuntu Light" panose="020B0304030602030204" pitchFamily="34" charset="0"/>
            </a:endParaRPr>
          </a:p>
        </p:txBody>
      </p:sp>
      <p:sp>
        <p:nvSpPr>
          <p:cNvPr id="11" name="Rectangle 10">
            <a:extLst>
              <a:ext uri="{FF2B5EF4-FFF2-40B4-BE49-F238E27FC236}">
                <a16:creationId xmlns:a16="http://schemas.microsoft.com/office/drawing/2014/main" id="{43926CC1-D760-62DC-8FE4-FEACAAA267D7}"/>
              </a:ext>
            </a:extLst>
          </p:cNvPr>
          <p:cNvSpPr/>
          <p:nvPr/>
        </p:nvSpPr>
        <p:spPr>
          <a:xfrm>
            <a:off x="390523" y="2825254"/>
            <a:ext cx="8379353" cy="57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kern="0" dirty="0">
                <a:solidFill>
                  <a:schemeClr val="tx1">
                    <a:lumMod val="75000"/>
                    <a:lumOff val="25000"/>
                  </a:schemeClr>
                </a:solidFill>
                <a:latin typeface="Ubuntu Light"/>
                <a:cs typeface="Calibri Light"/>
              </a:rPr>
              <a:t>I want to increase the number of Special Olympics athletes under the age of 25.</a:t>
            </a:r>
            <a:endParaRPr lang="en-US" kern="0" dirty="0">
              <a:solidFill>
                <a:schemeClr val="tx1">
                  <a:lumMod val="75000"/>
                  <a:lumOff val="25000"/>
                </a:schemeClr>
              </a:solidFill>
              <a:latin typeface="Ubuntu Light" panose="020B0304030602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13139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AB117-41DC-3094-A14E-69FC4A706FB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9E332A7-1247-9E46-35DB-03D21C340927}"/>
              </a:ext>
            </a:extLst>
          </p:cNvPr>
          <p:cNvSpPr txBox="1"/>
          <p:nvPr/>
        </p:nvSpPr>
        <p:spPr>
          <a:xfrm>
            <a:off x="655941" y="1586222"/>
            <a:ext cx="6727966" cy="584775"/>
          </a:xfrm>
          <a:prstGeom prst="rect">
            <a:avLst/>
          </a:prstGeom>
          <a:noFill/>
        </p:spPr>
        <p:txBody>
          <a:bodyPr wrap="square" rtlCol="0">
            <a:spAutoFit/>
          </a:bodyPr>
          <a:lstStyle/>
          <a:p>
            <a:r>
              <a:rPr lang="en-US" sz="3200" b="1">
                <a:solidFill>
                  <a:srgbClr val="0095DA"/>
                </a:solidFill>
                <a:latin typeface="Ubuntu Light" panose="020B0304030602030204" pitchFamily="34" charset="0"/>
              </a:rPr>
              <a:t>Building my project idea</a:t>
            </a:r>
          </a:p>
        </p:txBody>
      </p:sp>
      <p:pic>
        <p:nvPicPr>
          <p:cNvPr id="21" name="Picture 16">
            <a:extLst>
              <a:ext uri="{FF2B5EF4-FFF2-40B4-BE49-F238E27FC236}">
                <a16:creationId xmlns:a16="http://schemas.microsoft.com/office/drawing/2014/main" id="{FAF7B573-08C9-621E-EA1E-F020F8DCD68D}"/>
              </a:ext>
            </a:extLst>
          </p:cNvPr>
          <p:cNvPicPr>
            <a:picLocks noChangeAspect="1"/>
          </p:cNvPicPr>
          <p:nvPr/>
        </p:nvPicPr>
        <p:blipFill>
          <a:blip r:embed="rId3"/>
          <a:stretch>
            <a:fillRect/>
          </a:stretch>
        </p:blipFill>
        <p:spPr>
          <a:xfrm>
            <a:off x="1584396" y="440288"/>
            <a:ext cx="2167000" cy="133582"/>
          </a:xfrm>
          <a:prstGeom prst="rect">
            <a:avLst/>
          </a:prstGeom>
        </p:spPr>
      </p:pic>
      <p:pic>
        <p:nvPicPr>
          <p:cNvPr id="23" name="Picture 17">
            <a:extLst>
              <a:ext uri="{FF2B5EF4-FFF2-40B4-BE49-F238E27FC236}">
                <a16:creationId xmlns:a16="http://schemas.microsoft.com/office/drawing/2014/main" id="{3A44B84E-ADCD-70A0-AC7D-A4585786C125}"/>
              </a:ext>
            </a:extLst>
          </p:cNvPr>
          <p:cNvPicPr>
            <a:picLocks noChangeAspect="1"/>
          </p:cNvPicPr>
          <p:nvPr/>
        </p:nvPicPr>
        <p:blipFill>
          <a:blip r:embed="rId4"/>
          <a:stretch>
            <a:fillRect/>
          </a:stretch>
        </p:blipFill>
        <p:spPr>
          <a:xfrm>
            <a:off x="10923534" y="282615"/>
            <a:ext cx="877942" cy="877942"/>
          </a:xfrm>
          <a:prstGeom prst="rect">
            <a:avLst/>
          </a:prstGeom>
        </p:spPr>
      </p:pic>
      <p:graphicFrame>
        <p:nvGraphicFramePr>
          <p:cNvPr id="3" name="Tabla 2">
            <a:extLst>
              <a:ext uri="{FF2B5EF4-FFF2-40B4-BE49-F238E27FC236}">
                <a16:creationId xmlns:a16="http://schemas.microsoft.com/office/drawing/2014/main" id="{A2A6035E-EFE1-6FAB-2875-184C3CDC1115}"/>
              </a:ext>
            </a:extLst>
          </p:cNvPr>
          <p:cNvGraphicFramePr>
            <a:graphicFrameLocks noGrp="1"/>
          </p:cNvGraphicFramePr>
          <p:nvPr>
            <p:extLst>
              <p:ext uri="{D42A27DB-BD31-4B8C-83A1-F6EECF244321}">
                <p14:modId xmlns:p14="http://schemas.microsoft.com/office/powerpoint/2010/main" val="2333621582"/>
              </p:ext>
            </p:extLst>
          </p:nvPr>
        </p:nvGraphicFramePr>
        <p:xfrm>
          <a:off x="742010" y="2329771"/>
          <a:ext cx="7563790" cy="3780000"/>
        </p:xfrm>
        <a:graphic>
          <a:graphicData uri="http://schemas.openxmlformats.org/drawingml/2006/table">
            <a:tbl>
              <a:tblPr firstRow="1" bandRow="1">
                <a:tableStyleId>{5C22544A-7EE6-4342-B048-85BDC9FD1C3A}</a:tableStyleId>
              </a:tblPr>
              <a:tblGrid>
                <a:gridCol w="7563790">
                  <a:extLst>
                    <a:ext uri="{9D8B030D-6E8A-4147-A177-3AD203B41FA5}">
                      <a16:colId xmlns:a16="http://schemas.microsoft.com/office/drawing/2014/main" val="1588228557"/>
                    </a:ext>
                  </a:extLst>
                </a:gridCol>
              </a:tblGrid>
              <a:tr h="468000">
                <a:tc>
                  <a:txBody>
                    <a:bodyPr/>
                    <a:lstStyle/>
                    <a:p>
                      <a:pPr marL="0" algn="l" defTabSz="914400" rtl="0" eaLnBrk="1" latinLnBrk="0" hangingPunct="1"/>
                      <a:r>
                        <a:rPr lang="en-US" sz="2400" b="1" kern="120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kern="1200">
                          <a:solidFill>
                            <a:srgbClr val="013B82"/>
                          </a:solidFill>
                          <a:effectLst/>
                          <a:latin typeface="Ubuntu Light" panose="020B0304030602030204" pitchFamily="34" charset="0"/>
                          <a:ea typeface="DengXian" panose="020B0503020204020204" pitchFamily="2" charset="-122"/>
                          <a:cs typeface="Arial" panose="020B0604020202020204" pitchFamily="34" charset="0"/>
                        </a:rPr>
                        <a:t>I want to… </a:t>
                      </a:r>
                      <a:r>
                        <a:rPr lang="en-US"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(What </a:t>
                      </a:r>
                      <a:r>
                        <a:rPr lang="en-US" sz="2000" b="0" i="1">
                          <a:solidFill>
                            <a:srgbClr val="595959"/>
                          </a:solidFill>
                          <a:effectLst/>
                          <a:latin typeface="Ubuntu Light" panose="020B0304030602030204" pitchFamily="34" charset="0"/>
                          <a:ea typeface="DengXian" panose="020B0503020204020204" pitchFamily="2" charset="-122"/>
                          <a:cs typeface="Arial" panose="020B0604020202020204" pitchFamily="34" charset="0"/>
                        </a:rPr>
                        <a:t>do you want to do?)</a:t>
                      </a:r>
                      <a:endParaRPr lang="en-US" sz="2000" b="0" kern="1200">
                        <a:solidFill>
                          <a:srgbClr val="013B82"/>
                        </a:solidFill>
                        <a:effectLst/>
                        <a:latin typeface="Ubuntu" panose="020B05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12700" cmpd="sng">
                      <a:noFill/>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9705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440341"/>
                  </a:ext>
                </a:extLst>
              </a:tr>
              <a:tr h="216000">
                <a:tc>
                  <a:txBody>
                    <a:bodyPr/>
                    <a:lstStyle/>
                    <a:p>
                      <a:pPr algn="l"/>
                      <a:endParaRPr lang="es-PA" sz="800" b="0"/>
                    </a:p>
                  </a:txBody>
                  <a:tcPr anchor="b">
                    <a:lnL w="12700" cmpd="sng">
                      <a:noFill/>
                    </a:lnL>
                    <a:lnR w="12700" cmpd="sng">
                      <a:noFill/>
                    </a:lnR>
                    <a:lnT w="9525" cap="flat" cmpd="sng" algn="ctr">
                      <a:solidFill>
                        <a:schemeClr val="tx1">
                          <a:lumMod val="65000"/>
                          <a:lumOff val="35000"/>
                        </a:schemeClr>
                      </a:solid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5360189"/>
                  </a:ext>
                </a:extLst>
              </a:tr>
              <a:tr h="468000">
                <a:tc>
                  <a:txBody>
                    <a:bodyPr/>
                    <a:lstStyle/>
                    <a:p>
                      <a:pPr algn="l"/>
                      <a:r>
                        <a:rPr lang="en-US" sz="2400" b="1" kern="120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Because… </a:t>
                      </a:r>
                      <a:r>
                        <a:rPr lang="en-US"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(Why is it important to you?)</a:t>
                      </a:r>
                      <a:endParaRPr lang="es-PA"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496093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kern="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174302"/>
                  </a:ext>
                </a:extLst>
              </a:tr>
              <a:tr h="216000">
                <a:tc>
                  <a:txBody>
                    <a:bodyPr/>
                    <a:lstStyle/>
                    <a:p>
                      <a:endParaRPr lang="es-PA" sz="800" b="0"/>
                    </a:p>
                  </a:txBody>
                  <a:tcPr anchor="b">
                    <a:lnL w="12700" cmpd="sng">
                      <a:noFill/>
                    </a:lnL>
                    <a:lnR w="12700" cmpd="sng">
                      <a:noFill/>
                    </a:lnR>
                    <a:lnT w="9525" cap="flat" cmpd="sng" algn="ctr">
                      <a:solidFill>
                        <a:schemeClr val="tx1">
                          <a:lumMod val="65000"/>
                          <a:lumOff val="35000"/>
                        </a:schemeClr>
                      </a:solid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399719"/>
                  </a:ext>
                </a:extLst>
              </a:tr>
              <a:tr h="468000">
                <a:tc>
                  <a:txBody>
                    <a:bodyPr/>
                    <a:lstStyle/>
                    <a:p>
                      <a:r>
                        <a:rPr lang="en-US" sz="2400" b="1" kern="1200">
                          <a:solidFill>
                            <a:srgbClr val="F68D1E"/>
                          </a:solidFill>
                          <a:effectLst/>
                          <a:latin typeface="Ubuntu Light" panose="020B0304030602030204" pitchFamily="34" charset="0"/>
                          <a:ea typeface="DengXian" panose="020B0503020204020204" pitchFamily="2" charset="-122"/>
                          <a:cs typeface="Arial" panose="020B0604020202020204" pitchFamily="34" charset="0"/>
                        </a:rPr>
                        <a:t>› </a:t>
                      </a:r>
                      <a:r>
                        <a:rPr lang="en-US" sz="2400" b="1">
                          <a:solidFill>
                            <a:srgbClr val="013B82"/>
                          </a:solidFill>
                          <a:effectLst/>
                          <a:latin typeface="Ubuntu Light" panose="020B0304030602030204" pitchFamily="34" charset="0"/>
                          <a:ea typeface="DengXian" panose="020B0503020204020204" pitchFamily="2" charset="-122"/>
                          <a:cs typeface="Arial" panose="020B0604020202020204" pitchFamily="34" charset="0"/>
                        </a:rPr>
                        <a:t>I can do this through… </a:t>
                      </a:r>
                      <a:r>
                        <a:rPr lang="en-US"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(How will you do it?)</a:t>
                      </a:r>
                      <a:endParaRPr lang="es-PA" sz="2000" b="0" i="1"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837034"/>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A" sz="1800" b="0" i="0">
                        <a:solidFill>
                          <a:schemeClr val="tx1">
                            <a:lumMod val="75000"/>
                            <a:lumOff val="25000"/>
                          </a:schemeClr>
                        </a:solidFill>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557620"/>
                  </a:ext>
                </a:extLst>
              </a:tr>
            </a:tbl>
          </a:graphicData>
        </a:graphic>
      </p:graphicFrame>
      <p:sp>
        <p:nvSpPr>
          <p:cNvPr id="2" name="Text Placeholder 5">
            <a:extLst>
              <a:ext uri="{FF2B5EF4-FFF2-40B4-BE49-F238E27FC236}">
                <a16:creationId xmlns:a16="http://schemas.microsoft.com/office/drawing/2014/main" id="{1B680A55-2BA5-C9CD-CA41-E3C580B26264}"/>
              </a:ext>
            </a:extLst>
          </p:cNvPr>
          <p:cNvSpPr txBox="1">
            <a:spLocks/>
          </p:cNvSpPr>
          <p:nvPr/>
        </p:nvSpPr>
        <p:spPr>
          <a:xfrm>
            <a:off x="1498600" y="732644"/>
            <a:ext cx="7823200" cy="877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a:solidFill>
                  <a:schemeClr val="tx1">
                    <a:lumMod val="75000"/>
                    <a:lumOff val="25000"/>
                  </a:schemeClr>
                </a:solidFill>
              </a:rPr>
              <a:t>Pre-Training: “Building your Project Idea” Assessment</a:t>
            </a:r>
          </a:p>
        </p:txBody>
      </p:sp>
      <p:grpSp>
        <p:nvGrpSpPr>
          <p:cNvPr id="5" name="Group 4">
            <a:extLst>
              <a:ext uri="{FF2B5EF4-FFF2-40B4-BE49-F238E27FC236}">
                <a16:creationId xmlns:a16="http://schemas.microsoft.com/office/drawing/2014/main" id="{F8A8CF7D-4C15-A83A-7D43-A3EC9B148E22}"/>
              </a:ext>
            </a:extLst>
          </p:cNvPr>
          <p:cNvGrpSpPr/>
          <p:nvPr/>
        </p:nvGrpSpPr>
        <p:grpSpPr>
          <a:xfrm>
            <a:off x="10626480" y="5319165"/>
            <a:ext cx="1205988" cy="1207758"/>
            <a:chOff x="-2159000" y="3136801"/>
            <a:chExt cx="1724039" cy="1726568"/>
          </a:xfrm>
        </p:grpSpPr>
        <p:sp>
          <p:nvSpPr>
            <p:cNvPr id="7" name="Oval 6">
              <a:extLst>
                <a:ext uri="{FF2B5EF4-FFF2-40B4-BE49-F238E27FC236}">
                  <a16:creationId xmlns:a16="http://schemas.microsoft.com/office/drawing/2014/main" id="{BD85E394-D697-65C1-4958-9B7DFDF74C9A}"/>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4F21AD-D74B-6F71-715E-0F39906DEB8A}"/>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0" name="Graphic 9">
              <a:extLst>
                <a:ext uri="{FF2B5EF4-FFF2-40B4-BE49-F238E27FC236}">
                  <a16:creationId xmlns:a16="http://schemas.microsoft.com/office/drawing/2014/main" id="{C3F718CC-A150-8A8D-6B30-5AD2C24C3B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4629" y="3262664"/>
              <a:ext cx="839943" cy="868416"/>
            </a:xfrm>
            <a:prstGeom prst="rect">
              <a:avLst/>
            </a:prstGeom>
          </p:spPr>
        </p:pic>
      </p:grpSp>
      <p:sp>
        <p:nvSpPr>
          <p:cNvPr id="12" name="Rectangle: Rounded Corners 11">
            <a:extLst>
              <a:ext uri="{FF2B5EF4-FFF2-40B4-BE49-F238E27FC236}">
                <a16:creationId xmlns:a16="http://schemas.microsoft.com/office/drawing/2014/main" id="{BBAC5258-9B56-F82B-60E1-A89349984BF0}"/>
              </a:ext>
            </a:extLst>
          </p:cNvPr>
          <p:cNvSpPr/>
          <p:nvPr/>
        </p:nvSpPr>
        <p:spPr>
          <a:xfrm>
            <a:off x="8824260" y="2717800"/>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Workbook Activity</a:t>
            </a:r>
          </a:p>
        </p:txBody>
      </p:sp>
      <p:sp>
        <p:nvSpPr>
          <p:cNvPr id="13" name="Rectangle: Rounded Corners 12">
            <a:extLst>
              <a:ext uri="{FF2B5EF4-FFF2-40B4-BE49-F238E27FC236}">
                <a16:creationId xmlns:a16="http://schemas.microsoft.com/office/drawing/2014/main" id="{F9DD1E44-836E-FF50-468F-204CEE4D8B60}"/>
              </a:ext>
            </a:extLst>
          </p:cNvPr>
          <p:cNvSpPr/>
          <p:nvPr/>
        </p:nvSpPr>
        <p:spPr>
          <a:xfrm>
            <a:off x="8824260" y="3823557"/>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15 minutes</a:t>
            </a:r>
          </a:p>
        </p:txBody>
      </p:sp>
      <p:pic>
        <p:nvPicPr>
          <p:cNvPr id="14" name="Graphic 13">
            <a:extLst>
              <a:ext uri="{FF2B5EF4-FFF2-40B4-BE49-F238E27FC236}">
                <a16:creationId xmlns:a16="http://schemas.microsoft.com/office/drawing/2014/main" id="{272F6866-F061-76DE-7987-FBD3287A61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91625" y="3613150"/>
            <a:ext cx="895350" cy="1009650"/>
          </a:xfrm>
          <a:prstGeom prst="rect">
            <a:avLst/>
          </a:prstGeom>
        </p:spPr>
      </p:pic>
      <p:pic>
        <p:nvPicPr>
          <p:cNvPr id="16" name="Graphic 15">
            <a:extLst>
              <a:ext uri="{FF2B5EF4-FFF2-40B4-BE49-F238E27FC236}">
                <a16:creationId xmlns:a16="http://schemas.microsoft.com/office/drawing/2014/main" id="{40088199-BFB9-FFDD-0DAB-F48255063C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91624" y="2642825"/>
            <a:ext cx="895350" cy="895350"/>
          </a:xfrm>
          <a:prstGeom prst="rect">
            <a:avLst/>
          </a:prstGeom>
        </p:spPr>
      </p:pic>
    </p:spTree>
    <p:extLst>
      <p:ext uri="{BB962C8B-B14F-4D97-AF65-F5344CB8AC3E}">
        <p14:creationId xmlns:p14="http://schemas.microsoft.com/office/powerpoint/2010/main" val="338152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673BECF-9FAC-25CE-AE3D-C1ED9803676D}"/>
              </a:ext>
            </a:extLst>
          </p:cNvPr>
          <p:cNvSpPr>
            <a:spLocks noGrp="1"/>
          </p:cNvSpPr>
          <p:nvPr>
            <p:ph type="body" sz="quarter" idx="10"/>
          </p:nvPr>
        </p:nvSpPr>
        <p:spPr>
          <a:xfrm>
            <a:off x="628650" y="621371"/>
            <a:ext cx="9610725" cy="633743"/>
          </a:xfrm>
        </p:spPr>
        <p:txBody>
          <a:bodyPr/>
          <a:lstStyle/>
          <a:p>
            <a:r>
              <a:rPr lang="en-US" sz="3600" b="1">
                <a:solidFill>
                  <a:srgbClr val="013B82"/>
                </a:solidFill>
                <a:latin typeface="Ubuntu" panose="020B0504030602030204" pitchFamily="34" charset="0"/>
              </a:rPr>
              <a:t>Goal and Objectives of the Training</a:t>
            </a:r>
          </a:p>
        </p:txBody>
      </p:sp>
      <p:sp>
        <p:nvSpPr>
          <p:cNvPr id="14" name="Text Placeholder 7">
            <a:extLst>
              <a:ext uri="{FF2B5EF4-FFF2-40B4-BE49-F238E27FC236}">
                <a16:creationId xmlns:a16="http://schemas.microsoft.com/office/drawing/2014/main" id="{3F894CDD-FC22-0E5D-6116-8707B0FBA497}"/>
              </a:ext>
            </a:extLst>
          </p:cNvPr>
          <p:cNvSpPr>
            <a:spLocks noGrp="1"/>
          </p:cNvSpPr>
          <p:nvPr>
            <p:ph type="body" sz="quarter" idx="11"/>
          </p:nvPr>
        </p:nvSpPr>
        <p:spPr>
          <a:xfrm>
            <a:off x="3868045" y="1613468"/>
            <a:ext cx="7871460" cy="529367"/>
          </a:xfrm>
        </p:spPr>
        <p:txBody>
          <a:bodyPr>
            <a:noAutofit/>
          </a:bodyPr>
          <a:lstStyle/>
          <a:p>
            <a:r>
              <a:rPr lang="en-US" dirty="0">
                <a:solidFill>
                  <a:schemeClr val="tx1">
                    <a:lumMod val="75000"/>
                    <a:lumOff val="25000"/>
                  </a:schemeClr>
                </a:solidFill>
                <a:latin typeface="Ubuntu Light" panose="020B0304030602030204" pitchFamily="34" charset="0"/>
              </a:rPr>
              <a:t>The Objectives of this training are:</a:t>
            </a:r>
          </a:p>
        </p:txBody>
      </p:sp>
      <p:sp>
        <p:nvSpPr>
          <p:cNvPr id="2" name="TextBox 1">
            <a:extLst>
              <a:ext uri="{FF2B5EF4-FFF2-40B4-BE49-F238E27FC236}">
                <a16:creationId xmlns:a16="http://schemas.microsoft.com/office/drawing/2014/main" id="{DEE0D71B-2213-0276-28BB-88C244459B6C}"/>
              </a:ext>
            </a:extLst>
          </p:cNvPr>
          <p:cNvSpPr txBox="1"/>
          <p:nvPr/>
        </p:nvSpPr>
        <p:spPr>
          <a:xfrm>
            <a:off x="4044199" y="2142835"/>
            <a:ext cx="7988675" cy="3847848"/>
          </a:xfrm>
          <a:prstGeom prst="rect">
            <a:avLst/>
          </a:prstGeom>
          <a:noFill/>
        </p:spPr>
        <p:txBody>
          <a:bodyPr wrap="square" lIns="91440" tIns="45720" rIns="91440" bIns="45720" rtlCol="0" anchor="t">
            <a:spAutoFit/>
          </a:bodyPr>
          <a:lstStyle/>
          <a:p>
            <a:pPr marL="342900" indent="-342900">
              <a:lnSpc>
                <a:spcPct val="120000"/>
              </a:lnSpc>
              <a:spcAft>
                <a:spcPts val="600"/>
              </a:spcAft>
              <a:buBlip>
                <a:blip r:embed="rId2"/>
              </a:buBlip>
            </a:pPr>
            <a:r>
              <a:rPr lang="en-US" sz="2100" dirty="0">
                <a:solidFill>
                  <a:schemeClr val="tx1">
                    <a:lumMod val="75000"/>
                    <a:lumOff val="25000"/>
                  </a:schemeClr>
                </a:solidFill>
                <a:latin typeface="Ubuntu Light"/>
                <a:ea typeface="Calibri"/>
                <a:cs typeface="Calibri"/>
                <a:sym typeface="Calibri"/>
              </a:rPr>
              <a:t>Learn how to </a:t>
            </a:r>
            <a:r>
              <a:rPr lang="en-US" sz="2100" b="1" dirty="0">
                <a:solidFill>
                  <a:schemeClr val="tx1">
                    <a:lumMod val="75000"/>
                    <a:lumOff val="25000"/>
                  </a:schemeClr>
                </a:solidFill>
                <a:latin typeface="Ubuntu Light"/>
                <a:ea typeface="Calibri"/>
                <a:cs typeface="Calibri"/>
                <a:sym typeface="Calibri"/>
              </a:rPr>
              <a:t>identify a problem </a:t>
            </a:r>
            <a:r>
              <a:rPr lang="en-US" sz="2100" dirty="0">
                <a:solidFill>
                  <a:schemeClr val="tx1">
                    <a:lumMod val="75000"/>
                    <a:lumOff val="25000"/>
                  </a:schemeClr>
                </a:solidFill>
                <a:latin typeface="Ubuntu Light"/>
                <a:ea typeface="Calibri"/>
                <a:cs typeface="Calibri"/>
                <a:sym typeface="Calibri"/>
              </a:rPr>
              <a:t>or gap in your Program or community and </a:t>
            </a:r>
            <a:r>
              <a:rPr lang="en-US" sz="2100" b="1" dirty="0">
                <a:solidFill>
                  <a:schemeClr val="tx1">
                    <a:lumMod val="75000"/>
                    <a:lumOff val="25000"/>
                  </a:schemeClr>
                </a:solidFill>
                <a:latin typeface="Ubuntu Light"/>
                <a:ea typeface="Calibri"/>
                <a:cs typeface="Calibri"/>
                <a:sym typeface="Calibri"/>
              </a:rPr>
              <a:t>design a project</a:t>
            </a:r>
            <a:r>
              <a:rPr lang="en-US" sz="2100" dirty="0">
                <a:solidFill>
                  <a:schemeClr val="tx1">
                    <a:lumMod val="75000"/>
                    <a:lumOff val="25000"/>
                  </a:schemeClr>
                </a:solidFill>
                <a:latin typeface="Ubuntu Light"/>
                <a:ea typeface="Calibri"/>
                <a:cs typeface="Calibri"/>
                <a:sym typeface="Calibri"/>
              </a:rPr>
              <a:t> to address it.</a:t>
            </a:r>
          </a:p>
          <a:p>
            <a:pPr marL="342900" indent="-342900">
              <a:lnSpc>
                <a:spcPct val="120000"/>
              </a:lnSpc>
              <a:spcAft>
                <a:spcPts val="600"/>
              </a:spcAft>
              <a:buBlip>
                <a:blip r:embed="rId2"/>
              </a:buBlip>
            </a:pPr>
            <a:r>
              <a:rPr lang="en-US" sz="2100" dirty="0">
                <a:solidFill>
                  <a:schemeClr val="tx1">
                    <a:lumMod val="75000"/>
                    <a:lumOff val="25000"/>
                  </a:schemeClr>
                </a:solidFill>
                <a:latin typeface="Ubuntu Light"/>
                <a:ea typeface="Calibri"/>
                <a:cs typeface="Calibri"/>
                <a:sym typeface="Calibri"/>
              </a:rPr>
              <a:t>Review </a:t>
            </a:r>
            <a:r>
              <a:rPr lang="en-US" sz="2100" b="1" dirty="0">
                <a:solidFill>
                  <a:schemeClr val="tx1">
                    <a:lumMod val="75000"/>
                    <a:lumOff val="25000"/>
                  </a:schemeClr>
                </a:solidFill>
                <a:latin typeface="Ubuntu Light"/>
                <a:ea typeface="Calibri"/>
                <a:cs typeface="Calibri"/>
                <a:sym typeface="Calibri"/>
              </a:rPr>
              <a:t>key words</a:t>
            </a:r>
            <a:r>
              <a:rPr lang="en-US" sz="2100" dirty="0">
                <a:solidFill>
                  <a:schemeClr val="tx1">
                    <a:lumMod val="75000"/>
                    <a:lumOff val="25000"/>
                  </a:schemeClr>
                </a:solidFill>
                <a:latin typeface="Ubuntu Light"/>
                <a:ea typeface="Calibri"/>
                <a:cs typeface="Calibri"/>
                <a:sym typeface="Calibri"/>
              </a:rPr>
              <a:t> of project management.</a:t>
            </a:r>
            <a:endParaRPr lang="en-US" sz="2100" dirty="0">
              <a:solidFill>
                <a:schemeClr val="tx1">
                  <a:lumMod val="75000"/>
                  <a:lumOff val="25000"/>
                </a:schemeClr>
              </a:solidFill>
              <a:latin typeface="Ubuntu Light"/>
              <a:ea typeface="Calibri"/>
              <a:cs typeface="Calibri"/>
            </a:endParaRPr>
          </a:p>
          <a:p>
            <a:pPr marL="342900" indent="-342900">
              <a:lnSpc>
                <a:spcPct val="120000"/>
              </a:lnSpc>
              <a:spcAft>
                <a:spcPts val="600"/>
              </a:spcAft>
              <a:buBlip>
                <a:blip r:embed="rId2"/>
              </a:buBlip>
            </a:pPr>
            <a:r>
              <a:rPr lang="en-US" sz="2100" dirty="0">
                <a:solidFill>
                  <a:schemeClr val="tx1">
                    <a:lumMod val="75000"/>
                    <a:lumOff val="25000"/>
                  </a:schemeClr>
                </a:solidFill>
                <a:latin typeface="Ubuntu Light"/>
                <a:ea typeface="Calibri"/>
                <a:cs typeface="Calibri"/>
                <a:sym typeface="Calibri"/>
              </a:rPr>
              <a:t>Learn and understand the </a:t>
            </a:r>
            <a:r>
              <a:rPr lang="en-US" sz="2100" b="1" dirty="0">
                <a:solidFill>
                  <a:schemeClr val="tx1">
                    <a:lumMod val="75000"/>
                    <a:lumOff val="25000"/>
                  </a:schemeClr>
                </a:solidFill>
                <a:latin typeface="Ubuntu Light"/>
                <a:ea typeface="Calibri"/>
                <a:cs typeface="Calibri"/>
                <a:sym typeface="Calibri"/>
              </a:rPr>
              <a:t>five phases of project management</a:t>
            </a:r>
            <a:r>
              <a:rPr lang="en-US" sz="2100" dirty="0">
                <a:solidFill>
                  <a:schemeClr val="tx1">
                    <a:lumMod val="75000"/>
                    <a:lumOff val="25000"/>
                  </a:schemeClr>
                </a:solidFill>
                <a:latin typeface="Ubuntu Light"/>
                <a:ea typeface="Calibri"/>
                <a:cs typeface="Calibri"/>
                <a:sym typeface="Calibri"/>
              </a:rPr>
              <a:t>.</a:t>
            </a:r>
            <a:endParaRPr lang="en-US" sz="2100" dirty="0">
              <a:solidFill>
                <a:schemeClr val="tx1">
                  <a:lumMod val="75000"/>
                  <a:lumOff val="25000"/>
                </a:schemeClr>
              </a:solidFill>
              <a:latin typeface="Ubuntu Light"/>
              <a:ea typeface="Calibri"/>
              <a:cs typeface="Calibri"/>
            </a:endParaRPr>
          </a:p>
          <a:p>
            <a:pPr marL="342900" indent="-342900">
              <a:lnSpc>
                <a:spcPct val="120000"/>
              </a:lnSpc>
              <a:spcAft>
                <a:spcPts val="600"/>
              </a:spcAft>
              <a:buBlip>
                <a:blip r:embed="rId2"/>
              </a:buBlip>
            </a:pPr>
            <a:r>
              <a:rPr lang="en-US" sz="2100" dirty="0">
                <a:solidFill>
                  <a:schemeClr val="tx1">
                    <a:lumMod val="75000"/>
                    <a:lumOff val="25000"/>
                  </a:schemeClr>
                </a:solidFill>
                <a:latin typeface="Ubuntu Light"/>
                <a:ea typeface="Calibri"/>
                <a:cs typeface="Calibri"/>
                <a:sym typeface="Calibri"/>
              </a:rPr>
              <a:t>Explore </a:t>
            </a:r>
            <a:r>
              <a:rPr lang="en-US" sz="2100" b="1" dirty="0">
                <a:solidFill>
                  <a:schemeClr val="tx1">
                    <a:lumMod val="75000"/>
                    <a:lumOff val="25000"/>
                  </a:schemeClr>
                </a:solidFill>
                <a:latin typeface="Ubuntu Light"/>
                <a:ea typeface="Calibri"/>
                <a:cs typeface="Calibri"/>
                <a:sym typeface="Calibri"/>
              </a:rPr>
              <a:t>tools </a:t>
            </a:r>
            <a:r>
              <a:rPr lang="en-US" sz="2100" dirty="0">
                <a:solidFill>
                  <a:schemeClr val="tx1">
                    <a:lumMod val="75000"/>
                    <a:lumOff val="25000"/>
                  </a:schemeClr>
                </a:solidFill>
                <a:latin typeface="Ubuntu Light"/>
                <a:ea typeface="Calibri"/>
                <a:cs typeface="Calibri"/>
                <a:sym typeface="Calibri"/>
              </a:rPr>
              <a:t>to use during each phase of project management.</a:t>
            </a:r>
            <a:endParaRPr lang="en-US" sz="2100" dirty="0">
              <a:solidFill>
                <a:schemeClr val="tx1">
                  <a:lumMod val="75000"/>
                  <a:lumOff val="25000"/>
                </a:schemeClr>
              </a:solidFill>
              <a:latin typeface="Ubuntu Light"/>
              <a:ea typeface="Calibri"/>
              <a:cs typeface="Calibri"/>
            </a:endParaRPr>
          </a:p>
          <a:p>
            <a:pPr marL="342900" indent="-342900">
              <a:lnSpc>
                <a:spcPct val="120000"/>
              </a:lnSpc>
              <a:spcAft>
                <a:spcPts val="600"/>
              </a:spcAft>
              <a:buBlip>
                <a:blip r:embed="rId2"/>
              </a:buBlip>
            </a:pPr>
            <a:r>
              <a:rPr lang="en-US" sz="2100" dirty="0">
                <a:solidFill>
                  <a:schemeClr val="tx1">
                    <a:lumMod val="75000"/>
                    <a:lumOff val="25000"/>
                  </a:schemeClr>
                </a:solidFill>
                <a:latin typeface="Ubuntu Light"/>
                <a:ea typeface="Calibri"/>
                <a:cs typeface="Calibri"/>
                <a:sym typeface="Calibri"/>
              </a:rPr>
              <a:t>Develop a </a:t>
            </a:r>
            <a:r>
              <a:rPr lang="en-US" sz="2100" b="1" dirty="0">
                <a:solidFill>
                  <a:schemeClr val="tx1">
                    <a:lumMod val="75000"/>
                    <a:lumOff val="25000"/>
                  </a:schemeClr>
                </a:solidFill>
                <a:latin typeface="Ubuntu Light"/>
                <a:ea typeface="Calibri"/>
                <a:cs typeface="Calibri"/>
                <a:sym typeface="Calibri"/>
              </a:rPr>
              <a:t>project plan</a:t>
            </a:r>
            <a:r>
              <a:rPr lang="en-US" sz="2100" dirty="0">
                <a:solidFill>
                  <a:schemeClr val="tx1">
                    <a:lumMod val="75000"/>
                    <a:lumOff val="25000"/>
                  </a:schemeClr>
                </a:solidFill>
                <a:latin typeface="Ubuntu Light"/>
                <a:ea typeface="Calibri"/>
                <a:cs typeface="Calibri"/>
                <a:sym typeface="Calibri"/>
              </a:rPr>
              <a:t> that outlines clear steps, resources,  and timelines to bring your idea to life.</a:t>
            </a:r>
            <a:endParaRPr lang="en-US" sz="2100" dirty="0">
              <a:solidFill>
                <a:schemeClr val="tx1">
                  <a:lumMod val="75000"/>
                  <a:lumOff val="25000"/>
                </a:schemeClr>
              </a:solidFill>
              <a:latin typeface="Ubuntu Light"/>
              <a:ea typeface="Calibri"/>
              <a:cs typeface="Calibri"/>
            </a:endParaRPr>
          </a:p>
        </p:txBody>
      </p:sp>
      <p:pic>
        <p:nvPicPr>
          <p:cNvPr id="7" name="Picture 6" descr="A group of people holding flags&#10;&#10;AI-generated content may be incorrect.">
            <a:extLst>
              <a:ext uri="{FF2B5EF4-FFF2-40B4-BE49-F238E27FC236}">
                <a16:creationId xmlns:a16="http://schemas.microsoft.com/office/drawing/2014/main" id="{9BD31811-D19D-7132-E773-5AC4C6888A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989" y="1576337"/>
            <a:ext cx="3270056" cy="3705325"/>
          </a:xfrm>
          <a:prstGeom prst="rect">
            <a:avLst/>
          </a:prstGeom>
        </p:spPr>
      </p:pic>
    </p:spTree>
    <p:extLst>
      <p:ext uri="{BB962C8B-B14F-4D97-AF65-F5344CB8AC3E}">
        <p14:creationId xmlns:p14="http://schemas.microsoft.com/office/powerpoint/2010/main" val="2639038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F7B2FD1-0CD3-ABAF-A1EF-B9D0C636F83A}"/>
              </a:ext>
            </a:extLst>
          </p:cNvPr>
          <p:cNvGrpSpPr/>
          <p:nvPr/>
        </p:nvGrpSpPr>
        <p:grpSpPr>
          <a:xfrm>
            <a:off x="-138602" y="1577940"/>
            <a:ext cx="4778829" cy="4778829"/>
            <a:chOff x="-165099" y="1638300"/>
            <a:chExt cx="4892788" cy="4892788"/>
          </a:xfrm>
          <a:solidFill>
            <a:srgbClr val="0095DA"/>
          </a:solidFill>
        </p:grpSpPr>
        <p:sp>
          <p:nvSpPr>
            <p:cNvPr id="16" name="Rectangle 15">
              <a:extLst>
                <a:ext uri="{FF2B5EF4-FFF2-40B4-BE49-F238E27FC236}">
                  <a16:creationId xmlns:a16="http://schemas.microsoft.com/office/drawing/2014/main" id="{84B3258A-9D6E-0885-EECC-186722591E59}"/>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7" name="Oval 16">
              <a:extLst>
                <a:ext uri="{FF2B5EF4-FFF2-40B4-BE49-F238E27FC236}">
                  <a16:creationId xmlns:a16="http://schemas.microsoft.com/office/drawing/2014/main" id="{4CB6EE8E-8843-BB78-734E-6CB0D2FC7DB1}"/>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18" name="TextBox 8">
            <a:extLst>
              <a:ext uri="{FF2B5EF4-FFF2-40B4-BE49-F238E27FC236}">
                <a16:creationId xmlns:a16="http://schemas.microsoft.com/office/drawing/2014/main" id="{2EBA0433-8D90-2135-4CA2-5ECAFB8EDA3B}"/>
              </a:ext>
            </a:extLst>
          </p:cNvPr>
          <p:cNvSpPr txBox="1"/>
          <p:nvPr/>
        </p:nvSpPr>
        <p:spPr>
          <a:xfrm>
            <a:off x="1064385" y="2991703"/>
            <a:ext cx="3240916" cy="1569660"/>
          </a:xfrm>
          <a:prstGeom prst="rect">
            <a:avLst/>
          </a:prstGeom>
          <a:noFill/>
        </p:spPr>
        <p:txBody>
          <a:bodyPr wrap="square" rtlCol="0">
            <a:spAutoFit/>
          </a:bodyPr>
          <a:lstStyle/>
          <a:p>
            <a:r>
              <a:rPr lang="en-US" sz="3200" b="1">
                <a:solidFill>
                  <a:srgbClr val="013B82"/>
                </a:solidFill>
                <a:latin typeface="Ubuntu"/>
              </a:rPr>
              <a:t>“Are you sure” </a:t>
            </a:r>
            <a:r>
              <a:rPr lang="en-US" sz="3200" b="1">
                <a:solidFill>
                  <a:schemeClr val="bg1"/>
                </a:solidFill>
                <a:latin typeface="Ubuntu"/>
              </a:rPr>
              <a:t>Project Idea Questions: </a:t>
            </a:r>
          </a:p>
        </p:txBody>
      </p:sp>
      <p:sp>
        <p:nvSpPr>
          <p:cNvPr id="19" name="TextBox 18">
            <a:extLst>
              <a:ext uri="{FF2B5EF4-FFF2-40B4-BE49-F238E27FC236}">
                <a16:creationId xmlns:a16="http://schemas.microsoft.com/office/drawing/2014/main" id="{B4E6F0CE-FCEC-4725-B568-AF631A19AEE7}"/>
              </a:ext>
            </a:extLst>
          </p:cNvPr>
          <p:cNvSpPr txBox="1"/>
          <p:nvPr/>
        </p:nvSpPr>
        <p:spPr>
          <a:xfrm>
            <a:off x="4902200" y="1313454"/>
            <a:ext cx="6014137" cy="5307800"/>
          </a:xfrm>
          <a:prstGeom prst="rect">
            <a:avLst/>
          </a:prstGeom>
          <a:noFill/>
        </p:spPr>
        <p:txBody>
          <a:bodyPr wrap="square" rtlCol="0">
            <a:spAutoFit/>
          </a:bodyPr>
          <a:lstStyle/>
          <a:p>
            <a:pPr marL="342900" indent="-342900">
              <a:lnSpc>
                <a:spcPct val="120000"/>
              </a:lnSpc>
              <a:spcAft>
                <a:spcPts val="600"/>
              </a:spcAft>
              <a:buBlip>
                <a:blip r:embed="rId2"/>
              </a:buBlip>
            </a:pPr>
            <a:r>
              <a:rPr lang="en-US" sz="2200" dirty="0">
                <a:solidFill>
                  <a:schemeClr val="tx1">
                    <a:lumMod val="65000"/>
                    <a:lumOff val="35000"/>
                  </a:schemeClr>
                </a:solidFill>
                <a:latin typeface="Ubuntu Light"/>
                <a:ea typeface="Calibri"/>
                <a:cs typeface="Calibri"/>
                <a:sym typeface="Calibri"/>
              </a:rPr>
              <a:t>Do you have the</a:t>
            </a:r>
            <a:r>
              <a:rPr lang="en-US" sz="2200" dirty="0">
                <a:solidFill>
                  <a:srgbClr val="013B82"/>
                </a:solidFill>
                <a:latin typeface="Ubuntu Light"/>
                <a:ea typeface="Calibri"/>
                <a:cs typeface="Calibri"/>
                <a:sym typeface="Calibri"/>
              </a:rPr>
              <a:t> </a:t>
            </a:r>
            <a:r>
              <a:rPr lang="en-US" sz="2200" b="1" dirty="0">
                <a:solidFill>
                  <a:srgbClr val="013B82"/>
                </a:solidFill>
                <a:latin typeface="Ubuntu Light"/>
                <a:ea typeface="Calibri"/>
                <a:cs typeface="Calibri"/>
                <a:sym typeface="Calibri"/>
              </a:rPr>
              <a:t>resources, skills, and knowledge </a:t>
            </a:r>
            <a:r>
              <a:rPr lang="en-US" sz="2200" dirty="0">
                <a:solidFill>
                  <a:schemeClr val="tx1">
                    <a:lumMod val="65000"/>
                    <a:lumOff val="35000"/>
                  </a:schemeClr>
                </a:solidFill>
                <a:latin typeface="Ubuntu Light"/>
                <a:ea typeface="Calibri"/>
                <a:cs typeface="Calibri"/>
                <a:sym typeface="Calibri"/>
              </a:rPr>
              <a:t>to handle this project? </a:t>
            </a:r>
          </a:p>
          <a:p>
            <a:pPr marL="342900" indent="-342900">
              <a:lnSpc>
                <a:spcPct val="120000"/>
              </a:lnSpc>
              <a:spcAft>
                <a:spcPts val="600"/>
              </a:spcAft>
              <a:buBlip>
                <a:blip r:embed="rId2"/>
              </a:buBlip>
            </a:pPr>
            <a:r>
              <a:rPr lang="en-US" sz="2200" dirty="0">
                <a:solidFill>
                  <a:schemeClr val="tx1">
                    <a:lumMod val="65000"/>
                    <a:lumOff val="35000"/>
                  </a:schemeClr>
                </a:solidFill>
                <a:latin typeface="Ubuntu Light"/>
                <a:ea typeface="Calibri"/>
                <a:cs typeface="Calibri"/>
                <a:sym typeface="Calibri"/>
              </a:rPr>
              <a:t>Do you feel this project would be </a:t>
            </a:r>
            <a:r>
              <a:rPr lang="en-US" sz="2200" b="1" dirty="0">
                <a:solidFill>
                  <a:srgbClr val="013B82"/>
                </a:solidFill>
                <a:latin typeface="Ubuntu Light"/>
                <a:ea typeface="Calibri"/>
                <a:cs typeface="Calibri"/>
                <a:sym typeface="Calibri"/>
              </a:rPr>
              <a:t>easy to track and measure</a:t>
            </a:r>
            <a:r>
              <a:rPr lang="en-US" sz="2200" dirty="0">
                <a:solidFill>
                  <a:schemeClr val="tx1">
                    <a:lumMod val="65000"/>
                    <a:lumOff val="35000"/>
                  </a:schemeClr>
                </a:solidFill>
                <a:latin typeface="Ubuntu Light"/>
                <a:ea typeface="Calibri"/>
                <a:cs typeface="Calibri"/>
                <a:sym typeface="Calibri"/>
              </a:rPr>
              <a:t> success?</a:t>
            </a:r>
          </a:p>
          <a:p>
            <a:pPr marL="342900" indent="-342900">
              <a:lnSpc>
                <a:spcPct val="120000"/>
              </a:lnSpc>
              <a:spcAft>
                <a:spcPts val="600"/>
              </a:spcAft>
              <a:buBlip>
                <a:blip r:embed="rId2"/>
              </a:buBlip>
            </a:pPr>
            <a:r>
              <a:rPr lang="en-US" sz="2200" dirty="0">
                <a:solidFill>
                  <a:schemeClr val="tx1">
                    <a:lumMod val="65000"/>
                    <a:lumOff val="35000"/>
                  </a:schemeClr>
                </a:solidFill>
                <a:latin typeface="Ubuntu Light"/>
                <a:ea typeface="Calibri"/>
                <a:cs typeface="Calibri"/>
                <a:sym typeface="Calibri"/>
              </a:rPr>
              <a:t>Are you </a:t>
            </a:r>
            <a:r>
              <a:rPr lang="en-US" sz="2200" b="1" dirty="0">
                <a:solidFill>
                  <a:srgbClr val="013B82"/>
                </a:solidFill>
                <a:latin typeface="Ubuntu Light"/>
                <a:ea typeface="Calibri"/>
                <a:cs typeface="Calibri"/>
                <a:sym typeface="Calibri"/>
              </a:rPr>
              <a:t>confident </a:t>
            </a:r>
            <a:r>
              <a:rPr lang="en-US" sz="2200" dirty="0">
                <a:solidFill>
                  <a:schemeClr val="tx1">
                    <a:lumMod val="65000"/>
                    <a:lumOff val="35000"/>
                  </a:schemeClr>
                </a:solidFill>
                <a:latin typeface="Ubuntu Light"/>
                <a:ea typeface="Calibri"/>
                <a:cs typeface="Calibri"/>
                <a:sym typeface="Calibri"/>
              </a:rPr>
              <a:t>you can tackle this project and help </a:t>
            </a:r>
            <a:r>
              <a:rPr lang="en-US" sz="2200" b="1" dirty="0">
                <a:solidFill>
                  <a:srgbClr val="013B82"/>
                </a:solidFill>
                <a:latin typeface="Ubuntu Light"/>
                <a:ea typeface="Calibri"/>
                <a:cs typeface="Calibri"/>
                <a:sym typeface="Calibri"/>
              </a:rPr>
              <a:t>solve a community need</a:t>
            </a:r>
            <a:r>
              <a:rPr lang="en-US" sz="2200" dirty="0">
                <a:solidFill>
                  <a:schemeClr val="tx1">
                    <a:lumMod val="65000"/>
                    <a:lumOff val="35000"/>
                  </a:schemeClr>
                </a:solidFill>
                <a:latin typeface="Ubuntu Light"/>
                <a:ea typeface="Calibri"/>
                <a:cs typeface="Calibri"/>
                <a:sym typeface="Calibri"/>
              </a:rPr>
              <a:t>?</a:t>
            </a:r>
          </a:p>
          <a:p>
            <a:pPr marL="342900" indent="-342900">
              <a:lnSpc>
                <a:spcPct val="120000"/>
              </a:lnSpc>
              <a:spcAft>
                <a:spcPts val="600"/>
              </a:spcAft>
              <a:buBlip>
                <a:blip r:embed="rId2"/>
              </a:buBlip>
            </a:pPr>
            <a:r>
              <a:rPr lang="en-US" sz="2200" dirty="0">
                <a:solidFill>
                  <a:schemeClr val="tx1">
                    <a:lumMod val="65000"/>
                    <a:lumOff val="35000"/>
                  </a:schemeClr>
                </a:solidFill>
                <a:latin typeface="Ubuntu Light"/>
                <a:ea typeface="Calibri"/>
                <a:cs typeface="Calibri"/>
                <a:sym typeface="Calibri"/>
              </a:rPr>
              <a:t>Can you </a:t>
            </a:r>
            <a:r>
              <a:rPr lang="en-US" sz="2200" b="1" dirty="0">
                <a:solidFill>
                  <a:srgbClr val="013B82"/>
                </a:solidFill>
                <a:latin typeface="Ubuntu Light"/>
                <a:ea typeface="Calibri"/>
                <a:cs typeface="Calibri"/>
                <a:sym typeface="Calibri"/>
              </a:rPr>
              <a:t>easily explain</a:t>
            </a:r>
            <a:r>
              <a:rPr lang="en-US" sz="2200" dirty="0">
                <a:solidFill>
                  <a:schemeClr val="tx1">
                    <a:lumMod val="65000"/>
                    <a:lumOff val="35000"/>
                  </a:schemeClr>
                </a:solidFill>
                <a:latin typeface="Ubuntu Light"/>
                <a:ea typeface="Calibri"/>
                <a:cs typeface="Calibri"/>
                <a:sym typeface="Calibri"/>
              </a:rPr>
              <a:t> this need and project to others?</a:t>
            </a:r>
          </a:p>
          <a:p>
            <a:pPr marL="342900" indent="-342900">
              <a:lnSpc>
                <a:spcPct val="120000"/>
              </a:lnSpc>
              <a:spcAft>
                <a:spcPts val="600"/>
              </a:spcAft>
              <a:buBlip>
                <a:blip r:embed="rId2"/>
              </a:buBlip>
            </a:pPr>
            <a:r>
              <a:rPr lang="en-US" sz="2200" dirty="0">
                <a:solidFill>
                  <a:schemeClr val="tx1">
                    <a:lumMod val="65000"/>
                    <a:lumOff val="35000"/>
                  </a:schemeClr>
                </a:solidFill>
                <a:latin typeface="Ubuntu Light"/>
                <a:ea typeface="Calibri"/>
                <a:cs typeface="Calibri"/>
                <a:sym typeface="Calibri"/>
              </a:rPr>
              <a:t>Does this need truly </a:t>
            </a:r>
            <a:r>
              <a:rPr lang="en-US" sz="2200" b="1" dirty="0">
                <a:solidFill>
                  <a:srgbClr val="013B82"/>
                </a:solidFill>
                <a:latin typeface="Ubuntu Light"/>
                <a:ea typeface="Calibri"/>
                <a:cs typeface="Calibri"/>
                <a:sym typeface="Calibri"/>
              </a:rPr>
              <a:t>matter to your community</a:t>
            </a:r>
            <a:r>
              <a:rPr lang="en-US" sz="2200" dirty="0">
                <a:solidFill>
                  <a:schemeClr val="tx1">
                    <a:lumMod val="65000"/>
                    <a:lumOff val="35000"/>
                  </a:schemeClr>
                </a:solidFill>
                <a:latin typeface="Ubuntu Light"/>
                <a:ea typeface="Calibri"/>
                <a:cs typeface="Calibri"/>
                <a:sym typeface="Calibri"/>
              </a:rPr>
              <a:t>?</a:t>
            </a:r>
          </a:p>
          <a:p>
            <a:pPr marL="342900" indent="-342900">
              <a:lnSpc>
                <a:spcPct val="120000"/>
              </a:lnSpc>
              <a:spcAft>
                <a:spcPts val="600"/>
              </a:spcAft>
              <a:buBlip>
                <a:blip r:embed="rId2"/>
              </a:buBlip>
            </a:pPr>
            <a:r>
              <a:rPr lang="en-US" sz="2200" dirty="0">
                <a:solidFill>
                  <a:schemeClr val="tx1">
                    <a:lumMod val="65000"/>
                    <a:lumOff val="35000"/>
                  </a:schemeClr>
                </a:solidFill>
                <a:latin typeface="Ubuntu Light"/>
                <a:ea typeface="Calibri"/>
                <a:cs typeface="Calibri"/>
                <a:sym typeface="Calibri"/>
              </a:rPr>
              <a:t>Is completing this project </a:t>
            </a:r>
            <a:r>
              <a:rPr lang="en-US" sz="2200" b="1" dirty="0">
                <a:solidFill>
                  <a:srgbClr val="013B82"/>
                </a:solidFill>
                <a:latin typeface="Ubuntu Light"/>
                <a:ea typeface="Calibri"/>
                <a:cs typeface="Calibri"/>
                <a:sym typeface="Calibri"/>
              </a:rPr>
              <a:t>realistic for you to complete</a:t>
            </a:r>
            <a:r>
              <a:rPr lang="en-US" sz="2200" dirty="0">
                <a:solidFill>
                  <a:schemeClr val="tx1">
                    <a:lumMod val="65000"/>
                    <a:lumOff val="35000"/>
                  </a:schemeClr>
                </a:solidFill>
                <a:latin typeface="Ubuntu Light"/>
                <a:ea typeface="Calibri"/>
                <a:cs typeface="Calibri"/>
                <a:sym typeface="Calibri"/>
              </a:rPr>
              <a:t>?</a:t>
            </a:r>
          </a:p>
        </p:txBody>
      </p:sp>
      <p:grpSp>
        <p:nvGrpSpPr>
          <p:cNvPr id="22" name="Group 21">
            <a:extLst>
              <a:ext uri="{FF2B5EF4-FFF2-40B4-BE49-F238E27FC236}">
                <a16:creationId xmlns:a16="http://schemas.microsoft.com/office/drawing/2014/main" id="{03848793-1BA4-8233-5D07-48994BA6DE21}"/>
              </a:ext>
            </a:extLst>
          </p:cNvPr>
          <p:cNvGrpSpPr/>
          <p:nvPr/>
        </p:nvGrpSpPr>
        <p:grpSpPr>
          <a:xfrm>
            <a:off x="10626480" y="5319165"/>
            <a:ext cx="1205988" cy="1207758"/>
            <a:chOff x="-2159000" y="3136801"/>
            <a:chExt cx="1724039" cy="1726568"/>
          </a:xfrm>
        </p:grpSpPr>
        <p:sp>
          <p:nvSpPr>
            <p:cNvPr id="23" name="Oval 22">
              <a:extLst>
                <a:ext uri="{FF2B5EF4-FFF2-40B4-BE49-F238E27FC236}">
                  <a16:creationId xmlns:a16="http://schemas.microsoft.com/office/drawing/2014/main" id="{A2A42AE1-B2A8-73CB-4485-DB35E4BA4C5B}"/>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5E32E88-EEC9-0A78-942F-AC7EF4208E02}"/>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25" name="Graphic 24">
              <a:extLst>
                <a:ext uri="{FF2B5EF4-FFF2-40B4-BE49-F238E27FC236}">
                  <a16:creationId xmlns:a16="http://schemas.microsoft.com/office/drawing/2014/main" id="{4FC32F1E-635C-8B7E-9F38-9B862B56D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4629" y="3262664"/>
              <a:ext cx="839943" cy="868416"/>
            </a:xfrm>
            <a:prstGeom prst="rect">
              <a:avLst/>
            </a:prstGeom>
          </p:spPr>
        </p:pic>
      </p:grpSp>
      <p:sp>
        <p:nvSpPr>
          <p:cNvPr id="28" name="Text Placeholder 5">
            <a:extLst>
              <a:ext uri="{FF2B5EF4-FFF2-40B4-BE49-F238E27FC236}">
                <a16:creationId xmlns:a16="http://schemas.microsoft.com/office/drawing/2014/main" id="{4E58833F-7EC2-F181-6780-656DD6229D63}"/>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Idea Questions</a:t>
            </a:r>
          </a:p>
        </p:txBody>
      </p:sp>
      <p:sp>
        <p:nvSpPr>
          <p:cNvPr id="29" name="Text Placeholder 4">
            <a:extLst>
              <a:ext uri="{FF2B5EF4-FFF2-40B4-BE49-F238E27FC236}">
                <a16:creationId xmlns:a16="http://schemas.microsoft.com/office/drawing/2014/main" id="{F5F8B598-ECBB-2467-84E5-B667D0361421}"/>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Are you sure?</a:t>
            </a:r>
          </a:p>
        </p:txBody>
      </p:sp>
    </p:spTree>
    <p:extLst>
      <p:ext uri="{BB962C8B-B14F-4D97-AF65-F5344CB8AC3E}">
        <p14:creationId xmlns:p14="http://schemas.microsoft.com/office/powerpoint/2010/main" val="2091448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6235298-0C9D-945E-AD71-3B1339C1E9D9}"/>
              </a:ext>
            </a:extLst>
          </p:cNvPr>
          <p:cNvSpPr/>
          <p:nvPr/>
        </p:nvSpPr>
        <p:spPr>
          <a:xfrm>
            <a:off x="8900160" y="1707914"/>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Workbook Activity</a:t>
            </a:r>
          </a:p>
        </p:txBody>
      </p:sp>
      <p:sp>
        <p:nvSpPr>
          <p:cNvPr id="6" name="Rectangle: Rounded Corners 5">
            <a:extLst>
              <a:ext uri="{FF2B5EF4-FFF2-40B4-BE49-F238E27FC236}">
                <a16:creationId xmlns:a16="http://schemas.microsoft.com/office/drawing/2014/main" id="{3A8DCF2E-94E1-0A7C-174D-538D1C27621E}"/>
              </a:ext>
            </a:extLst>
          </p:cNvPr>
          <p:cNvSpPr/>
          <p:nvPr/>
        </p:nvSpPr>
        <p:spPr>
          <a:xfrm>
            <a:off x="8900160" y="2813671"/>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15 minutes</a:t>
            </a:r>
          </a:p>
        </p:txBody>
      </p:sp>
      <p:pic>
        <p:nvPicPr>
          <p:cNvPr id="7" name="Graphic 6">
            <a:extLst>
              <a:ext uri="{FF2B5EF4-FFF2-40B4-BE49-F238E27FC236}">
                <a16:creationId xmlns:a16="http://schemas.microsoft.com/office/drawing/2014/main" id="{A8F7B6FD-0614-C941-7AF5-558D24BCA1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7525" y="2603264"/>
            <a:ext cx="895350" cy="1009650"/>
          </a:xfrm>
          <a:prstGeom prst="rect">
            <a:avLst/>
          </a:prstGeom>
        </p:spPr>
      </p:pic>
      <p:pic>
        <p:nvPicPr>
          <p:cNvPr id="8" name="Graphic 7">
            <a:extLst>
              <a:ext uri="{FF2B5EF4-FFF2-40B4-BE49-F238E27FC236}">
                <a16:creationId xmlns:a16="http://schemas.microsoft.com/office/drawing/2014/main" id="{654D3D10-83F9-9E2B-05B4-E72D1E8D1F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67524" y="1632939"/>
            <a:ext cx="895350" cy="895350"/>
          </a:xfrm>
          <a:prstGeom prst="rect">
            <a:avLst/>
          </a:prstGeom>
        </p:spPr>
      </p:pic>
      <p:sp>
        <p:nvSpPr>
          <p:cNvPr id="11" name="Text Placeholder 5">
            <a:extLst>
              <a:ext uri="{FF2B5EF4-FFF2-40B4-BE49-F238E27FC236}">
                <a16:creationId xmlns:a16="http://schemas.microsoft.com/office/drawing/2014/main" id="{09AF34FE-F6BB-C394-5AFA-709B643540D6}"/>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Idea Questions</a:t>
            </a:r>
          </a:p>
        </p:txBody>
      </p:sp>
      <p:sp>
        <p:nvSpPr>
          <p:cNvPr id="12" name="Text Placeholder 4">
            <a:extLst>
              <a:ext uri="{FF2B5EF4-FFF2-40B4-BE49-F238E27FC236}">
                <a16:creationId xmlns:a16="http://schemas.microsoft.com/office/drawing/2014/main" id="{3E7D9D0A-E587-A89C-1B4A-509C4BF6D9C0}"/>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Are you sure?</a:t>
            </a:r>
          </a:p>
        </p:txBody>
      </p:sp>
      <p:sp>
        <p:nvSpPr>
          <p:cNvPr id="13" name="TextBox 5">
            <a:extLst>
              <a:ext uri="{FF2B5EF4-FFF2-40B4-BE49-F238E27FC236}">
                <a16:creationId xmlns:a16="http://schemas.microsoft.com/office/drawing/2014/main" id="{D0F2BF65-CAE8-8818-0659-5E34AFCBFEDF}"/>
              </a:ext>
            </a:extLst>
          </p:cNvPr>
          <p:cNvSpPr txBox="1"/>
          <p:nvPr/>
        </p:nvSpPr>
        <p:spPr>
          <a:xfrm>
            <a:off x="631786" y="1818692"/>
            <a:ext cx="7774789" cy="461665"/>
          </a:xfrm>
          <a:prstGeom prst="rect">
            <a:avLst/>
          </a:prstGeom>
          <a:noFill/>
        </p:spPr>
        <p:txBody>
          <a:bodyPr wrap="square" rtlCol="0">
            <a:spAutoFit/>
          </a:bodyPr>
          <a:lstStyle/>
          <a:p>
            <a:r>
              <a:rPr lang="en-US" sz="2000" b="1">
                <a:solidFill>
                  <a:srgbClr val="013B82"/>
                </a:solidFill>
                <a:latin typeface="Ubuntu Light" panose="020B0304030602030204" pitchFamily="34" charset="0"/>
              </a:rPr>
              <a:t>Write your Community Project Here: </a:t>
            </a:r>
            <a:r>
              <a:rPr lang="en-US" sz="2400">
                <a:solidFill>
                  <a:schemeClr val="bg2">
                    <a:lumMod val="75000"/>
                  </a:schemeClr>
                </a:solidFill>
                <a:latin typeface="Ubuntu"/>
              </a:rPr>
              <a:t>_ _ _ _ _ _ _ _ _ _ _ _ _ _</a:t>
            </a:r>
          </a:p>
        </p:txBody>
      </p:sp>
      <p:graphicFrame>
        <p:nvGraphicFramePr>
          <p:cNvPr id="14" name="Table 13">
            <a:extLst>
              <a:ext uri="{FF2B5EF4-FFF2-40B4-BE49-F238E27FC236}">
                <a16:creationId xmlns:a16="http://schemas.microsoft.com/office/drawing/2014/main" id="{2DE3D0D0-EED2-13D6-399E-B06F969E9E5D}"/>
              </a:ext>
            </a:extLst>
          </p:cNvPr>
          <p:cNvGraphicFramePr>
            <a:graphicFrameLocks noGrp="1"/>
          </p:cNvGraphicFramePr>
          <p:nvPr>
            <p:extLst>
              <p:ext uri="{D42A27DB-BD31-4B8C-83A1-F6EECF244321}">
                <p14:modId xmlns:p14="http://schemas.microsoft.com/office/powerpoint/2010/main" val="2482959845"/>
              </p:ext>
            </p:extLst>
          </p:nvPr>
        </p:nvGraphicFramePr>
        <p:xfrm>
          <a:off x="733036" y="2419114"/>
          <a:ext cx="7774789" cy="4158720"/>
        </p:xfrm>
        <a:graphic>
          <a:graphicData uri="http://schemas.openxmlformats.org/drawingml/2006/table">
            <a:tbl>
              <a:tblPr firstRow="1" bandRow="1">
                <a:tableStyleId>{5C22544A-7EE6-4342-B048-85BDC9FD1C3A}</a:tableStyleId>
              </a:tblPr>
              <a:tblGrid>
                <a:gridCol w="4986425">
                  <a:extLst>
                    <a:ext uri="{9D8B030D-6E8A-4147-A177-3AD203B41FA5}">
                      <a16:colId xmlns:a16="http://schemas.microsoft.com/office/drawing/2014/main" val="582598505"/>
                    </a:ext>
                  </a:extLst>
                </a:gridCol>
                <a:gridCol w="213850">
                  <a:extLst>
                    <a:ext uri="{9D8B030D-6E8A-4147-A177-3AD203B41FA5}">
                      <a16:colId xmlns:a16="http://schemas.microsoft.com/office/drawing/2014/main" val="242400315"/>
                    </a:ext>
                  </a:extLst>
                </a:gridCol>
                <a:gridCol w="2574514">
                  <a:extLst>
                    <a:ext uri="{9D8B030D-6E8A-4147-A177-3AD203B41FA5}">
                      <a16:colId xmlns:a16="http://schemas.microsoft.com/office/drawing/2014/main" val="3689522901"/>
                    </a:ext>
                  </a:extLst>
                </a:gridCol>
              </a:tblGrid>
              <a:tr h="684000">
                <a:tc>
                  <a:txBody>
                    <a:bodyPr/>
                    <a:lstStyle/>
                    <a:p>
                      <a:r>
                        <a:rPr lang="en-US">
                          <a:latin typeface="Ubuntu Light" panose="020B0304030602030204" pitchFamily="34" charset="0"/>
                        </a:rPr>
                        <a:t>“Are you Sure” Project Idea Questions</a:t>
                      </a:r>
                    </a:p>
                  </a:txBody>
                  <a:tcPr anchor="ctr">
                    <a:solidFill>
                      <a:srgbClr val="013B82"/>
                    </a:solidFill>
                  </a:tcPr>
                </a:tc>
                <a:tc>
                  <a:txBody>
                    <a:bodyPr/>
                    <a:lstStyle/>
                    <a:p>
                      <a:endParaRPr lang="en-US">
                        <a:latin typeface="Ubuntu Light" panose="020B0304030602030204" pitchFamily="34" charset="0"/>
                      </a:endParaRPr>
                    </a:p>
                  </a:txBody>
                  <a:tcPr anchor="ctr">
                    <a:noFill/>
                  </a:tcPr>
                </a:tc>
                <a:tc>
                  <a:txBody>
                    <a:bodyPr/>
                    <a:lstStyle/>
                    <a:p>
                      <a:r>
                        <a:rPr lang="en-US">
                          <a:latin typeface="Ubuntu Light" panose="020B0304030602030204" pitchFamily="34" charset="0"/>
                        </a:rPr>
                        <a:t>Yes or no?</a:t>
                      </a:r>
                    </a:p>
                  </a:txBody>
                  <a:tcPr anchor="ctr">
                    <a:lnB w="9525" cap="flat" cmpd="sng" algn="ctr">
                      <a:solidFill>
                        <a:schemeClr val="tx1">
                          <a:lumMod val="65000"/>
                          <a:lumOff val="35000"/>
                        </a:schemeClr>
                      </a:solidFill>
                      <a:prstDash val="sysDot"/>
                      <a:round/>
                      <a:headEnd type="none" w="med" len="med"/>
                      <a:tailEnd type="none" w="med" len="med"/>
                    </a:lnB>
                    <a:solidFill>
                      <a:srgbClr val="013B82"/>
                    </a:solidFill>
                  </a:tcPr>
                </a:tc>
                <a:extLst>
                  <a:ext uri="{0D108BD9-81ED-4DB2-BD59-A6C34878D82A}">
                    <a16:rowId xmlns:a16="http://schemas.microsoft.com/office/drawing/2014/main" val="3315048033"/>
                  </a:ext>
                </a:extLst>
              </a:tr>
              <a:tr h="48802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sz="1800" b="1" kern="100">
                          <a:solidFill>
                            <a:srgbClr val="0095DA"/>
                          </a:solidFill>
                          <a:effectLst/>
                          <a:latin typeface="Ubuntu" panose="020B0504030602030204" pitchFamily="34" charset="0"/>
                          <a:ea typeface="DengXian" panose="020B0503020204020204" pitchFamily="2" charset="-122"/>
                          <a:cs typeface="Ubuntu" panose="020B0504030602030204" pitchFamily="34" charset="0"/>
                        </a:rPr>
                        <a:t>1. </a:t>
                      </a:r>
                      <a:r>
                        <a:rPr lang="en-US" sz="1800" kern="100">
                          <a:solidFill>
                            <a:srgbClr val="013B82"/>
                          </a:solidFill>
                          <a:effectLst/>
                          <a:latin typeface="Ubuntu Light" panose="020B0304030602030204" pitchFamily="34" charset="0"/>
                          <a:ea typeface="DengXian" panose="020B0503020204020204" pitchFamily="2" charset="-122"/>
                          <a:cs typeface="Ubuntu" panose="020B0504030602030204" pitchFamily="34" charset="0"/>
                        </a:rPr>
                        <a:t>Do you have the resources, skills, and knowledge to handle this project? </a:t>
                      </a:r>
                    </a:p>
                  </a:txBody>
                  <a:tcPr>
                    <a:noFill/>
                  </a:tcPr>
                </a:tc>
                <a:tc>
                  <a:txBody>
                    <a:bodyPr/>
                    <a:lstStyle/>
                    <a:p>
                      <a:endParaRPr lang="en-US">
                        <a:latin typeface="Ubuntu Light" panose="020B0304030602030204" pitchFamily="34" charset="0"/>
                      </a:endParaRPr>
                    </a:p>
                  </a:txBody>
                  <a:tcPr>
                    <a:lnR w="9525" cap="flat" cmpd="sng" algn="ctr">
                      <a:solidFill>
                        <a:schemeClr val="tx1">
                          <a:lumMod val="65000"/>
                          <a:lumOff val="35000"/>
                        </a:schemeClr>
                      </a:solidFill>
                      <a:prstDash val="sysDot"/>
                      <a:round/>
                      <a:headEnd type="none" w="med" len="med"/>
                      <a:tailEnd type="none" w="med" len="med"/>
                    </a:lnR>
                    <a:noFill/>
                  </a:tcPr>
                </a:tc>
                <a:tc>
                  <a:txBody>
                    <a:bodyPr/>
                    <a:lstStyle/>
                    <a:p>
                      <a:endParaRPr lang="en-US">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815378"/>
                  </a:ext>
                </a:extLst>
              </a:tr>
              <a:tr h="48802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sz="1800" b="1" kern="100">
                          <a:solidFill>
                            <a:srgbClr val="0095DA"/>
                          </a:solidFill>
                          <a:effectLst/>
                          <a:latin typeface="Ubuntu" panose="020B0504030602030204" pitchFamily="34" charset="0"/>
                          <a:ea typeface="DengXian" panose="020B0503020204020204" pitchFamily="2" charset="-122"/>
                          <a:cs typeface="Ubuntu" panose="020B0504030602030204" pitchFamily="34" charset="0"/>
                        </a:rPr>
                        <a:t>2. </a:t>
                      </a:r>
                      <a:r>
                        <a:rPr lang="en-US" sz="1800" kern="100">
                          <a:solidFill>
                            <a:srgbClr val="013B82"/>
                          </a:solidFill>
                          <a:effectLst/>
                          <a:latin typeface="Ubuntu Light" panose="020B0304030602030204" pitchFamily="34" charset="0"/>
                          <a:ea typeface="DengXian" panose="020B0503020204020204" pitchFamily="2" charset="-122"/>
                          <a:cs typeface="Ubuntu" panose="020B0504030602030204" pitchFamily="34" charset="0"/>
                        </a:rPr>
                        <a:t>Do you feel this project would be easy to track and measure success?</a:t>
                      </a:r>
                    </a:p>
                  </a:txBody>
                  <a:tcPr>
                    <a:noFill/>
                  </a:tcPr>
                </a:tc>
                <a:tc>
                  <a:txBody>
                    <a:bodyPr/>
                    <a:lstStyle/>
                    <a:p>
                      <a:endParaRPr lang="en-US">
                        <a:latin typeface="Ubuntu Light" panose="020B0304030602030204" pitchFamily="34" charset="0"/>
                      </a:endParaRPr>
                    </a:p>
                  </a:txBody>
                  <a:tcPr>
                    <a:lnR w="9525" cap="flat" cmpd="sng" algn="ctr">
                      <a:solidFill>
                        <a:schemeClr val="tx1">
                          <a:lumMod val="65000"/>
                          <a:lumOff val="35000"/>
                        </a:schemeClr>
                      </a:solidFill>
                      <a:prstDash val="sysDot"/>
                      <a:round/>
                      <a:headEnd type="none" w="med" len="med"/>
                      <a:tailEnd type="none" w="med" len="med"/>
                    </a:lnR>
                    <a:noFill/>
                  </a:tcPr>
                </a:tc>
                <a:tc>
                  <a:txBody>
                    <a:bodyPr/>
                    <a:lstStyle/>
                    <a:p>
                      <a:endParaRPr lang="en-US">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495556"/>
                  </a:ext>
                </a:extLst>
              </a:tr>
              <a:tr h="48802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sz="1800" b="1" kern="100">
                          <a:solidFill>
                            <a:srgbClr val="0095DA"/>
                          </a:solidFill>
                          <a:effectLst/>
                          <a:latin typeface="Ubuntu" panose="020B0504030602030204" pitchFamily="34" charset="0"/>
                          <a:ea typeface="DengXian" panose="020B0503020204020204" pitchFamily="2" charset="-122"/>
                          <a:cs typeface="Ubuntu" panose="020B0504030602030204" pitchFamily="34" charset="0"/>
                        </a:rPr>
                        <a:t>3. </a:t>
                      </a:r>
                      <a:r>
                        <a:rPr lang="en-US" sz="1800" kern="100" noProof="0">
                          <a:solidFill>
                            <a:srgbClr val="013B82"/>
                          </a:solidFill>
                          <a:effectLst/>
                          <a:latin typeface="Ubuntu Light" panose="020B0304030602030204" pitchFamily="34" charset="0"/>
                          <a:ea typeface="DengXian" panose="020B0503020204020204" pitchFamily="2" charset="-122"/>
                          <a:cs typeface="+mn-cs"/>
                          <a:sym typeface="Ubuntu" panose="020B0504030602030204" pitchFamily="34" charset="0"/>
                        </a:rPr>
                        <a:t>Are you confident you can tackle this project and help solve a community need?</a:t>
                      </a:r>
                    </a:p>
                  </a:txBody>
                  <a:tcPr>
                    <a:noFill/>
                  </a:tcPr>
                </a:tc>
                <a:tc>
                  <a:txBody>
                    <a:bodyPr/>
                    <a:lstStyle/>
                    <a:p>
                      <a:endParaRPr lang="en-US">
                        <a:latin typeface="Ubuntu Light" panose="020B0304030602030204" pitchFamily="34" charset="0"/>
                      </a:endParaRPr>
                    </a:p>
                  </a:txBody>
                  <a:tcPr>
                    <a:lnR w="9525" cap="flat" cmpd="sng" algn="ctr">
                      <a:solidFill>
                        <a:schemeClr val="tx1">
                          <a:lumMod val="65000"/>
                          <a:lumOff val="35000"/>
                        </a:schemeClr>
                      </a:solidFill>
                      <a:prstDash val="sysDot"/>
                      <a:round/>
                      <a:headEnd type="none" w="med" len="med"/>
                      <a:tailEnd type="none" w="med" len="med"/>
                    </a:lnR>
                    <a:noFill/>
                  </a:tcPr>
                </a:tc>
                <a:tc>
                  <a:txBody>
                    <a:bodyPr/>
                    <a:lstStyle/>
                    <a:p>
                      <a:endParaRPr lang="en-US">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729499"/>
                  </a:ext>
                </a:extLst>
              </a:tr>
              <a:tr h="488021">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sz="1800" b="1" kern="100">
                          <a:solidFill>
                            <a:srgbClr val="0095DA"/>
                          </a:solidFill>
                          <a:effectLst/>
                          <a:latin typeface="Ubuntu" panose="020B0504030602030204" pitchFamily="34" charset="0"/>
                          <a:ea typeface="DengXian" panose="020B0503020204020204" pitchFamily="2" charset="-122"/>
                          <a:cs typeface="Ubuntu" panose="020B0504030602030204" pitchFamily="34" charset="0"/>
                        </a:rPr>
                        <a:t>4. </a:t>
                      </a:r>
                      <a:r>
                        <a:rPr lang="en-US" sz="1800" kern="100" noProof="0">
                          <a:solidFill>
                            <a:srgbClr val="013B82"/>
                          </a:solidFill>
                          <a:effectLst/>
                          <a:latin typeface="Ubuntu Light" panose="020B0304030602030204" pitchFamily="34" charset="0"/>
                          <a:ea typeface="DengXian" panose="020B0503020204020204" pitchFamily="2" charset="-122"/>
                          <a:cs typeface="+mn-cs"/>
                          <a:sym typeface="Ubuntu" panose="020B0504030602030204" pitchFamily="34" charset="0"/>
                        </a:rPr>
                        <a:t>Can you easily explain this need and project to others?</a:t>
                      </a:r>
                    </a:p>
                  </a:txBody>
                  <a:tcPr>
                    <a:noFill/>
                  </a:tcPr>
                </a:tc>
                <a:tc>
                  <a:txBody>
                    <a:bodyPr/>
                    <a:lstStyle/>
                    <a:p>
                      <a:endParaRPr lang="en-US">
                        <a:latin typeface="Ubuntu Light" panose="020B0304030602030204" pitchFamily="34" charset="0"/>
                      </a:endParaRPr>
                    </a:p>
                  </a:txBody>
                  <a:tcPr>
                    <a:lnR w="9525" cap="flat" cmpd="sng" algn="ctr">
                      <a:solidFill>
                        <a:schemeClr val="tx1">
                          <a:lumMod val="65000"/>
                          <a:lumOff val="35000"/>
                        </a:schemeClr>
                      </a:solidFill>
                      <a:prstDash val="sysDot"/>
                      <a:round/>
                      <a:headEnd type="none" w="med" len="med"/>
                      <a:tailEnd type="none" w="med" len="med"/>
                    </a:lnR>
                    <a:noFill/>
                  </a:tcPr>
                </a:tc>
                <a:tc>
                  <a:txBody>
                    <a:bodyPr/>
                    <a:lstStyle/>
                    <a:p>
                      <a:endParaRPr lang="en-US">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185486"/>
                  </a:ext>
                </a:extLst>
              </a:tr>
              <a:tr h="0">
                <a:tc>
                  <a:txBody>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sz="1800" b="1" kern="100" dirty="0">
                          <a:solidFill>
                            <a:srgbClr val="0095DA"/>
                          </a:solidFill>
                          <a:effectLst/>
                          <a:latin typeface="Ubuntu" panose="020B0504030602030204" pitchFamily="34" charset="0"/>
                          <a:ea typeface="DengXian" panose="020B0503020204020204" pitchFamily="2" charset="-122"/>
                          <a:cs typeface="Ubuntu" panose="020B0504030602030204" pitchFamily="34" charset="0"/>
                        </a:rPr>
                        <a:t>5. </a:t>
                      </a:r>
                      <a:r>
                        <a:rPr lang="en-US" sz="1800" kern="100" noProof="0" dirty="0">
                          <a:solidFill>
                            <a:srgbClr val="013B82"/>
                          </a:solidFill>
                          <a:effectLst/>
                          <a:latin typeface="Ubuntu Light" panose="020B0304030602030204" pitchFamily="34" charset="0"/>
                          <a:ea typeface="DengXian" panose="020B0503020204020204" pitchFamily="2" charset="-122"/>
                          <a:cs typeface="+mn-cs"/>
                          <a:sym typeface="Ubuntu" panose="020B0504030602030204" pitchFamily="34" charset="0"/>
                        </a:rPr>
                        <a:t>Does this need truly matter to your community?</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lang="en-US" sz="1800" b="1" kern="100" noProof="0" dirty="0">
                          <a:solidFill>
                            <a:srgbClr val="0095DA"/>
                          </a:solidFill>
                          <a:effectLst/>
                          <a:latin typeface="Ubuntu Light" panose="020B0304030602030204" pitchFamily="34" charset="0"/>
                          <a:ea typeface="DengXian" panose="020B0503020204020204" pitchFamily="2" charset="-122"/>
                          <a:cs typeface="+mn-cs"/>
                          <a:sym typeface="Ubuntu" panose="020B0504030602030204" pitchFamily="34" charset="0"/>
                        </a:rPr>
                        <a:t>6.</a:t>
                      </a:r>
                      <a:r>
                        <a:rPr lang="en-US" sz="1800" kern="100" noProof="0" dirty="0">
                          <a:solidFill>
                            <a:srgbClr val="013B82"/>
                          </a:solidFill>
                          <a:effectLst/>
                          <a:latin typeface="Ubuntu Light" panose="020B0304030602030204" pitchFamily="34" charset="0"/>
                          <a:ea typeface="DengXian" panose="020B0503020204020204" pitchFamily="2" charset="-122"/>
                          <a:cs typeface="+mn-cs"/>
                          <a:sym typeface="Ubuntu" panose="020B0504030602030204" pitchFamily="34" charset="0"/>
                        </a:rPr>
                        <a:t> Is this project realistic for you to complete?</a:t>
                      </a:r>
                      <a:endParaRPr lang="en-US" dirty="0">
                        <a:latin typeface="Ubuntu Light" panose="020B0304030602030204" pitchFamily="34" charset="0"/>
                      </a:endParaRPr>
                    </a:p>
                  </a:txBody>
                  <a:tcPr>
                    <a:noFill/>
                  </a:tcPr>
                </a:tc>
                <a:tc>
                  <a:txBody>
                    <a:bodyPr/>
                    <a:lstStyle/>
                    <a:p>
                      <a:endParaRPr lang="en-US">
                        <a:latin typeface="Ubuntu Light" panose="020B0304030602030204" pitchFamily="34" charset="0"/>
                      </a:endParaRPr>
                    </a:p>
                  </a:txBody>
                  <a:tcPr>
                    <a:lnR w="9525" cap="flat" cmpd="sng" algn="ctr">
                      <a:solidFill>
                        <a:schemeClr val="tx1">
                          <a:lumMod val="65000"/>
                          <a:lumOff val="35000"/>
                        </a:schemeClr>
                      </a:solidFill>
                      <a:prstDash val="sysDot"/>
                      <a:round/>
                      <a:headEnd type="none" w="med" len="med"/>
                      <a:tailEnd type="none" w="med" len="med"/>
                    </a:lnR>
                    <a:noFill/>
                  </a:tcPr>
                </a:tc>
                <a:tc>
                  <a:txBody>
                    <a:bodyPr/>
                    <a:lstStyle/>
                    <a:p>
                      <a:endParaRPr lang="en-US" dirty="0">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195335"/>
                  </a:ext>
                </a:extLst>
              </a:tr>
            </a:tbl>
          </a:graphicData>
        </a:graphic>
      </p:graphicFrame>
      <p:grpSp>
        <p:nvGrpSpPr>
          <p:cNvPr id="2" name="Group 1">
            <a:extLst>
              <a:ext uri="{FF2B5EF4-FFF2-40B4-BE49-F238E27FC236}">
                <a16:creationId xmlns:a16="http://schemas.microsoft.com/office/drawing/2014/main" id="{FB26AEF4-C08D-5766-54F5-3930B650E38B}"/>
              </a:ext>
            </a:extLst>
          </p:cNvPr>
          <p:cNvGrpSpPr/>
          <p:nvPr/>
        </p:nvGrpSpPr>
        <p:grpSpPr>
          <a:xfrm>
            <a:off x="10626480" y="5319165"/>
            <a:ext cx="1205988" cy="1207758"/>
            <a:chOff x="-2159000" y="3136801"/>
            <a:chExt cx="1724039" cy="1726568"/>
          </a:xfrm>
        </p:grpSpPr>
        <p:sp>
          <p:nvSpPr>
            <p:cNvPr id="3" name="Oval 2">
              <a:extLst>
                <a:ext uri="{FF2B5EF4-FFF2-40B4-BE49-F238E27FC236}">
                  <a16:creationId xmlns:a16="http://schemas.microsoft.com/office/drawing/2014/main" id="{090628F8-D3D5-4FC7-A380-035518E50020}"/>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6DED01-525B-09F5-EB91-8F33C01A1BEC}"/>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9" name="Graphic 8">
              <a:extLst>
                <a:ext uri="{FF2B5EF4-FFF2-40B4-BE49-F238E27FC236}">
                  <a16:creationId xmlns:a16="http://schemas.microsoft.com/office/drawing/2014/main" id="{DFBBD5F1-67A3-583F-D87E-3690986CD5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4629" y="3262664"/>
              <a:ext cx="839943" cy="868416"/>
            </a:xfrm>
            <a:prstGeom prst="rect">
              <a:avLst/>
            </a:prstGeom>
          </p:spPr>
        </p:pic>
      </p:grpSp>
    </p:spTree>
    <p:extLst>
      <p:ext uri="{BB962C8B-B14F-4D97-AF65-F5344CB8AC3E}">
        <p14:creationId xmlns:p14="http://schemas.microsoft.com/office/powerpoint/2010/main" val="381153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a:extLst>
              <a:ext uri="{FF2B5EF4-FFF2-40B4-BE49-F238E27FC236}">
                <a16:creationId xmlns:a16="http://schemas.microsoft.com/office/drawing/2014/main" id="{4EED92FA-2033-B5F9-59B3-87985A465808}"/>
              </a:ext>
            </a:extLst>
          </p:cNvPr>
          <p:cNvPicPr>
            <a:picLocks noChangeAspect="1"/>
          </p:cNvPicPr>
          <p:nvPr/>
        </p:nvPicPr>
        <p:blipFill>
          <a:blip r:embed="rId3"/>
          <a:stretch>
            <a:fillRect/>
          </a:stretch>
        </p:blipFill>
        <p:spPr>
          <a:xfrm>
            <a:off x="1584396" y="440288"/>
            <a:ext cx="2167000" cy="133582"/>
          </a:xfrm>
          <a:prstGeom prst="rect">
            <a:avLst/>
          </a:prstGeom>
        </p:spPr>
      </p:pic>
      <p:sp>
        <p:nvSpPr>
          <p:cNvPr id="5" name="Text Placeholder 5">
            <a:extLst>
              <a:ext uri="{FF2B5EF4-FFF2-40B4-BE49-F238E27FC236}">
                <a16:creationId xmlns:a16="http://schemas.microsoft.com/office/drawing/2014/main" id="{ACAE20EC-5AD2-D07A-B51E-05E6D6234D78}"/>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rPr>
              <a:t>Project Ideas Presentation</a:t>
            </a:r>
          </a:p>
        </p:txBody>
      </p:sp>
      <p:grpSp>
        <p:nvGrpSpPr>
          <p:cNvPr id="2" name="Group 1">
            <a:extLst>
              <a:ext uri="{FF2B5EF4-FFF2-40B4-BE49-F238E27FC236}">
                <a16:creationId xmlns:a16="http://schemas.microsoft.com/office/drawing/2014/main" id="{2C7937D2-BD11-0603-26DA-CA482F8BB604}"/>
              </a:ext>
            </a:extLst>
          </p:cNvPr>
          <p:cNvGrpSpPr/>
          <p:nvPr/>
        </p:nvGrpSpPr>
        <p:grpSpPr>
          <a:xfrm>
            <a:off x="10626480" y="5319165"/>
            <a:ext cx="1205988" cy="1207758"/>
            <a:chOff x="-2159000" y="3136801"/>
            <a:chExt cx="1724039" cy="1726568"/>
          </a:xfrm>
        </p:grpSpPr>
        <p:sp>
          <p:nvSpPr>
            <p:cNvPr id="3" name="Oval 2">
              <a:extLst>
                <a:ext uri="{FF2B5EF4-FFF2-40B4-BE49-F238E27FC236}">
                  <a16:creationId xmlns:a16="http://schemas.microsoft.com/office/drawing/2014/main" id="{29FF4498-8913-827C-3EE4-E748AE3F935E}"/>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CF17A1-CDF6-FBC2-C97C-C43BA5A2B812}"/>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10" name="Graphic 9">
              <a:extLst>
                <a:ext uri="{FF2B5EF4-FFF2-40B4-BE49-F238E27FC236}">
                  <a16:creationId xmlns:a16="http://schemas.microsoft.com/office/drawing/2014/main" id="{EB3689E5-63CC-5706-994D-01163FB277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629" y="3262664"/>
              <a:ext cx="839943" cy="868416"/>
            </a:xfrm>
            <a:prstGeom prst="rect">
              <a:avLst/>
            </a:prstGeom>
          </p:spPr>
        </p:pic>
      </p:grpSp>
      <p:sp>
        <p:nvSpPr>
          <p:cNvPr id="12" name="TextBox 11">
            <a:extLst>
              <a:ext uri="{FF2B5EF4-FFF2-40B4-BE49-F238E27FC236}">
                <a16:creationId xmlns:a16="http://schemas.microsoft.com/office/drawing/2014/main" id="{38E13656-D9B2-2F36-2584-9B3455E134B9}"/>
              </a:ext>
            </a:extLst>
          </p:cNvPr>
          <p:cNvSpPr txBox="1"/>
          <p:nvPr/>
        </p:nvSpPr>
        <p:spPr>
          <a:xfrm>
            <a:off x="2105430" y="4634541"/>
            <a:ext cx="3205952" cy="1200329"/>
          </a:xfrm>
          <a:prstGeom prst="rect">
            <a:avLst/>
          </a:prstGeom>
          <a:noFill/>
        </p:spPr>
        <p:txBody>
          <a:bodyPr wrap="square" rtlCol="0">
            <a:spAutoFit/>
          </a:bodyPr>
          <a:lstStyle/>
          <a:p>
            <a:pPr algn="ctr"/>
            <a:r>
              <a:rPr lang="en-US" sz="3600" b="1" dirty="0">
                <a:solidFill>
                  <a:srgbClr val="F68D1E"/>
                </a:solidFill>
                <a:latin typeface="Ubuntu Light" panose="020B0304030602030204" pitchFamily="34" charset="0"/>
              </a:rPr>
              <a:t>Share your Project Ideas</a:t>
            </a:r>
          </a:p>
        </p:txBody>
      </p:sp>
      <p:grpSp>
        <p:nvGrpSpPr>
          <p:cNvPr id="13" name="Group 12">
            <a:extLst>
              <a:ext uri="{FF2B5EF4-FFF2-40B4-BE49-F238E27FC236}">
                <a16:creationId xmlns:a16="http://schemas.microsoft.com/office/drawing/2014/main" id="{BCB93DB0-2AB7-EB0A-6125-E42D0D2D712A}"/>
              </a:ext>
            </a:extLst>
          </p:cNvPr>
          <p:cNvGrpSpPr/>
          <p:nvPr/>
        </p:nvGrpSpPr>
        <p:grpSpPr>
          <a:xfrm>
            <a:off x="1952626" y="2170795"/>
            <a:ext cx="3511560" cy="2325005"/>
            <a:chOff x="1659796" y="2170795"/>
            <a:chExt cx="3511560" cy="2325005"/>
          </a:xfrm>
        </p:grpSpPr>
        <p:grpSp>
          <p:nvGrpSpPr>
            <p:cNvPr id="15" name="Grupo 6">
              <a:extLst>
                <a:ext uri="{FF2B5EF4-FFF2-40B4-BE49-F238E27FC236}">
                  <a16:creationId xmlns:a16="http://schemas.microsoft.com/office/drawing/2014/main" id="{A75651EE-05E6-DC4E-B49C-2B5F83A7AB49}"/>
                </a:ext>
              </a:extLst>
            </p:cNvPr>
            <p:cNvGrpSpPr/>
            <p:nvPr/>
          </p:nvGrpSpPr>
          <p:grpSpPr>
            <a:xfrm>
              <a:off x="1659796" y="2170795"/>
              <a:ext cx="3511560" cy="2325005"/>
              <a:chOff x="994571" y="3363583"/>
              <a:chExt cx="2814939" cy="1863772"/>
            </a:xfrm>
          </p:grpSpPr>
          <p:sp>
            <p:nvSpPr>
              <p:cNvPr id="18" name="Forma libre: forma 7">
                <a:extLst>
                  <a:ext uri="{FF2B5EF4-FFF2-40B4-BE49-F238E27FC236}">
                    <a16:creationId xmlns:a16="http://schemas.microsoft.com/office/drawing/2014/main" id="{34A4ECA7-6FC6-CEE6-9117-C03D38112814}"/>
                  </a:ext>
                </a:extLst>
              </p:cNvPr>
              <p:cNvSpPr/>
              <p:nvPr/>
            </p:nvSpPr>
            <p:spPr>
              <a:xfrm>
                <a:off x="1495862" y="3363583"/>
                <a:ext cx="2313648" cy="1606700"/>
              </a:xfrm>
              <a:custGeom>
                <a:avLst/>
                <a:gdLst>
                  <a:gd name="connsiteX0" fmla="*/ 2185113 w 2313648"/>
                  <a:gd name="connsiteY0" fmla="*/ 0 h 1606700"/>
                  <a:gd name="connsiteX1" fmla="*/ 128536 w 2313648"/>
                  <a:gd name="connsiteY1" fmla="*/ 0 h 1606700"/>
                  <a:gd name="connsiteX2" fmla="*/ 0 w 2313648"/>
                  <a:gd name="connsiteY2" fmla="*/ 128536 h 1606700"/>
                  <a:gd name="connsiteX3" fmla="*/ 0 w 2313648"/>
                  <a:gd name="connsiteY3" fmla="*/ 594479 h 1606700"/>
                  <a:gd name="connsiteX4" fmla="*/ 115682 w 2313648"/>
                  <a:gd name="connsiteY4" fmla="*/ 578412 h 1606700"/>
                  <a:gd name="connsiteX5" fmla="*/ 192804 w 2313648"/>
                  <a:gd name="connsiteY5" fmla="*/ 584839 h 1606700"/>
                  <a:gd name="connsiteX6" fmla="*/ 192804 w 2313648"/>
                  <a:gd name="connsiteY6" fmla="*/ 192804 h 1606700"/>
                  <a:gd name="connsiteX7" fmla="*/ 2120845 w 2313648"/>
                  <a:gd name="connsiteY7" fmla="*/ 192804 h 1606700"/>
                  <a:gd name="connsiteX8" fmla="*/ 2120845 w 2313648"/>
                  <a:gd name="connsiteY8" fmla="*/ 1413897 h 1606700"/>
                  <a:gd name="connsiteX9" fmla="*/ 1031502 w 2313648"/>
                  <a:gd name="connsiteY9" fmla="*/ 1413897 h 1606700"/>
                  <a:gd name="connsiteX10" fmla="*/ 848338 w 2313648"/>
                  <a:gd name="connsiteY10" fmla="*/ 1606701 h 1606700"/>
                  <a:gd name="connsiteX11" fmla="*/ 2185113 w 2313648"/>
                  <a:gd name="connsiteY11" fmla="*/ 1606701 h 1606700"/>
                  <a:gd name="connsiteX12" fmla="*/ 2313649 w 2313648"/>
                  <a:gd name="connsiteY12" fmla="*/ 1478165 h 1606700"/>
                  <a:gd name="connsiteX13" fmla="*/ 2313649 w 2313648"/>
                  <a:gd name="connsiteY13" fmla="*/ 128536 h 1606700"/>
                  <a:gd name="connsiteX14" fmla="*/ 2185113 w 2313648"/>
                  <a:gd name="connsiteY14" fmla="*/ 0 h 160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3648" h="1606700">
                    <a:moveTo>
                      <a:pt x="2185113" y="0"/>
                    </a:moveTo>
                    <a:lnTo>
                      <a:pt x="128536" y="0"/>
                    </a:lnTo>
                    <a:cubicBezTo>
                      <a:pt x="57841" y="0"/>
                      <a:pt x="0" y="57841"/>
                      <a:pt x="0" y="128536"/>
                    </a:cubicBezTo>
                    <a:lnTo>
                      <a:pt x="0" y="594479"/>
                    </a:lnTo>
                    <a:cubicBezTo>
                      <a:pt x="35347" y="584839"/>
                      <a:pt x="77122" y="578412"/>
                      <a:pt x="115682" y="578412"/>
                    </a:cubicBezTo>
                    <a:cubicBezTo>
                      <a:pt x="141390" y="578412"/>
                      <a:pt x="167097" y="581626"/>
                      <a:pt x="192804" y="584839"/>
                    </a:cubicBezTo>
                    <a:lnTo>
                      <a:pt x="192804" y="192804"/>
                    </a:lnTo>
                    <a:lnTo>
                      <a:pt x="2120845" y="192804"/>
                    </a:lnTo>
                    <a:lnTo>
                      <a:pt x="2120845" y="1413897"/>
                    </a:lnTo>
                    <a:lnTo>
                      <a:pt x="1031502" y="1413897"/>
                    </a:lnTo>
                    <a:lnTo>
                      <a:pt x="848338" y="1606701"/>
                    </a:lnTo>
                    <a:lnTo>
                      <a:pt x="2185113" y="1606701"/>
                    </a:lnTo>
                    <a:cubicBezTo>
                      <a:pt x="2255808" y="1606701"/>
                      <a:pt x="2313649" y="1548859"/>
                      <a:pt x="2313649" y="1478165"/>
                    </a:cubicBezTo>
                    <a:lnTo>
                      <a:pt x="2313649" y="128536"/>
                    </a:lnTo>
                    <a:cubicBezTo>
                      <a:pt x="2313649" y="57841"/>
                      <a:pt x="2255808" y="0"/>
                      <a:pt x="2185113" y="0"/>
                    </a:cubicBezTo>
                  </a:path>
                </a:pathLst>
              </a:custGeom>
              <a:solidFill>
                <a:srgbClr val="0095DA"/>
              </a:solidFill>
              <a:ln w="32048" cap="flat">
                <a:noFill/>
                <a:prstDash val="solid"/>
                <a:miter/>
              </a:ln>
            </p:spPr>
            <p:txBody>
              <a:bodyPr rtlCol="0" anchor="ctr"/>
              <a:lstStyle/>
              <a:p>
                <a:endParaRPr lang="es-PA"/>
              </a:p>
            </p:txBody>
          </p:sp>
          <p:sp>
            <p:nvSpPr>
              <p:cNvPr id="19" name="Forma libre: forma 8">
                <a:extLst>
                  <a:ext uri="{FF2B5EF4-FFF2-40B4-BE49-F238E27FC236}">
                    <a16:creationId xmlns:a16="http://schemas.microsoft.com/office/drawing/2014/main" id="{7DA40D50-C549-B009-222B-D2E1E64BF77C}"/>
                  </a:ext>
                </a:extLst>
              </p:cNvPr>
              <p:cNvSpPr/>
              <p:nvPr/>
            </p:nvSpPr>
            <p:spPr>
              <a:xfrm>
                <a:off x="1341558" y="4070531"/>
                <a:ext cx="546338" cy="546278"/>
              </a:xfrm>
              <a:custGeom>
                <a:avLst/>
                <a:gdLst>
                  <a:gd name="connsiteX0" fmla="*/ 273200 w 546338"/>
                  <a:gd name="connsiteY0" fmla="*/ 546278 h 546278"/>
                  <a:gd name="connsiteX1" fmla="*/ 546339 w 546338"/>
                  <a:gd name="connsiteY1" fmla="*/ 273139 h 546278"/>
                  <a:gd name="connsiteX2" fmla="*/ 273200 w 546338"/>
                  <a:gd name="connsiteY2" fmla="*/ 0 h 546278"/>
                  <a:gd name="connsiteX3" fmla="*/ 60 w 546338"/>
                  <a:gd name="connsiteY3" fmla="*/ 273139 h 546278"/>
                  <a:gd name="connsiteX4" fmla="*/ 273200 w 546338"/>
                  <a:gd name="connsiteY4" fmla="*/ 546278 h 546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38" h="546278">
                    <a:moveTo>
                      <a:pt x="273200" y="546278"/>
                    </a:moveTo>
                    <a:cubicBezTo>
                      <a:pt x="424229" y="546278"/>
                      <a:pt x="546339" y="424169"/>
                      <a:pt x="546339" y="273139"/>
                    </a:cubicBezTo>
                    <a:cubicBezTo>
                      <a:pt x="546339" y="122109"/>
                      <a:pt x="424229" y="0"/>
                      <a:pt x="273200" y="0"/>
                    </a:cubicBezTo>
                    <a:cubicBezTo>
                      <a:pt x="122170" y="0"/>
                      <a:pt x="60" y="122109"/>
                      <a:pt x="60" y="273139"/>
                    </a:cubicBezTo>
                    <a:cubicBezTo>
                      <a:pt x="-3153" y="424169"/>
                      <a:pt x="122170" y="546278"/>
                      <a:pt x="273200" y="546278"/>
                    </a:cubicBezTo>
                  </a:path>
                </a:pathLst>
              </a:custGeom>
              <a:solidFill>
                <a:srgbClr val="013B82"/>
              </a:solidFill>
              <a:ln w="32048" cap="flat">
                <a:noFill/>
                <a:prstDash val="solid"/>
                <a:miter/>
              </a:ln>
            </p:spPr>
            <p:txBody>
              <a:bodyPr rtlCol="0" anchor="ctr"/>
              <a:lstStyle/>
              <a:p>
                <a:endParaRPr lang="es-PA"/>
              </a:p>
            </p:txBody>
          </p:sp>
          <p:sp>
            <p:nvSpPr>
              <p:cNvPr id="20" name="Forma libre: forma 13">
                <a:extLst>
                  <a:ext uri="{FF2B5EF4-FFF2-40B4-BE49-F238E27FC236}">
                    <a16:creationId xmlns:a16="http://schemas.microsoft.com/office/drawing/2014/main" id="{A2AC61F6-A00A-0CAF-E562-1B3CFB866401}"/>
                  </a:ext>
                </a:extLst>
              </p:cNvPr>
              <p:cNvSpPr/>
              <p:nvPr/>
            </p:nvSpPr>
            <p:spPr>
              <a:xfrm>
                <a:off x="994571" y="4236202"/>
                <a:ext cx="1691691" cy="991153"/>
              </a:xfrm>
              <a:custGeom>
                <a:avLst/>
                <a:gdLst>
                  <a:gd name="connsiteX0" fmla="*/ 1670969 w 1691691"/>
                  <a:gd name="connsiteY0" fmla="*/ 62480 h 991153"/>
                  <a:gd name="connsiteX1" fmla="*/ 1481378 w 1691691"/>
                  <a:gd name="connsiteY1" fmla="*/ 20706 h 991153"/>
                  <a:gd name="connsiteX2" fmla="*/ 1455671 w 1691691"/>
                  <a:gd name="connsiteY2" fmla="*/ 46413 h 991153"/>
                  <a:gd name="connsiteX3" fmla="*/ 986514 w 1691691"/>
                  <a:gd name="connsiteY3" fmla="*/ 534851 h 991153"/>
                  <a:gd name="connsiteX4" fmla="*/ 845125 w 1691691"/>
                  <a:gd name="connsiteY4" fmla="*/ 477009 h 991153"/>
                  <a:gd name="connsiteX5" fmla="*/ 620186 w 1691691"/>
                  <a:gd name="connsiteY5" fmla="*/ 448089 h 991153"/>
                  <a:gd name="connsiteX6" fmla="*/ 395248 w 1691691"/>
                  <a:gd name="connsiteY6" fmla="*/ 483436 h 991153"/>
                  <a:gd name="connsiteX7" fmla="*/ 109256 w 1691691"/>
                  <a:gd name="connsiteY7" fmla="*/ 634466 h 991153"/>
                  <a:gd name="connsiteX8" fmla="*/ 67481 w 1691691"/>
                  <a:gd name="connsiteY8" fmla="*/ 708374 h 991153"/>
                  <a:gd name="connsiteX9" fmla="*/ 0 w 1691691"/>
                  <a:gd name="connsiteY9" fmla="*/ 991153 h 991153"/>
                  <a:gd name="connsiteX10" fmla="*/ 960807 w 1691691"/>
                  <a:gd name="connsiteY10" fmla="*/ 991153 h 991153"/>
                  <a:gd name="connsiteX11" fmla="*/ 960807 w 1691691"/>
                  <a:gd name="connsiteY11" fmla="*/ 987940 h 991153"/>
                  <a:gd name="connsiteX12" fmla="*/ 1233946 w 1691691"/>
                  <a:gd name="connsiteY12" fmla="*/ 669813 h 991153"/>
                  <a:gd name="connsiteX13" fmla="*/ 1654902 w 1691691"/>
                  <a:gd name="connsiteY13" fmla="*/ 226364 h 991153"/>
                  <a:gd name="connsiteX14" fmla="*/ 1670969 w 1691691"/>
                  <a:gd name="connsiteY14" fmla="*/ 62480 h 99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1691" h="991153">
                    <a:moveTo>
                      <a:pt x="1670969" y="62480"/>
                    </a:moveTo>
                    <a:cubicBezTo>
                      <a:pt x="1629194" y="-1788"/>
                      <a:pt x="1545646" y="-17855"/>
                      <a:pt x="1481378" y="20706"/>
                    </a:cubicBezTo>
                    <a:cubicBezTo>
                      <a:pt x="1468524" y="27133"/>
                      <a:pt x="1462098" y="39987"/>
                      <a:pt x="1455671" y="46413"/>
                    </a:cubicBezTo>
                    <a:lnTo>
                      <a:pt x="986514" y="534851"/>
                    </a:lnTo>
                    <a:cubicBezTo>
                      <a:pt x="941527" y="512357"/>
                      <a:pt x="893326" y="493076"/>
                      <a:pt x="845125" y="477009"/>
                    </a:cubicBezTo>
                    <a:cubicBezTo>
                      <a:pt x="771216" y="464156"/>
                      <a:pt x="694095" y="448089"/>
                      <a:pt x="620186" y="448089"/>
                    </a:cubicBezTo>
                    <a:cubicBezTo>
                      <a:pt x="546278" y="448089"/>
                      <a:pt x="469157" y="460942"/>
                      <a:pt x="395248" y="483436"/>
                    </a:cubicBezTo>
                    <a:cubicBezTo>
                      <a:pt x="285993" y="512357"/>
                      <a:pt x="189591" y="566985"/>
                      <a:pt x="109256" y="634466"/>
                    </a:cubicBezTo>
                    <a:cubicBezTo>
                      <a:pt x="89975" y="653746"/>
                      <a:pt x="73908" y="682667"/>
                      <a:pt x="67481" y="708374"/>
                    </a:cubicBezTo>
                    <a:lnTo>
                      <a:pt x="0" y="991153"/>
                    </a:lnTo>
                    <a:lnTo>
                      <a:pt x="960807" y="991153"/>
                    </a:lnTo>
                    <a:lnTo>
                      <a:pt x="960807" y="987940"/>
                    </a:lnTo>
                    <a:lnTo>
                      <a:pt x="1233946" y="669813"/>
                    </a:lnTo>
                    <a:lnTo>
                      <a:pt x="1654902" y="226364"/>
                    </a:lnTo>
                    <a:cubicBezTo>
                      <a:pt x="1693462" y="187803"/>
                      <a:pt x="1706316" y="113895"/>
                      <a:pt x="1670969" y="62480"/>
                    </a:cubicBezTo>
                  </a:path>
                </a:pathLst>
              </a:custGeom>
              <a:solidFill>
                <a:srgbClr val="013B82"/>
              </a:solidFill>
              <a:ln w="32048" cap="flat">
                <a:noFill/>
                <a:prstDash val="solid"/>
                <a:miter/>
              </a:ln>
            </p:spPr>
            <p:txBody>
              <a:bodyPr rtlCol="0" anchor="ctr"/>
              <a:lstStyle/>
              <a:p>
                <a:endParaRPr lang="es-PA"/>
              </a:p>
            </p:txBody>
          </p:sp>
        </p:grpSp>
        <p:pic>
          <p:nvPicPr>
            <p:cNvPr id="17" name="Graphic 16">
              <a:extLst>
                <a:ext uri="{FF2B5EF4-FFF2-40B4-BE49-F238E27FC236}">
                  <a16:creationId xmlns:a16="http://schemas.microsoft.com/office/drawing/2014/main" id="{EF0C8CA1-C954-3D89-8A59-8F0EC7B271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600000">
              <a:off x="3444795" y="2900463"/>
              <a:ext cx="1124724" cy="460952"/>
            </a:xfrm>
            <a:prstGeom prst="rect">
              <a:avLst/>
            </a:prstGeom>
          </p:spPr>
        </p:pic>
      </p:grpSp>
      <p:sp>
        <p:nvSpPr>
          <p:cNvPr id="21" name="TextBox 20">
            <a:extLst>
              <a:ext uri="{FF2B5EF4-FFF2-40B4-BE49-F238E27FC236}">
                <a16:creationId xmlns:a16="http://schemas.microsoft.com/office/drawing/2014/main" id="{766D9C11-114D-85E4-BD5C-0E0F1082DA36}"/>
              </a:ext>
            </a:extLst>
          </p:cNvPr>
          <p:cNvSpPr txBox="1"/>
          <p:nvPr/>
        </p:nvSpPr>
        <p:spPr>
          <a:xfrm>
            <a:off x="6855261" y="4634541"/>
            <a:ext cx="2919663" cy="1200329"/>
          </a:xfrm>
          <a:prstGeom prst="rect">
            <a:avLst/>
          </a:prstGeom>
          <a:noFill/>
        </p:spPr>
        <p:txBody>
          <a:bodyPr wrap="square" rtlCol="0">
            <a:spAutoFit/>
          </a:bodyPr>
          <a:lstStyle/>
          <a:p>
            <a:pPr algn="ctr"/>
            <a:r>
              <a:rPr lang="en-US" sz="3600" b="1" dirty="0">
                <a:solidFill>
                  <a:srgbClr val="F68D1E"/>
                </a:solidFill>
                <a:latin typeface="Ubuntu Light" panose="020B0304030602030204" pitchFamily="34" charset="0"/>
              </a:rPr>
              <a:t>Get Feedback</a:t>
            </a:r>
          </a:p>
        </p:txBody>
      </p:sp>
      <p:pic>
        <p:nvPicPr>
          <p:cNvPr id="22" name="Graphic 21">
            <a:extLst>
              <a:ext uri="{FF2B5EF4-FFF2-40B4-BE49-F238E27FC236}">
                <a16:creationId xmlns:a16="http://schemas.microsoft.com/office/drawing/2014/main" id="{62D70811-78F7-BC8A-5051-52F80F216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76868" y="1828730"/>
            <a:ext cx="2076450" cy="2447925"/>
          </a:xfrm>
          <a:prstGeom prst="rect">
            <a:avLst/>
          </a:prstGeom>
        </p:spPr>
      </p:pic>
    </p:spTree>
    <p:extLst>
      <p:ext uri="{BB962C8B-B14F-4D97-AF65-F5344CB8AC3E}">
        <p14:creationId xmlns:p14="http://schemas.microsoft.com/office/powerpoint/2010/main" val="4054922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C40FE7-C2C6-8D32-327A-675A3E4041A3}"/>
              </a:ext>
            </a:extLst>
          </p:cNvPr>
          <p:cNvSpPr/>
          <p:nvPr/>
        </p:nvSpPr>
        <p:spPr>
          <a:xfrm>
            <a:off x="762000" y="1696152"/>
            <a:ext cx="2225685" cy="4446115"/>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C7AAC74-00E3-62E0-FD79-16F1C7741F13}"/>
              </a:ext>
            </a:extLst>
          </p:cNvPr>
          <p:cNvSpPr/>
          <p:nvPr/>
        </p:nvSpPr>
        <p:spPr>
          <a:xfrm>
            <a:off x="762000" y="3116382"/>
            <a:ext cx="2225685" cy="3025885"/>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4A3BA9-A7F4-6BBA-8E1A-C6C19D4B83C4}"/>
              </a:ext>
            </a:extLst>
          </p:cNvPr>
          <p:cNvSpPr txBox="1"/>
          <p:nvPr/>
        </p:nvSpPr>
        <p:spPr>
          <a:xfrm>
            <a:off x="936308" y="4852429"/>
            <a:ext cx="1903265" cy="707886"/>
          </a:xfrm>
          <a:prstGeom prst="rect">
            <a:avLst/>
          </a:prstGeom>
          <a:noFill/>
        </p:spPr>
        <p:txBody>
          <a:bodyPr wrap="square" rtlCol="0">
            <a:spAutoFit/>
          </a:bodyPr>
          <a:lstStyle/>
          <a:p>
            <a:pPr algn="ctr"/>
            <a:r>
              <a:rPr lang="en-US" sz="2000" b="1">
                <a:solidFill>
                  <a:srgbClr val="013B82"/>
                </a:solidFill>
                <a:latin typeface="Ubuntu" panose="020B0504030602030204" pitchFamily="34" charset="0"/>
              </a:rPr>
              <a:t>We will reconvene on:</a:t>
            </a:r>
          </a:p>
        </p:txBody>
      </p:sp>
      <p:sp>
        <p:nvSpPr>
          <p:cNvPr id="6" name="TextBox 5">
            <a:extLst>
              <a:ext uri="{FF2B5EF4-FFF2-40B4-BE49-F238E27FC236}">
                <a16:creationId xmlns:a16="http://schemas.microsoft.com/office/drawing/2014/main" id="{B615D782-EDE0-38DF-6A4A-8EDBBAC3FD21}"/>
              </a:ext>
            </a:extLst>
          </p:cNvPr>
          <p:cNvSpPr txBox="1"/>
          <p:nvPr/>
        </p:nvSpPr>
        <p:spPr>
          <a:xfrm>
            <a:off x="983851" y="5508944"/>
            <a:ext cx="1808178" cy="461665"/>
          </a:xfrm>
          <a:prstGeom prst="rect">
            <a:avLst/>
          </a:prstGeom>
          <a:noFill/>
        </p:spPr>
        <p:txBody>
          <a:bodyPr wrap="square" rtlCol="0">
            <a:spAutoFit/>
          </a:bodyPr>
          <a:lstStyle/>
          <a:p>
            <a:pPr algn="ctr"/>
            <a:r>
              <a:rPr lang="en-US" sz="2400" b="1" dirty="0">
                <a:solidFill>
                  <a:srgbClr val="013B82"/>
                </a:solidFill>
                <a:highlight>
                  <a:srgbClr val="FFFF00"/>
                </a:highlight>
                <a:latin typeface="Ubuntu" panose="020B0504030602030204" pitchFamily="34" charset="0"/>
              </a:rPr>
              <a:t>(date)</a:t>
            </a:r>
          </a:p>
        </p:txBody>
      </p:sp>
      <p:sp>
        <p:nvSpPr>
          <p:cNvPr id="44" name="TextBox 43">
            <a:extLst>
              <a:ext uri="{FF2B5EF4-FFF2-40B4-BE49-F238E27FC236}">
                <a16:creationId xmlns:a16="http://schemas.microsoft.com/office/drawing/2014/main" id="{596EF80D-C240-106D-DCB8-AD4A3C776666}"/>
              </a:ext>
            </a:extLst>
          </p:cNvPr>
          <p:cNvSpPr txBox="1"/>
          <p:nvPr/>
        </p:nvSpPr>
        <p:spPr>
          <a:xfrm>
            <a:off x="3208276" y="1621059"/>
            <a:ext cx="8047416" cy="4599272"/>
          </a:xfrm>
          <a:prstGeom prst="rect">
            <a:avLst/>
          </a:prstGeom>
          <a:noFill/>
        </p:spPr>
        <p:txBody>
          <a:bodyPr wrap="square" rtlCol="0">
            <a:spAutoFit/>
          </a:bodyPr>
          <a:lstStyle/>
          <a:p>
            <a:pPr marL="342900" indent="-342900">
              <a:lnSpc>
                <a:spcPct val="120000"/>
              </a:lnSpc>
              <a:spcAft>
                <a:spcPts val="300"/>
              </a:spcAft>
              <a:buBlip>
                <a:blip r:embed="rId2"/>
              </a:buBlip>
            </a:pPr>
            <a:r>
              <a:rPr lang="en-US" sz="2000" dirty="0">
                <a:solidFill>
                  <a:schemeClr val="tx1">
                    <a:lumMod val="75000"/>
                    <a:lumOff val="25000"/>
                  </a:schemeClr>
                </a:solidFill>
                <a:latin typeface="Ubuntu Light"/>
                <a:ea typeface="Calibri"/>
                <a:cs typeface="Calibri"/>
                <a:sym typeface="Calibri"/>
              </a:rPr>
              <a:t>Steps 2-3 in the “Building Your Project Idea Assessment” require you to interview people in your Program or your community, sharing your project idea with them and asking them for feedback.</a:t>
            </a:r>
          </a:p>
          <a:p>
            <a:pPr marL="358775">
              <a:lnSpc>
                <a:spcPct val="120000"/>
              </a:lnSpc>
              <a:spcAft>
                <a:spcPts val="300"/>
              </a:spcAft>
            </a:pPr>
            <a:r>
              <a:rPr lang="en-US" sz="2000" b="1" dirty="0">
                <a:solidFill>
                  <a:schemeClr val="tx1">
                    <a:lumMod val="75000"/>
                    <a:lumOff val="25000"/>
                  </a:schemeClr>
                </a:solidFill>
                <a:latin typeface="Ubuntu Light"/>
                <a:ea typeface="Calibri"/>
                <a:cs typeface="Calibri"/>
                <a:sym typeface="Calibri"/>
              </a:rPr>
              <a:t>Complete those two steps now between Part 1 and Part 2 of this training. </a:t>
            </a:r>
            <a:r>
              <a:rPr lang="en-US" sz="2000" dirty="0">
                <a:solidFill>
                  <a:schemeClr val="tx1">
                    <a:lumMod val="75000"/>
                    <a:lumOff val="25000"/>
                  </a:schemeClr>
                </a:solidFill>
                <a:latin typeface="Ubuntu Light"/>
                <a:ea typeface="Calibri"/>
                <a:cs typeface="Calibri"/>
                <a:sym typeface="Calibri"/>
              </a:rPr>
              <a:t>This should be your first priority. </a:t>
            </a:r>
          </a:p>
          <a:p>
            <a:pPr marL="342900" indent="-342900">
              <a:lnSpc>
                <a:spcPct val="120000"/>
              </a:lnSpc>
              <a:spcAft>
                <a:spcPts val="300"/>
              </a:spcAft>
              <a:buBlip>
                <a:blip r:embed="rId2"/>
              </a:buBlip>
            </a:pPr>
            <a:r>
              <a:rPr lang="en-US" sz="2000" dirty="0">
                <a:solidFill>
                  <a:schemeClr val="tx1">
                    <a:lumMod val="75000"/>
                    <a:lumOff val="25000"/>
                  </a:schemeClr>
                </a:solidFill>
                <a:latin typeface="Ubuntu Light"/>
                <a:ea typeface="Calibri"/>
                <a:cs typeface="Calibri"/>
                <a:sym typeface="Calibri"/>
              </a:rPr>
              <a:t>Summarize your project idea by answering a series of questions under the “Finalizing my project idea” section on the previous page of the workbook.</a:t>
            </a:r>
          </a:p>
          <a:p>
            <a:pPr marL="342900" indent="-342900">
              <a:lnSpc>
                <a:spcPct val="120000"/>
              </a:lnSpc>
              <a:spcAft>
                <a:spcPts val="300"/>
              </a:spcAft>
              <a:buBlip>
                <a:blip r:embed="rId2"/>
              </a:buBlip>
            </a:pPr>
            <a:r>
              <a:rPr lang="en-US" sz="2000" dirty="0">
                <a:solidFill>
                  <a:schemeClr val="tx1">
                    <a:lumMod val="75000"/>
                    <a:lumOff val="25000"/>
                  </a:schemeClr>
                </a:solidFill>
                <a:latin typeface="Ubuntu Light"/>
                <a:ea typeface="Calibri"/>
                <a:cs typeface="Calibri"/>
                <a:sym typeface="Calibri"/>
              </a:rPr>
              <a:t>Come to Part 2 of the training ready to share your project idea, and any updates and insights you learned during the break. Be ready to receive feedback and suggestions from your fellow athlete leaders.</a:t>
            </a:r>
          </a:p>
        </p:txBody>
      </p:sp>
      <p:pic>
        <p:nvPicPr>
          <p:cNvPr id="46" name="Graphic 45">
            <a:extLst>
              <a:ext uri="{FF2B5EF4-FFF2-40B4-BE49-F238E27FC236}">
                <a16:creationId xmlns:a16="http://schemas.microsoft.com/office/drawing/2014/main" id="{3ACE968E-3279-FBE7-EC77-A8112B72D3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6064" y="1999580"/>
            <a:ext cx="937556" cy="918024"/>
          </a:xfrm>
          <a:prstGeom prst="rect">
            <a:avLst/>
          </a:prstGeom>
        </p:spPr>
      </p:pic>
      <p:sp>
        <p:nvSpPr>
          <p:cNvPr id="52" name="Rectangle 51">
            <a:extLst>
              <a:ext uri="{FF2B5EF4-FFF2-40B4-BE49-F238E27FC236}">
                <a16:creationId xmlns:a16="http://schemas.microsoft.com/office/drawing/2014/main" id="{0AF74BCE-CB11-20E5-1016-92758D99F487}"/>
              </a:ext>
            </a:extLst>
          </p:cNvPr>
          <p:cNvSpPr/>
          <p:nvPr/>
        </p:nvSpPr>
        <p:spPr>
          <a:xfrm>
            <a:off x="762000" y="1686502"/>
            <a:ext cx="2225685" cy="114300"/>
          </a:xfrm>
          <a:prstGeom prst="rect">
            <a:avLst/>
          </a:prstGeom>
          <a:solidFill>
            <a:srgbClr val="013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04A8A78-8EEA-C0A8-650F-D41DEA785F80}"/>
              </a:ext>
            </a:extLst>
          </p:cNvPr>
          <p:cNvSpPr/>
          <p:nvPr/>
        </p:nvSpPr>
        <p:spPr>
          <a:xfrm>
            <a:off x="762000" y="6142268"/>
            <a:ext cx="2225685" cy="114300"/>
          </a:xfrm>
          <a:prstGeom prst="rect">
            <a:avLst/>
          </a:prstGeom>
          <a:solidFill>
            <a:srgbClr val="013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
            <a:extLst>
              <a:ext uri="{FF2B5EF4-FFF2-40B4-BE49-F238E27FC236}">
                <a16:creationId xmlns:a16="http://schemas.microsoft.com/office/drawing/2014/main" id="{56B7BAD9-B085-B077-CB4D-B8DDFBD9D56F}"/>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Homework between Part 1 and Part 2</a:t>
            </a:r>
          </a:p>
        </p:txBody>
      </p:sp>
      <p:pic>
        <p:nvPicPr>
          <p:cNvPr id="63" name="Graphic 62">
            <a:extLst>
              <a:ext uri="{FF2B5EF4-FFF2-40B4-BE49-F238E27FC236}">
                <a16:creationId xmlns:a16="http://schemas.microsoft.com/office/drawing/2014/main" id="{7A08B8D8-7FF7-8A66-020B-9CEFF6AADF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703" y="3490999"/>
            <a:ext cx="1514475" cy="1228725"/>
          </a:xfrm>
          <a:prstGeom prst="rect">
            <a:avLst/>
          </a:prstGeom>
        </p:spPr>
      </p:pic>
      <p:sp>
        <p:nvSpPr>
          <p:cNvPr id="65" name="Rectangle 64">
            <a:extLst>
              <a:ext uri="{FF2B5EF4-FFF2-40B4-BE49-F238E27FC236}">
                <a16:creationId xmlns:a16="http://schemas.microsoft.com/office/drawing/2014/main" id="{98E74D7B-5959-099E-C3DB-029BDE42B700}"/>
              </a:ext>
            </a:extLst>
          </p:cNvPr>
          <p:cNvSpPr/>
          <p:nvPr/>
        </p:nvSpPr>
        <p:spPr>
          <a:xfrm>
            <a:off x="761999" y="3107095"/>
            <a:ext cx="2225685" cy="114300"/>
          </a:xfrm>
          <a:prstGeom prst="rect">
            <a:avLst/>
          </a:prstGeom>
          <a:solidFill>
            <a:srgbClr val="013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A97AF06-F745-1279-DCBC-B5BBAE1B48AD}"/>
              </a:ext>
            </a:extLst>
          </p:cNvPr>
          <p:cNvGrpSpPr/>
          <p:nvPr/>
        </p:nvGrpSpPr>
        <p:grpSpPr>
          <a:xfrm>
            <a:off x="10626480" y="5319165"/>
            <a:ext cx="1205988" cy="1207758"/>
            <a:chOff x="-2159000" y="3136801"/>
            <a:chExt cx="1724039" cy="1726568"/>
          </a:xfrm>
        </p:grpSpPr>
        <p:sp>
          <p:nvSpPr>
            <p:cNvPr id="3" name="Oval 2">
              <a:extLst>
                <a:ext uri="{FF2B5EF4-FFF2-40B4-BE49-F238E27FC236}">
                  <a16:creationId xmlns:a16="http://schemas.microsoft.com/office/drawing/2014/main" id="{74374E38-0FB3-8965-302E-D4FF92A0029A}"/>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6D36AA-89A6-075B-54F2-51646D94EF05}"/>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7" name="Graphic 6">
              <a:extLst>
                <a:ext uri="{FF2B5EF4-FFF2-40B4-BE49-F238E27FC236}">
                  <a16:creationId xmlns:a16="http://schemas.microsoft.com/office/drawing/2014/main" id="{16533AFD-284C-3925-EC6C-F8119D6B8E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4629" y="3262664"/>
              <a:ext cx="839943" cy="868416"/>
            </a:xfrm>
            <a:prstGeom prst="rect">
              <a:avLst/>
            </a:prstGeom>
          </p:spPr>
        </p:pic>
      </p:grpSp>
    </p:spTree>
    <p:extLst>
      <p:ext uri="{BB962C8B-B14F-4D97-AF65-F5344CB8AC3E}">
        <p14:creationId xmlns:p14="http://schemas.microsoft.com/office/powerpoint/2010/main" val="548869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D485-2022-DB54-ECB2-97EB8EC0C245}"/>
            </a:ext>
          </a:extLst>
        </p:cNvPr>
        <p:cNvGrpSpPr/>
        <p:nvPr/>
      </p:nvGrpSpPr>
      <p:grpSpPr>
        <a:xfrm>
          <a:off x="0" y="0"/>
          <a:ext cx="0" cy="0"/>
          <a:chOff x="0" y="0"/>
          <a:chExt cx="0" cy="0"/>
        </a:xfrm>
      </p:grpSpPr>
      <p:sp>
        <p:nvSpPr>
          <p:cNvPr id="4" name="Text Placeholder 6">
            <a:extLst>
              <a:ext uri="{FF2B5EF4-FFF2-40B4-BE49-F238E27FC236}">
                <a16:creationId xmlns:a16="http://schemas.microsoft.com/office/drawing/2014/main" id="{5EAEB317-5EA8-2F3E-A318-10D7579D7FEE}"/>
              </a:ext>
            </a:extLst>
          </p:cNvPr>
          <p:cNvSpPr txBox="1">
            <a:spLocks/>
          </p:cNvSpPr>
          <p:nvPr/>
        </p:nvSpPr>
        <p:spPr>
          <a:xfrm>
            <a:off x="677916" y="2205696"/>
            <a:ext cx="7323083" cy="21330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6000" dirty="0">
                <a:solidFill>
                  <a:schemeClr val="accent5">
                    <a:lumMod val="20000"/>
                    <a:lumOff val="80000"/>
                  </a:schemeClr>
                </a:solidFill>
                <a:latin typeface="GT Walsheim Pro Condensed Black" panose="00000906000000000000" pitchFamily="2" charset="0"/>
              </a:rPr>
              <a:t>PART 2:</a:t>
            </a:r>
          </a:p>
          <a:p>
            <a:pPr>
              <a:spcBef>
                <a:spcPts val="0"/>
              </a:spcBef>
            </a:pPr>
            <a:r>
              <a:rPr lang="en-US" sz="4800" dirty="0">
                <a:latin typeface="GT Walsheim Pro Condensed Black" panose="00000906000000000000" pitchFamily="2" charset="0"/>
              </a:rPr>
              <a:t>PLANNING AND MANAGING YOUR PROJECT</a:t>
            </a:r>
          </a:p>
        </p:txBody>
      </p:sp>
    </p:spTree>
    <p:extLst>
      <p:ext uri="{BB962C8B-B14F-4D97-AF65-F5344CB8AC3E}">
        <p14:creationId xmlns:p14="http://schemas.microsoft.com/office/powerpoint/2010/main" val="4112434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75C21-5989-D8CC-A8A6-15421D58A3EF}"/>
            </a:ext>
          </a:extLst>
        </p:cNvPr>
        <p:cNvGrpSpPr/>
        <p:nvPr/>
      </p:nvGrpSpPr>
      <p:grpSpPr>
        <a:xfrm>
          <a:off x="0" y="0"/>
          <a:ext cx="0" cy="0"/>
          <a:chOff x="0" y="0"/>
          <a:chExt cx="0" cy="0"/>
        </a:xfrm>
      </p:grpSpPr>
      <p:sp>
        <p:nvSpPr>
          <p:cNvPr id="14" name="Marcador de texto 13">
            <a:extLst>
              <a:ext uri="{FF2B5EF4-FFF2-40B4-BE49-F238E27FC236}">
                <a16:creationId xmlns:a16="http://schemas.microsoft.com/office/drawing/2014/main" id="{77634512-2CB4-35F1-C86D-2BE71B420E94}"/>
              </a:ext>
            </a:extLst>
          </p:cNvPr>
          <p:cNvSpPr>
            <a:spLocks noGrp="1"/>
          </p:cNvSpPr>
          <p:nvPr>
            <p:ph type="body" sz="quarter" idx="10"/>
          </p:nvPr>
        </p:nvSpPr>
        <p:spPr>
          <a:xfrm>
            <a:off x="1498600" y="591272"/>
            <a:ext cx="7401560" cy="466685"/>
          </a:xfrm>
        </p:spPr>
        <p:txBody>
          <a:bodyPr/>
          <a:lstStyle/>
          <a:p>
            <a:r>
              <a:rPr lang="en-US">
                <a:solidFill>
                  <a:schemeClr val="tx1">
                    <a:lumMod val="75000"/>
                    <a:lumOff val="25000"/>
                  </a:schemeClr>
                </a:solidFill>
              </a:rPr>
              <a:t>Project Idea</a:t>
            </a:r>
            <a:endParaRPr lang="es-PA">
              <a:solidFill>
                <a:schemeClr val="tx1">
                  <a:lumMod val="75000"/>
                  <a:lumOff val="25000"/>
                </a:schemeClr>
              </a:solidFill>
            </a:endParaRPr>
          </a:p>
        </p:txBody>
      </p:sp>
      <p:sp>
        <p:nvSpPr>
          <p:cNvPr id="8" name="TextBox 7">
            <a:extLst>
              <a:ext uri="{FF2B5EF4-FFF2-40B4-BE49-F238E27FC236}">
                <a16:creationId xmlns:a16="http://schemas.microsoft.com/office/drawing/2014/main" id="{F9E253D2-5089-233A-AD48-42D93B1D840C}"/>
              </a:ext>
            </a:extLst>
          </p:cNvPr>
          <p:cNvSpPr txBox="1"/>
          <p:nvPr/>
        </p:nvSpPr>
        <p:spPr>
          <a:xfrm>
            <a:off x="2921001" y="3091858"/>
            <a:ext cx="7861299" cy="1527278"/>
          </a:xfrm>
          <a:prstGeom prst="rect">
            <a:avLst/>
          </a:prstGeom>
          <a:noFill/>
        </p:spPr>
        <p:txBody>
          <a:bodyPr wrap="square" rtlCol="0">
            <a:spAutoFit/>
          </a:bodyPr>
          <a:lstStyle/>
          <a:p>
            <a:pPr marL="342900" indent="-342900">
              <a:lnSpc>
                <a:spcPct val="120000"/>
              </a:lnSpc>
              <a:spcAft>
                <a:spcPts val="600"/>
              </a:spcAft>
              <a:buBlip>
                <a:blip r:embed="rId3"/>
              </a:buBlip>
            </a:pPr>
            <a:r>
              <a:rPr lang="en-US" sz="2400">
                <a:solidFill>
                  <a:schemeClr val="tx1">
                    <a:lumMod val="65000"/>
                    <a:lumOff val="35000"/>
                  </a:schemeClr>
                </a:solidFill>
                <a:latin typeface="Ubuntu Light" panose="020B0304030602030204" pitchFamily="34" charset="0"/>
                <a:ea typeface="Calibri"/>
                <a:cs typeface="Calibri"/>
                <a:sym typeface="Calibri"/>
              </a:rPr>
              <a:t>Who did you talk to? </a:t>
            </a:r>
          </a:p>
          <a:p>
            <a:pPr marL="342900" indent="-342900">
              <a:lnSpc>
                <a:spcPct val="120000"/>
              </a:lnSpc>
              <a:spcAft>
                <a:spcPts val="600"/>
              </a:spcAft>
              <a:buBlip>
                <a:blip r:embed="rId3"/>
              </a:buBlip>
            </a:pPr>
            <a:r>
              <a:rPr lang="en-US" sz="2400">
                <a:solidFill>
                  <a:schemeClr val="tx1">
                    <a:lumMod val="65000"/>
                    <a:lumOff val="35000"/>
                  </a:schemeClr>
                </a:solidFill>
                <a:latin typeface="Ubuntu Light" panose="020B0304030602030204" pitchFamily="34" charset="0"/>
                <a:ea typeface="Calibri"/>
                <a:cs typeface="Calibri"/>
                <a:sym typeface="Calibri"/>
              </a:rPr>
              <a:t>What challenges did they mention? </a:t>
            </a:r>
          </a:p>
          <a:p>
            <a:pPr marL="342900" indent="-342900">
              <a:lnSpc>
                <a:spcPct val="120000"/>
              </a:lnSpc>
              <a:spcAft>
                <a:spcPts val="600"/>
              </a:spcAft>
              <a:buBlip>
                <a:blip r:embed="rId3"/>
              </a:buBlip>
            </a:pPr>
            <a:r>
              <a:rPr lang="en-US" sz="2400">
                <a:solidFill>
                  <a:schemeClr val="tx1">
                    <a:lumMod val="65000"/>
                    <a:lumOff val="35000"/>
                  </a:schemeClr>
                </a:solidFill>
                <a:latin typeface="Ubuntu Light" panose="020B0304030602030204" pitchFamily="34" charset="0"/>
                <a:ea typeface="Calibri"/>
                <a:cs typeface="Calibri"/>
                <a:sym typeface="Calibri"/>
              </a:rPr>
              <a:t>Did they share any solutions or past experiences?</a:t>
            </a:r>
          </a:p>
        </p:txBody>
      </p:sp>
      <p:graphicFrame>
        <p:nvGraphicFramePr>
          <p:cNvPr id="9" name="Table 8">
            <a:extLst>
              <a:ext uri="{FF2B5EF4-FFF2-40B4-BE49-F238E27FC236}">
                <a16:creationId xmlns:a16="http://schemas.microsoft.com/office/drawing/2014/main" id="{ABBD0BAF-B6AF-1DFA-E88B-D18268F96EC9}"/>
              </a:ext>
            </a:extLst>
          </p:cNvPr>
          <p:cNvGraphicFramePr>
            <a:graphicFrameLocks noGrp="1"/>
          </p:cNvGraphicFramePr>
          <p:nvPr>
            <p:extLst>
              <p:ext uri="{D42A27DB-BD31-4B8C-83A1-F6EECF244321}">
                <p14:modId xmlns:p14="http://schemas.microsoft.com/office/powerpoint/2010/main" val="3396692350"/>
              </p:ext>
            </p:extLst>
          </p:nvPr>
        </p:nvGraphicFramePr>
        <p:xfrm>
          <a:off x="2686050" y="1711953"/>
          <a:ext cx="6946899" cy="1158240"/>
        </p:xfrm>
        <a:graphic>
          <a:graphicData uri="http://schemas.openxmlformats.org/drawingml/2006/table">
            <a:tbl>
              <a:tblPr bandRow="1">
                <a:tableStyleId>{5C22544A-7EE6-4342-B048-85BDC9FD1C3A}</a:tableStyleId>
              </a:tblPr>
              <a:tblGrid>
                <a:gridCol w="6946899">
                  <a:extLst>
                    <a:ext uri="{9D8B030D-6E8A-4147-A177-3AD203B41FA5}">
                      <a16:colId xmlns:a16="http://schemas.microsoft.com/office/drawing/2014/main" val="903389612"/>
                    </a:ext>
                  </a:extLst>
                </a:gridCol>
              </a:tblGrid>
              <a:tr h="516467">
                <a:tc>
                  <a:txBody>
                    <a:bodyPr/>
                    <a:lstStyle/>
                    <a:p>
                      <a:pPr marL="180000"/>
                      <a:r>
                        <a:rPr lang="en-US" sz="3200" b="1">
                          <a:solidFill>
                            <a:srgbClr val="013B82"/>
                          </a:solidFill>
                          <a:latin typeface="Ubuntu" panose="020B0504030602030204" pitchFamily="34" charset="0"/>
                        </a:rPr>
                        <a:t>Step 2</a:t>
                      </a:r>
                    </a:p>
                  </a:txBody>
                  <a:tcPr>
                    <a:lnL w="76200" cap="flat" cmpd="sng" algn="ctr">
                      <a:solidFill>
                        <a:srgbClr val="013B82"/>
                      </a:solidFill>
                      <a:prstDash val="solid"/>
                      <a:round/>
                      <a:headEnd type="none" w="med" len="med"/>
                      <a:tailEnd type="none" w="med" len="med"/>
                    </a:lnL>
                    <a:lnB w="76200" cap="flat" cmpd="sng" algn="ctr">
                      <a:solidFill>
                        <a:srgbClr val="DDF5FF"/>
                      </a:solidFill>
                      <a:prstDash val="solid"/>
                      <a:round/>
                      <a:headEnd type="none" w="med" len="med"/>
                      <a:tailEnd type="none" w="med" len="med"/>
                    </a:lnB>
                    <a:noFill/>
                  </a:tcPr>
                </a:tc>
                <a:extLst>
                  <a:ext uri="{0D108BD9-81ED-4DB2-BD59-A6C34878D82A}">
                    <a16:rowId xmlns:a16="http://schemas.microsoft.com/office/drawing/2014/main" val="2242704731"/>
                  </a:ext>
                </a:extLst>
              </a:tr>
              <a:tr h="516467">
                <a:tc>
                  <a:txBody>
                    <a:bodyPr/>
                    <a:lstStyle/>
                    <a:p>
                      <a:pPr marL="180000"/>
                      <a:r>
                        <a:rPr lang="en-US" sz="3200">
                          <a:solidFill>
                            <a:srgbClr val="013B82"/>
                          </a:solidFill>
                          <a:latin typeface="Ubuntu" panose="020B0504030602030204" pitchFamily="34" charset="0"/>
                        </a:rPr>
                        <a:t>Ask Around</a:t>
                      </a:r>
                    </a:p>
                  </a:txBody>
                  <a:tcPr>
                    <a:lnL w="76200" cap="flat" cmpd="sng" algn="ctr">
                      <a:solidFill>
                        <a:srgbClr val="013B82"/>
                      </a:solidFill>
                      <a:prstDash val="solid"/>
                      <a:round/>
                      <a:headEnd type="none" w="med" len="med"/>
                      <a:tailEnd type="none" w="med" len="med"/>
                    </a:lnL>
                    <a:lnT w="76200" cap="flat" cmpd="sng" algn="ctr">
                      <a:solidFill>
                        <a:srgbClr val="DDF5FF"/>
                      </a:solidFill>
                      <a:prstDash val="solid"/>
                      <a:round/>
                      <a:headEnd type="none" w="med" len="med"/>
                      <a:tailEnd type="none" w="med" len="med"/>
                    </a:lnT>
                    <a:noFill/>
                  </a:tcPr>
                </a:tc>
                <a:extLst>
                  <a:ext uri="{0D108BD9-81ED-4DB2-BD59-A6C34878D82A}">
                    <a16:rowId xmlns:a16="http://schemas.microsoft.com/office/drawing/2014/main" val="2081023645"/>
                  </a:ext>
                </a:extLst>
              </a:tr>
            </a:tbl>
          </a:graphicData>
        </a:graphic>
      </p:graphicFrame>
      <p:sp>
        <p:nvSpPr>
          <p:cNvPr id="4" name="Text Placeholder 4">
            <a:extLst>
              <a:ext uri="{FF2B5EF4-FFF2-40B4-BE49-F238E27FC236}">
                <a16:creationId xmlns:a16="http://schemas.microsoft.com/office/drawing/2014/main" id="{7C7C9F27-A500-C06A-B2D4-861F4A0700DF}"/>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pic>
        <p:nvPicPr>
          <p:cNvPr id="5" name="Graphic 4">
            <a:extLst>
              <a:ext uri="{FF2B5EF4-FFF2-40B4-BE49-F238E27FC236}">
                <a16:creationId xmlns:a16="http://schemas.microsoft.com/office/drawing/2014/main" id="{B49BED0E-C068-D2B5-B08B-8B6261BA05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212" y="1711953"/>
            <a:ext cx="1171145" cy="1142228"/>
          </a:xfrm>
          <a:prstGeom prst="rect">
            <a:avLst/>
          </a:prstGeom>
        </p:spPr>
      </p:pic>
      <p:grpSp>
        <p:nvGrpSpPr>
          <p:cNvPr id="2" name="Group 1">
            <a:extLst>
              <a:ext uri="{FF2B5EF4-FFF2-40B4-BE49-F238E27FC236}">
                <a16:creationId xmlns:a16="http://schemas.microsoft.com/office/drawing/2014/main" id="{0C34EA89-577E-A0DD-BD2D-98C08A0BFF9C}"/>
              </a:ext>
            </a:extLst>
          </p:cNvPr>
          <p:cNvGrpSpPr/>
          <p:nvPr/>
        </p:nvGrpSpPr>
        <p:grpSpPr>
          <a:xfrm>
            <a:off x="10626480" y="5319165"/>
            <a:ext cx="1205988" cy="1207758"/>
            <a:chOff x="-2159000" y="3136801"/>
            <a:chExt cx="1724039" cy="1726568"/>
          </a:xfrm>
        </p:grpSpPr>
        <p:sp>
          <p:nvSpPr>
            <p:cNvPr id="3" name="Oval 2">
              <a:extLst>
                <a:ext uri="{FF2B5EF4-FFF2-40B4-BE49-F238E27FC236}">
                  <a16:creationId xmlns:a16="http://schemas.microsoft.com/office/drawing/2014/main" id="{8422AC5F-9E38-C699-A230-148C172E500A}"/>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0FC703-7F09-FB5C-35D3-4D90F99CEB23}"/>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7" name="Graphic 6">
              <a:extLst>
                <a:ext uri="{FF2B5EF4-FFF2-40B4-BE49-F238E27FC236}">
                  <a16:creationId xmlns:a16="http://schemas.microsoft.com/office/drawing/2014/main" id="{982F0256-8516-7440-83E0-CB8F396377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44629" y="3262664"/>
              <a:ext cx="839943" cy="868416"/>
            </a:xfrm>
            <a:prstGeom prst="rect">
              <a:avLst/>
            </a:prstGeom>
          </p:spPr>
        </p:pic>
      </p:grpSp>
    </p:spTree>
    <p:extLst>
      <p:ext uri="{BB962C8B-B14F-4D97-AF65-F5344CB8AC3E}">
        <p14:creationId xmlns:p14="http://schemas.microsoft.com/office/powerpoint/2010/main" val="2577350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E1032-D405-FEA6-4EE5-0D3D3A86E715}"/>
            </a:ext>
          </a:extLst>
        </p:cNvPr>
        <p:cNvGrpSpPr/>
        <p:nvPr/>
      </p:nvGrpSpPr>
      <p:grpSpPr>
        <a:xfrm>
          <a:off x="0" y="0"/>
          <a:ext cx="0" cy="0"/>
          <a:chOff x="0" y="0"/>
          <a:chExt cx="0" cy="0"/>
        </a:xfrm>
      </p:grpSpPr>
      <p:sp>
        <p:nvSpPr>
          <p:cNvPr id="14" name="Marcador de texto 13">
            <a:extLst>
              <a:ext uri="{FF2B5EF4-FFF2-40B4-BE49-F238E27FC236}">
                <a16:creationId xmlns:a16="http://schemas.microsoft.com/office/drawing/2014/main" id="{CFA57FE6-9C47-D8BF-F0B6-890BA0926876}"/>
              </a:ext>
            </a:extLst>
          </p:cNvPr>
          <p:cNvSpPr>
            <a:spLocks noGrp="1"/>
          </p:cNvSpPr>
          <p:nvPr>
            <p:ph type="body" sz="quarter" idx="10"/>
          </p:nvPr>
        </p:nvSpPr>
        <p:spPr>
          <a:xfrm>
            <a:off x="1498600" y="591272"/>
            <a:ext cx="7401560" cy="466685"/>
          </a:xfrm>
        </p:spPr>
        <p:txBody>
          <a:bodyPr/>
          <a:lstStyle/>
          <a:p>
            <a:r>
              <a:rPr lang="en-US">
                <a:solidFill>
                  <a:schemeClr val="tx1">
                    <a:lumMod val="75000"/>
                    <a:lumOff val="25000"/>
                  </a:schemeClr>
                </a:solidFill>
              </a:rPr>
              <a:t>Project Idea</a:t>
            </a:r>
            <a:endParaRPr lang="es-PA">
              <a:solidFill>
                <a:schemeClr val="tx1">
                  <a:lumMod val="75000"/>
                  <a:lumOff val="25000"/>
                </a:schemeClr>
              </a:solidFill>
            </a:endParaRPr>
          </a:p>
        </p:txBody>
      </p:sp>
      <p:sp>
        <p:nvSpPr>
          <p:cNvPr id="8" name="TextBox 7">
            <a:extLst>
              <a:ext uri="{FF2B5EF4-FFF2-40B4-BE49-F238E27FC236}">
                <a16:creationId xmlns:a16="http://schemas.microsoft.com/office/drawing/2014/main" id="{3F098733-4667-5E8C-18A6-68E0B8ED75F9}"/>
              </a:ext>
            </a:extLst>
          </p:cNvPr>
          <p:cNvSpPr txBox="1"/>
          <p:nvPr/>
        </p:nvSpPr>
        <p:spPr>
          <a:xfrm>
            <a:off x="2921001" y="3091858"/>
            <a:ext cx="8143239" cy="2856872"/>
          </a:xfrm>
          <a:prstGeom prst="rect">
            <a:avLst/>
          </a:prstGeom>
          <a:noFill/>
        </p:spPr>
        <p:txBody>
          <a:bodyPr wrap="square" rtlCol="0">
            <a:spAutoFit/>
          </a:bodyPr>
          <a:lstStyle/>
          <a:p>
            <a:pPr marL="342900" indent="-342900">
              <a:lnSpc>
                <a:spcPct val="120000"/>
              </a:lnSpc>
              <a:spcAft>
                <a:spcPts val="600"/>
              </a:spcAft>
              <a:buBlip>
                <a:blip r:embed="rId3"/>
              </a:buBlip>
            </a:pPr>
            <a:r>
              <a:rPr lang="en-US" sz="2400" dirty="0">
                <a:solidFill>
                  <a:schemeClr val="tx1">
                    <a:lumMod val="65000"/>
                    <a:lumOff val="35000"/>
                  </a:schemeClr>
                </a:solidFill>
                <a:latin typeface="Ubuntu Light" panose="020B0304030602030204" pitchFamily="34" charset="0"/>
                <a:ea typeface="Calibri"/>
                <a:cs typeface="Calibri"/>
                <a:sym typeface="Calibri"/>
              </a:rPr>
              <a:t>What are two major needs or issues that need to be addressed, based on your findings from Steps 0, 1 &amp; 2?</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panose="020B0304030602030204" pitchFamily="34" charset="0"/>
                <a:ea typeface="Calibri"/>
                <a:cs typeface="Calibri"/>
                <a:sym typeface="Calibri"/>
              </a:rPr>
              <a:t>What are two ways you could help address these needs?</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panose="020B0304030602030204" pitchFamily="34" charset="0"/>
                <a:ea typeface="Calibri"/>
                <a:cs typeface="Calibri"/>
                <a:sym typeface="Calibri"/>
              </a:rPr>
              <a:t>What is one action you can take that excites you, makes a difference, and helps solve a Program or community need?</a:t>
            </a:r>
          </a:p>
        </p:txBody>
      </p:sp>
      <p:graphicFrame>
        <p:nvGraphicFramePr>
          <p:cNvPr id="9" name="Table 8">
            <a:extLst>
              <a:ext uri="{FF2B5EF4-FFF2-40B4-BE49-F238E27FC236}">
                <a16:creationId xmlns:a16="http://schemas.microsoft.com/office/drawing/2014/main" id="{39AC6661-CE88-C0DD-4374-CCDCC2AC30FC}"/>
              </a:ext>
            </a:extLst>
          </p:cNvPr>
          <p:cNvGraphicFramePr>
            <a:graphicFrameLocks noGrp="1"/>
          </p:cNvGraphicFramePr>
          <p:nvPr>
            <p:extLst>
              <p:ext uri="{D42A27DB-BD31-4B8C-83A1-F6EECF244321}">
                <p14:modId xmlns:p14="http://schemas.microsoft.com/office/powerpoint/2010/main" val="739620699"/>
              </p:ext>
            </p:extLst>
          </p:nvPr>
        </p:nvGraphicFramePr>
        <p:xfrm>
          <a:off x="2686050" y="1711953"/>
          <a:ext cx="6946899" cy="1158240"/>
        </p:xfrm>
        <a:graphic>
          <a:graphicData uri="http://schemas.openxmlformats.org/drawingml/2006/table">
            <a:tbl>
              <a:tblPr bandRow="1">
                <a:tableStyleId>{5C22544A-7EE6-4342-B048-85BDC9FD1C3A}</a:tableStyleId>
              </a:tblPr>
              <a:tblGrid>
                <a:gridCol w="6946899">
                  <a:extLst>
                    <a:ext uri="{9D8B030D-6E8A-4147-A177-3AD203B41FA5}">
                      <a16:colId xmlns:a16="http://schemas.microsoft.com/office/drawing/2014/main" val="903389612"/>
                    </a:ext>
                  </a:extLst>
                </a:gridCol>
              </a:tblGrid>
              <a:tr h="516467">
                <a:tc>
                  <a:txBody>
                    <a:bodyPr/>
                    <a:lstStyle/>
                    <a:p>
                      <a:pPr marL="180000"/>
                      <a:r>
                        <a:rPr lang="en-US" sz="3200" b="1">
                          <a:solidFill>
                            <a:srgbClr val="013B82"/>
                          </a:solidFill>
                          <a:latin typeface="Ubuntu" panose="020B0504030602030204" pitchFamily="34" charset="0"/>
                        </a:rPr>
                        <a:t>Step 3</a:t>
                      </a:r>
                    </a:p>
                  </a:txBody>
                  <a:tcPr>
                    <a:lnL w="76200" cap="flat" cmpd="sng" algn="ctr">
                      <a:solidFill>
                        <a:srgbClr val="013B82"/>
                      </a:solidFill>
                      <a:prstDash val="solid"/>
                      <a:round/>
                      <a:headEnd type="none" w="med" len="med"/>
                      <a:tailEnd type="none" w="med" len="med"/>
                    </a:lnL>
                    <a:lnB w="76200" cap="flat" cmpd="sng" algn="ctr">
                      <a:solidFill>
                        <a:srgbClr val="DDF5FF"/>
                      </a:solidFill>
                      <a:prstDash val="solid"/>
                      <a:round/>
                      <a:headEnd type="none" w="med" len="med"/>
                      <a:tailEnd type="none" w="med" len="med"/>
                    </a:lnB>
                    <a:noFill/>
                  </a:tcPr>
                </a:tc>
                <a:extLst>
                  <a:ext uri="{0D108BD9-81ED-4DB2-BD59-A6C34878D82A}">
                    <a16:rowId xmlns:a16="http://schemas.microsoft.com/office/drawing/2014/main" val="2242704731"/>
                  </a:ext>
                </a:extLst>
              </a:tr>
              <a:tr h="516467">
                <a:tc>
                  <a:txBody>
                    <a:bodyPr/>
                    <a:lstStyle/>
                    <a:p>
                      <a:pPr marL="180000"/>
                      <a:r>
                        <a:rPr lang="en-US" sz="3200" dirty="0">
                          <a:solidFill>
                            <a:srgbClr val="013B82"/>
                          </a:solidFill>
                          <a:latin typeface="Ubuntu" panose="020B0504030602030204" pitchFamily="34" charset="0"/>
                        </a:rPr>
                        <a:t>Final Reflection</a:t>
                      </a:r>
                    </a:p>
                  </a:txBody>
                  <a:tcPr>
                    <a:lnL w="76200" cap="flat" cmpd="sng" algn="ctr">
                      <a:solidFill>
                        <a:srgbClr val="013B82"/>
                      </a:solidFill>
                      <a:prstDash val="solid"/>
                      <a:round/>
                      <a:headEnd type="none" w="med" len="med"/>
                      <a:tailEnd type="none" w="med" len="med"/>
                    </a:lnL>
                    <a:lnT w="76200" cap="flat" cmpd="sng" algn="ctr">
                      <a:solidFill>
                        <a:srgbClr val="DDF5FF"/>
                      </a:solidFill>
                      <a:prstDash val="solid"/>
                      <a:round/>
                      <a:headEnd type="none" w="med" len="med"/>
                      <a:tailEnd type="none" w="med" len="med"/>
                    </a:lnT>
                    <a:noFill/>
                  </a:tcPr>
                </a:tc>
                <a:extLst>
                  <a:ext uri="{0D108BD9-81ED-4DB2-BD59-A6C34878D82A}">
                    <a16:rowId xmlns:a16="http://schemas.microsoft.com/office/drawing/2014/main" val="2081023645"/>
                  </a:ext>
                </a:extLst>
              </a:tr>
            </a:tbl>
          </a:graphicData>
        </a:graphic>
      </p:graphicFrame>
      <p:sp>
        <p:nvSpPr>
          <p:cNvPr id="4" name="Text Placeholder 4">
            <a:extLst>
              <a:ext uri="{FF2B5EF4-FFF2-40B4-BE49-F238E27FC236}">
                <a16:creationId xmlns:a16="http://schemas.microsoft.com/office/drawing/2014/main" id="{E8775A96-64A7-92E6-B8DF-F4EDF802DB1C}"/>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Initiating</a:t>
            </a:r>
          </a:p>
        </p:txBody>
      </p:sp>
      <p:grpSp>
        <p:nvGrpSpPr>
          <p:cNvPr id="2" name="Group 1">
            <a:extLst>
              <a:ext uri="{FF2B5EF4-FFF2-40B4-BE49-F238E27FC236}">
                <a16:creationId xmlns:a16="http://schemas.microsoft.com/office/drawing/2014/main" id="{439B82D6-54B6-67BE-A6A5-B77F105DB4E3}"/>
              </a:ext>
            </a:extLst>
          </p:cNvPr>
          <p:cNvGrpSpPr/>
          <p:nvPr/>
        </p:nvGrpSpPr>
        <p:grpSpPr>
          <a:xfrm>
            <a:off x="10626480" y="5319165"/>
            <a:ext cx="1205988" cy="1207758"/>
            <a:chOff x="-2159000" y="3136801"/>
            <a:chExt cx="1724039" cy="1726568"/>
          </a:xfrm>
        </p:grpSpPr>
        <p:sp>
          <p:nvSpPr>
            <p:cNvPr id="3" name="Oval 2">
              <a:extLst>
                <a:ext uri="{FF2B5EF4-FFF2-40B4-BE49-F238E27FC236}">
                  <a16:creationId xmlns:a16="http://schemas.microsoft.com/office/drawing/2014/main" id="{AC266041-D2CA-F6E3-6FB3-36575D9C9FB0}"/>
                </a:ext>
              </a:extLst>
            </p:cNvPr>
            <p:cNvSpPr/>
            <p:nvPr/>
          </p:nvSpPr>
          <p:spPr>
            <a:xfrm>
              <a:off x="-1938950" y="3136801"/>
              <a:ext cx="1184651" cy="1184652"/>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F76730-8730-60EA-A873-50EB114A8F69}"/>
                </a:ext>
              </a:extLst>
            </p:cNvPr>
            <p:cNvSpPr txBox="1"/>
            <p:nvPr/>
          </p:nvSpPr>
          <p:spPr>
            <a:xfrm>
              <a:off x="-2159000" y="4379384"/>
              <a:ext cx="1724039" cy="483985"/>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INITIATING</a:t>
              </a:r>
            </a:p>
          </p:txBody>
        </p:sp>
        <p:pic>
          <p:nvPicPr>
            <p:cNvPr id="7" name="Graphic 6">
              <a:extLst>
                <a:ext uri="{FF2B5EF4-FFF2-40B4-BE49-F238E27FC236}">
                  <a16:creationId xmlns:a16="http://schemas.microsoft.com/office/drawing/2014/main" id="{3C239C9A-3DC8-CEAF-F4E1-F631069B9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4629" y="3262664"/>
              <a:ext cx="839943" cy="868416"/>
            </a:xfrm>
            <a:prstGeom prst="rect">
              <a:avLst/>
            </a:prstGeom>
          </p:spPr>
        </p:pic>
      </p:grpSp>
      <p:pic>
        <p:nvPicPr>
          <p:cNvPr id="15" name="Graphic 14">
            <a:extLst>
              <a:ext uri="{FF2B5EF4-FFF2-40B4-BE49-F238E27FC236}">
                <a16:creationId xmlns:a16="http://schemas.microsoft.com/office/drawing/2014/main" id="{E43EB051-4CA7-7867-ED5B-EA4E734A71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3000" y="1711953"/>
            <a:ext cx="1170000" cy="1184444"/>
          </a:xfrm>
          <a:prstGeom prst="rect">
            <a:avLst/>
          </a:prstGeom>
        </p:spPr>
      </p:pic>
    </p:spTree>
    <p:extLst>
      <p:ext uri="{BB962C8B-B14F-4D97-AF65-F5344CB8AC3E}">
        <p14:creationId xmlns:p14="http://schemas.microsoft.com/office/powerpoint/2010/main" val="236702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6AAF53-C31B-4336-0213-E8267E6A4870}"/>
              </a:ext>
            </a:extLst>
          </p:cNvPr>
          <p:cNvSpPr txBox="1"/>
          <p:nvPr/>
        </p:nvSpPr>
        <p:spPr>
          <a:xfrm>
            <a:off x="825516" y="2572503"/>
            <a:ext cx="7601791" cy="4127990"/>
          </a:xfrm>
          <a:prstGeom prst="rect">
            <a:avLst/>
          </a:prstGeom>
          <a:noFill/>
        </p:spPr>
        <p:txBody>
          <a:bodyPr wrap="square" rtlCol="0">
            <a:spAutoFit/>
          </a:bodyPr>
          <a:lstStyle/>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What is the Program or Community need?</a:t>
            </a:r>
          </a:p>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What will you do?</a:t>
            </a:r>
          </a:p>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Why does it matter—to you and your community?</a:t>
            </a:r>
          </a:p>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How will you do it?</a:t>
            </a:r>
          </a:p>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When will you complete it?</a:t>
            </a:r>
          </a:p>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Who will help? Who will benefit?</a:t>
            </a:r>
          </a:p>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Who can help you? How can they help you?</a:t>
            </a:r>
          </a:p>
          <a:p>
            <a:pPr marL="342900" indent="-342900">
              <a:lnSpc>
                <a:spcPct val="120000"/>
              </a:lnSpc>
              <a:spcAft>
                <a:spcPts val="600"/>
              </a:spcAft>
              <a:buBlip>
                <a:blip r:embed="rId2"/>
              </a:buBlip>
            </a:pPr>
            <a:r>
              <a:rPr lang="en-US" sz="2400" dirty="0">
                <a:solidFill>
                  <a:schemeClr val="bg1"/>
                </a:solidFill>
                <a:latin typeface="Ubuntu" panose="020B0504030602030204" pitchFamily="34" charset="0"/>
                <a:ea typeface="Calibri"/>
                <a:cs typeface="Calibri"/>
                <a:sym typeface="Calibri"/>
              </a:rPr>
              <a:t>Whom will this project help? How will it help them?</a:t>
            </a:r>
          </a:p>
        </p:txBody>
      </p:sp>
      <p:sp>
        <p:nvSpPr>
          <p:cNvPr id="14" name="TextBox 5">
            <a:extLst>
              <a:ext uri="{FF2B5EF4-FFF2-40B4-BE49-F238E27FC236}">
                <a16:creationId xmlns:a16="http://schemas.microsoft.com/office/drawing/2014/main" id="{401B621E-2594-7311-B2BE-48E360D26D5E}"/>
              </a:ext>
            </a:extLst>
          </p:cNvPr>
          <p:cNvSpPr txBox="1"/>
          <p:nvPr/>
        </p:nvSpPr>
        <p:spPr>
          <a:xfrm>
            <a:off x="695224" y="1775251"/>
            <a:ext cx="5400776" cy="646331"/>
          </a:xfrm>
          <a:prstGeom prst="rect">
            <a:avLst/>
          </a:prstGeom>
          <a:noFill/>
        </p:spPr>
        <p:txBody>
          <a:bodyPr wrap="square" rtlCol="0">
            <a:spAutoFit/>
          </a:bodyPr>
          <a:lstStyle/>
          <a:p>
            <a:r>
              <a:rPr lang="en-US" sz="3600" b="1">
                <a:solidFill>
                  <a:srgbClr val="013B82"/>
                </a:solidFill>
                <a:latin typeface="Ubuntu"/>
              </a:rPr>
              <a:t>What is your Project?</a:t>
            </a:r>
          </a:p>
        </p:txBody>
      </p:sp>
      <p:pic>
        <p:nvPicPr>
          <p:cNvPr id="16" name="Graphic 15">
            <a:extLst>
              <a:ext uri="{FF2B5EF4-FFF2-40B4-BE49-F238E27FC236}">
                <a16:creationId xmlns:a16="http://schemas.microsoft.com/office/drawing/2014/main" id="{85F796FA-A3F8-C75F-D9DF-583A7C3EE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1109" y="4427428"/>
            <a:ext cx="2910729" cy="2465559"/>
          </a:xfrm>
          <a:prstGeom prst="rect">
            <a:avLst/>
          </a:prstGeom>
        </p:spPr>
      </p:pic>
    </p:spTree>
    <p:extLst>
      <p:ext uri="{BB962C8B-B14F-4D97-AF65-F5344CB8AC3E}">
        <p14:creationId xmlns:p14="http://schemas.microsoft.com/office/powerpoint/2010/main" val="2792036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D090E-14F2-0611-B7F6-54DC3BCB1EEB}"/>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5966FF9D-1B77-2909-3ABF-83C4D9BBF5E8}"/>
              </a:ext>
            </a:extLst>
          </p:cNvPr>
          <p:cNvSpPr/>
          <p:nvPr/>
        </p:nvSpPr>
        <p:spPr>
          <a:xfrm>
            <a:off x="3130511"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0A7B5-52B4-2F2D-18BD-188739A36BBF}"/>
              </a:ext>
            </a:extLst>
          </p:cNvPr>
          <p:cNvSpPr txBox="1"/>
          <p:nvPr/>
        </p:nvSpPr>
        <p:spPr>
          <a:xfrm>
            <a:off x="1979606" y="1906834"/>
            <a:ext cx="8232789" cy="646331"/>
          </a:xfrm>
          <a:prstGeom prst="rect">
            <a:avLst/>
          </a:prstGeom>
          <a:noFill/>
        </p:spPr>
        <p:txBody>
          <a:bodyPr wrap="square" rtlCol="0">
            <a:spAutoFit/>
          </a:bodyPr>
          <a:lstStyle/>
          <a:p>
            <a:pPr algn="ctr"/>
            <a:r>
              <a:rPr lang="en-US" sz="3600" b="1">
                <a:solidFill>
                  <a:srgbClr val="92278F"/>
                </a:solidFill>
                <a:latin typeface="GT Walsheim Pro Condensed Black" panose="00000906000000000000" pitchFamily="2" charset="0"/>
              </a:rPr>
              <a:t>FIVE PHASES OF PROJECT MANAGEMENT</a:t>
            </a:r>
          </a:p>
        </p:txBody>
      </p:sp>
      <p:pic>
        <p:nvPicPr>
          <p:cNvPr id="7" name="Picture 17">
            <a:extLst>
              <a:ext uri="{FF2B5EF4-FFF2-40B4-BE49-F238E27FC236}">
                <a16:creationId xmlns:a16="http://schemas.microsoft.com/office/drawing/2014/main" id="{263EB1FB-68BF-6D0F-D195-4C243AE916A5}"/>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B7D148FF-B8C1-D175-26C7-41F3FC9A9183}"/>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9" name="TextBox 17">
            <a:extLst>
              <a:ext uri="{FF2B5EF4-FFF2-40B4-BE49-F238E27FC236}">
                <a16:creationId xmlns:a16="http://schemas.microsoft.com/office/drawing/2014/main" id="{859E7D11-E0BD-C6BD-9BF5-4FA959FF007D}"/>
              </a:ext>
            </a:extLst>
          </p:cNvPr>
          <p:cNvSpPr txBox="1"/>
          <p:nvPr/>
        </p:nvSpPr>
        <p:spPr>
          <a:xfrm>
            <a:off x="883644"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sp>
        <p:nvSpPr>
          <p:cNvPr id="18" name="TextBox 18">
            <a:extLst>
              <a:ext uri="{FF2B5EF4-FFF2-40B4-BE49-F238E27FC236}">
                <a16:creationId xmlns:a16="http://schemas.microsoft.com/office/drawing/2014/main" id="{D641C4E5-4D84-2E06-4D39-4D897A53E135}"/>
              </a:ext>
            </a:extLst>
          </p:cNvPr>
          <p:cNvSpPr txBox="1"/>
          <p:nvPr/>
        </p:nvSpPr>
        <p:spPr>
          <a:xfrm>
            <a:off x="3102899"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sp>
        <p:nvSpPr>
          <p:cNvPr id="32" name="TextBox 18">
            <a:extLst>
              <a:ext uri="{FF2B5EF4-FFF2-40B4-BE49-F238E27FC236}">
                <a16:creationId xmlns:a16="http://schemas.microsoft.com/office/drawing/2014/main" id="{66D80DBF-C3FF-EFE6-483D-393FE2FB6832}"/>
              </a:ext>
            </a:extLst>
          </p:cNvPr>
          <p:cNvSpPr txBox="1"/>
          <p:nvPr/>
        </p:nvSpPr>
        <p:spPr>
          <a:xfrm>
            <a:off x="5309988"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sp>
        <p:nvSpPr>
          <p:cNvPr id="33" name="TextBox 18">
            <a:extLst>
              <a:ext uri="{FF2B5EF4-FFF2-40B4-BE49-F238E27FC236}">
                <a16:creationId xmlns:a16="http://schemas.microsoft.com/office/drawing/2014/main" id="{C83AB76F-B615-648C-E28C-BC01A7E8FBDE}"/>
              </a:ext>
            </a:extLst>
          </p:cNvPr>
          <p:cNvSpPr txBox="1"/>
          <p:nvPr/>
        </p:nvSpPr>
        <p:spPr>
          <a:xfrm>
            <a:off x="7347258"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sp>
        <p:nvSpPr>
          <p:cNvPr id="34" name="TextBox 18">
            <a:extLst>
              <a:ext uri="{FF2B5EF4-FFF2-40B4-BE49-F238E27FC236}">
                <a16:creationId xmlns:a16="http://schemas.microsoft.com/office/drawing/2014/main" id="{2F7826C4-4CBB-BF77-8BA3-6F1338204BA0}"/>
              </a:ext>
            </a:extLst>
          </p:cNvPr>
          <p:cNvSpPr txBox="1"/>
          <p:nvPr/>
        </p:nvSpPr>
        <p:spPr>
          <a:xfrm>
            <a:off x="98502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15" name="Graphic 14">
            <a:extLst>
              <a:ext uri="{FF2B5EF4-FFF2-40B4-BE49-F238E27FC236}">
                <a16:creationId xmlns:a16="http://schemas.microsoft.com/office/drawing/2014/main" id="{C9D44693-5F52-45C2-BB50-B9A97383D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3689" y="2897950"/>
            <a:ext cx="1123950" cy="1162050"/>
          </a:xfrm>
          <a:prstGeom prst="rect">
            <a:avLst/>
          </a:prstGeom>
        </p:spPr>
      </p:pic>
      <p:pic>
        <p:nvPicPr>
          <p:cNvPr id="17" name="Graphic 16">
            <a:extLst>
              <a:ext uri="{FF2B5EF4-FFF2-40B4-BE49-F238E27FC236}">
                <a16:creationId xmlns:a16="http://schemas.microsoft.com/office/drawing/2014/main" id="{3C01A2B9-CE7D-7EBB-BE82-B8192B68AF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3055" y="2940729"/>
            <a:ext cx="1000125" cy="1143000"/>
          </a:xfrm>
          <a:prstGeom prst="rect">
            <a:avLst/>
          </a:prstGeom>
        </p:spPr>
      </p:pic>
      <p:pic>
        <p:nvPicPr>
          <p:cNvPr id="21" name="Graphic 20">
            <a:extLst>
              <a:ext uri="{FF2B5EF4-FFF2-40B4-BE49-F238E27FC236}">
                <a16:creationId xmlns:a16="http://schemas.microsoft.com/office/drawing/2014/main" id="{EF40F2DF-0134-7199-E5A2-0DF037191D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38596" y="2986056"/>
            <a:ext cx="1266825" cy="1190625"/>
          </a:xfrm>
          <a:prstGeom prst="rect">
            <a:avLst/>
          </a:prstGeom>
        </p:spPr>
      </p:pic>
      <p:pic>
        <p:nvPicPr>
          <p:cNvPr id="27" name="Graphic 26">
            <a:extLst>
              <a:ext uri="{FF2B5EF4-FFF2-40B4-BE49-F238E27FC236}">
                <a16:creationId xmlns:a16="http://schemas.microsoft.com/office/drawing/2014/main" id="{F9A4BAF2-89D1-8F05-81EE-F02923085C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20837" y="3052731"/>
            <a:ext cx="1057275" cy="1057275"/>
          </a:xfrm>
          <a:prstGeom prst="rect">
            <a:avLst/>
          </a:prstGeom>
        </p:spPr>
      </p:pic>
      <p:pic>
        <p:nvPicPr>
          <p:cNvPr id="29" name="Graphic 28">
            <a:extLst>
              <a:ext uri="{FF2B5EF4-FFF2-40B4-BE49-F238E27FC236}">
                <a16:creationId xmlns:a16="http://schemas.microsoft.com/office/drawing/2014/main" id="{A5400E94-074E-4D6F-C879-13F141A844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93528" y="3000343"/>
            <a:ext cx="971550" cy="1162050"/>
          </a:xfrm>
          <a:prstGeom prst="rect">
            <a:avLst/>
          </a:prstGeom>
        </p:spPr>
      </p:pic>
      <p:sp>
        <p:nvSpPr>
          <p:cNvPr id="38" name="Arrow: Chevron 37">
            <a:extLst>
              <a:ext uri="{FF2B5EF4-FFF2-40B4-BE49-F238E27FC236}">
                <a16:creationId xmlns:a16="http://schemas.microsoft.com/office/drawing/2014/main" id="{3EDACA36-AAFF-3908-05F8-8B638AEA3630}"/>
              </a:ext>
            </a:extLst>
          </p:cNvPr>
          <p:cNvSpPr/>
          <p:nvPr/>
        </p:nvSpPr>
        <p:spPr>
          <a:xfrm>
            <a:off x="2636322"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Chevron 38">
            <a:extLst>
              <a:ext uri="{FF2B5EF4-FFF2-40B4-BE49-F238E27FC236}">
                <a16:creationId xmlns:a16="http://schemas.microsoft.com/office/drawing/2014/main" id="{AA1F6A7A-1D06-91C1-AC45-7C26AA170B43}"/>
              </a:ext>
            </a:extLst>
          </p:cNvPr>
          <p:cNvSpPr/>
          <p:nvPr/>
        </p:nvSpPr>
        <p:spPr>
          <a:xfrm>
            <a:off x="4875489"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Arrow: Chevron 39">
            <a:extLst>
              <a:ext uri="{FF2B5EF4-FFF2-40B4-BE49-F238E27FC236}">
                <a16:creationId xmlns:a16="http://schemas.microsoft.com/office/drawing/2014/main" id="{1F0B5825-CCA3-E2A7-A67D-6124100D4BC9}"/>
              </a:ext>
            </a:extLst>
          </p:cNvPr>
          <p:cNvSpPr/>
          <p:nvPr/>
        </p:nvSpPr>
        <p:spPr>
          <a:xfrm>
            <a:off x="7192415"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Arrow: Chevron 40">
            <a:extLst>
              <a:ext uri="{FF2B5EF4-FFF2-40B4-BE49-F238E27FC236}">
                <a16:creationId xmlns:a16="http://schemas.microsoft.com/office/drawing/2014/main" id="{00018D15-8B96-EF84-F550-33690D8A1748}"/>
              </a:ext>
            </a:extLst>
          </p:cNvPr>
          <p:cNvSpPr/>
          <p:nvPr/>
        </p:nvSpPr>
        <p:spPr>
          <a:xfrm>
            <a:off x="9397469"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52FC8542-730B-80A5-728E-FCFD003C6F34}"/>
              </a:ext>
            </a:extLst>
          </p:cNvPr>
          <p:cNvSpPr/>
          <p:nvPr/>
        </p:nvSpPr>
        <p:spPr>
          <a:xfrm>
            <a:off x="12266219" y="2781679"/>
            <a:ext cx="820035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DD5D69BE-57CB-2534-83E0-67F1D9640F08}"/>
              </a:ext>
            </a:extLst>
          </p:cNvPr>
          <p:cNvSpPr txBox="1"/>
          <p:nvPr/>
        </p:nvSpPr>
        <p:spPr>
          <a:xfrm>
            <a:off x="13482566" y="2824003"/>
            <a:ext cx="6770647" cy="1373389"/>
          </a:xfrm>
          <a:prstGeom prst="rect">
            <a:avLst/>
          </a:prstGeom>
          <a:noFill/>
        </p:spPr>
        <p:txBody>
          <a:bodyPr wrap="square" rtlCol="0">
            <a:spAutoFit/>
          </a:bodyPr>
          <a:lstStyle/>
          <a:p>
            <a:pPr marL="106362">
              <a:lnSpc>
                <a:spcPct val="120000"/>
              </a:lnSpc>
              <a:spcAft>
                <a:spcPts val="600"/>
              </a:spcAft>
            </a:pPr>
            <a:r>
              <a:rPr lang="en-US" sz="2400" i="0" u="none" strike="noStrike" cap="none">
                <a:solidFill>
                  <a:srgbClr val="013B82"/>
                </a:solidFill>
                <a:latin typeface="Ubuntu Light" panose="020B0304030602030204" pitchFamily="34" charset="0"/>
                <a:ea typeface="Ubuntu"/>
                <a:cs typeface="Ubuntu"/>
                <a:sym typeface="Ubuntu"/>
              </a:rPr>
              <a:t>Here, we create a </a:t>
            </a:r>
            <a:r>
              <a:rPr lang="en-US" sz="2400" b="1" i="0" u="none" strike="noStrike" cap="none">
                <a:solidFill>
                  <a:srgbClr val="013B82"/>
                </a:solidFill>
                <a:latin typeface="Ubuntu Light" panose="020B0304030602030204" pitchFamily="34" charset="0"/>
                <a:ea typeface="Ubuntu"/>
                <a:cs typeface="Ubuntu"/>
                <a:sym typeface="Ubuntu"/>
              </a:rPr>
              <a:t>detailed plan</a:t>
            </a:r>
            <a:r>
              <a:rPr lang="en-US" sz="2400" i="0" u="none" strike="noStrike" cap="none">
                <a:solidFill>
                  <a:srgbClr val="013B82"/>
                </a:solidFill>
                <a:latin typeface="Ubuntu Light" panose="020B0304030602030204" pitchFamily="34" charset="0"/>
                <a:ea typeface="Ubuntu"/>
                <a:cs typeface="Ubuntu"/>
                <a:sym typeface="Ubuntu"/>
              </a:rPr>
              <a:t> of how the project will be done, including tasks, deadlines, and resources.</a:t>
            </a:r>
          </a:p>
        </p:txBody>
      </p:sp>
      <p:sp>
        <p:nvSpPr>
          <p:cNvPr id="14" name="Text Placeholder 4">
            <a:extLst>
              <a:ext uri="{FF2B5EF4-FFF2-40B4-BE49-F238E27FC236}">
                <a16:creationId xmlns:a16="http://schemas.microsoft.com/office/drawing/2014/main" id="{EA79F9EC-F789-3325-4F90-20985ED01026}"/>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Planning</a:t>
            </a:r>
          </a:p>
        </p:txBody>
      </p:sp>
      <p:pic>
        <p:nvPicPr>
          <p:cNvPr id="8" name="Graphic 7">
            <a:extLst>
              <a:ext uri="{FF2B5EF4-FFF2-40B4-BE49-F238E27FC236}">
                <a16:creationId xmlns:a16="http://schemas.microsoft.com/office/drawing/2014/main" id="{193423AA-8432-7C67-F9A8-B7465FE7612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13123" y="3119750"/>
            <a:ext cx="832177" cy="743015"/>
          </a:xfrm>
          <a:prstGeom prst="rect">
            <a:avLst/>
          </a:prstGeom>
        </p:spPr>
      </p:pic>
      <p:pic>
        <p:nvPicPr>
          <p:cNvPr id="10" name="Graphic 9">
            <a:extLst>
              <a:ext uri="{FF2B5EF4-FFF2-40B4-BE49-F238E27FC236}">
                <a16:creationId xmlns:a16="http://schemas.microsoft.com/office/drawing/2014/main" id="{D68BE858-43DE-3C9F-CE1C-051D5E4F081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6200000">
            <a:off x="2159706" y="3263729"/>
            <a:ext cx="1295118" cy="530786"/>
          </a:xfrm>
          <a:prstGeom prst="rect">
            <a:avLst/>
          </a:prstGeom>
        </p:spPr>
      </p:pic>
    </p:spTree>
    <p:extLst>
      <p:ext uri="{BB962C8B-B14F-4D97-AF65-F5344CB8AC3E}">
        <p14:creationId xmlns:p14="http://schemas.microsoft.com/office/powerpoint/2010/main" val="1005412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B4E5-3EA5-F0E0-BA81-7927C02A262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23E181-3CA0-CE53-20A5-9D9D097A9723}"/>
              </a:ext>
            </a:extLst>
          </p:cNvPr>
          <p:cNvSpPr/>
          <p:nvPr/>
        </p:nvSpPr>
        <p:spPr>
          <a:xfrm>
            <a:off x="2473143" y="2781679"/>
            <a:ext cx="820035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F01DC213-13D5-9EED-1ECF-D48DC2A9DD02}"/>
              </a:ext>
            </a:extLst>
          </p:cNvPr>
          <p:cNvSpPr txBox="1"/>
          <p:nvPr/>
        </p:nvSpPr>
        <p:spPr>
          <a:xfrm>
            <a:off x="3689490" y="2824003"/>
            <a:ext cx="6770647" cy="1373389"/>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rgbClr val="013B82"/>
                </a:solidFill>
                <a:latin typeface="Ubuntu Light" panose="020B0304030602030204" pitchFamily="34" charset="0"/>
                <a:ea typeface="Ubuntu"/>
                <a:cs typeface="Ubuntu"/>
                <a:sym typeface="Ubuntu"/>
              </a:rPr>
              <a:t>Here, we create a </a:t>
            </a:r>
            <a:r>
              <a:rPr lang="en-US" sz="2400" b="1" i="0" u="none" strike="noStrike" cap="none" dirty="0">
                <a:solidFill>
                  <a:srgbClr val="013B82"/>
                </a:solidFill>
                <a:latin typeface="Ubuntu Light" panose="020B0304030602030204" pitchFamily="34" charset="0"/>
                <a:ea typeface="Ubuntu"/>
                <a:cs typeface="Ubuntu"/>
                <a:sym typeface="Ubuntu"/>
              </a:rPr>
              <a:t>detailed plan</a:t>
            </a:r>
            <a:r>
              <a:rPr lang="en-US" sz="2400" i="0" u="none" strike="noStrike" cap="none" dirty="0">
                <a:solidFill>
                  <a:srgbClr val="013B82"/>
                </a:solidFill>
                <a:latin typeface="Ubuntu Light" panose="020B0304030602030204" pitchFamily="34" charset="0"/>
                <a:ea typeface="Ubuntu"/>
                <a:cs typeface="Ubuntu"/>
                <a:sym typeface="Ubuntu"/>
              </a:rPr>
              <a:t> of how the project will be completed, including tasks, deadlines, and resources.</a:t>
            </a:r>
          </a:p>
        </p:txBody>
      </p:sp>
      <p:sp>
        <p:nvSpPr>
          <p:cNvPr id="12" name="Oval 11">
            <a:extLst>
              <a:ext uri="{FF2B5EF4-FFF2-40B4-BE49-F238E27FC236}">
                <a16:creationId xmlns:a16="http://schemas.microsoft.com/office/drawing/2014/main" id="{FEAFC20B-2D2B-72E6-F59A-979CB0E6605B}"/>
              </a:ext>
            </a:extLst>
          </p:cNvPr>
          <p:cNvSpPr/>
          <p:nvPr/>
        </p:nvSpPr>
        <p:spPr>
          <a:xfrm>
            <a:off x="1612008"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7">
            <a:extLst>
              <a:ext uri="{FF2B5EF4-FFF2-40B4-BE49-F238E27FC236}">
                <a16:creationId xmlns:a16="http://schemas.microsoft.com/office/drawing/2014/main" id="{6D1014E9-BF63-6E01-999D-6979F6A665AE}"/>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D6461773-A8CB-BC02-EFC7-B74D151B91D3}"/>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8" name="TextBox 18">
            <a:extLst>
              <a:ext uri="{FF2B5EF4-FFF2-40B4-BE49-F238E27FC236}">
                <a16:creationId xmlns:a16="http://schemas.microsoft.com/office/drawing/2014/main" id="{D2DB5AC5-920E-ADDF-2056-372E1507677B}"/>
              </a:ext>
            </a:extLst>
          </p:cNvPr>
          <p:cNvSpPr txBox="1"/>
          <p:nvPr/>
        </p:nvSpPr>
        <p:spPr>
          <a:xfrm>
            <a:off x="1584396"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pic>
        <p:nvPicPr>
          <p:cNvPr id="17" name="Graphic 16">
            <a:extLst>
              <a:ext uri="{FF2B5EF4-FFF2-40B4-BE49-F238E27FC236}">
                <a16:creationId xmlns:a16="http://schemas.microsoft.com/office/drawing/2014/main" id="{B3353EA8-BFDB-44F7-5CD6-084522580B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4552" y="2940729"/>
            <a:ext cx="1000125" cy="1143000"/>
          </a:xfrm>
          <a:prstGeom prst="rect">
            <a:avLst/>
          </a:prstGeom>
        </p:spPr>
      </p:pic>
      <p:sp>
        <p:nvSpPr>
          <p:cNvPr id="39" name="Arrow: Chevron 38">
            <a:extLst>
              <a:ext uri="{FF2B5EF4-FFF2-40B4-BE49-F238E27FC236}">
                <a16:creationId xmlns:a16="http://schemas.microsoft.com/office/drawing/2014/main" id="{FEBA9431-CADE-5DD8-459E-F8C84F58126A}"/>
              </a:ext>
            </a:extLst>
          </p:cNvPr>
          <p:cNvSpPr/>
          <p:nvPr/>
        </p:nvSpPr>
        <p:spPr>
          <a:xfrm>
            <a:off x="3353456"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 Placeholder 4">
            <a:extLst>
              <a:ext uri="{FF2B5EF4-FFF2-40B4-BE49-F238E27FC236}">
                <a16:creationId xmlns:a16="http://schemas.microsoft.com/office/drawing/2014/main" id="{2F2CC94C-5983-94C0-B124-BD3100C084C0}"/>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Planning</a:t>
            </a:r>
          </a:p>
        </p:txBody>
      </p:sp>
      <p:pic>
        <p:nvPicPr>
          <p:cNvPr id="4" name="Graphic 3">
            <a:extLst>
              <a:ext uri="{FF2B5EF4-FFF2-40B4-BE49-F238E27FC236}">
                <a16:creationId xmlns:a16="http://schemas.microsoft.com/office/drawing/2014/main" id="{CB03D836-E928-AA66-C958-812004FCAA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618183" y="3263729"/>
            <a:ext cx="1295118" cy="530786"/>
          </a:xfrm>
          <a:prstGeom prst="rect">
            <a:avLst/>
          </a:prstGeom>
        </p:spPr>
      </p:pic>
    </p:spTree>
    <p:extLst>
      <p:ext uri="{BB962C8B-B14F-4D97-AF65-F5344CB8AC3E}">
        <p14:creationId xmlns:p14="http://schemas.microsoft.com/office/powerpoint/2010/main" val="965583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42429-AB61-5B14-3D8E-D8AAF8E2D126}"/>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9E1FE8BE-E7C3-D837-1C23-72D0800F36CF}"/>
              </a:ext>
            </a:extLst>
          </p:cNvPr>
          <p:cNvGrpSpPr/>
          <p:nvPr/>
        </p:nvGrpSpPr>
        <p:grpSpPr>
          <a:xfrm>
            <a:off x="0" y="1577940"/>
            <a:ext cx="4778829" cy="4778829"/>
            <a:chOff x="-165099" y="1638300"/>
            <a:chExt cx="4892788" cy="4892788"/>
          </a:xfrm>
          <a:solidFill>
            <a:srgbClr val="013B82"/>
          </a:solidFill>
        </p:grpSpPr>
        <p:sp>
          <p:nvSpPr>
            <p:cNvPr id="37" name="Rectangle 36">
              <a:extLst>
                <a:ext uri="{FF2B5EF4-FFF2-40B4-BE49-F238E27FC236}">
                  <a16:creationId xmlns:a16="http://schemas.microsoft.com/office/drawing/2014/main" id="{4A3F255A-4CE7-FF5E-8174-0D58315844EA}"/>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38" name="Oval 37">
              <a:extLst>
                <a:ext uri="{FF2B5EF4-FFF2-40B4-BE49-F238E27FC236}">
                  <a16:creationId xmlns:a16="http://schemas.microsoft.com/office/drawing/2014/main" id="{6D071463-CD6E-5E17-690B-05EE017792BE}"/>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13" name="Text Placeholder 6">
            <a:extLst>
              <a:ext uri="{FF2B5EF4-FFF2-40B4-BE49-F238E27FC236}">
                <a16:creationId xmlns:a16="http://schemas.microsoft.com/office/drawing/2014/main" id="{C69D4976-D9BD-3B16-0612-763FB31B9D72}"/>
              </a:ext>
            </a:extLst>
          </p:cNvPr>
          <p:cNvSpPr txBox="1">
            <a:spLocks/>
          </p:cNvSpPr>
          <p:nvPr/>
        </p:nvSpPr>
        <p:spPr>
          <a:xfrm>
            <a:off x="598865" y="3086888"/>
            <a:ext cx="3571684" cy="1347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DDF5FF"/>
                </a:solidFill>
                <a:latin typeface="Ubuntu" panose="020B0504030602030204" pitchFamily="34" charset="0"/>
              </a:rPr>
              <a:t>Key words and definitions</a:t>
            </a:r>
          </a:p>
        </p:txBody>
      </p:sp>
    </p:spTree>
    <p:extLst>
      <p:ext uri="{BB962C8B-B14F-4D97-AF65-F5344CB8AC3E}">
        <p14:creationId xmlns:p14="http://schemas.microsoft.com/office/powerpoint/2010/main" val="128572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6399-CD4B-AB4E-F779-CB3D9215470B}"/>
            </a:ext>
          </a:extLst>
        </p:cNvPr>
        <p:cNvGrpSpPr/>
        <p:nvPr/>
      </p:nvGrpSpPr>
      <p:grpSpPr>
        <a:xfrm>
          <a:off x="0" y="0"/>
          <a:ext cx="0" cy="0"/>
          <a:chOff x="0" y="0"/>
          <a:chExt cx="0" cy="0"/>
        </a:xfrm>
      </p:grpSpPr>
      <p:sp>
        <p:nvSpPr>
          <p:cNvPr id="12" name="Oval 11">
            <a:extLst>
              <a:ext uri="{FF2B5EF4-FFF2-40B4-BE49-F238E27FC236}">
                <a16:creationId xmlns:a16="http://schemas.microsoft.com/office/drawing/2014/main" id="{D6794319-3454-F5A8-C310-68476DCF0F15}"/>
              </a:ext>
            </a:extLst>
          </p:cNvPr>
          <p:cNvSpPr/>
          <p:nvPr/>
        </p:nvSpPr>
        <p:spPr>
          <a:xfrm>
            <a:off x="1612008"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7">
            <a:extLst>
              <a:ext uri="{FF2B5EF4-FFF2-40B4-BE49-F238E27FC236}">
                <a16:creationId xmlns:a16="http://schemas.microsoft.com/office/drawing/2014/main" id="{79319C4C-327E-CD30-D485-5D32E5A0DBD0}"/>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B74A8461-84DD-B750-E7B5-180282C40264}"/>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8" name="TextBox 18">
            <a:extLst>
              <a:ext uri="{FF2B5EF4-FFF2-40B4-BE49-F238E27FC236}">
                <a16:creationId xmlns:a16="http://schemas.microsoft.com/office/drawing/2014/main" id="{7236A225-72C2-BF6F-5AB6-FF2627D42D22}"/>
              </a:ext>
            </a:extLst>
          </p:cNvPr>
          <p:cNvSpPr txBox="1"/>
          <p:nvPr/>
        </p:nvSpPr>
        <p:spPr>
          <a:xfrm>
            <a:off x="1584396"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pic>
        <p:nvPicPr>
          <p:cNvPr id="17" name="Graphic 16">
            <a:extLst>
              <a:ext uri="{FF2B5EF4-FFF2-40B4-BE49-F238E27FC236}">
                <a16:creationId xmlns:a16="http://schemas.microsoft.com/office/drawing/2014/main" id="{F70B8C34-8AA6-43D2-49A0-29CB45F9F4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4552" y="2940729"/>
            <a:ext cx="1000125" cy="1143000"/>
          </a:xfrm>
          <a:prstGeom prst="rect">
            <a:avLst/>
          </a:prstGeom>
        </p:spPr>
      </p:pic>
      <p:sp>
        <p:nvSpPr>
          <p:cNvPr id="39" name="Arrow: Chevron 38">
            <a:extLst>
              <a:ext uri="{FF2B5EF4-FFF2-40B4-BE49-F238E27FC236}">
                <a16:creationId xmlns:a16="http://schemas.microsoft.com/office/drawing/2014/main" id="{17EFEA1F-9736-C2F1-6D42-7B5078F66D55}"/>
              </a:ext>
            </a:extLst>
          </p:cNvPr>
          <p:cNvSpPr/>
          <p:nvPr/>
        </p:nvSpPr>
        <p:spPr>
          <a:xfrm>
            <a:off x="3415241"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 Placeholder 4">
            <a:extLst>
              <a:ext uri="{FF2B5EF4-FFF2-40B4-BE49-F238E27FC236}">
                <a16:creationId xmlns:a16="http://schemas.microsoft.com/office/drawing/2014/main" id="{45F25315-F602-45D9-E9E3-D69CA0C9BE90}"/>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Planning</a:t>
            </a:r>
          </a:p>
        </p:txBody>
      </p:sp>
      <p:sp>
        <p:nvSpPr>
          <p:cNvPr id="4" name="TextBox 8">
            <a:extLst>
              <a:ext uri="{FF2B5EF4-FFF2-40B4-BE49-F238E27FC236}">
                <a16:creationId xmlns:a16="http://schemas.microsoft.com/office/drawing/2014/main" id="{A005F0EE-6F01-BFBD-1BF9-CE7883818E82}"/>
              </a:ext>
            </a:extLst>
          </p:cNvPr>
          <p:cNvSpPr txBox="1"/>
          <p:nvPr/>
        </p:nvSpPr>
        <p:spPr>
          <a:xfrm>
            <a:off x="3793745" y="2432854"/>
            <a:ext cx="7767504" cy="930191"/>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During the </a:t>
            </a:r>
            <a:r>
              <a:rPr lang="en-US" sz="2400" b="1" i="0" u="none" strike="noStrike" cap="none">
                <a:solidFill>
                  <a:srgbClr val="92278F"/>
                </a:solidFill>
                <a:latin typeface="Ubuntu Light" panose="020B0304030602030204" pitchFamily="34" charset="0"/>
                <a:ea typeface="Ubuntu"/>
                <a:cs typeface="Ubuntu"/>
                <a:sym typeface="Ubuntu"/>
              </a:rPr>
              <a:t>Planning Phase </a:t>
            </a:r>
            <a:r>
              <a:rPr lang="en-US" sz="2400" b="1" i="0" u="none" strike="noStrike" cap="none">
                <a:solidFill>
                  <a:srgbClr val="013B82"/>
                </a:solidFill>
                <a:latin typeface="Ubuntu Light" panose="020B0304030602030204" pitchFamily="34" charset="0"/>
                <a:ea typeface="Ubuntu"/>
                <a:cs typeface="Ubuntu"/>
                <a:sym typeface="Ubuntu"/>
              </a:rPr>
              <a:t>of project management, you will:</a:t>
            </a:r>
          </a:p>
        </p:txBody>
      </p:sp>
      <p:sp>
        <p:nvSpPr>
          <p:cNvPr id="6" name="TextBox 5">
            <a:extLst>
              <a:ext uri="{FF2B5EF4-FFF2-40B4-BE49-F238E27FC236}">
                <a16:creationId xmlns:a16="http://schemas.microsoft.com/office/drawing/2014/main" id="{B70FE639-F4B5-4D6B-BA24-8C1E34DC474E}"/>
              </a:ext>
            </a:extLst>
          </p:cNvPr>
          <p:cNvSpPr txBox="1"/>
          <p:nvPr/>
        </p:nvSpPr>
        <p:spPr>
          <a:xfrm>
            <a:off x="3959081" y="3447458"/>
            <a:ext cx="7602167" cy="1527278"/>
          </a:xfrm>
          <a:prstGeom prst="rect">
            <a:avLst/>
          </a:prstGeom>
          <a:noFill/>
        </p:spPr>
        <p:txBody>
          <a:bodyPr wrap="square" rtlCol="0">
            <a:spAutoFit/>
          </a:bodyPr>
          <a:lstStyle/>
          <a:p>
            <a:pPr marL="342900" indent="-342900">
              <a:lnSpc>
                <a:spcPct val="120000"/>
              </a:lnSpc>
              <a:spcAft>
                <a:spcPts val="600"/>
              </a:spcAft>
              <a:buBlip>
                <a:blip r:embed="rId6"/>
              </a:buBlip>
            </a:pPr>
            <a:r>
              <a:rPr lang="en-US" sz="2400">
                <a:solidFill>
                  <a:schemeClr val="tx1">
                    <a:lumMod val="65000"/>
                    <a:lumOff val="35000"/>
                  </a:schemeClr>
                </a:solidFill>
                <a:latin typeface="Ubuntu Light"/>
                <a:ea typeface="Calibri"/>
                <a:cs typeface="Calibri"/>
                <a:sym typeface="Calibri"/>
              </a:rPr>
              <a:t>Determine the need your project will address</a:t>
            </a:r>
          </a:p>
          <a:p>
            <a:pPr marL="342900" indent="-342900">
              <a:lnSpc>
                <a:spcPct val="120000"/>
              </a:lnSpc>
              <a:spcAft>
                <a:spcPts val="600"/>
              </a:spcAft>
              <a:buBlip>
                <a:blip r:embed="rId6"/>
              </a:buBlip>
            </a:pPr>
            <a:r>
              <a:rPr lang="en-US" sz="2400">
                <a:solidFill>
                  <a:schemeClr val="tx1">
                    <a:lumMod val="65000"/>
                    <a:lumOff val="35000"/>
                  </a:schemeClr>
                </a:solidFill>
                <a:latin typeface="Ubuntu Light"/>
                <a:ea typeface="Calibri"/>
                <a:cs typeface="Calibri"/>
                <a:sym typeface="Calibri"/>
              </a:rPr>
              <a:t>Decide what product or service you want to create</a:t>
            </a:r>
          </a:p>
          <a:p>
            <a:pPr marL="342900" indent="-342900">
              <a:lnSpc>
                <a:spcPct val="120000"/>
              </a:lnSpc>
              <a:spcAft>
                <a:spcPts val="600"/>
              </a:spcAft>
              <a:buBlip>
                <a:blip r:embed="rId6"/>
              </a:buBlip>
            </a:pPr>
            <a:r>
              <a:rPr lang="en-US" sz="2400">
                <a:solidFill>
                  <a:schemeClr val="tx1">
                    <a:lumMod val="65000"/>
                    <a:lumOff val="35000"/>
                  </a:schemeClr>
                </a:solidFill>
                <a:latin typeface="Ubuntu Light"/>
                <a:ea typeface="Calibri"/>
                <a:cs typeface="Calibri"/>
                <a:sym typeface="Calibri"/>
              </a:rPr>
              <a:t>Assign a project manager </a:t>
            </a:r>
          </a:p>
        </p:txBody>
      </p:sp>
      <p:pic>
        <p:nvPicPr>
          <p:cNvPr id="2" name="Graphic 1">
            <a:extLst>
              <a:ext uri="{FF2B5EF4-FFF2-40B4-BE49-F238E27FC236}">
                <a16:creationId xmlns:a16="http://schemas.microsoft.com/office/drawing/2014/main" id="{EA3FE607-9E39-BA7C-A3CA-BD6B62293D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618183" y="3263729"/>
            <a:ext cx="1295118" cy="530786"/>
          </a:xfrm>
          <a:prstGeom prst="rect">
            <a:avLst/>
          </a:prstGeom>
        </p:spPr>
      </p:pic>
    </p:spTree>
    <p:extLst>
      <p:ext uri="{BB962C8B-B14F-4D97-AF65-F5344CB8AC3E}">
        <p14:creationId xmlns:p14="http://schemas.microsoft.com/office/powerpoint/2010/main" val="308138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2C6D-F242-48A1-E545-CF0D8879531B}"/>
            </a:ext>
          </a:extLst>
        </p:cNvPr>
        <p:cNvGrpSpPr/>
        <p:nvPr/>
      </p:nvGrpSpPr>
      <p:grpSpPr>
        <a:xfrm>
          <a:off x="0" y="0"/>
          <a:ext cx="0" cy="0"/>
          <a:chOff x="0" y="0"/>
          <a:chExt cx="0" cy="0"/>
        </a:xfrm>
      </p:grpSpPr>
      <p:pic>
        <p:nvPicPr>
          <p:cNvPr id="5" name="Picture 16">
            <a:extLst>
              <a:ext uri="{FF2B5EF4-FFF2-40B4-BE49-F238E27FC236}">
                <a16:creationId xmlns:a16="http://schemas.microsoft.com/office/drawing/2014/main" id="{0A312707-A7B7-46FE-BBC8-DA59C43B3CD2}"/>
              </a:ext>
            </a:extLst>
          </p:cNvPr>
          <p:cNvPicPr>
            <a:picLocks noChangeAspect="1"/>
          </p:cNvPicPr>
          <p:nvPr/>
        </p:nvPicPr>
        <p:blipFill>
          <a:blip r:embed="rId2"/>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8B02C583-CEEF-AD19-817B-15BC91A0F25E}"/>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22945970-0F4F-8500-78E7-2C61CB0ED9E7}"/>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45" name="TextBox 44">
            <a:extLst>
              <a:ext uri="{FF2B5EF4-FFF2-40B4-BE49-F238E27FC236}">
                <a16:creationId xmlns:a16="http://schemas.microsoft.com/office/drawing/2014/main" id="{1AB3D144-8784-FD5A-C8C0-5C7DD2678ACB}"/>
              </a:ext>
            </a:extLst>
          </p:cNvPr>
          <p:cNvSpPr txBox="1"/>
          <p:nvPr/>
        </p:nvSpPr>
        <p:spPr>
          <a:xfrm>
            <a:off x="1979606" y="2329588"/>
            <a:ext cx="8232789" cy="646331"/>
          </a:xfrm>
          <a:prstGeom prst="rect">
            <a:avLst/>
          </a:prstGeom>
          <a:noFill/>
        </p:spPr>
        <p:txBody>
          <a:bodyPr wrap="square" rtlCol="0">
            <a:spAutoFit/>
          </a:bodyPr>
          <a:lstStyle/>
          <a:p>
            <a:pPr algn="ctr"/>
            <a:r>
              <a:rPr lang="en-US" sz="3600" b="1" dirty="0">
                <a:solidFill>
                  <a:srgbClr val="92278F"/>
                </a:solidFill>
                <a:latin typeface="GT Walsheim Pro Condensed Black" panose="00000906000000000000" pitchFamily="2" charset="0"/>
              </a:rPr>
              <a:t>SMART GOALS</a:t>
            </a:r>
          </a:p>
        </p:txBody>
      </p:sp>
      <p:pic>
        <p:nvPicPr>
          <p:cNvPr id="60" name="Picture 59" descr="A group of people holding flags&#10;&#10;AI-generated content may be incorrect.">
            <a:extLst>
              <a:ext uri="{FF2B5EF4-FFF2-40B4-BE49-F238E27FC236}">
                <a16:creationId xmlns:a16="http://schemas.microsoft.com/office/drawing/2014/main" id="{2FADC3AE-47F5-8D64-C233-A262D5374D4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
        <p:nvSpPr>
          <p:cNvPr id="2" name="Text Placeholder 4">
            <a:extLst>
              <a:ext uri="{FF2B5EF4-FFF2-40B4-BE49-F238E27FC236}">
                <a16:creationId xmlns:a16="http://schemas.microsoft.com/office/drawing/2014/main" id="{5BDF7CF5-EBCB-7910-9D9D-55E942DEDA40}"/>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12" name="Table 11">
            <a:extLst>
              <a:ext uri="{FF2B5EF4-FFF2-40B4-BE49-F238E27FC236}">
                <a16:creationId xmlns:a16="http://schemas.microsoft.com/office/drawing/2014/main" id="{66B06A31-D9FC-0B3B-18C5-EDADF27AB0E5}"/>
              </a:ext>
            </a:extLst>
          </p:cNvPr>
          <p:cNvGraphicFramePr>
            <a:graphicFrameLocks noGrp="1"/>
          </p:cNvGraphicFramePr>
          <p:nvPr>
            <p:extLst>
              <p:ext uri="{D42A27DB-BD31-4B8C-83A1-F6EECF244321}">
                <p14:modId xmlns:p14="http://schemas.microsoft.com/office/powerpoint/2010/main" val="919949828"/>
              </p:ext>
            </p:extLst>
          </p:nvPr>
        </p:nvGraphicFramePr>
        <p:xfrm>
          <a:off x="1147282" y="3429000"/>
          <a:ext cx="9934835" cy="2099821"/>
        </p:xfrm>
        <a:graphic>
          <a:graphicData uri="http://schemas.openxmlformats.org/drawingml/2006/table">
            <a:tbl>
              <a:tblPr firstRow="1" firstCol="1" bandRow="1"/>
              <a:tblGrid>
                <a:gridCol w="1986967">
                  <a:extLst>
                    <a:ext uri="{9D8B030D-6E8A-4147-A177-3AD203B41FA5}">
                      <a16:colId xmlns:a16="http://schemas.microsoft.com/office/drawing/2014/main" val="1432839722"/>
                    </a:ext>
                  </a:extLst>
                </a:gridCol>
                <a:gridCol w="1986967">
                  <a:extLst>
                    <a:ext uri="{9D8B030D-6E8A-4147-A177-3AD203B41FA5}">
                      <a16:colId xmlns:a16="http://schemas.microsoft.com/office/drawing/2014/main" val="597258507"/>
                    </a:ext>
                  </a:extLst>
                </a:gridCol>
                <a:gridCol w="1986967">
                  <a:extLst>
                    <a:ext uri="{9D8B030D-6E8A-4147-A177-3AD203B41FA5}">
                      <a16:colId xmlns:a16="http://schemas.microsoft.com/office/drawing/2014/main" val="3379759853"/>
                    </a:ext>
                  </a:extLst>
                </a:gridCol>
                <a:gridCol w="1986967">
                  <a:extLst>
                    <a:ext uri="{9D8B030D-6E8A-4147-A177-3AD203B41FA5}">
                      <a16:colId xmlns:a16="http://schemas.microsoft.com/office/drawing/2014/main" val="357054174"/>
                    </a:ext>
                  </a:extLst>
                </a:gridCol>
                <a:gridCol w="1986967">
                  <a:extLst>
                    <a:ext uri="{9D8B030D-6E8A-4147-A177-3AD203B41FA5}">
                      <a16:colId xmlns:a16="http://schemas.microsoft.com/office/drawing/2014/main" val="2576323512"/>
                    </a:ext>
                  </a:extLst>
                </a:gridCol>
              </a:tblGrid>
              <a:tr h="1234988">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396833">
                <a:tc>
                  <a:txBody>
                    <a:bodyPr/>
                    <a:lstStyle/>
                    <a:p>
                      <a:pPr algn="ctr">
                        <a:lnSpc>
                          <a:spcPct val="100000"/>
                        </a:lnSpc>
                        <a:spcAft>
                          <a:spcPts val="0"/>
                        </a:spcAft>
                        <a:buNone/>
                      </a:pPr>
                      <a:r>
                        <a:rPr lang="en-US" sz="2400" b="1" kern="100">
                          <a:solidFill>
                            <a:srgbClr val="92278F"/>
                          </a:solidFill>
                          <a:effectLst/>
                          <a:latin typeface="Ubuntu" panose="020B0504030602030204" pitchFamily="34" charset="0"/>
                          <a:ea typeface="DengXian" panose="02010600030101010101" pitchFamily="2" charset="-122"/>
                          <a:cs typeface="Arial" panose="020B0604020202020204" pitchFamily="34" charset="0"/>
                        </a:rPr>
                        <a:t>S</a:t>
                      </a:r>
                      <a:endParaRPr lang="en-US" sz="1800" kern="100">
                        <a:solidFill>
                          <a:srgbClr val="92278F"/>
                        </a:solidFill>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T</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extLst>
                  <a:ext uri="{0D108BD9-81ED-4DB2-BD59-A6C34878D82A}">
                    <a16:rowId xmlns:a16="http://schemas.microsoft.com/office/drawing/2014/main" val="1371912002"/>
                  </a:ext>
                </a:extLst>
              </a:tr>
              <a:tr h="468000">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3139397079"/>
                  </a:ext>
                </a:extLst>
              </a:tr>
            </a:tbl>
          </a:graphicData>
        </a:graphic>
      </p:graphicFrame>
      <p:pic>
        <p:nvPicPr>
          <p:cNvPr id="14" name="Graphic 1">
            <a:extLst>
              <a:ext uri="{FF2B5EF4-FFF2-40B4-BE49-F238E27FC236}">
                <a16:creationId xmlns:a16="http://schemas.microsoft.com/office/drawing/2014/main" id="{580DA67D-22C2-6124-C257-86211AF16A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5075" y="3561099"/>
            <a:ext cx="930503" cy="930503"/>
          </a:xfrm>
          <a:prstGeom prst="rect">
            <a:avLst/>
          </a:prstGeom>
        </p:spPr>
      </p:pic>
      <p:pic>
        <p:nvPicPr>
          <p:cNvPr id="15" name="Graphic 1">
            <a:extLst>
              <a:ext uri="{FF2B5EF4-FFF2-40B4-BE49-F238E27FC236}">
                <a16:creationId xmlns:a16="http://schemas.microsoft.com/office/drawing/2014/main" id="{722F58F7-C0DD-5499-690A-FA0E48140A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5511" y="3507125"/>
            <a:ext cx="1044151" cy="1058359"/>
          </a:xfrm>
          <a:prstGeom prst="rect">
            <a:avLst/>
          </a:prstGeom>
        </p:spPr>
      </p:pic>
      <p:pic>
        <p:nvPicPr>
          <p:cNvPr id="16" name="Graphic 1">
            <a:extLst>
              <a:ext uri="{FF2B5EF4-FFF2-40B4-BE49-F238E27FC236}">
                <a16:creationId xmlns:a16="http://schemas.microsoft.com/office/drawing/2014/main" id="{8AFC9651-4D0F-E51B-4D83-1187852603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7072" y="3561101"/>
            <a:ext cx="977855" cy="932870"/>
          </a:xfrm>
          <a:prstGeom prst="rect">
            <a:avLst/>
          </a:prstGeom>
        </p:spPr>
      </p:pic>
      <p:pic>
        <p:nvPicPr>
          <p:cNvPr id="17" name="Graphic 1">
            <a:extLst>
              <a:ext uri="{FF2B5EF4-FFF2-40B4-BE49-F238E27FC236}">
                <a16:creationId xmlns:a16="http://schemas.microsoft.com/office/drawing/2014/main" id="{01DB0EF8-418B-FB00-C74B-706B6CEB36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1443" y="3591264"/>
            <a:ext cx="760028" cy="932870"/>
          </a:xfrm>
          <a:prstGeom prst="rect">
            <a:avLst/>
          </a:prstGeom>
        </p:spPr>
      </p:pic>
      <p:pic>
        <p:nvPicPr>
          <p:cNvPr id="18" name="Graphic 1">
            <a:extLst>
              <a:ext uri="{FF2B5EF4-FFF2-40B4-BE49-F238E27FC236}">
                <a16:creationId xmlns:a16="http://schemas.microsoft.com/office/drawing/2014/main" id="{EAC19E56-4C00-4B5C-F451-36F79B2F78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74965" y="3645238"/>
            <a:ext cx="807383" cy="805014"/>
          </a:xfrm>
          <a:prstGeom prst="rect">
            <a:avLst/>
          </a:prstGeom>
        </p:spPr>
      </p:pic>
      <p:grpSp>
        <p:nvGrpSpPr>
          <p:cNvPr id="20" name="Group 19">
            <a:extLst>
              <a:ext uri="{FF2B5EF4-FFF2-40B4-BE49-F238E27FC236}">
                <a16:creationId xmlns:a16="http://schemas.microsoft.com/office/drawing/2014/main" id="{4D746939-0D52-CC67-AF0A-25D9FB27F3B6}"/>
              </a:ext>
            </a:extLst>
          </p:cNvPr>
          <p:cNvGrpSpPr/>
          <p:nvPr/>
        </p:nvGrpSpPr>
        <p:grpSpPr>
          <a:xfrm>
            <a:off x="10690649" y="5482284"/>
            <a:ext cx="1166071" cy="1158902"/>
            <a:chOff x="8986042" y="5095418"/>
            <a:chExt cx="2274727" cy="2260741"/>
          </a:xfrm>
        </p:grpSpPr>
        <p:sp>
          <p:nvSpPr>
            <p:cNvPr id="21" name="Oval 20">
              <a:extLst>
                <a:ext uri="{FF2B5EF4-FFF2-40B4-BE49-F238E27FC236}">
                  <a16:creationId xmlns:a16="http://schemas.microsoft.com/office/drawing/2014/main" id="{09584BB1-5FBF-8C45-5697-DBFE003D3308}"/>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18">
              <a:extLst>
                <a:ext uri="{FF2B5EF4-FFF2-40B4-BE49-F238E27FC236}">
                  <a16:creationId xmlns:a16="http://schemas.microsoft.com/office/drawing/2014/main" id="{855264AA-47CF-C405-2742-BFF92B54C372}"/>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3" name="Graphic 22">
              <a:extLst>
                <a:ext uri="{FF2B5EF4-FFF2-40B4-BE49-F238E27FC236}">
                  <a16:creationId xmlns:a16="http://schemas.microsoft.com/office/drawing/2014/main" id="{029BEC37-A285-B6FF-E375-38537066E0E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523439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2E2BE-88DC-4DD1-701A-175147B3B37A}"/>
            </a:ext>
          </a:extLst>
        </p:cNvPr>
        <p:cNvGrpSpPr/>
        <p:nvPr/>
      </p:nvGrpSpPr>
      <p:grpSpPr>
        <a:xfrm>
          <a:off x="0" y="0"/>
          <a:ext cx="0" cy="0"/>
          <a:chOff x="0" y="0"/>
          <a:chExt cx="0" cy="0"/>
        </a:xfrm>
      </p:grpSpPr>
      <p:pic>
        <p:nvPicPr>
          <p:cNvPr id="7" name="Picture 17">
            <a:extLst>
              <a:ext uri="{FF2B5EF4-FFF2-40B4-BE49-F238E27FC236}">
                <a16:creationId xmlns:a16="http://schemas.microsoft.com/office/drawing/2014/main" id="{F33E1A11-7A4C-7431-69CB-A411DA14644F}"/>
              </a:ext>
            </a:extLst>
          </p:cNvPr>
          <p:cNvPicPr>
            <a:picLocks noChangeAspect="1"/>
          </p:cNvPicPr>
          <p:nvPr/>
        </p:nvPicPr>
        <p:blipFill>
          <a:blip r:embed="rId2"/>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A466F351-DABD-764D-EA3E-6B79081D0CD5}"/>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2" name="Text Placeholder 4">
            <a:extLst>
              <a:ext uri="{FF2B5EF4-FFF2-40B4-BE49-F238E27FC236}">
                <a16:creationId xmlns:a16="http://schemas.microsoft.com/office/drawing/2014/main" id="{7BCA2E72-F85F-3D1F-8E06-EF1D4F674874}"/>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15" name="Table 14">
            <a:extLst>
              <a:ext uri="{FF2B5EF4-FFF2-40B4-BE49-F238E27FC236}">
                <a16:creationId xmlns:a16="http://schemas.microsoft.com/office/drawing/2014/main" id="{7CDA3363-FFD4-046A-A1DC-A9CABB9E14F3}"/>
              </a:ext>
            </a:extLst>
          </p:cNvPr>
          <p:cNvGraphicFramePr>
            <a:graphicFrameLocks noGrp="1"/>
          </p:cNvGraphicFramePr>
          <p:nvPr>
            <p:extLst>
              <p:ext uri="{D42A27DB-BD31-4B8C-83A1-F6EECF244321}">
                <p14:modId xmlns:p14="http://schemas.microsoft.com/office/powerpoint/2010/main" val="953465694"/>
              </p:ext>
            </p:extLst>
          </p:nvPr>
        </p:nvGraphicFramePr>
        <p:xfrm>
          <a:off x="1299930" y="2311767"/>
          <a:ext cx="2765443" cy="2869587"/>
        </p:xfrm>
        <a:graphic>
          <a:graphicData uri="http://schemas.openxmlformats.org/drawingml/2006/table">
            <a:tbl>
              <a:tblPr firstRow="1" firstCol="1" bandRow="1"/>
              <a:tblGrid>
                <a:gridCol w="2765443">
                  <a:extLst>
                    <a:ext uri="{9D8B030D-6E8A-4147-A177-3AD203B41FA5}">
                      <a16:colId xmlns:a16="http://schemas.microsoft.com/office/drawing/2014/main" val="1432839722"/>
                    </a:ext>
                  </a:extLst>
                </a:gridCol>
              </a:tblGrid>
              <a:tr h="1718845">
                <a:tc>
                  <a:txBody>
                    <a:bodyPr/>
                    <a:lstStyle/>
                    <a:p>
                      <a:pPr>
                        <a:buNone/>
                      </a:pPr>
                      <a:endParaRPr lang="en-US" sz="2500" kern="100">
                        <a:effectLst/>
                        <a:latin typeface="Aptos" panose="020B0004020202020204" pitchFamily="34" charset="0"/>
                      </a:endParaRPr>
                    </a:p>
                  </a:txBody>
                  <a:tcPr marL="142358" marR="142358"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552309">
                <a:tc>
                  <a:txBody>
                    <a:bodyPr/>
                    <a:lstStyle/>
                    <a:p>
                      <a:pPr algn="ctr">
                        <a:lnSpc>
                          <a:spcPct val="115000"/>
                        </a:lnSpc>
                        <a:spcAft>
                          <a:spcPts val="800"/>
                        </a:spcAft>
                        <a:buNone/>
                      </a:pPr>
                      <a:r>
                        <a:rPr lang="en-US" sz="33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endParaRPr lang="en-US" sz="2500" kern="100">
                        <a:effectLst/>
                        <a:latin typeface="Aptos" panose="020B0004020202020204" pitchFamily="34" charset="0"/>
                        <a:ea typeface="DengXian" panose="02010600030101010101" pitchFamily="2" charset="-122"/>
                        <a:cs typeface="Arial" panose="020B0604020202020204" pitchFamily="34" charset="0"/>
                      </a:endParaRP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1371912002"/>
                  </a:ext>
                </a:extLst>
              </a:tr>
              <a:tr h="598433">
                <a:tc>
                  <a:txBody>
                    <a:bodyPr/>
                    <a:lstStyle/>
                    <a:p>
                      <a:pPr algn="ctr">
                        <a:lnSpc>
                          <a:spcPct val="115000"/>
                        </a:lnSpc>
                        <a:spcAft>
                          <a:spcPts val="800"/>
                        </a:spcAft>
                        <a:buNone/>
                      </a:pPr>
                      <a:r>
                        <a:rPr lang="en-US" sz="28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r>
                        <a:rPr lang="en-US" sz="28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pecific</a:t>
                      </a: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a:noFill/>
                    </a:lnB>
                    <a:solidFill>
                      <a:srgbClr val="E7F8FF"/>
                    </a:solidFill>
                  </a:tcPr>
                </a:tc>
                <a:extLst>
                  <a:ext uri="{0D108BD9-81ED-4DB2-BD59-A6C34878D82A}">
                    <a16:rowId xmlns:a16="http://schemas.microsoft.com/office/drawing/2014/main" val="479911846"/>
                  </a:ext>
                </a:extLst>
              </a:tr>
            </a:tbl>
          </a:graphicData>
        </a:graphic>
      </p:graphicFrame>
      <p:pic>
        <p:nvPicPr>
          <p:cNvPr id="16" name="Graphic 1">
            <a:extLst>
              <a:ext uri="{FF2B5EF4-FFF2-40B4-BE49-F238E27FC236}">
                <a16:creationId xmlns:a16="http://schemas.microsoft.com/office/drawing/2014/main" id="{3450344F-9D47-312F-0CD1-FBD1670F67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7907" y="2660805"/>
            <a:ext cx="1165679" cy="1165679"/>
          </a:xfrm>
          <a:prstGeom prst="rect">
            <a:avLst/>
          </a:prstGeom>
        </p:spPr>
      </p:pic>
      <p:sp>
        <p:nvSpPr>
          <p:cNvPr id="4" name="TextBox 3">
            <a:extLst>
              <a:ext uri="{FF2B5EF4-FFF2-40B4-BE49-F238E27FC236}">
                <a16:creationId xmlns:a16="http://schemas.microsoft.com/office/drawing/2014/main" id="{175FC617-0D0B-E290-301C-20C3943B1F7F}"/>
              </a:ext>
            </a:extLst>
          </p:cNvPr>
          <p:cNvSpPr txBox="1"/>
          <p:nvPr/>
        </p:nvSpPr>
        <p:spPr>
          <a:xfrm>
            <a:off x="4804847" y="2869003"/>
            <a:ext cx="6383524" cy="2567562"/>
          </a:xfrm>
          <a:prstGeom prst="rect">
            <a:avLst/>
          </a:prstGeom>
          <a:noFill/>
        </p:spPr>
        <p:txBody>
          <a:bodyPr wrap="square" rtlCol="0">
            <a:spAutoFit/>
          </a:bodyPr>
          <a:lstStyle/>
          <a:p>
            <a:pPr marL="342900" indent="-342900">
              <a:lnSpc>
                <a:spcPct val="120000"/>
              </a:lnSpc>
              <a:spcAft>
                <a:spcPts val="600"/>
              </a:spcAft>
              <a:buBlip>
                <a:blip r:embed="rId5"/>
              </a:buBlip>
            </a:pPr>
            <a:r>
              <a:rPr lang="en-US" sz="2400" b="1" dirty="0">
                <a:solidFill>
                  <a:srgbClr val="013B82"/>
                </a:solidFill>
                <a:latin typeface="Ubuntu Light"/>
                <a:ea typeface="Calibri"/>
                <a:cs typeface="Calibri"/>
                <a:sym typeface="Calibri"/>
              </a:rPr>
              <a:t>What</a:t>
            </a:r>
            <a:r>
              <a:rPr lang="en-US" sz="2400" dirty="0">
                <a:solidFill>
                  <a:schemeClr val="tx1">
                    <a:lumMod val="65000"/>
                    <a:lumOff val="35000"/>
                  </a:schemeClr>
                </a:solidFill>
                <a:latin typeface="Ubuntu Light"/>
                <a:ea typeface="Calibri"/>
                <a:cs typeface="Calibri"/>
                <a:sym typeface="Calibri"/>
              </a:rPr>
              <a:t> do I want to accomplish?</a:t>
            </a:r>
          </a:p>
          <a:p>
            <a:pPr marL="342900" indent="-342900">
              <a:lnSpc>
                <a:spcPct val="120000"/>
              </a:lnSpc>
              <a:spcAft>
                <a:spcPts val="600"/>
              </a:spcAft>
              <a:buBlip>
                <a:blip r:embed="rId5"/>
              </a:buBlip>
            </a:pPr>
            <a:r>
              <a:rPr lang="en-US" sz="2400" b="1" dirty="0">
                <a:solidFill>
                  <a:srgbClr val="013B82"/>
                </a:solidFill>
                <a:latin typeface="Ubuntu Light"/>
                <a:ea typeface="Calibri"/>
                <a:cs typeface="Calibri"/>
                <a:sym typeface="Calibri"/>
              </a:rPr>
              <a:t>Why</a:t>
            </a:r>
            <a:r>
              <a:rPr lang="en-US" sz="2400" dirty="0">
                <a:solidFill>
                  <a:schemeClr val="tx1">
                    <a:lumMod val="65000"/>
                    <a:lumOff val="35000"/>
                  </a:schemeClr>
                </a:solidFill>
                <a:latin typeface="Ubuntu Light"/>
                <a:ea typeface="Calibri"/>
                <a:cs typeface="Calibri"/>
                <a:sym typeface="Calibri"/>
              </a:rPr>
              <a:t> is this goal important?</a:t>
            </a:r>
          </a:p>
          <a:p>
            <a:pPr marL="342900" indent="-342900">
              <a:lnSpc>
                <a:spcPct val="120000"/>
              </a:lnSpc>
              <a:spcAft>
                <a:spcPts val="600"/>
              </a:spcAft>
              <a:buBlip>
                <a:blip r:embed="rId5"/>
              </a:buBlip>
            </a:pPr>
            <a:r>
              <a:rPr lang="en-US" sz="2400" b="1" dirty="0">
                <a:solidFill>
                  <a:srgbClr val="013B82"/>
                </a:solidFill>
                <a:latin typeface="Ubuntu Light"/>
                <a:ea typeface="Calibri"/>
                <a:cs typeface="Calibri"/>
                <a:sym typeface="Calibri"/>
              </a:rPr>
              <a:t>Who</a:t>
            </a:r>
            <a:r>
              <a:rPr lang="en-US" sz="2400" dirty="0">
                <a:solidFill>
                  <a:schemeClr val="tx1">
                    <a:lumMod val="65000"/>
                    <a:lumOff val="35000"/>
                  </a:schemeClr>
                </a:solidFill>
                <a:latin typeface="Ubuntu Light"/>
                <a:ea typeface="Calibri"/>
                <a:cs typeface="Calibri"/>
                <a:sym typeface="Calibri"/>
              </a:rPr>
              <a:t> is involved?</a:t>
            </a:r>
          </a:p>
          <a:p>
            <a:pPr marL="342900" indent="-342900">
              <a:lnSpc>
                <a:spcPct val="120000"/>
              </a:lnSpc>
              <a:spcAft>
                <a:spcPts val="600"/>
              </a:spcAft>
              <a:buBlip>
                <a:blip r:embed="rId5"/>
              </a:buBlip>
            </a:pPr>
            <a:r>
              <a:rPr lang="en-US" sz="2400" b="1" dirty="0">
                <a:solidFill>
                  <a:srgbClr val="013B82"/>
                </a:solidFill>
                <a:latin typeface="Ubuntu Light"/>
                <a:ea typeface="Calibri"/>
                <a:cs typeface="Calibri"/>
                <a:sym typeface="Calibri"/>
              </a:rPr>
              <a:t>Where</a:t>
            </a:r>
            <a:r>
              <a:rPr lang="en-US" sz="2400" dirty="0">
                <a:solidFill>
                  <a:schemeClr val="tx1">
                    <a:lumMod val="65000"/>
                    <a:lumOff val="35000"/>
                  </a:schemeClr>
                </a:solidFill>
                <a:latin typeface="Ubuntu Light"/>
                <a:ea typeface="Calibri"/>
                <a:cs typeface="Calibri"/>
                <a:sym typeface="Calibri"/>
              </a:rPr>
              <a:t> is it located?</a:t>
            </a:r>
          </a:p>
          <a:p>
            <a:pPr marL="342900" indent="-342900">
              <a:lnSpc>
                <a:spcPct val="120000"/>
              </a:lnSpc>
              <a:spcAft>
                <a:spcPts val="600"/>
              </a:spcAft>
              <a:buBlip>
                <a:blip r:embed="rId5"/>
              </a:buBlip>
            </a:pPr>
            <a:r>
              <a:rPr lang="en-US" sz="2400" b="1" dirty="0">
                <a:solidFill>
                  <a:srgbClr val="013B82"/>
                </a:solidFill>
                <a:latin typeface="Ubuntu Light"/>
                <a:ea typeface="Calibri"/>
                <a:cs typeface="Calibri"/>
                <a:sym typeface="Calibri"/>
              </a:rPr>
              <a:t>What</a:t>
            </a:r>
            <a:r>
              <a:rPr lang="en-US" sz="2400" dirty="0">
                <a:solidFill>
                  <a:schemeClr val="tx1">
                    <a:lumMod val="65000"/>
                    <a:lumOff val="35000"/>
                  </a:schemeClr>
                </a:solidFill>
                <a:latin typeface="Ubuntu Light"/>
                <a:ea typeface="Calibri"/>
                <a:cs typeface="Calibri"/>
                <a:sym typeface="Calibri"/>
              </a:rPr>
              <a:t> resources do I need to accomplish it?</a:t>
            </a:r>
          </a:p>
        </p:txBody>
      </p:sp>
      <p:sp>
        <p:nvSpPr>
          <p:cNvPr id="11" name="TextBox 8">
            <a:extLst>
              <a:ext uri="{FF2B5EF4-FFF2-40B4-BE49-F238E27FC236}">
                <a16:creationId xmlns:a16="http://schemas.microsoft.com/office/drawing/2014/main" id="{545CBF42-E8A9-607F-827D-2A275F246D2F}"/>
              </a:ext>
            </a:extLst>
          </p:cNvPr>
          <p:cNvSpPr txBox="1"/>
          <p:nvPr/>
        </p:nvSpPr>
        <p:spPr>
          <a:xfrm>
            <a:off x="4722177" y="1697550"/>
            <a:ext cx="3722993" cy="1079013"/>
          </a:xfrm>
          <a:prstGeom prst="rect">
            <a:avLst/>
          </a:prstGeom>
          <a:noFill/>
        </p:spPr>
        <p:txBody>
          <a:bodyPr wrap="square" rtlCol="0">
            <a:spAutoFit/>
          </a:bodyPr>
          <a:lstStyle/>
          <a:p>
            <a:pPr marL="106362">
              <a:lnSpc>
                <a:spcPct val="120000"/>
              </a:lnSpc>
              <a:spcAft>
                <a:spcPts val="600"/>
              </a:spcAft>
            </a:pPr>
            <a:r>
              <a:rPr lang="en-US" sz="6000" b="1" i="0" u="none" strike="noStrike" cap="none">
                <a:solidFill>
                  <a:srgbClr val="92278F"/>
                </a:solidFill>
                <a:latin typeface="Ubuntu" panose="020B0504030602030204" pitchFamily="34" charset="0"/>
                <a:ea typeface="Ubuntu"/>
                <a:cs typeface="Ubuntu"/>
                <a:sym typeface="Ubuntu"/>
              </a:rPr>
              <a:t>S</a:t>
            </a:r>
            <a:r>
              <a:rPr lang="en-US" sz="4400" i="0" u="none" strike="noStrike" cap="none">
                <a:solidFill>
                  <a:srgbClr val="0095DA"/>
                </a:solidFill>
                <a:latin typeface="Ubuntu" panose="020B0504030602030204" pitchFamily="34" charset="0"/>
                <a:ea typeface="Ubuntu"/>
                <a:cs typeface="Ubuntu"/>
                <a:sym typeface="Ubuntu"/>
              </a:rPr>
              <a:t>pecific</a:t>
            </a:r>
            <a:endParaRPr lang="en-US" sz="4400" b="1" i="0" u="none" strike="noStrike" cap="none">
              <a:solidFill>
                <a:srgbClr val="0095DA"/>
              </a:solidFill>
              <a:latin typeface="Ubuntu" panose="020B0504030602030204" pitchFamily="34" charset="0"/>
              <a:ea typeface="Ubuntu"/>
              <a:cs typeface="Ubuntu"/>
              <a:sym typeface="Ubuntu"/>
            </a:endParaRPr>
          </a:p>
        </p:txBody>
      </p:sp>
      <p:graphicFrame>
        <p:nvGraphicFramePr>
          <p:cNvPr id="12" name="Table 11">
            <a:extLst>
              <a:ext uri="{FF2B5EF4-FFF2-40B4-BE49-F238E27FC236}">
                <a16:creationId xmlns:a16="http://schemas.microsoft.com/office/drawing/2014/main" id="{E05221DB-1C4A-27D6-D235-6750A7C1DF00}"/>
              </a:ext>
            </a:extLst>
          </p:cNvPr>
          <p:cNvGraphicFramePr>
            <a:graphicFrameLocks noGrp="1"/>
          </p:cNvGraphicFramePr>
          <p:nvPr>
            <p:extLst>
              <p:ext uri="{D42A27DB-BD31-4B8C-83A1-F6EECF244321}">
                <p14:modId xmlns:p14="http://schemas.microsoft.com/office/powerpoint/2010/main" val="4001217200"/>
              </p:ext>
            </p:extLst>
          </p:nvPr>
        </p:nvGraphicFramePr>
        <p:xfrm>
          <a:off x="5517869" y="5828873"/>
          <a:ext cx="4293305" cy="749695"/>
        </p:xfrm>
        <a:graphic>
          <a:graphicData uri="http://schemas.openxmlformats.org/drawingml/2006/table">
            <a:tbl>
              <a:tblPr firstRow="1" firstCol="1" bandRow="1"/>
              <a:tblGrid>
                <a:gridCol w="858661">
                  <a:extLst>
                    <a:ext uri="{9D8B030D-6E8A-4147-A177-3AD203B41FA5}">
                      <a16:colId xmlns:a16="http://schemas.microsoft.com/office/drawing/2014/main" val="1432839722"/>
                    </a:ext>
                  </a:extLst>
                </a:gridCol>
                <a:gridCol w="858661">
                  <a:extLst>
                    <a:ext uri="{9D8B030D-6E8A-4147-A177-3AD203B41FA5}">
                      <a16:colId xmlns:a16="http://schemas.microsoft.com/office/drawing/2014/main" val="597258507"/>
                    </a:ext>
                  </a:extLst>
                </a:gridCol>
                <a:gridCol w="858661">
                  <a:extLst>
                    <a:ext uri="{9D8B030D-6E8A-4147-A177-3AD203B41FA5}">
                      <a16:colId xmlns:a16="http://schemas.microsoft.com/office/drawing/2014/main" val="3379759853"/>
                    </a:ext>
                  </a:extLst>
                </a:gridCol>
                <a:gridCol w="858661">
                  <a:extLst>
                    <a:ext uri="{9D8B030D-6E8A-4147-A177-3AD203B41FA5}">
                      <a16:colId xmlns:a16="http://schemas.microsoft.com/office/drawing/2014/main" val="357054174"/>
                    </a:ext>
                  </a:extLst>
                </a:gridCol>
                <a:gridCol w="858661">
                  <a:extLst>
                    <a:ext uri="{9D8B030D-6E8A-4147-A177-3AD203B41FA5}">
                      <a16:colId xmlns:a16="http://schemas.microsoft.com/office/drawing/2014/main" val="2576323512"/>
                    </a:ext>
                  </a:extLst>
                </a:gridCol>
              </a:tblGrid>
              <a:tr h="533695">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rgbClr val="013B82"/>
                      </a:solidFill>
                      <a:prstDash val="dot"/>
                      <a:round/>
                      <a:headEnd type="none" w="med" len="med"/>
                      <a:tailEnd type="none" w="med" len="med"/>
                    </a:lnT>
                    <a:lnB w="9525" cap="flat" cmpd="sng" algn="ctr">
                      <a:solidFill>
                        <a:srgbClr val="013B82"/>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extLst>
                  <a:ext uri="{0D108BD9-81ED-4DB2-BD59-A6C34878D82A}">
                    <a16:rowId xmlns:a16="http://schemas.microsoft.com/office/drawing/2014/main" val="2174150579"/>
                  </a:ext>
                </a:extLst>
              </a:tr>
              <a:tr h="216000">
                <a:tc>
                  <a:txBody>
                    <a:bodyPr/>
                    <a:lstStyle/>
                    <a:p>
                      <a:pPr algn="ctr">
                        <a:lnSpc>
                          <a:spcPct val="100000"/>
                        </a:lnSpc>
                        <a:spcAft>
                          <a:spcPts val="0"/>
                        </a:spcAft>
                        <a:buNone/>
                      </a:pPr>
                      <a:r>
                        <a:rPr lang="en-US" sz="11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endParaRPr lang="en-US" sz="800" kern="100">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M</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A</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R</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dirty="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T</a:t>
                      </a:r>
                      <a:endParaRPr lang="en-US" sz="800" kern="100" dirty="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1912002"/>
                  </a:ext>
                </a:extLst>
              </a:tr>
            </a:tbl>
          </a:graphicData>
        </a:graphic>
      </p:graphicFrame>
      <p:pic>
        <p:nvPicPr>
          <p:cNvPr id="14" name="Graphic 1">
            <a:extLst>
              <a:ext uri="{FF2B5EF4-FFF2-40B4-BE49-F238E27FC236}">
                <a16:creationId xmlns:a16="http://schemas.microsoft.com/office/drawing/2014/main" id="{A2F444E4-CFD7-BF8D-CFB2-8307BE926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3538" y="5894600"/>
            <a:ext cx="402113" cy="402113"/>
          </a:xfrm>
          <a:prstGeom prst="rect">
            <a:avLst/>
          </a:prstGeom>
        </p:spPr>
      </p:pic>
      <p:pic>
        <p:nvPicPr>
          <p:cNvPr id="17" name="Graphic 1">
            <a:extLst>
              <a:ext uri="{FF2B5EF4-FFF2-40B4-BE49-F238E27FC236}">
                <a16:creationId xmlns:a16="http://schemas.microsoft.com/office/drawing/2014/main" id="{84CE5D34-9265-70E8-90F6-8833B760A3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6752" y="5866973"/>
            <a:ext cx="451226" cy="457366"/>
          </a:xfrm>
          <a:prstGeom prst="rect">
            <a:avLst/>
          </a:prstGeom>
        </p:spPr>
      </p:pic>
      <p:pic>
        <p:nvPicPr>
          <p:cNvPr id="18" name="Graphic 1">
            <a:extLst>
              <a:ext uri="{FF2B5EF4-FFF2-40B4-BE49-F238E27FC236}">
                <a16:creationId xmlns:a16="http://schemas.microsoft.com/office/drawing/2014/main" id="{66816E84-60FA-ADE9-9444-85066905DD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5713" y="5894088"/>
            <a:ext cx="422577" cy="403136"/>
          </a:xfrm>
          <a:prstGeom prst="rect">
            <a:avLst/>
          </a:prstGeom>
        </p:spPr>
      </p:pic>
      <p:pic>
        <p:nvPicPr>
          <p:cNvPr id="19" name="Graphic 1">
            <a:extLst>
              <a:ext uri="{FF2B5EF4-FFF2-40B4-BE49-F238E27FC236}">
                <a16:creationId xmlns:a16="http://schemas.microsoft.com/office/drawing/2014/main" id="{90E01285-3E3F-F66C-8649-4491CE9C48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92535" y="5894088"/>
            <a:ext cx="328443" cy="403136"/>
          </a:xfrm>
          <a:prstGeom prst="rect">
            <a:avLst/>
          </a:prstGeom>
        </p:spPr>
      </p:pic>
      <p:pic>
        <p:nvPicPr>
          <p:cNvPr id="20" name="Graphic 1">
            <a:extLst>
              <a:ext uri="{FF2B5EF4-FFF2-40B4-BE49-F238E27FC236}">
                <a16:creationId xmlns:a16="http://schemas.microsoft.com/office/drawing/2014/main" id="{927499DA-E520-2F36-8DC4-3346911F23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5223" y="5921715"/>
            <a:ext cx="348907" cy="347883"/>
          </a:xfrm>
          <a:prstGeom prst="rect">
            <a:avLst/>
          </a:prstGeom>
        </p:spPr>
      </p:pic>
      <p:pic>
        <p:nvPicPr>
          <p:cNvPr id="3" name="Graphic 2">
            <a:extLst>
              <a:ext uri="{FF2B5EF4-FFF2-40B4-BE49-F238E27FC236}">
                <a16:creationId xmlns:a16="http://schemas.microsoft.com/office/drawing/2014/main" id="{9503401B-9A4B-D024-D548-F03F7B62186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21126" y="5746280"/>
            <a:ext cx="723803" cy="723803"/>
          </a:xfrm>
          <a:prstGeom prst="rect">
            <a:avLst/>
          </a:prstGeom>
        </p:spPr>
      </p:pic>
      <p:grpSp>
        <p:nvGrpSpPr>
          <p:cNvPr id="10" name="Group 9">
            <a:extLst>
              <a:ext uri="{FF2B5EF4-FFF2-40B4-BE49-F238E27FC236}">
                <a16:creationId xmlns:a16="http://schemas.microsoft.com/office/drawing/2014/main" id="{6FD536D7-1F42-229E-380E-3ED0F6B7513D}"/>
              </a:ext>
            </a:extLst>
          </p:cNvPr>
          <p:cNvGrpSpPr/>
          <p:nvPr/>
        </p:nvGrpSpPr>
        <p:grpSpPr>
          <a:xfrm>
            <a:off x="10690649" y="5482284"/>
            <a:ext cx="1166071" cy="1158902"/>
            <a:chOff x="8986042" y="5095418"/>
            <a:chExt cx="2274727" cy="2260741"/>
          </a:xfrm>
        </p:grpSpPr>
        <p:sp>
          <p:nvSpPr>
            <p:cNvPr id="21" name="Oval 20">
              <a:extLst>
                <a:ext uri="{FF2B5EF4-FFF2-40B4-BE49-F238E27FC236}">
                  <a16:creationId xmlns:a16="http://schemas.microsoft.com/office/drawing/2014/main" id="{921EF69E-CCC1-A9E2-B97A-56A1F083D50B}"/>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18">
              <a:extLst>
                <a:ext uri="{FF2B5EF4-FFF2-40B4-BE49-F238E27FC236}">
                  <a16:creationId xmlns:a16="http://schemas.microsoft.com/office/drawing/2014/main" id="{7F9F633E-BE4E-6A19-7778-4D6A95E9A500}"/>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3" name="Graphic 22">
              <a:extLst>
                <a:ext uri="{FF2B5EF4-FFF2-40B4-BE49-F238E27FC236}">
                  <a16:creationId xmlns:a16="http://schemas.microsoft.com/office/drawing/2014/main" id="{E75C100E-2D1C-5ABA-7CD8-DF057923CBE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3164408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DFE4C-4541-1084-C8FA-64E33E06728A}"/>
            </a:ext>
          </a:extLst>
        </p:cNvPr>
        <p:cNvGrpSpPr/>
        <p:nvPr/>
      </p:nvGrpSpPr>
      <p:grpSpPr>
        <a:xfrm>
          <a:off x="0" y="0"/>
          <a:ext cx="0" cy="0"/>
          <a:chOff x="0" y="0"/>
          <a:chExt cx="0" cy="0"/>
        </a:xfrm>
      </p:grpSpPr>
      <p:pic>
        <p:nvPicPr>
          <p:cNvPr id="5" name="Picture 16">
            <a:extLst>
              <a:ext uri="{FF2B5EF4-FFF2-40B4-BE49-F238E27FC236}">
                <a16:creationId xmlns:a16="http://schemas.microsoft.com/office/drawing/2014/main" id="{8CBBE377-B44D-1A53-F8CE-29B33ACE3DCC}"/>
              </a:ext>
            </a:extLst>
          </p:cNvPr>
          <p:cNvPicPr>
            <a:picLocks noChangeAspect="1"/>
          </p:cNvPicPr>
          <p:nvPr/>
        </p:nvPicPr>
        <p:blipFill>
          <a:blip r:embed="rId2"/>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058A68F1-BCBA-18B8-A6DB-117003C112AF}"/>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E2EC3924-2C21-E0BD-B416-9BE7FE370871}"/>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45" name="TextBox 44">
            <a:extLst>
              <a:ext uri="{FF2B5EF4-FFF2-40B4-BE49-F238E27FC236}">
                <a16:creationId xmlns:a16="http://schemas.microsoft.com/office/drawing/2014/main" id="{F70272C6-C0F4-A0D6-6B39-5F1753609257}"/>
              </a:ext>
            </a:extLst>
          </p:cNvPr>
          <p:cNvSpPr txBox="1"/>
          <p:nvPr/>
        </p:nvSpPr>
        <p:spPr>
          <a:xfrm>
            <a:off x="1979606" y="2329588"/>
            <a:ext cx="8232789" cy="646331"/>
          </a:xfrm>
          <a:prstGeom prst="rect">
            <a:avLst/>
          </a:prstGeom>
          <a:noFill/>
        </p:spPr>
        <p:txBody>
          <a:bodyPr wrap="square" rtlCol="0">
            <a:spAutoFit/>
          </a:bodyPr>
          <a:lstStyle/>
          <a:p>
            <a:pPr algn="ctr"/>
            <a:r>
              <a:rPr lang="en-US" sz="3600" b="1">
                <a:solidFill>
                  <a:srgbClr val="92278F"/>
                </a:solidFill>
                <a:latin typeface="GT Walsheim Pro Condensed Black" panose="00000906000000000000" pitchFamily="2" charset="0"/>
              </a:rPr>
              <a:t>SMART GOALS</a:t>
            </a:r>
          </a:p>
        </p:txBody>
      </p:sp>
      <p:pic>
        <p:nvPicPr>
          <p:cNvPr id="60" name="Picture 59" descr="A group of people holding flags&#10;&#10;AI-generated content may be incorrect.">
            <a:extLst>
              <a:ext uri="{FF2B5EF4-FFF2-40B4-BE49-F238E27FC236}">
                <a16:creationId xmlns:a16="http://schemas.microsoft.com/office/drawing/2014/main" id="{B8A2C5BC-5E13-646B-426F-A914DCD4F5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
        <p:nvSpPr>
          <p:cNvPr id="2" name="Text Placeholder 4">
            <a:extLst>
              <a:ext uri="{FF2B5EF4-FFF2-40B4-BE49-F238E27FC236}">
                <a16:creationId xmlns:a16="http://schemas.microsoft.com/office/drawing/2014/main" id="{4988A10F-DD62-5ADF-8513-DF332BED7F83}"/>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3" name="Table 2">
            <a:extLst>
              <a:ext uri="{FF2B5EF4-FFF2-40B4-BE49-F238E27FC236}">
                <a16:creationId xmlns:a16="http://schemas.microsoft.com/office/drawing/2014/main" id="{06C8E86C-F841-C247-89E1-403A6DA2433A}"/>
              </a:ext>
            </a:extLst>
          </p:cNvPr>
          <p:cNvGraphicFramePr>
            <a:graphicFrameLocks noGrp="1"/>
          </p:cNvGraphicFramePr>
          <p:nvPr>
            <p:extLst>
              <p:ext uri="{D42A27DB-BD31-4B8C-83A1-F6EECF244321}">
                <p14:modId xmlns:p14="http://schemas.microsoft.com/office/powerpoint/2010/main" val="1101591179"/>
              </p:ext>
            </p:extLst>
          </p:nvPr>
        </p:nvGraphicFramePr>
        <p:xfrm>
          <a:off x="1147282" y="3429000"/>
          <a:ext cx="9934835" cy="2099821"/>
        </p:xfrm>
        <a:graphic>
          <a:graphicData uri="http://schemas.openxmlformats.org/drawingml/2006/table">
            <a:tbl>
              <a:tblPr firstRow="1" firstCol="1" bandRow="1"/>
              <a:tblGrid>
                <a:gridCol w="1986967">
                  <a:extLst>
                    <a:ext uri="{9D8B030D-6E8A-4147-A177-3AD203B41FA5}">
                      <a16:colId xmlns:a16="http://schemas.microsoft.com/office/drawing/2014/main" val="1432839722"/>
                    </a:ext>
                  </a:extLst>
                </a:gridCol>
                <a:gridCol w="1986967">
                  <a:extLst>
                    <a:ext uri="{9D8B030D-6E8A-4147-A177-3AD203B41FA5}">
                      <a16:colId xmlns:a16="http://schemas.microsoft.com/office/drawing/2014/main" val="597258507"/>
                    </a:ext>
                  </a:extLst>
                </a:gridCol>
                <a:gridCol w="1986967">
                  <a:extLst>
                    <a:ext uri="{9D8B030D-6E8A-4147-A177-3AD203B41FA5}">
                      <a16:colId xmlns:a16="http://schemas.microsoft.com/office/drawing/2014/main" val="3379759853"/>
                    </a:ext>
                  </a:extLst>
                </a:gridCol>
                <a:gridCol w="1986967">
                  <a:extLst>
                    <a:ext uri="{9D8B030D-6E8A-4147-A177-3AD203B41FA5}">
                      <a16:colId xmlns:a16="http://schemas.microsoft.com/office/drawing/2014/main" val="357054174"/>
                    </a:ext>
                  </a:extLst>
                </a:gridCol>
                <a:gridCol w="1986967">
                  <a:extLst>
                    <a:ext uri="{9D8B030D-6E8A-4147-A177-3AD203B41FA5}">
                      <a16:colId xmlns:a16="http://schemas.microsoft.com/office/drawing/2014/main" val="2576323512"/>
                    </a:ext>
                  </a:extLst>
                </a:gridCol>
              </a:tblGrid>
              <a:tr h="1234988">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396833">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92278F"/>
                          </a:solidFill>
                          <a:effectLst/>
                          <a:latin typeface="Ubuntu" panose="020B0504030602030204" pitchFamily="34" charset="0"/>
                          <a:ea typeface="DengXian" panose="02010600030101010101" pitchFamily="2" charset="-122"/>
                          <a:cs typeface="Arial" panose="020B0604020202020204" pitchFamily="34" charset="0"/>
                        </a:rPr>
                        <a:t>M</a:t>
                      </a:r>
                      <a:endParaRPr lang="en-US" sz="1800" kern="100">
                        <a:solidFill>
                          <a:srgbClr val="92278F"/>
                        </a:solidFill>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T</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extLst>
                  <a:ext uri="{0D108BD9-81ED-4DB2-BD59-A6C34878D82A}">
                    <a16:rowId xmlns:a16="http://schemas.microsoft.com/office/drawing/2014/main" val="1371912002"/>
                  </a:ext>
                </a:extLst>
              </a:tr>
              <a:tr h="468000">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pecific</a:t>
                      </a: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3139397079"/>
                  </a:ext>
                </a:extLst>
              </a:tr>
            </a:tbl>
          </a:graphicData>
        </a:graphic>
      </p:graphicFrame>
      <p:pic>
        <p:nvPicPr>
          <p:cNvPr id="4" name="Graphic 1">
            <a:extLst>
              <a:ext uri="{FF2B5EF4-FFF2-40B4-BE49-F238E27FC236}">
                <a16:creationId xmlns:a16="http://schemas.microsoft.com/office/drawing/2014/main" id="{83EABC67-AC4B-4A84-EAAD-1A004AE48F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5075" y="3561099"/>
            <a:ext cx="930503" cy="930503"/>
          </a:xfrm>
          <a:prstGeom prst="rect">
            <a:avLst/>
          </a:prstGeom>
        </p:spPr>
      </p:pic>
      <p:pic>
        <p:nvPicPr>
          <p:cNvPr id="6" name="Graphic 1">
            <a:extLst>
              <a:ext uri="{FF2B5EF4-FFF2-40B4-BE49-F238E27FC236}">
                <a16:creationId xmlns:a16="http://schemas.microsoft.com/office/drawing/2014/main" id="{66AA1BCE-36C5-7112-A821-B31437AFD3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5511" y="3507125"/>
            <a:ext cx="1044151" cy="1058359"/>
          </a:xfrm>
          <a:prstGeom prst="rect">
            <a:avLst/>
          </a:prstGeom>
        </p:spPr>
      </p:pic>
      <p:pic>
        <p:nvPicPr>
          <p:cNvPr id="8" name="Graphic 1">
            <a:extLst>
              <a:ext uri="{FF2B5EF4-FFF2-40B4-BE49-F238E27FC236}">
                <a16:creationId xmlns:a16="http://schemas.microsoft.com/office/drawing/2014/main" id="{517D2DCE-BC18-47F5-D5FC-4491744E2B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7072" y="3561101"/>
            <a:ext cx="977855" cy="932870"/>
          </a:xfrm>
          <a:prstGeom prst="rect">
            <a:avLst/>
          </a:prstGeom>
        </p:spPr>
      </p:pic>
      <p:pic>
        <p:nvPicPr>
          <p:cNvPr id="9" name="Graphic 1">
            <a:extLst>
              <a:ext uri="{FF2B5EF4-FFF2-40B4-BE49-F238E27FC236}">
                <a16:creationId xmlns:a16="http://schemas.microsoft.com/office/drawing/2014/main" id="{F226B74F-39FB-B6B0-729F-EE072882FA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1443" y="3591264"/>
            <a:ext cx="760028" cy="932870"/>
          </a:xfrm>
          <a:prstGeom prst="rect">
            <a:avLst/>
          </a:prstGeom>
        </p:spPr>
      </p:pic>
      <p:pic>
        <p:nvPicPr>
          <p:cNvPr id="10" name="Graphic 1">
            <a:extLst>
              <a:ext uri="{FF2B5EF4-FFF2-40B4-BE49-F238E27FC236}">
                <a16:creationId xmlns:a16="http://schemas.microsoft.com/office/drawing/2014/main" id="{6C860D5D-E84F-46E9-DE5C-5AAAC6C8250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74965" y="3645238"/>
            <a:ext cx="807383" cy="805014"/>
          </a:xfrm>
          <a:prstGeom prst="rect">
            <a:avLst/>
          </a:prstGeom>
        </p:spPr>
      </p:pic>
      <p:grpSp>
        <p:nvGrpSpPr>
          <p:cNvPr id="11" name="Group 10">
            <a:extLst>
              <a:ext uri="{FF2B5EF4-FFF2-40B4-BE49-F238E27FC236}">
                <a16:creationId xmlns:a16="http://schemas.microsoft.com/office/drawing/2014/main" id="{E0337B19-D72E-D624-A03B-F6A1D885A0F6}"/>
              </a:ext>
            </a:extLst>
          </p:cNvPr>
          <p:cNvGrpSpPr/>
          <p:nvPr/>
        </p:nvGrpSpPr>
        <p:grpSpPr>
          <a:xfrm>
            <a:off x="10690649" y="5482284"/>
            <a:ext cx="1166071" cy="1158902"/>
            <a:chOff x="8986042" y="5095418"/>
            <a:chExt cx="2274727" cy="2260741"/>
          </a:xfrm>
        </p:grpSpPr>
        <p:sp>
          <p:nvSpPr>
            <p:cNvPr id="12" name="Oval 11">
              <a:extLst>
                <a:ext uri="{FF2B5EF4-FFF2-40B4-BE49-F238E27FC236}">
                  <a16:creationId xmlns:a16="http://schemas.microsoft.com/office/drawing/2014/main" id="{80C7A1B8-2CB8-EFAB-B32B-F9E98D7D7A67}"/>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8">
              <a:extLst>
                <a:ext uri="{FF2B5EF4-FFF2-40B4-BE49-F238E27FC236}">
                  <a16:creationId xmlns:a16="http://schemas.microsoft.com/office/drawing/2014/main" id="{C11A6C53-4AC0-686A-0EF8-B93A322A0C58}"/>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5" name="Graphic 14">
              <a:extLst>
                <a:ext uri="{FF2B5EF4-FFF2-40B4-BE49-F238E27FC236}">
                  <a16:creationId xmlns:a16="http://schemas.microsoft.com/office/drawing/2014/main" id="{E73E4498-5E7B-B0F3-B98E-91D5CB0B926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968731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C68DF-1E15-F5F7-ABC9-A63EEC403217}"/>
            </a:ext>
          </a:extLst>
        </p:cNvPr>
        <p:cNvGrpSpPr/>
        <p:nvPr/>
      </p:nvGrpSpPr>
      <p:grpSpPr>
        <a:xfrm>
          <a:off x="0" y="0"/>
          <a:ext cx="0" cy="0"/>
          <a:chOff x="0" y="0"/>
          <a:chExt cx="0" cy="0"/>
        </a:xfrm>
      </p:grpSpPr>
      <p:pic>
        <p:nvPicPr>
          <p:cNvPr id="7" name="Picture 17">
            <a:extLst>
              <a:ext uri="{FF2B5EF4-FFF2-40B4-BE49-F238E27FC236}">
                <a16:creationId xmlns:a16="http://schemas.microsoft.com/office/drawing/2014/main" id="{E84D6CAD-7645-06C5-DE4C-04FA0E57ED6D}"/>
              </a:ext>
            </a:extLst>
          </p:cNvPr>
          <p:cNvPicPr>
            <a:picLocks noChangeAspect="1"/>
          </p:cNvPicPr>
          <p:nvPr/>
        </p:nvPicPr>
        <p:blipFill>
          <a:blip r:embed="rId2"/>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8DA9086F-07E1-EA19-722A-E9915547054C}"/>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2" name="Text Placeholder 4">
            <a:extLst>
              <a:ext uri="{FF2B5EF4-FFF2-40B4-BE49-F238E27FC236}">
                <a16:creationId xmlns:a16="http://schemas.microsoft.com/office/drawing/2014/main" id="{038E3297-F388-00C5-80B9-1C57A09071E0}"/>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15" name="Table 14">
            <a:extLst>
              <a:ext uri="{FF2B5EF4-FFF2-40B4-BE49-F238E27FC236}">
                <a16:creationId xmlns:a16="http://schemas.microsoft.com/office/drawing/2014/main" id="{4D445FBF-A975-CB91-8CC5-98B93E9EAAB8}"/>
              </a:ext>
            </a:extLst>
          </p:cNvPr>
          <p:cNvGraphicFramePr>
            <a:graphicFrameLocks noGrp="1"/>
          </p:cNvGraphicFramePr>
          <p:nvPr>
            <p:extLst>
              <p:ext uri="{D42A27DB-BD31-4B8C-83A1-F6EECF244321}">
                <p14:modId xmlns:p14="http://schemas.microsoft.com/office/powerpoint/2010/main" val="1598569936"/>
              </p:ext>
            </p:extLst>
          </p:nvPr>
        </p:nvGraphicFramePr>
        <p:xfrm>
          <a:off x="1299930" y="2311767"/>
          <a:ext cx="2765443" cy="2869587"/>
        </p:xfrm>
        <a:graphic>
          <a:graphicData uri="http://schemas.openxmlformats.org/drawingml/2006/table">
            <a:tbl>
              <a:tblPr firstRow="1" firstCol="1" bandRow="1"/>
              <a:tblGrid>
                <a:gridCol w="2765443">
                  <a:extLst>
                    <a:ext uri="{9D8B030D-6E8A-4147-A177-3AD203B41FA5}">
                      <a16:colId xmlns:a16="http://schemas.microsoft.com/office/drawing/2014/main" val="1432839722"/>
                    </a:ext>
                  </a:extLst>
                </a:gridCol>
              </a:tblGrid>
              <a:tr h="1718845">
                <a:tc>
                  <a:txBody>
                    <a:bodyPr/>
                    <a:lstStyle/>
                    <a:p>
                      <a:pPr>
                        <a:buNone/>
                      </a:pPr>
                      <a:endParaRPr lang="en-US" sz="2500" kern="100">
                        <a:effectLst/>
                        <a:latin typeface="Aptos" panose="020B0004020202020204" pitchFamily="34" charset="0"/>
                      </a:endParaRPr>
                    </a:p>
                  </a:txBody>
                  <a:tcPr marL="142358" marR="142358"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552309">
                <a:tc>
                  <a:txBody>
                    <a:bodyPr/>
                    <a:lstStyle/>
                    <a:p>
                      <a:pPr algn="ctr">
                        <a:lnSpc>
                          <a:spcPct val="115000"/>
                        </a:lnSpc>
                        <a:spcAft>
                          <a:spcPts val="800"/>
                        </a:spcAft>
                        <a:buNone/>
                      </a:pPr>
                      <a:r>
                        <a:rPr lang="en-US" sz="33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endParaRPr lang="en-US" sz="2500" kern="100">
                        <a:effectLst/>
                        <a:latin typeface="Aptos" panose="020B0004020202020204" pitchFamily="34" charset="0"/>
                        <a:ea typeface="DengXian" panose="02010600030101010101" pitchFamily="2" charset="-122"/>
                        <a:cs typeface="Arial" panose="020B0604020202020204" pitchFamily="34" charset="0"/>
                      </a:endParaRP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1371912002"/>
                  </a:ext>
                </a:extLst>
              </a:tr>
              <a:tr h="598433">
                <a:tc>
                  <a:txBody>
                    <a:bodyPr/>
                    <a:lstStyle/>
                    <a:p>
                      <a:pPr algn="ctr">
                        <a:lnSpc>
                          <a:spcPct val="115000"/>
                        </a:lnSpc>
                        <a:spcAft>
                          <a:spcPts val="800"/>
                        </a:spcAft>
                        <a:buNone/>
                      </a:pPr>
                      <a:r>
                        <a:rPr lang="en-US" sz="28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r>
                        <a:rPr lang="en-US" sz="28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easurable</a:t>
                      </a: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a:noFill/>
                    </a:lnB>
                    <a:solidFill>
                      <a:srgbClr val="E7F8FF"/>
                    </a:solidFill>
                  </a:tcPr>
                </a:tc>
                <a:extLst>
                  <a:ext uri="{0D108BD9-81ED-4DB2-BD59-A6C34878D82A}">
                    <a16:rowId xmlns:a16="http://schemas.microsoft.com/office/drawing/2014/main" val="479911846"/>
                  </a:ext>
                </a:extLst>
              </a:tr>
            </a:tbl>
          </a:graphicData>
        </a:graphic>
      </p:graphicFrame>
      <p:sp>
        <p:nvSpPr>
          <p:cNvPr id="11" name="TextBox 8">
            <a:extLst>
              <a:ext uri="{FF2B5EF4-FFF2-40B4-BE49-F238E27FC236}">
                <a16:creationId xmlns:a16="http://schemas.microsoft.com/office/drawing/2014/main" id="{B6909049-0E6F-B4EA-CB40-51061C202BCD}"/>
              </a:ext>
            </a:extLst>
          </p:cNvPr>
          <p:cNvSpPr txBox="1"/>
          <p:nvPr/>
        </p:nvSpPr>
        <p:spPr>
          <a:xfrm>
            <a:off x="4722177" y="2467644"/>
            <a:ext cx="3722993" cy="1079013"/>
          </a:xfrm>
          <a:prstGeom prst="rect">
            <a:avLst/>
          </a:prstGeom>
          <a:noFill/>
        </p:spPr>
        <p:txBody>
          <a:bodyPr wrap="square" rtlCol="0">
            <a:spAutoFit/>
          </a:bodyPr>
          <a:lstStyle/>
          <a:p>
            <a:pPr marL="106362">
              <a:lnSpc>
                <a:spcPct val="120000"/>
              </a:lnSpc>
              <a:spcAft>
                <a:spcPts val="600"/>
              </a:spcAft>
            </a:pPr>
            <a:r>
              <a:rPr lang="en-US" sz="6000" b="1" i="0" u="none" strike="noStrike" cap="none" dirty="0">
                <a:solidFill>
                  <a:srgbClr val="92278F"/>
                </a:solidFill>
                <a:latin typeface="Ubuntu" panose="020B0504030602030204" pitchFamily="34" charset="0"/>
                <a:ea typeface="Ubuntu"/>
                <a:cs typeface="Ubuntu"/>
                <a:sym typeface="Ubuntu"/>
              </a:rPr>
              <a:t>M</a:t>
            </a:r>
            <a:r>
              <a:rPr lang="en-US" sz="4400" i="0" u="none" strike="noStrike" cap="none" dirty="0">
                <a:solidFill>
                  <a:srgbClr val="0095DA"/>
                </a:solidFill>
                <a:latin typeface="Ubuntu" panose="020B0504030602030204" pitchFamily="34" charset="0"/>
                <a:ea typeface="Ubuntu"/>
                <a:cs typeface="Ubuntu"/>
                <a:sym typeface="Ubuntu"/>
              </a:rPr>
              <a:t>easurable</a:t>
            </a:r>
            <a:endParaRPr lang="en-US" sz="4400" b="1" i="0" u="none" strike="noStrike" cap="none" dirty="0">
              <a:solidFill>
                <a:srgbClr val="0095DA"/>
              </a:solidFill>
              <a:latin typeface="Ubuntu" panose="020B0504030602030204" pitchFamily="34" charset="0"/>
              <a:ea typeface="Ubuntu"/>
              <a:cs typeface="Ubuntu"/>
              <a:sym typeface="Ubuntu"/>
            </a:endParaRPr>
          </a:p>
        </p:txBody>
      </p:sp>
      <p:pic>
        <p:nvPicPr>
          <p:cNvPr id="3" name="Graphic 1">
            <a:extLst>
              <a:ext uri="{FF2B5EF4-FFF2-40B4-BE49-F238E27FC236}">
                <a16:creationId xmlns:a16="http://schemas.microsoft.com/office/drawing/2014/main" id="{B546F03E-3DB7-D913-0743-F9D708CC2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8737" y="2467644"/>
            <a:ext cx="1347827" cy="1366167"/>
          </a:xfrm>
          <a:prstGeom prst="rect">
            <a:avLst/>
          </a:prstGeom>
        </p:spPr>
      </p:pic>
      <p:sp>
        <p:nvSpPr>
          <p:cNvPr id="6" name="TextBox 5">
            <a:extLst>
              <a:ext uri="{FF2B5EF4-FFF2-40B4-BE49-F238E27FC236}">
                <a16:creationId xmlns:a16="http://schemas.microsoft.com/office/drawing/2014/main" id="{26EEB7CB-3FA4-97D0-7E44-8CF6BD98266A}"/>
              </a:ext>
            </a:extLst>
          </p:cNvPr>
          <p:cNvSpPr txBox="1"/>
          <p:nvPr/>
        </p:nvSpPr>
        <p:spPr>
          <a:xfrm>
            <a:off x="4804847" y="3546657"/>
            <a:ext cx="6383524" cy="1527278"/>
          </a:xfrm>
          <a:prstGeom prst="rect">
            <a:avLst/>
          </a:prstGeom>
          <a:noFill/>
        </p:spPr>
        <p:txBody>
          <a:bodyPr wrap="square" rtlCol="0">
            <a:spAutoFit/>
          </a:bodyPr>
          <a:lstStyle/>
          <a:p>
            <a:pPr marL="342900" indent="-342900">
              <a:lnSpc>
                <a:spcPct val="120000"/>
              </a:lnSpc>
              <a:spcAft>
                <a:spcPts val="600"/>
              </a:spcAft>
              <a:buBlip>
                <a:blip r:embed="rId5"/>
              </a:buBlip>
            </a:pPr>
            <a:r>
              <a:rPr lang="en-US" sz="2400" dirty="0">
                <a:solidFill>
                  <a:schemeClr val="tx1">
                    <a:lumMod val="65000"/>
                    <a:lumOff val="35000"/>
                  </a:schemeClr>
                </a:solidFill>
                <a:latin typeface="Ubuntu Light"/>
                <a:ea typeface="Calibri"/>
                <a:cs typeface="Calibri"/>
                <a:sym typeface="Calibri"/>
              </a:rPr>
              <a:t>How much?</a:t>
            </a:r>
          </a:p>
          <a:p>
            <a:pPr marL="342900" indent="-342900">
              <a:lnSpc>
                <a:spcPct val="120000"/>
              </a:lnSpc>
              <a:spcAft>
                <a:spcPts val="600"/>
              </a:spcAft>
              <a:buBlip>
                <a:blip r:embed="rId5"/>
              </a:buBlip>
            </a:pPr>
            <a:r>
              <a:rPr lang="en-US" sz="2400" dirty="0">
                <a:solidFill>
                  <a:schemeClr val="tx1">
                    <a:lumMod val="65000"/>
                    <a:lumOff val="35000"/>
                  </a:schemeClr>
                </a:solidFill>
                <a:latin typeface="Ubuntu Light"/>
                <a:ea typeface="Calibri"/>
                <a:cs typeface="Calibri"/>
                <a:sym typeface="Calibri"/>
              </a:rPr>
              <a:t>How many?</a:t>
            </a:r>
          </a:p>
          <a:p>
            <a:pPr marL="342900" indent="-342900">
              <a:lnSpc>
                <a:spcPct val="120000"/>
              </a:lnSpc>
              <a:spcAft>
                <a:spcPts val="600"/>
              </a:spcAft>
              <a:buBlip>
                <a:blip r:embed="rId5"/>
              </a:buBlip>
            </a:pPr>
            <a:r>
              <a:rPr lang="en-US" sz="2400" dirty="0">
                <a:solidFill>
                  <a:schemeClr val="tx1">
                    <a:lumMod val="65000"/>
                    <a:lumOff val="35000"/>
                  </a:schemeClr>
                </a:solidFill>
                <a:latin typeface="Ubuntu Light"/>
                <a:ea typeface="Calibri"/>
                <a:cs typeface="Calibri"/>
                <a:sym typeface="Calibri"/>
              </a:rPr>
              <a:t>How will I know when it’s complete?</a:t>
            </a:r>
          </a:p>
        </p:txBody>
      </p:sp>
      <p:graphicFrame>
        <p:nvGraphicFramePr>
          <p:cNvPr id="8" name="Table 7">
            <a:extLst>
              <a:ext uri="{FF2B5EF4-FFF2-40B4-BE49-F238E27FC236}">
                <a16:creationId xmlns:a16="http://schemas.microsoft.com/office/drawing/2014/main" id="{B8421442-9143-F9A7-0D06-A54088E8D72D}"/>
              </a:ext>
            </a:extLst>
          </p:cNvPr>
          <p:cNvGraphicFramePr>
            <a:graphicFrameLocks noGrp="1"/>
          </p:cNvGraphicFramePr>
          <p:nvPr>
            <p:extLst>
              <p:ext uri="{D42A27DB-BD31-4B8C-83A1-F6EECF244321}">
                <p14:modId xmlns:p14="http://schemas.microsoft.com/office/powerpoint/2010/main" val="3177152251"/>
              </p:ext>
            </p:extLst>
          </p:nvPr>
        </p:nvGraphicFramePr>
        <p:xfrm>
          <a:off x="5523762" y="5828873"/>
          <a:ext cx="4293305" cy="749695"/>
        </p:xfrm>
        <a:graphic>
          <a:graphicData uri="http://schemas.openxmlformats.org/drawingml/2006/table">
            <a:tbl>
              <a:tblPr firstRow="1" firstCol="1" bandRow="1"/>
              <a:tblGrid>
                <a:gridCol w="858661">
                  <a:extLst>
                    <a:ext uri="{9D8B030D-6E8A-4147-A177-3AD203B41FA5}">
                      <a16:colId xmlns:a16="http://schemas.microsoft.com/office/drawing/2014/main" val="1432839722"/>
                    </a:ext>
                  </a:extLst>
                </a:gridCol>
                <a:gridCol w="858661">
                  <a:extLst>
                    <a:ext uri="{9D8B030D-6E8A-4147-A177-3AD203B41FA5}">
                      <a16:colId xmlns:a16="http://schemas.microsoft.com/office/drawing/2014/main" val="597258507"/>
                    </a:ext>
                  </a:extLst>
                </a:gridCol>
                <a:gridCol w="858661">
                  <a:extLst>
                    <a:ext uri="{9D8B030D-6E8A-4147-A177-3AD203B41FA5}">
                      <a16:colId xmlns:a16="http://schemas.microsoft.com/office/drawing/2014/main" val="3379759853"/>
                    </a:ext>
                  </a:extLst>
                </a:gridCol>
                <a:gridCol w="858661">
                  <a:extLst>
                    <a:ext uri="{9D8B030D-6E8A-4147-A177-3AD203B41FA5}">
                      <a16:colId xmlns:a16="http://schemas.microsoft.com/office/drawing/2014/main" val="357054174"/>
                    </a:ext>
                  </a:extLst>
                </a:gridCol>
                <a:gridCol w="858661">
                  <a:extLst>
                    <a:ext uri="{9D8B030D-6E8A-4147-A177-3AD203B41FA5}">
                      <a16:colId xmlns:a16="http://schemas.microsoft.com/office/drawing/2014/main" val="2576323512"/>
                    </a:ext>
                  </a:extLst>
                </a:gridCol>
              </a:tblGrid>
              <a:tr h="533695">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rgbClr val="013B82"/>
                      </a:solidFill>
                      <a:prstDash val="dot"/>
                      <a:round/>
                      <a:headEnd type="none" w="med" len="med"/>
                      <a:tailEnd type="none" w="med" len="med"/>
                    </a:lnT>
                    <a:lnB w="9525" cap="flat" cmpd="sng" algn="ctr">
                      <a:solidFill>
                        <a:srgbClr val="013B82"/>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extLst>
                  <a:ext uri="{0D108BD9-81ED-4DB2-BD59-A6C34878D82A}">
                    <a16:rowId xmlns:a16="http://schemas.microsoft.com/office/drawing/2014/main" val="2174150579"/>
                  </a:ext>
                </a:extLst>
              </a:tr>
              <a:tr h="216000">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S</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endParaRPr lang="en-US" sz="800" kern="100">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A</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R</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T</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1912002"/>
                  </a:ext>
                </a:extLst>
              </a:tr>
            </a:tbl>
          </a:graphicData>
        </a:graphic>
      </p:graphicFrame>
      <p:pic>
        <p:nvPicPr>
          <p:cNvPr id="9" name="Graphic 1">
            <a:extLst>
              <a:ext uri="{FF2B5EF4-FFF2-40B4-BE49-F238E27FC236}">
                <a16:creationId xmlns:a16="http://schemas.microsoft.com/office/drawing/2014/main" id="{47064602-B17A-5E29-46CD-EA7263BDA3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9431" y="5894600"/>
            <a:ext cx="402113" cy="402113"/>
          </a:xfrm>
          <a:prstGeom prst="rect">
            <a:avLst/>
          </a:prstGeom>
        </p:spPr>
      </p:pic>
      <p:pic>
        <p:nvPicPr>
          <p:cNvPr id="10" name="Graphic 1">
            <a:extLst>
              <a:ext uri="{FF2B5EF4-FFF2-40B4-BE49-F238E27FC236}">
                <a16:creationId xmlns:a16="http://schemas.microsoft.com/office/drawing/2014/main" id="{93246D1D-03BB-719E-2D00-94500245C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2645" y="5866973"/>
            <a:ext cx="451226" cy="457366"/>
          </a:xfrm>
          <a:prstGeom prst="rect">
            <a:avLst/>
          </a:prstGeom>
        </p:spPr>
      </p:pic>
      <p:pic>
        <p:nvPicPr>
          <p:cNvPr id="12" name="Graphic 1">
            <a:extLst>
              <a:ext uri="{FF2B5EF4-FFF2-40B4-BE49-F238E27FC236}">
                <a16:creationId xmlns:a16="http://schemas.microsoft.com/office/drawing/2014/main" id="{AA40B917-8B75-F18C-BB85-6D1773F557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91606" y="5894088"/>
            <a:ext cx="422577" cy="403136"/>
          </a:xfrm>
          <a:prstGeom prst="rect">
            <a:avLst/>
          </a:prstGeom>
        </p:spPr>
      </p:pic>
      <p:pic>
        <p:nvPicPr>
          <p:cNvPr id="14" name="Graphic 1">
            <a:extLst>
              <a:ext uri="{FF2B5EF4-FFF2-40B4-BE49-F238E27FC236}">
                <a16:creationId xmlns:a16="http://schemas.microsoft.com/office/drawing/2014/main" id="{4706B4A9-156A-32BC-161D-BBF2A6E526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98428" y="5894088"/>
            <a:ext cx="328443" cy="403136"/>
          </a:xfrm>
          <a:prstGeom prst="rect">
            <a:avLst/>
          </a:prstGeom>
        </p:spPr>
      </p:pic>
      <p:pic>
        <p:nvPicPr>
          <p:cNvPr id="17" name="Graphic 1">
            <a:extLst>
              <a:ext uri="{FF2B5EF4-FFF2-40B4-BE49-F238E27FC236}">
                <a16:creationId xmlns:a16="http://schemas.microsoft.com/office/drawing/2014/main" id="{EECB466F-8D41-28CC-72A9-2A86835F0A1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11116" y="5921715"/>
            <a:ext cx="348907" cy="347883"/>
          </a:xfrm>
          <a:prstGeom prst="rect">
            <a:avLst/>
          </a:prstGeom>
        </p:spPr>
      </p:pic>
      <p:pic>
        <p:nvPicPr>
          <p:cNvPr id="4" name="Graphic 3">
            <a:extLst>
              <a:ext uri="{FF2B5EF4-FFF2-40B4-BE49-F238E27FC236}">
                <a16:creationId xmlns:a16="http://schemas.microsoft.com/office/drawing/2014/main" id="{17138776-5204-8E90-D667-7012256E38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07463" y="5746280"/>
            <a:ext cx="723803" cy="723803"/>
          </a:xfrm>
          <a:prstGeom prst="rect">
            <a:avLst/>
          </a:prstGeom>
        </p:spPr>
      </p:pic>
      <p:grpSp>
        <p:nvGrpSpPr>
          <p:cNvPr id="5" name="Group 4">
            <a:extLst>
              <a:ext uri="{FF2B5EF4-FFF2-40B4-BE49-F238E27FC236}">
                <a16:creationId xmlns:a16="http://schemas.microsoft.com/office/drawing/2014/main" id="{374206E2-5AD8-FE2E-B6AD-EF063D9356CC}"/>
              </a:ext>
            </a:extLst>
          </p:cNvPr>
          <p:cNvGrpSpPr/>
          <p:nvPr/>
        </p:nvGrpSpPr>
        <p:grpSpPr>
          <a:xfrm>
            <a:off x="10690649" y="5482284"/>
            <a:ext cx="1166071" cy="1158902"/>
            <a:chOff x="8986042" y="5095418"/>
            <a:chExt cx="2274727" cy="2260741"/>
          </a:xfrm>
        </p:grpSpPr>
        <p:sp>
          <p:nvSpPr>
            <p:cNvPr id="16" name="Oval 15">
              <a:extLst>
                <a:ext uri="{FF2B5EF4-FFF2-40B4-BE49-F238E27FC236}">
                  <a16:creationId xmlns:a16="http://schemas.microsoft.com/office/drawing/2014/main" id="{3361ECD1-F14B-8A79-0BC2-520BE4407D94}"/>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8">
              <a:extLst>
                <a:ext uri="{FF2B5EF4-FFF2-40B4-BE49-F238E27FC236}">
                  <a16:creationId xmlns:a16="http://schemas.microsoft.com/office/drawing/2014/main" id="{A8FA3D8A-E70D-567F-00E6-553DB99902E4}"/>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9" name="Graphic 18">
              <a:extLst>
                <a:ext uri="{FF2B5EF4-FFF2-40B4-BE49-F238E27FC236}">
                  <a16:creationId xmlns:a16="http://schemas.microsoft.com/office/drawing/2014/main" id="{58C5C31D-A9F6-58AF-B8B8-403DDF8880C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3405680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5A2ED-9F2B-A171-4A1D-775689D0C467}"/>
            </a:ext>
          </a:extLst>
        </p:cNvPr>
        <p:cNvGrpSpPr/>
        <p:nvPr/>
      </p:nvGrpSpPr>
      <p:grpSpPr>
        <a:xfrm>
          <a:off x="0" y="0"/>
          <a:ext cx="0" cy="0"/>
          <a:chOff x="0" y="0"/>
          <a:chExt cx="0" cy="0"/>
        </a:xfrm>
      </p:grpSpPr>
      <p:pic>
        <p:nvPicPr>
          <p:cNvPr id="5" name="Picture 16">
            <a:extLst>
              <a:ext uri="{FF2B5EF4-FFF2-40B4-BE49-F238E27FC236}">
                <a16:creationId xmlns:a16="http://schemas.microsoft.com/office/drawing/2014/main" id="{2B60FBDB-8CC1-F18A-0A7C-276E4AC3FCED}"/>
              </a:ext>
            </a:extLst>
          </p:cNvPr>
          <p:cNvPicPr>
            <a:picLocks noChangeAspect="1"/>
          </p:cNvPicPr>
          <p:nvPr/>
        </p:nvPicPr>
        <p:blipFill>
          <a:blip r:embed="rId2"/>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1FF8A7B2-55A6-5242-DD09-D520C953146B}"/>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D5429B99-92A1-4EB1-45A8-E657246AA409}"/>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45" name="TextBox 44">
            <a:extLst>
              <a:ext uri="{FF2B5EF4-FFF2-40B4-BE49-F238E27FC236}">
                <a16:creationId xmlns:a16="http://schemas.microsoft.com/office/drawing/2014/main" id="{532B0D6B-9C83-06F3-9E7E-9F672A8DDB70}"/>
              </a:ext>
            </a:extLst>
          </p:cNvPr>
          <p:cNvSpPr txBox="1"/>
          <p:nvPr/>
        </p:nvSpPr>
        <p:spPr>
          <a:xfrm>
            <a:off x="1979606" y="2329588"/>
            <a:ext cx="8232789" cy="646331"/>
          </a:xfrm>
          <a:prstGeom prst="rect">
            <a:avLst/>
          </a:prstGeom>
          <a:noFill/>
        </p:spPr>
        <p:txBody>
          <a:bodyPr wrap="square" rtlCol="0">
            <a:spAutoFit/>
          </a:bodyPr>
          <a:lstStyle/>
          <a:p>
            <a:pPr algn="ctr"/>
            <a:r>
              <a:rPr lang="en-US" sz="3600" b="1">
                <a:solidFill>
                  <a:srgbClr val="92278F"/>
                </a:solidFill>
                <a:latin typeface="GT Walsheim Pro Condensed Black" panose="00000906000000000000" pitchFamily="2" charset="0"/>
              </a:rPr>
              <a:t>SMART GOALS</a:t>
            </a:r>
          </a:p>
        </p:txBody>
      </p:sp>
      <p:pic>
        <p:nvPicPr>
          <p:cNvPr id="60" name="Picture 59" descr="A group of people holding flags&#10;&#10;AI-generated content may be incorrect.">
            <a:extLst>
              <a:ext uri="{FF2B5EF4-FFF2-40B4-BE49-F238E27FC236}">
                <a16:creationId xmlns:a16="http://schemas.microsoft.com/office/drawing/2014/main" id="{22BD6990-ECAF-239D-BFBA-E5DB5EFA2C2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
        <p:nvSpPr>
          <p:cNvPr id="2" name="Text Placeholder 4">
            <a:extLst>
              <a:ext uri="{FF2B5EF4-FFF2-40B4-BE49-F238E27FC236}">
                <a16:creationId xmlns:a16="http://schemas.microsoft.com/office/drawing/2014/main" id="{D365D425-4315-2B3D-44D9-C8848DB1131D}"/>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3" name="Table 2">
            <a:extLst>
              <a:ext uri="{FF2B5EF4-FFF2-40B4-BE49-F238E27FC236}">
                <a16:creationId xmlns:a16="http://schemas.microsoft.com/office/drawing/2014/main" id="{D9FE6451-0E19-AD20-760B-1F07F8D03887}"/>
              </a:ext>
            </a:extLst>
          </p:cNvPr>
          <p:cNvGraphicFramePr>
            <a:graphicFrameLocks noGrp="1"/>
          </p:cNvGraphicFramePr>
          <p:nvPr>
            <p:extLst>
              <p:ext uri="{D42A27DB-BD31-4B8C-83A1-F6EECF244321}">
                <p14:modId xmlns:p14="http://schemas.microsoft.com/office/powerpoint/2010/main" val="110282056"/>
              </p:ext>
            </p:extLst>
          </p:nvPr>
        </p:nvGraphicFramePr>
        <p:xfrm>
          <a:off x="1147282" y="3429000"/>
          <a:ext cx="9934835" cy="2099821"/>
        </p:xfrm>
        <a:graphic>
          <a:graphicData uri="http://schemas.openxmlformats.org/drawingml/2006/table">
            <a:tbl>
              <a:tblPr firstRow="1" firstCol="1" bandRow="1"/>
              <a:tblGrid>
                <a:gridCol w="1986967">
                  <a:extLst>
                    <a:ext uri="{9D8B030D-6E8A-4147-A177-3AD203B41FA5}">
                      <a16:colId xmlns:a16="http://schemas.microsoft.com/office/drawing/2014/main" val="1432839722"/>
                    </a:ext>
                  </a:extLst>
                </a:gridCol>
                <a:gridCol w="1986967">
                  <a:extLst>
                    <a:ext uri="{9D8B030D-6E8A-4147-A177-3AD203B41FA5}">
                      <a16:colId xmlns:a16="http://schemas.microsoft.com/office/drawing/2014/main" val="597258507"/>
                    </a:ext>
                  </a:extLst>
                </a:gridCol>
                <a:gridCol w="1986967">
                  <a:extLst>
                    <a:ext uri="{9D8B030D-6E8A-4147-A177-3AD203B41FA5}">
                      <a16:colId xmlns:a16="http://schemas.microsoft.com/office/drawing/2014/main" val="3379759853"/>
                    </a:ext>
                  </a:extLst>
                </a:gridCol>
                <a:gridCol w="1986967">
                  <a:extLst>
                    <a:ext uri="{9D8B030D-6E8A-4147-A177-3AD203B41FA5}">
                      <a16:colId xmlns:a16="http://schemas.microsoft.com/office/drawing/2014/main" val="357054174"/>
                    </a:ext>
                  </a:extLst>
                </a:gridCol>
                <a:gridCol w="1986967">
                  <a:extLst>
                    <a:ext uri="{9D8B030D-6E8A-4147-A177-3AD203B41FA5}">
                      <a16:colId xmlns:a16="http://schemas.microsoft.com/office/drawing/2014/main" val="2576323512"/>
                    </a:ext>
                  </a:extLst>
                </a:gridCol>
              </a:tblGrid>
              <a:tr h="1234988">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396833">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92278F"/>
                          </a:solidFill>
                          <a:effectLst/>
                          <a:latin typeface="Ubuntu" panose="020B0504030602030204" pitchFamily="34" charset="0"/>
                          <a:ea typeface="DengXian" panose="02010600030101010101" pitchFamily="2" charset="-122"/>
                          <a:cs typeface="Arial" panose="020B0604020202020204" pitchFamily="34" charset="0"/>
                        </a:rPr>
                        <a:t>A</a:t>
                      </a:r>
                      <a:endParaRPr lang="en-US" sz="1800" kern="100">
                        <a:solidFill>
                          <a:srgbClr val="92278F"/>
                        </a:solidFill>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T</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extLst>
                  <a:ext uri="{0D108BD9-81ED-4DB2-BD59-A6C34878D82A}">
                    <a16:rowId xmlns:a16="http://schemas.microsoft.com/office/drawing/2014/main" val="1371912002"/>
                  </a:ext>
                </a:extLst>
              </a:tr>
              <a:tr h="468000">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pecific</a:t>
                      </a: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easurable</a:t>
                      </a: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3139397079"/>
                  </a:ext>
                </a:extLst>
              </a:tr>
            </a:tbl>
          </a:graphicData>
        </a:graphic>
      </p:graphicFrame>
      <p:pic>
        <p:nvPicPr>
          <p:cNvPr id="4" name="Graphic 1">
            <a:extLst>
              <a:ext uri="{FF2B5EF4-FFF2-40B4-BE49-F238E27FC236}">
                <a16:creationId xmlns:a16="http://schemas.microsoft.com/office/drawing/2014/main" id="{23261774-5EED-0102-1489-2CA92C5F2E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5075" y="3561099"/>
            <a:ext cx="930503" cy="930503"/>
          </a:xfrm>
          <a:prstGeom prst="rect">
            <a:avLst/>
          </a:prstGeom>
        </p:spPr>
      </p:pic>
      <p:pic>
        <p:nvPicPr>
          <p:cNvPr id="6" name="Graphic 1">
            <a:extLst>
              <a:ext uri="{FF2B5EF4-FFF2-40B4-BE49-F238E27FC236}">
                <a16:creationId xmlns:a16="http://schemas.microsoft.com/office/drawing/2014/main" id="{2DD4DD6B-1C6E-6D51-DAA5-C864D2F14C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5511" y="3507125"/>
            <a:ext cx="1044151" cy="1058359"/>
          </a:xfrm>
          <a:prstGeom prst="rect">
            <a:avLst/>
          </a:prstGeom>
        </p:spPr>
      </p:pic>
      <p:pic>
        <p:nvPicPr>
          <p:cNvPr id="8" name="Graphic 1">
            <a:extLst>
              <a:ext uri="{FF2B5EF4-FFF2-40B4-BE49-F238E27FC236}">
                <a16:creationId xmlns:a16="http://schemas.microsoft.com/office/drawing/2014/main" id="{DA888418-564E-C26D-A443-084EAF3CCF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7072" y="3561101"/>
            <a:ext cx="977855" cy="932870"/>
          </a:xfrm>
          <a:prstGeom prst="rect">
            <a:avLst/>
          </a:prstGeom>
        </p:spPr>
      </p:pic>
      <p:pic>
        <p:nvPicPr>
          <p:cNvPr id="9" name="Graphic 1">
            <a:extLst>
              <a:ext uri="{FF2B5EF4-FFF2-40B4-BE49-F238E27FC236}">
                <a16:creationId xmlns:a16="http://schemas.microsoft.com/office/drawing/2014/main" id="{59A8201C-DDCA-B7C1-7CE1-C3033732E0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1443" y="3591264"/>
            <a:ext cx="760028" cy="932870"/>
          </a:xfrm>
          <a:prstGeom prst="rect">
            <a:avLst/>
          </a:prstGeom>
        </p:spPr>
      </p:pic>
      <p:pic>
        <p:nvPicPr>
          <p:cNvPr id="10" name="Graphic 1">
            <a:extLst>
              <a:ext uri="{FF2B5EF4-FFF2-40B4-BE49-F238E27FC236}">
                <a16:creationId xmlns:a16="http://schemas.microsoft.com/office/drawing/2014/main" id="{BDE9238E-4975-64B8-A069-8688CFF242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74965" y="3645238"/>
            <a:ext cx="807383" cy="805014"/>
          </a:xfrm>
          <a:prstGeom prst="rect">
            <a:avLst/>
          </a:prstGeom>
        </p:spPr>
      </p:pic>
      <p:grpSp>
        <p:nvGrpSpPr>
          <p:cNvPr id="11" name="Group 10">
            <a:extLst>
              <a:ext uri="{FF2B5EF4-FFF2-40B4-BE49-F238E27FC236}">
                <a16:creationId xmlns:a16="http://schemas.microsoft.com/office/drawing/2014/main" id="{CBC7D5D6-D991-CA19-931A-BA20C0AF238C}"/>
              </a:ext>
            </a:extLst>
          </p:cNvPr>
          <p:cNvGrpSpPr/>
          <p:nvPr/>
        </p:nvGrpSpPr>
        <p:grpSpPr>
          <a:xfrm>
            <a:off x="10690649" y="5482284"/>
            <a:ext cx="1166071" cy="1158902"/>
            <a:chOff x="8986042" y="5095418"/>
            <a:chExt cx="2274727" cy="2260741"/>
          </a:xfrm>
        </p:grpSpPr>
        <p:sp>
          <p:nvSpPr>
            <p:cNvPr id="12" name="Oval 11">
              <a:extLst>
                <a:ext uri="{FF2B5EF4-FFF2-40B4-BE49-F238E27FC236}">
                  <a16:creationId xmlns:a16="http://schemas.microsoft.com/office/drawing/2014/main" id="{FAB4BE74-DA97-6D95-3EBD-E3E3392638F0}"/>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8">
              <a:extLst>
                <a:ext uri="{FF2B5EF4-FFF2-40B4-BE49-F238E27FC236}">
                  <a16:creationId xmlns:a16="http://schemas.microsoft.com/office/drawing/2014/main" id="{A171829F-6FD9-7401-BE08-1096988EE335}"/>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5" name="Graphic 14">
              <a:extLst>
                <a:ext uri="{FF2B5EF4-FFF2-40B4-BE49-F238E27FC236}">
                  <a16:creationId xmlns:a16="http://schemas.microsoft.com/office/drawing/2014/main" id="{376CBB0C-E75B-899F-66D7-EC1D043651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3487949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B366-195B-D5AB-7657-C5575754B0C3}"/>
            </a:ext>
          </a:extLst>
        </p:cNvPr>
        <p:cNvGrpSpPr/>
        <p:nvPr/>
      </p:nvGrpSpPr>
      <p:grpSpPr>
        <a:xfrm>
          <a:off x="0" y="0"/>
          <a:ext cx="0" cy="0"/>
          <a:chOff x="0" y="0"/>
          <a:chExt cx="0" cy="0"/>
        </a:xfrm>
      </p:grpSpPr>
      <p:pic>
        <p:nvPicPr>
          <p:cNvPr id="7" name="Picture 17">
            <a:extLst>
              <a:ext uri="{FF2B5EF4-FFF2-40B4-BE49-F238E27FC236}">
                <a16:creationId xmlns:a16="http://schemas.microsoft.com/office/drawing/2014/main" id="{441347B4-F398-653E-11A4-3156FFD3D2AD}"/>
              </a:ext>
            </a:extLst>
          </p:cNvPr>
          <p:cNvPicPr>
            <a:picLocks noChangeAspect="1"/>
          </p:cNvPicPr>
          <p:nvPr/>
        </p:nvPicPr>
        <p:blipFill>
          <a:blip r:embed="rId2"/>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D6BBD249-4024-AA9E-33F2-422832D18C31}"/>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2" name="Text Placeholder 4">
            <a:extLst>
              <a:ext uri="{FF2B5EF4-FFF2-40B4-BE49-F238E27FC236}">
                <a16:creationId xmlns:a16="http://schemas.microsoft.com/office/drawing/2014/main" id="{D4E913AF-6151-F7FF-B306-D787A86B5DC6}"/>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15" name="Table 14">
            <a:extLst>
              <a:ext uri="{FF2B5EF4-FFF2-40B4-BE49-F238E27FC236}">
                <a16:creationId xmlns:a16="http://schemas.microsoft.com/office/drawing/2014/main" id="{8CEA292B-6FB2-F314-05C3-89A0894DCA70}"/>
              </a:ext>
            </a:extLst>
          </p:cNvPr>
          <p:cNvGraphicFramePr>
            <a:graphicFrameLocks noGrp="1"/>
          </p:cNvGraphicFramePr>
          <p:nvPr>
            <p:extLst>
              <p:ext uri="{D42A27DB-BD31-4B8C-83A1-F6EECF244321}">
                <p14:modId xmlns:p14="http://schemas.microsoft.com/office/powerpoint/2010/main" val="12127638"/>
              </p:ext>
            </p:extLst>
          </p:nvPr>
        </p:nvGraphicFramePr>
        <p:xfrm>
          <a:off x="1299930" y="2311767"/>
          <a:ext cx="2765443" cy="2869587"/>
        </p:xfrm>
        <a:graphic>
          <a:graphicData uri="http://schemas.openxmlformats.org/drawingml/2006/table">
            <a:tbl>
              <a:tblPr firstRow="1" firstCol="1" bandRow="1"/>
              <a:tblGrid>
                <a:gridCol w="2765443">
                  <a:extLst>
                    <a:ext uri="{9D8B030D-6E8A-4147-A177-3AD203B41FA5}">
                      <a16:colId xmlns:a16="http://schemas.microsoft.com/office/drawing/2014/main" val="1432839722"/>
                    </a:ext>
                  </a:extLst>
                </a:gridCol>
              </a:tblGrid>
              <a:tr h="1718845">
                <a:tc>
                  <a:txBody>
                    <a:bodyPr/>
                    <a:lstStyle/>
                    <a:p>
                      <a:pPr>
                        <a:buNone/>
                      </a:pPr>
                      <a:endParaRPr lang="en-US" sz="2500" kern="100">
                        <a:effectLst/>
                        <a:latin typeface="Aptos" panose="020B0004020202020204" pitchFamily="34" charset="0"/>
                      </a:endParaRPr>
                    </a:p>
                  </a:txBody>
                  <a:tcPr marL="142358" marR="142358"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552309">
                <a:tc>
                  <a:txBody>
                    <a:bodyPr/>
                    <a:lstStyle/>
                    <a:p>
                      <a:pPr algn="ctr">
                        <a:lnSpc>
                          <a:spcPct val="115000"/>
                        </a:lnSpc>
                        <a:spcAft>
                          <a:spcPts val="800"/>
                        </a:spcAft>
                        <a:buNone/>
                      </a:pPr>
                      <a:r>
                        <a:rPr lang="en-US" sz="33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endParaRPr lang="en-US" sz="2500" kern="100">
                        <a:effectLst/>
                        <a:latin typeface="Aptos" panose="020B0004020202020204" pitchFamily="34" charset="0"/>
                        <a:ea typeface="DengXian" panose="02010600030101010101" pitchFamily="2" charset="-122"/>
                        <a:cs typeface="Arial" panose="020B0604020202020204" pitchFamily="34" charset="0"/>
                      </a:endParaRP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1371912002"/>
                  </a:ext>
                </a:extLst>
              </a:tr>
              <a:tr h="598433">
                <a:tc>
                  <a:txBody>
                    <a:bodyPr/>
                    <a:lstStyle/>
                    <a:p>
                      <a:pPr algn="ctr">
                        <a:lnSpc>
                          <a:spcPct val="115000"/>
                        </a:lnSpc>
                        <a:spcAft>
                          <a:spcPts val="800"/>
                        </a:spcAft>
                        <a:buNone/>
                      </a:pPr>
                      <a:r>
                        <a:rPr lang="en-US" sz="28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r>
                        <a:rPr lang="en-US" sz="28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chievable</a:t>
                      </a: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a:noFill/>
                    </a:lnB>
                    <a:solidFill>
                      <a:srgbClr val="E7F8FF"/>
                    </a:solidFill>
                  </a:tcPr>
                </a:tc>
                <a:extLst>
                  <a:ext uri="{0D108BD9-81ED-4DB2-BD59-A6C34878D82A}">
                    <a16:rowId xmlns:a16="http://schemas.microsoft.com/office/drawing/2014/main" val="479911846"/>
                  </a:ext>
                </a:extLst>
              </a:tr>
            </a:tbl>
          </a:graphicData>
        </a:graphic>
      </p:graphicFrame>
      <p:sp>
        <p:nvSpPr>
          <p:cNvPr id="11" name="TextBox 8">
            <a:extLst>
              <a:ext uri="{FF2B5EF4-FFF2-40B4-BE49-F238E27FC236}">
                <a16:creationId xmlns:a16="http://schemas.microsoft.com/office/drawing/2014/main" id="{A5C618BE-8336-FC1C-C019-D9F3F03C9FE3}"/>
              </a:ext>
            </a:extLst>
          </p:cNvPr>
          <p:cNvSpPr txBox="1"/>
          <p:nvPr/>
        </p:nvSpPr>
        <p:spPr>
          <a:xfrm>
            <a:off x="4722177" y="1928137"/>
            <a:ext cx="3722993" cy="1079013"/>
          </a:xfrm>
          <a:prstGeom prst="rect">
            <a:avLst/>
          </a:prstGeom>
          <a:noFill/>
        </p:spPr>
        <p:txBody>
          <a:bodyPr wrap="square" rtlCol="0">
            <a:spAutoFit/>
          </a:bodyPr>
          <a:lstStyle/>
          <a:p>
            <a:pPr marL="106362">
              <a:lnSpc>
                <a:spcPct val="120000"/>
              </a:lnSpc>
              <a:spcAft>
                <a:spcPts val="600"/>
              </a:spcAft>
            </a:pPr>
            <a:r>
              <a:rPr lang="en-US" sz="6000" b="1" i="0" u="none" strike="noStrike" cap="none">
                <a:solidFill>
                  <a:srgbClr val="92278F"/>
                </a:solidFill>
                <a:latin typeface="Ubuntu" panose="020B0504030602030204" pitchFamily="34" charset="0"/>
                <a:ea typeface="Ubuntu"/>
                <a:cs typeface="Ubuntu"/>
                <a:sym typeface="Ubuntu"/>
              </a:rPr>
              <a:t>A</a:t>
            </a:r>
            <a:r>
              <a:rPr lang="en-US" sz="4400" i="0" u="none" strike="noStrike" cap="none">
                <a:solidFill>
                  <a:srgbClr val="0095DA"/>
                </a:solidFill>
                <a:latin typeface="Ubuntu" panose="020B0504030602030204" pitchFamily="34" charset="0"/>
                <a:ea typeface="Ubuntu"/>
                <a:cs typeface="Ubuntu"/>
                <a:sym typeface="Ubuntu"/>
              </a:rPr>
              <a:t>chievable</a:t>
            </a:r>
            <a:endParaRPr lang="en-US" sz="4400" b="1" i="0" u="none" strike="noStrike" cap="none">
              <a:solidFill>
                <a:srgbClr val="0095DA"/>
              </a:solidFill>
              <a:latin typeface="Ubuntu" panose="020B0504030602030204" pitchFamily="34" charset="0"/>
              <a:ea typeface="Ubuntu"/>
              <a:cs typeface="Ubuntu"/>
              <a:sym typeface="Ubuntu"/>
            </a:endParaRPr>
          </a:p>
        </p:txBody>
      </p:sp>
      <p:sp>
        <p:nvSpPr>
          <p:cNvPr id="6" name="TextBox 5">
            <a:extLst>
              <a:ext uri="{FF2B5EF4-FFF2-40B4-BE49-F238E27FC236}">
                <a16:creationId xmlns:a16="http://schemas.microsoft.com/office/drawing/2014/main" id="{8B17FF34-53E1-E9C6-7DD0-1F514CD434CF}"/>
              </a:ext>
            </a:extLst>
          </p:cNvPr>
          <p:cNvSpPr txBox="1"/>
          <p:nvPr/>
        </p:nvSpPr>
        <p:spPr>
          <a:xfrm>
            <a:off x="4804847" y="3007150"/>
            <a:ext cx="6295275" cy="2413674"/>
          </a:xfrm>
          <a:prstGeom prst="rect">
            <a:avLst/>
          </a:prstGeom>
          <a:noFill/>
        </p:spPr>
        <p:txBody>
          <a:bodyPr wrap="square" rtlCol="0">
            <a:spAutoFit/>
          </a:bodyPr>
          <a:lstStyle/>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How can I accomplish my goal?</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 What resources or opportunities could help me?</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 Are there any obstacles, like time or money, that I need to consider?</a:t>
            </a:r>
          </a:p>
        </p:txBody>
      </p:sp>
      <p:pic>
        <p:nvPicPr>
          <p:cNvPr id="4" name="Graphic 1">
            <a:extLst>
              <a:ext uri="{FF2B5EF4-FFF2-40B4-BE49-F238E27FC236}">
                <a16:creationId xmlns:a16="http://schemas.microsoft.com/office/drawing/2014/main" id="{5EAEF4B7-64C3-D168-AD47-8D040C5BE7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8976" y="2467644"/>
            <a:ext cx="1340588" cy="1278916"/>
          </a:xfrm>
          <a:prstGeom prst="rect">
            <a:avLst/>
          </a:prstGeom>
        </p:spPr>
      </p:pic>
      <p:graphicFrame>
        <p:nvGraphicFramePr>
          <p:cNvPr id="8" name="Table 7">
            <a:extLst>
              <a:ext uri="{FF2B5EF4-FFF2-40B4-BE49-F238E27FC236}">
                <a16:creationId xmlns:a16="http://schemas.microsoft.com/office/drawing/2014/main" id="{E21A396D-869C-91DC-36F6-8B7C1C326E11}"/>
              </a:ext>
            </a:extLst>
          </p:cNvPr>
          <p:cNvGraphicFramePr>
            <a:graphicFrameLocks noGrp="1"/>
          </p:cNvGraphicFramePr>
          <p:nvPr>
            <p:extLst>
              <p:ext uri="{D42A27DB-BD31-4B8C-83A1-F6EECF244321}">
                <p14:modId xmlns:p14="http://schemas.microsoft.com/office/powerpoint/2010/main" val="1672104730"/>
              </p:ext>
            </p:extLst>
          </p:nvPr>
        </p:nvGraphicFramePr>
        <p:xfrm>
          <a:off x="5518873" y="5828873"/>
          <a:ext cx="4293305" cy="749695"/>
        </p:xfrm>
        <a:graphic>
          <a:graphicData uri="http://schemas.openxmlformats.org/drawingml/2006/table">
            <a:tbl>
              <a:tblPr firstRow="1" firstCol="1" bandRow="1"/>
              <a:tblGrid>
                <a:gridCol w="858661">
                  <a:extLst>
                    <a:ext uri="{9D8B030D-6E8A-4147-A177-3AD203B41FA5}">
                      <a16:colId xmlns:a16="http://schemas.microsoft.com/office/drawing/2014/main" val="1432839722"/>
                    </a:ext>
                  </a:extLst>
                </a:gridCol>
                <a:gridCol w="858661">
                  <a:extLst>
                    <a:ext uri="{9D8B030D-6E8A-4147-A177-3AD203B41FA5}">
                      <a16:colId xmlns:a16="http://schemas.microsoft.com/office/drawing/2014/main" val="597258507"/>
                    </a:ext>
                  </a:extLst>
                </a:gridCol>
                <a:gridCol w="858661">
                  <a:extLst>
                    <a:ext uri="{9D8B030D-6E8A-4147-A177-3AD203B41FA5}">
                      <a16:colId xmlns:a16="http://schemas.microsoft.com/office/drawing/2014/main" val="3379759853"/>
                    </a:ext>
                  </a:extLst>
                </a:gridCol>
                <a:gridCol w="858661">
                  <a:extLst>
                    <a:ext uri="{9D8B030D-6E8A-4147-A177-3AD203B41FA5}">
                      <a16:colId xmlns:a16="http://schemas.microsoft.com/office/drawing/2014/main" val="357054174"/>
                    </a:ext>
                  </a:extLst>
                </a:gridCol>
                <a:gridCol w="858661">
                  <a:extLst>
                    <a:ext uri="{9D8B030D-6E8A-4147-A177-3AD203B41FA5}">
                      <a16:colId xmlns:a16="http://schemas.microsoft.com/office/drawing/2014/main" val="2576323512"/>
                    </a:ext>
                  </a:extLst>
                </a:gridCol>
              </a:tblGrid>
              <a:tr h="533695">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rgbClr val="013B82"/>
                      </a:solidFill>
                      <a:prstDash val="dot"/>
                      <a:round/>
                      <a:headEnd type="none" w="med" len="med"/>
                      <a:tailEnd type="none" w="med" len="med"/>
                    </a:lnT>
                    <a:lnB w="9525" cap="flat" cmpd="sng" algn="ctr">
                      <a:solidFill>
                        <a:srgbClr val="013B82"/>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extLst>
                  <a:ext uri="{0D108BD9-81ED-4DB2-BD59-A6C34878D82A}">
                    <a16:rowId xmlns:a16="http://schemas.microsoft.com/office/drawing/2014/main" val="2174150579"/>
                  </a:ext>
                </a:extLst>
              </a:tr>
              <a:tr h="216000">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S</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M</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endParaRPr lang="en-US" sz="800" kern="100">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R</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dirty="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T</a:t>
                      </a:r>
                      <a:endParaRPr lang="en-US" sz="800" kern="100" dirty="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1912002"/>
                  </a:ext>
                </a:extLst>
              </a:tr>
            </a:tbl>
          </a:graphicData>
        </a:graphic>
      </p:graphicFrame>
      <p:pic>
        <p:nvPicPr>
          <p:cNvPr id="9" name="Graphic 1">
            <a:extLst>
              <a:ext uri="{FF2B5EF4-FFF2-40B4-BE49-F238E27FC236}">
                <a16:creationId xmlns:a16="http://schemas.microsoft.com/office/drawing/2014/main" id="{E2733D83-08D4-1565-8342-5E477C1951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4542" y="5894600"/>
            <a:ext cx="402113" cy="402113"/>
          </a:xfrm>
          <a:prstGeom prst="rect">
            <a:avLst/>
          </a:prstGeom>
        </p:spPr>
      </p:pic>
      <p:pic>
        <p:nvPicPr>
          <p:cNvPr id="10" name="Graphic 1">
            <a:extLst>
              <a:ext uri="{FF2B5EF4-FFF2-40B4-BE49-F238E27FC236}">
                <a16:creationId xmlns:a16="http://schemas.microsoft.com/office/drawing/2014/main" id="{79E45331-DAC5-2AED-AE21-1525F042BA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67756" y="5866973"/>
            <a:ext cx="451226" cy="457366"/>
          </a:xfrm>
          <a:prstGeom prst="rect">
            <a:avLst/>
          </a:prstGeom>
        </p:spPr>
      </p:pic>
      <p:pic>
        <p:nvPicPr>
          <p:cNvPr id="12" name="Graphic 1">
            <a:extLst>
              <a:ext uri="{FF2B5EF4-FFF2-40B4-BE49-F238E27FC236}">
                <a16:creationId xmlns:a16="http://schemas.microsoft.com/office/drawing/2014/main" id="{FD81A62A-AC01-25D5-5D10-71873F8CC7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6717" y="5894088"/>
            <a:ext cx="422577" cy="403136"/>
          </a:xfrm>
          <a:prstGeom prst="rect">
            <a:avLst/>
          </a:prstGeom>
        </p:spPr>
      </p:pic>
      <p:pic>
        <p:nvPicPr>
          <p:cNvPr id="14" name="Graphic 1">
            <a:extLst>
              <a:ext uri="{FF2B5EF4-FFF2-40B4-BE49-F238E27FC236}">
                <a16:creationId xmlns:a16="http://schemas.microsoft.com/office/drawing/2014/main" id="{87C55F5C-9F0C-A8AF-C5C1-56FD2AB70C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93539" y="5894088"/>
            <a:ext cx="328443" cy="403136"/>
          </a:xfrm>
          <a:prstGeom prst="rect">
            <a:avLst/>
          </a:prstGeom>
        </p:spPr>
      </p:pic>
      <p:pic>
        <p:nvPicPr>
          <p:cNvPr id="16" name="Graphic 1">
            <a:extLst>
              <a:ext uri="{FF2B5EF4-FFF2-40B4-BE49-F238E27FC236}">
                <a16:creationId xmlns:a16="http://schemas.microsoft.com/office/drawing/2014/main" id="{87705ACF-2D97-3E9F-54AD-8C23F3E358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6227" y="5921715"/>
            <a:ext cx="348907" cy="347883"/>
          </a:xfrm>
          <a:prstGeom prst="rect">
            <a:avLst/>
          </a:prstGeom>
        </p:spPr>
      </p:pic>
      <p:grpSp>
        <p:nvGrpSpPr>
          <p:cNvPr id="5" name="Group 4">
            <a:extLst>
              <a:ext uri="{FF2B5EF4-FFF2-40B4-BE49-F238E27FC236}">
                <a16:creationId xmlns:a16="http://schemas.microsoft.com/office/drawing/2014/main" id="{31944F10-3720-E304-FC7E-91B90DF24616}"/>
              </a:ext>
            </a:extLst>
          </p:cNvPr>
          <p:cNvGrpSpPr/>
          <p:nvPr/>
        </p:nvGrpSpPr>
        <p:grpSpPr>
          <a:xfrm>
            <a:off x="10690649" y="5482284"/>
            <a:ext cx="1166071" cy="1158902"/>
            <a:chOff x="8986042" y="5095418"/>
            <a:chExt cx="2274727" cy="2260741"/>
          </a:xfrm>
        </p:grpSpPr>
        <p:sp>
          <p:nvSpPr>
            <p:cNvPr id="17" name="Oval 16">
              <a:extLst>
                <a:ext uri="{FF2B5EF4-FFF2-40B4-BE49-F238E27FC236}">
                  <a16:creationId xmlns:a16="http://schemas.microsoft.com/office/drawing/2014/main" id="{AE2CF9D6-3B10-6C4B-368F-1B2B92C5B5C7}"/>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8">
              <a:extLst>
                <a:ext uri="{FF2B5EF4-FFF2-40B4-BE49-F238E27FC236}">
                  <a16:creationId xmlns:a16="http://schemas.microsoft.com/office/drawing/2014/main" id="{2C319A4A-3DD8-BF63-ED0D-D4EB9043D100}"/>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9" name="Graphic 18">
              <a:extLst>
                <a:ext uri="{FF2B5EF4-FFF2-40B4-BE49-F238E27FC236}">
                  <a16:creationId xmlns:a16="http://schemas.microsoft.com/office/drawing/2014/main" id="{9DA6B6C3-7DE4-8A97-718D-0F6DD558BF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23342" y="5316523"/>
              <a:ext cx="1000124" cy="1143000"/>
            </a:xfrm>
            <a:prstGeom prst="rect">
              <a:avLst/>
            </a:prstGeom>
          </p:spPr>
        </p:pic>
      </p:grpSp>
      <p:pic>
        <p:nvPicPr>
          <p:cNvPr id="20" name="Graphic 19">
            <a:extLst>
              <a:ext uri="{FF2B5EF4-FFF2-40B4-BE49-F238E27FC236}">
                <a16:creationId xmlns:a16="http://schemas.microsoft.com/office/drawing/2014/main" id="{F85EE6E8-C43A-3306-2144-2840A937117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907463" y="5746280"/>
            <a:ext cx="723803" cy="723803"/>
          </a:xfrm>
          <a:prstGeom prst="rect">
            <a:avLst/>
          </a:prstGeom>
        </p:spPr>
      </p:pic>
    </p:spTree>
    <p:extLst>
      <p:ext uri="{BB962C8B-B14F-4D97-AF65-F5344CB8AC3E}">
        <p14:creationId xmlns:p14="http://schemas.microsoft.com/office/powerpoint/2010/main" val="3312716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74C86-76F4-F63F-E1AC-DA9F124FB70A}"/>
            </a:ext>
          </a:extLst>
        </p:cNvPr>
        <p:cNvGrpSpPr/>
        <p:nvPr/>
      </p:nvGrpSpPr>
      <p:grpSpPr>
        <a:xfrm>
          <a:off x="0" y="0"/>
          <a:ext cx="0" cy="0"/>
          <a:chOff x="0" y="0"/>
          <a:chExt cx="0" cy="0"/>
        </a:xfrm>
      </p:grpSpPr>
      <p:pic>
        <p:nvPicPr>
          <p:cNvPr id="5" name="Picture 16">
            <a:extLst>
              <a:ext uri="{FF2B5EF4-FFF2-40B4-BE49-F238E27FC236}">
                <a16:creationId xmlns:a16="http://schemas.microsoft.com/office/drawing/2014/main" id="{CD15F56F-7264-61DF-D448-BE3289D78F1F}"/>
              </a:ext>
            </a:extLst>
          </p:cNvPr>
          <p:cNvPicPr>
            <a:picLocks noChangeAspect="1"/>
          </p:cNvPicPr>
          <p:nvPr/>
        </p:nvPicPr>
        <p:blipFill>
          <a:blip r:embed="rId2"/>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FC780D9C-DA70-6BE4-1620-8DDBE5ED1546}"/>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23731C7C-3820-D525-28DE-4F2B3C52CDB6}"/>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45" name="TextBox 44">
            <a:extLst>
              <a:ext uri="{FF2B5EF4-FFF2-40B4-BE49-F238E27FC236}">
                <a16:creationId xmlns:a16="http://schemas.microsoft.com/office/drawing/2014/main" id="{68348882-5791-20B7-2FB0-9712A4142614}"/>
              </a:ext>
            </a:extLst>
          </p:cNvPr>
          <p:cNvSpPr txBox="1"/>
          <p:nvPr/>
        </p:nvSpPr>
        <p:spPr>
          <a:xfrm>
            <a:off x="1979606" y="2329588"/>
            <a:ext cx="8232789" cy="646331"/>
          </a:xfrm>
          <a:prstGeom prst="rect">
            <a:avLst/>
          </a:prstGeom>
          <a:noFill/>
        </p:spPr>
        <p:txBody>
          <a:bodyPr wrap="square" rtlCol="0">
            <a:spAutoFit/>
          </a:bodyPr>
          <a:lstStyle/>
          <a:p>
            <a:pPr algn="ctr"/>
            <a:r>
              <a:rPr lang="en-US" sz="3600" b="1">
                <a:solidFill>
                  <a:srgbClr val="92278F"/>
                </a:solidFill>
                <a:latin typeface="GT Walsheim Pro Condensed Black" panose="00000906000000000000" pitchFamily="2" charset="0"/>
              </a:rPr>
              <a:t>SMART GOALS</a:t>
            </a:r>
          </a:p>
        </p:txBody>
      </p:sp>
      <p:pic>
        <p:nvPicPr>
          <p:cNvPr id="60" name="Picture 59" descr="A group of people holding flags&#10;&#10;AI-generated content may be incorrect.">
            <a:extLst>
              <a:ext uri="{FF2B5EF4-FFF2-40B4-BE49-F238E27FC236}">
                <a16:creationId xmlns:a16="http://schemas.microsoft.com/office/drawing/2014/main" id="{F7648FC6-2FF2-3C11-9697-C9DD19D02C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
        <p:nvSpPr>
          <p:cNvPr id="2" name="Text Placeholder 4">
            <a:extLst>
              <a:ext uri="{FF2B5EF4-FFF2-40B4-BE49-F238E27FC236}">
                <a16:creationId xmlns:a16="http://schemas.microsoft.com/office/drawing/2014/main" id="{82E3A5B2-8D4F-E718-8B04-5EF42187B12A}"/>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3" name="Table 2">
            <a:extLst>
              <a:ext uri="{FF2B5EF4-FFF2-40B4-BE49-F238E27FC236}">
                <a16:creationId xmlns:a16="http://schemas.microsoft.com/office/drawing/2014/main" id="{B00A7688-7E92-0E3E-C02D-A85FED8F75A3}"/>
              </a:ext>
            </a:extLst>
          </p:cNvPr>
          <p:cNvGraphicFramePr>
            <a:graphicFrameLocks noGrp="1"/>
          </p:cNvGraphicFramePr>
          <p:nvPr>
            <p:extLst>
              <p:ext uri="{D42A27DB-BD31-4B8C-83A1-F6EECF244321}">
                <p14:modId xmlns:p14="http://schemas.microsoft.com/office/powerpoint/2010/main" val="3799289462"/>
              </p:ext>
            </p:extLst>
          </p:nvPr>
        </p:nvGraphicFramePr>
        <p:xfrm>
          <a:off x="1147282" y="3429000"/>
          <a:ext cx="9934835" cy="2099821"/>
        </p:xfrm>
        <a:graphic>
          <a:graphicData uri="http://schemas.openxmlformats.org/drawingml/2006/table">
            <a:tbl>
              <a:tblPr firstRow="1" firstCol="1" bandRow="1"/>
              <a:tblGrid>
                <a:gridCol w="1986967">
                  <a:extLst>
                    <a:ext uri="{9D8B030D-6E8A-4147-A177-3AD203B41FA5}">
                      <a16:colId xmlns:a16="http://schemas.microsoft.com/office/drawing/2014/main" val="1432839722"/>
                    </a:ext>
                  </a:extLst>
                </a:gridCol>
                <a:gridCol w="1986967">
                  <a:extLst>
                    <a:ext uri="{9D8B030D-6E8A-4147-A177-3AD203B41FA5}">
                      <a16:colId xmlns:a16="http://schemas.microsoft.com/office/drawing/2014/main" val="597258507"/>
                    </a:ext>
                  </a:extLst>
                </a:gridCol>
                <a:gridCol w="1986967">
                  <a:extLst>
                    <a:ext uri="{9D8B030D-6E8A-4147-A177-3AD203B41FA5}">
                      <a16:colId xmlns:a16="http://schemas.microsoft.com/office/drawing/2014/main" val="3379759853"/>
                    </a:ext>
                  </a:extLst>
                </a:gridCol>
                <a:gridCol w="1986967">
                  <a:extLst>
                    <a:ext uri="{9D8B030D-6E8A-4147-A177-3AD203B41FA5}">
                      <a16:colId xmlns:a16="http://schemas.microsoft.com/office/drawing/2014/main" val="357054174"/>
                    </a:ext>
                  </a:extLst>
                </a:gridCol>
                <a:gridCol w="1986967">
                  <a:extLst>
                    <a:ext uri="{9D8B030D-6E8A-4147-A177-3AD203B41FA5}">
                      <a16:colId xmlns:a16="http://schemas.microsoft.com/office/drawing/2014/main" val="2576323512"/>
                    </a:ext>
                  </a:extLst>
                </a:gridCol>
              </a:tblGrid>
              <a:tr h="1234988">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396833">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92278F"/>
                          </a:solidFill>
                          <a:effectLst/>
                          <a:latin typeface="Ubuntu" panose="020B0504030602030204" pitchFamily="34" charset="0"/>
                          <a:ea typeface="DengXian" panose="02010600030101010101" pitchFamily="2" charset="-122"/>
                          <a:cs typeface="Arial" panose="020B0604020202020204" pitchFamily="34" charset="0"/>
                        </a:rPr>
                        <a:t>R</a:t>
                      </a:r>
                      <a:endParaRPr lang="en-US" sz="1800" kern="100">
                        <a:solidFill>
                          <a:srgbClr val="92278F"/>
                        </a:solidFill>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T</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extLst>
                  <a:ext uri="{0D108BD9-81ED-4DB2-BD59-A6C34878D82A}">
                    <a16:rowId xmlns:a16="http://schemas.microsoft.com/office/drawing/2014/main" val="1371912002"/>
                  </a:ext>
                </a:extLst>
              </a:tr>
              <a:tr h="468000">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pecific</a:t>
                      </a: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easurable</a:t>
                      </a: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chievable</a:t>
                      </a: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3139397079"/>
                  </a:ext>
                </a:extLst>
              </a:tr>
            </a:tbl>
          </a:graphicData>
        </a:graphic>
      </p:graphicFrame>
      <p:pic>
        <p:nvPicPr>
          <p:cNvPr id="4" name="Graphic 1">
            <a:extLst>
              <a:ext uri="{FF2B5EF4-FFF2-40B4-BE49-F238E27FC236}">
                <a16:creationId xmlns:a16="http://schemas.microsoft.com/office/drawing/2014/main" id="{08B1C9DB-2B92-9576-9571-E26D6B488F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5075" y="3561099"/>
            <a:ext cx="930503" cy="930503"/>
          </a:xfrm>
          <a:prstGeom prst="rect">
            <a:avLst/>
          </a:prstGeom>
        </p:spPr>
      </p:pic>
      <p:pic>
        <p:nvPicPr>
          <p:cNvPr id="6" name="Graphic 1">
            <a:extLst>
              <a:ext uri="{FF2B5EF4-FFF2-40B4-BE49-F238E27FC236}">
                <a16:creationId xmlns:a16="http://schemas.microsoft.com/office/drawing/2014/main" id="{DDCA842A-B0E5-071B-2E1C-66886FDAE2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5511" y="3507125"/>
            <a:ext cx="1044151" cy="1058359"/>
          </a:xfrm>
          <a:prstGeom prst="rect">
            <a:avLst/>
          </a:prstGeom>
        </p:spPr>
      </p:pic>
      <p:pic>
        <p:nvPicPr>
          <p:cNvPr id="8" name="Graphic 1">
            <a:extLst>
              <a:ext uri="{FF2B5EF4-FFF2-40B4-BE49-F238E27FC236}">
                <a16:creationId xmlns:a16="http://schemas.microsoft.com/office/drawing/2014/main" id="{2057D39D-EAFF-C8BF-F5A4-F0DC127AB7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7072" y="3561101"/>
            <a:ext cx="977855" cy="932870"/>
          </a:xfrm>
          <a:prstGeom prst="rect">
            <a:avLst/>
          </a:prstGeom>
        </p:spPr>
      </p:pic>
      <p:pic>
        <p:nvPicPr>
          <p:cNvPr id="9" name="Graphic 1">
            <a:extLst>
              <a:ext uri="{FF2B5EF4-FFF2-40B4-BE49-F238E27FC236}">
                <a16:creationId xmlns:a16="http://schemas.microsoft.com/office/drawing/2014/main" id="{35AE4480-3AF9-8E61-6451-C13377A70F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1443" y="3591264"/>
            <a:ext cx="760028" cy="932870"/>
          </a:xfrm>
          <a:prstGeom prst="rect">
            <a:avLst/>
          </a:prstGeom>
        </p:spPr>
      </p:pic>
      <p:pic>
        <p:nvPicPr>
          <p:cNvPr id="10" name="Graphic 1">
            <a:extLst>
              <a:ext uri="{FF2B5EF4-FFF2-40B4-BE49-F238E27FC236}">
                <a16:creationId xmlns:a16="http://schemas.microsoft.com/office/drawing/2014/main" id="{005B82BF-9A45-5588-20C2-A1AE324B85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74965" y="3645238"/>
            <a:ext cx="807383" cy="805014"/>
          </a:xfrm>
          <a:prstGeom prst="rect">
            <a:avLst/>
          </a:prstGeom>
        </p:spPr>
      </p:pic>
      <p:grpSp>
        <p:nvGrpSpPr>
          <p:cNvPr id="11" name="Group 10">
            <a:extLst>
              <a:ext uri="{FF2B5EF4-FFF2-40B4-BE49-F238E27FC236}">
                <a16:creationId xmlns:a16="http://schemas.microsoft.com/office/drawing/2014/main" id="{875014FD-FE01-249E-1C83-405F81D90BA4}"/>
              </a:ext>
            </a:extLst>
          </p:cNvPr>
          <p:cNvGrpSpPr/>
          <p:nvPr/>
        </p:nvGrpSpPr>
        <p:grpSpPr>
          <a:xfrm>
            <a:off x="10690649" y="5482284"/>
            <a:ext cx="1166071" cy="1158902"/>
            <a:chOff x="8986042" y="5095418"/>
            <a:chExt cx="2274727" cy="2260741"/>
          </a:xfrm>
        </p:grpSpPr>
        <p:sp>
          <p:nvSpPr>
            <p:cNvPr id="12" name="Oval 11">
              <a:extLst>
                <a:ext uri="{FF2B5EF4-FFF2-40B4-BE49-F238E27FC236}">
                  <a16:creationId xmlns:a16="http://schemas.microsoft.com/office/drawing/2014/main" id="{4D6CF1EB-EBA4-59AF-91A2-FA4AA0FC43D4}"/>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8">
              <a:extLst>
                <a:ext uri="{FF2B5EF4-FFF2-40B4-BE49-F238E27FC236}">
                  <a16:creationId xmlns:a16="http://schemas.microsoft.com/office/drawing/2014/main" id="{31E6EF25-3D31-2256-8B7A-4666EEA2AAD1}"/>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5" name="Graphic 14">
              <a:extLst>
                <a:ext uri="{FF2B5EF4-FFF2-40B4-BE49-F238E27FC236}">
                  <a16:creationId xmlns:a16="http://schemas.microsoft.com/office/drawing/2014/main" id="{6F779C39-6BCB-51F6-D319-9C9B09094FC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666414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FED4F-21B7-F4E8-549F-DE132D9C6F0E}"/>
            </a:ext>
          </a:extLst>
        </p:cNvPr>
        <p:cNvGrpSpPr/>
        <p:nvPr/>
      </p:nvGrpSpPr>
      <p:grpSpPr>
        <a:xfrm>
          <a:off x="0" y="0"/>
          <a:ext cx="0" cy="0"/>
          <a:chOff x="0" y="0"/>
          <a:chExt cx="0" cy="0"/>
        </a:xfrm>
      </p:grpSpPr>
      <p:pic>
        <p:nvPicPr>
          <p:cNvPr id="7" name="Picture 17">
            <a:extLst>
              <a:ext uri="{FF2B5EF4-FFF2-40B4-BE49-F238E27FC236}">
                <a16:creationId xmlns:a16="http://schemas.microsoft.com/office/drawing/2014/main" id="{BA921EFC-BB4D-7466-20FF-3D1CE7774CEC}"/>
              </a:ext>
            </a:extLst>
          </p:cNvPr>
          <p:cNvPicPr>
            <a:picLocks noChangeAspect="1"/>
          </p:cNvPicPr>
          <p:nvPr/>
        </p:nvPicPr>
        <p:blipFill>
          <a:blip r:embed="rId2"/>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A36F19AF-3523-D41D-FE9E-3832E624A743}"/>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2" name="Text Placeholder 4">
            <a:extLst>
              <a:ext uri="{FF2B5EF4-FFF2-40B4-BE49-F238E27FC236}">
                <a16:creationId xmlns:a16="http://schemas.microsoft.com/office/drawing/2014/main" id="{54A22AEA-3EFD-5CF4-171C-9A996D92EF21}"/>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15" name="Table 14">
            <a:extLst>
              <a:ext uri="{FF2B5EF4-FFF2-40B4-BE49-F238E27FC236}">
                <a16:creationId xmlns:a16="http://schemas.microsoft.com/office/drawing/2014/main" id="{1C0C2A6A-97C0-A327-184C-97F824831FBC}"/>
              </a:ext>
            </a:extLst>
          </p:cNvPr>
          <p:cNvGraphicFramePr>
            <a:graphicFrameLocks noGrp="1"/>
          </p:cNvGraphicFramePr>
          <p:nvPr>
            <p:extLst>
              <p:ext uri="{D42A27DB-BD31-4B8C-83A1-F6EECF244321}">
                <p14:modId xmlns:p14="http://schemas.microsoft.com/office/powerpoint/2010/main" val="1634399543"/>
              </p:ext>
            </p:extLst>
          </p:nvPr>
        </p:nvGraphicFramePr>
        <p:xfrm>
          <a:off x="1299930" y="2311767"/>
          <a:ext cx="2765443" cy="2869587"/>
        </p:xfrm>
        <a:graphic>
          <a:graphicData uri="http://schemas.openxmlformats.org/drawingml/2006/table">
            <a:tbl>
              <a:tblPr firstRow="1" firstCol="1" bandRow="1"/>
              <a:tblGrid>
                <a:gridCol w="2765443">
                  <a:extLst>
                    <a:ext uri="{9D8B030D-6E8A-4147-A177-3AD203B41FA5}">
                      <a16:colId xmlns:a16="http://schemas.microsoft.com/office/drawing/2014/main" val="1432839722"/>
                    </a:ext>
                  </a:extLst>
                </a:gridCol>
              </a:tblGrid>
              <a:tr h="1718845">
                <a:tc>
                  <a:txBody>
                    <a:bodyPr/>
                    <a:lstStyle/>
                    <a:p>
                      <a:pPr>
                        <a:buNone/>
                      </a:pPr>
                      <a:endParaRPr lang="en-US" sz="2500" kern="100">
                        <a:effectLst/>
                        <a:latin typeface="Aptos" panose="020B0004020202020204" pitchFamily="34" charset="0"/>
                      </a:endParaRPr>
                    </a:p>
                  </a:txBody>
                  <a:tcPr marL="142358" marR="142358"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552309">
                <a:tc>
                  <a:txBody>
                    <a:bodyPr/>
                    <a:lstStyle/>
                    <a:p>
                      <a:pPr algn="ctr">
                        <a:lnSpc>
                          <a:spcPct val="115000"/>
                        </a:lnSpc>
                        <a:spcAft>
                          <a:spcPts val="800"/>
                        </a:spcAft>
                        <a:buNone/>
                      </a:pPr>
                      <a:r>
                        <a:rPr lang="en-US" sz="33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endParaRPr lang="en-US" sz="2500" kern="100">
                        <a:effectLst/>
                        <a:latin typeface="Aptos" panose="020B0004020202020204" pitchFamily="34" charset="0"/>
                        <a:ea typeface="DengXian" panose="02010600030101010101" pitchFamily="2" charset="-122"/>
                        <a:cs typeface="Arial" panose="020B0604020202020204" pitchFamily="34" charset="0"/>
                      </a:endParaRP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1371912002"/>
                  </a:ext>
                </a:extLst>
              </a:tr>
              <a:tr h="598433">
                <a:tc>
                  <a:txBody>
                    <a:bodyPr/>
                    <a:lstStyle/>
                    <a:p>
                      <a:pPr algn="ctr">
                        <a:lnSpc>
                          <a:spcPct val="115000"/>
                        </a:lnSpc>
                        <a:spcAft>
                          <a:spcPts val="800"/>
                        </a:spcAft>
                        <a:buNone/>
                      </a:pPr>
                      <a:r>
                        <a:rPr lang="en-US" sz="28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r>
                        <a:rPr lang="en-US" sz="28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elevant</a:t>
                      </a: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a:noFill/>
                    </a:lnB>
                    <a:solidFill>
                      <a:srgbClr val="E7F8FF"/>
                    </a:solidFill>
                  </a:tcPr>
                </a:tc>
                <a:extLst>
                  <a:ext uri="{0D108BD9-81ED-4DB2-BD59-A6C34878D82A}">
                    <a16:rowId xmlns:a16="http://schemas.microsoft.com/office/drawing/2014/main" val="479911846"/>
                  </a:ext>
                </a:extLst>
              </a:tr>
            </a:tbl>
          </a:graphicData>
        </a:graphic>
      </p:graphicFrame>
      <p:sp>
        <p:nvSpPr>
          <p:cNvPr id="11" name="TextBox 8">
            <a:extLst>
              <a:ext uri="{FF2B5EF4-FFF2-40B4-BE49-F238E27FC236}">
                <a16:creationId xmlns:a16="http://schemas.microsoft.com/office/drawing/2014/main" id="{5A59938C-9E9C-3EC2-97D4-22775F0F3475}"/>
              </a:ext>
            </a:extLst>
          </p:cNvPr>
          <p:cNvSpPr txBox="1"/>
          <p:nvPr/>
        </p:nvSpPr>
        <p:spPr>
          <a:xfrm>
            <a:off x="4551148" y="1623123"/>
            <a:ext cx="3722993" cy="1079013"/>
          </a:xfrm>
          <a:prstGeom prst="rect">
            <a:avLst/>
          </a:prstGeom>
          <a:noFill/>
        </p:spPr>
        <p:txBody>
          <a:bodyPr wrap="square" rtlCol="0">
            <a:spAutoFit/>
          </a:bodyPr>
          <a:lstStyle/>
          <a:p>
            <a:pPr marL="106362">
              <a:lnSpc>
                <a:spcPct val="120000"/>
              </a:lnSpc>
              <a:spcAft>
                <a:spcPts val="600"/>
              </a:spcAft>
            </a:pPr>
            <a:r>
              <a:rPr lang="en-US" sz="6000" b="1" i="0" u="none" strike="noStrike" cap="none" dirty="0">
                <a:solidFill>
                  <a:srgbClr val="92278F"/>
                </a:solidFill>
                <a:latin typeface="Ubuntu" panose="020B0504030602030204" pitchFamily="34" charset="0"/>
                <a:ea typeface="Ubuntu"/>
                <a:cs typeface="Ubuntu"/>
                <a:sym typeface="Ubuntu"/>
              </a:rPr>
              <a:t>R</a:t>
            </a:r>
            <a:r>
              <a:rPr lang="en-US" sz="4400" i="0" u="none" strike="noStrike" cap="none" dirty="0">
                <a:solidFill>
                  <a:srgbClr val="0095DA"/>
                </a:solidFill>
                <a:latin typeface="Ubuntu" panose="020B0504030602030204" pitchFamily="34" charset="0"/>
                <a:ea typeface="Ubuntu"/>
                <a:cs typeface="Ubuntu"/>
                <a:sym typeface="Ubuntu"/>
              </a:rPr>
              <a:t>elevant</a:t>
            </a:r>
            <a:endParaRPr lang="en-US" sz="4400" b="1" i="0" u="none" strike="noStrike" cap="none" dirty="0">
              <a:solidFill>
                <a:srgbClr val="0095DA"/>
              </a:solidFill>
              <a:latin typeface="Ubuntu" panose="020B0504030602030204" pitchFamily="34" charset="0"/>
              <a:ea typeface="Ubuntu"/>
              <a:cs typeface="Ubuntu"/>
              <a:sym typeface="Ubuntu"/>
            </a:endParaRPr>
          </a:p>
        </p:txBody>
      </p:sp>
      <p:sp>
        <p:nvSpPr>
          <p:cNvPr id="6" name="TextBox 5">
            <a:extLst>
              <a:ext uri="{FF2B5EF4-FFF2-40B4-BE49-F238E27FC236}">
                <a16:creationId xmlns:a16="http://schemas.microsoft.com/office/drawing/2014/main" id="{EB2A484F-0CC1-21F8-0069-6CDE7307A39A}"/>
              </a:ext>
            </a:extLst>
          </p:cNvPr>
          <p:cNvSpPr txBox="1"/>
          <p:nvPr/>
        </p:nvSpPr>
        <p:spPr>
          <a:xfrm>
            <a:off x="4633818" y="2702136"/>
            <a:ext cx="6383524" cy="3010761"/>
          </a:xfrm>
          <a:prstGeom prst="rect">
            <a:avLst/>
          </a:prstGeom>
          <a:noFill/>
        </p:spPr>
        <p:txBody>
          <a:bodyPr wrap="square" rtlCol="0">
            <a:spAutoFit/>
          </a:bodyPr>
          <a:lstStyle/>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Is it something that is important to me?</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Does this goal matter to me?</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Is this the right time for me to do this?</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Am I the right person to take this on?</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For group projects: Does this match what our team or community needs?</a:t>
            </a:r>
          </a:p>
        </p:txBody>
      </p:sp>
      <p:pic>
        <p:nvPicPr>
          <p:cNvPr id="4" name="Graphic 1">
            <a:extLst>
              <a:ext uri="{FF2B5EF4-FFF2-40B4-BE49-F238E27FC236}">
                <a16:creationId xmlns:a16="http://schemas.microsoft.com/office/drawing/2014/main" id="{066B17B8-F533-00F0-9941-E42D66C843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4214" y="2467644"/>
            <a:ext cx="1150693" cy="1412378"/>
          </a:xfrm>
          <a:prstGeom prst="rect">
            <a:avLst/>
          </a:prstGeom>
        </p:spPr>
      </p:pic>
      <p:graphicFrame>
        <p:nvGraphicFramePr>
          <p:cNvPr id="8" name="Table 7">
            <a:extLst>
              <a:ext uri="{FF2B5EF4-FFF2-40B4-BE49-F238E27FC236}">
                <a16:creationId xmlns:a16="http://schemas.microsoft.com/office/drawing/2014/main" id="{76E8525D-B2C4-0103-B22E-431E0F0983CF}"/>
              </a:ext>
            </a:extLst>
          </p:cNvPr>
          <p:cNvGraphicFramePr>
            <a:graphicFrameLocks noGrp="1"/>
          </p:cNvGraphicFramePr>
          <p:nvPr>
            <p:extLst>
              <p:ext uri="{D42A27DB-BD31-4B8C-83A1-F6EECF244321}">
                <p14:modId xmlns:p14="http://schemas.microsoft.com/office/powerpoint/2010/main" val="2840193461"/>
              </p:ext>
            </p:extLst>
          </p:nvPr>
        </p:nvGraphicFramePr>
        <p:xfrm>
          <a:off x="5513524" y="5828873"/>
          <a:ext cx="4293305" cy="749695"/>
        </p:xfrm>
        <a:graphic>
          <a:graphicData uri="http://schemas.openxmlformats.org/drawingml/2006/table">
            <a:tbl>
              <a:tblPr firstRow="1" firstCol="1" bandRow="1"/>
              <a:tblGrid>
                <a:gridCol w="858661">
                  <a:extLst>
                    <a:ext uri="{9D8B030D-6E8A-4147-A177-3AD203B41FA5}">
                      <a16:colId xmlns:a16="http://schemas.microsoft.com/office/drawing/2014/main" val="1432839722"/>
                    </a:ext>
                  </a:extLst>
                </a:gridCol>
                <a:gridCol w="858661">
                  <a:extLst>
                    <a:ext uri="{9D8B030D-6E8A-4147-A177-3AD203B41FA5}">
                      <a16:colId xmlns:a16="http://schemas.microsoft.com/office/drawing/2014/main" val="597258507"/>
                    </a:ext>
                  </a:extLst>
                </a:gridCol>
                <a:gridCol w="858661">
                  <a:extLst>
                    <a:ext uri="{9D8B030D-6E8A-4147-A177-3AD203B41FA5}">
                      <a16:colId xmlns:a16="http://schemas.microsoft.com/office/drawing/2014/main" val="3379759853"/>
                    </a:ext>
                  </a:extLst>
                </a:gridCol>
                <a:gridCol w="858661">
                  <a:extLst>
                    <a:ext uri="{9D8B030D-6E8A-4147-A177-3AD203B41FA5}">
                      <a16:colId xmlns:a16="http://schemas.microsoft.com/office/drawing/2014/main" val="357054174"/>
                    </a:ext>
                  </a:extLst>
                </a:gridCol>
                <a:gridCol w="858661">
                  <a:extLst>
                    <a:ext uri="{9D8B030D-6E8A-4147-A177-3AD203B41FA5}">
                      <a16:colId xmlns:a16="http://schemas.microsoft.com/office/drawing/2014/main" val="2576323512"/>
                    </a:ext>
                  </a:extLst>
                </a:gridCol>
              </a:tblGrid>
              <a:tr h="533695">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rgbClr val="013B82"/>
                      </a:solidFill>
                      <a:prstDash val="dot"/>
                      <a:round/>
                      <a:headEnd type="none" w="med" len="med"/>
                      <a:tailEnd type="none" w="med" len="med"/>
                    </a:lnT>
                    <a:lnB w="9525" cap="flat" cmpd="sng" algn="ctr">
                      <a:solidFill>
                        <a:srgbClr val="013B82"/>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extLst>
                  <a:ext uri="{0D108BD9-81ED-4DB2-BD59-A6C34878D82A}">
                    <a16:rowId xmlns:a16="http://schemas.microsoft.com/office/drawing/2014/main" val="2174150579"/>
                  </a:ext>
                </a:extLst>
              </a:tr>
              <a:tr h="216000">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S</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M</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A</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endParaRPr lang="en-US" sz="800" kern="100">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T</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1912002"/>
                  </a:ext>
                </a:extLst>
              </a:tr>
            </a:tbl>
          </a:graphicData>
        </a:graphic>
      </p:graphicFrame>
      <p:pic>
        <p:nvPicPr>
          <p:cNvPr id="9" name="Graphic 1">
            <a:extLst>
              <a:ext uri="{FF2B5EF4-FFF2-40B4-BE49-F238E27FC236}">
                <a16:creationId xmlns:a16="http://schemas.microsoft.com/office/drawing/2014/main" id="{8E92E7C2-A0D7-8474-0385-0C6EF9AE97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9193" y="5894600"/>
            <a:ext cx="402113" cy="402113"/>
          </a:xfrm>
          <a:prstGeom prst="rect">
            <a:avLst/>
          </a:prstGeom>
        </p:spPr>
      </p:pic>
      <p:pic>
        <p:nvPicPr>
          <p:cNvPr id="10" name="Graphic 1">
            <a:extLst>
              <a:ext uri="{FF2B5EF4-FFF2-40B4-BE49-F238E27FC236}">
                <a16:creationId xmlns:a16="http://schemas.microsoft.com/office/drawing/2014/main" id="{D941C73D-30A0-ADEF-764C-D2B8BB3115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62407" y="5866973"/>
            <a:ext cx="451226" cy="457366"/>
          </a:xfrm>
          <a:prstGeom prst="rect">
            <a:avLst/>
          </a:prstGeom>
        </p:spPr>
      </p:pic>
      <p:pic>
        <p:nvPicPr>
          <p:cNvPr id="12" name="Graphic 1">
            <a:extLst>
              <a:ext uri="{FF2B5EF4-FFF2-40B4-BE49-F238E27FC236}">
                <a16:creationId xmlns:a16="http://schemas.microsoft.com/office/drawing/2014/main" id="{6B64E3F2-8FED-DFAA-0B90-0BFA04898F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81368" y="5894088"/>
            <a:ext cx="422577" cy="403136"/>
          </a:xfrm>
          <a:prstGeom prst="rect">
            <a:avLst/>
          </a:prstGeom>
        </p:spPr>
      </p:pic>
      <p:pic>
        <p:nvPicPr>
          <p:cNvPr id="14" name="Graphic 1">
            <a:extLst>
              <a:ext uri="{FF2B5EF4-FFF2-40B4-BE49-F238E27FC236}">
                <a16:creationId xmlns:a16="http://schemas.microsoft.com/office/drawing/2014/main" id="{F68779B4-DAA8-FFB5-5181-A61A2E7815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8190" y="5894088"/>
            <a:ext cx="328443" cy="403136"/>
          </a:xfrm>
          <a:prstGeom prst="rect">
            <a:avLst/>
          </a:prstGeom>
        </p:spPr>
      </p:pic>
      <p:pic>
        <p:nvPicPr>
          <p:cNvPr id="16" name="Graphic 1">
            <a:extLst>
              <a:ext uri="{FF2B5EF4-FFF2-40B4-BE49-F238E27FC236}">
                <a16:creationId xmlns:a16="http://schemas.microsoft.com/office/drawing/2014/main" id="{78821D6E-C305-ABBF-A9B9-226DE0EFF3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0878" y="5921715"/>
            <a:ext cx="348907" cy="347883"/>
          </a:xfrm>
          <a:prstGeom prst="rect">
            <a:avLst/>
          </a:prstGeom>
        </p:spPr>
      </p:pic>
      <p:pic>
        <p:nvPicPr>
          <p:cNvPr id="3" name="Graphic 2">
            <a:extLst>
              <a:ext uri="{FF2B5EF4-FFF2-40B4-BE49-F238E27FC236}">
                <a16:creationId xmlns:a16="http://schemas.microsoft.com/office/drawing/2014/main" id="{C899528A-CFD2-D0F3-72E4-EB8D324601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07124" y="5746280"/>
            <a:ext cx="723803" cy="723803"/>
          </a:xfrm>
          <a:prstGeom prst="rect">
            <a:avLst/>
          </a:prstGeom>
        </p:spPr>
      </p:pic>
      <p:grpSp>
        <p:nvGrpSpPr>
          <p:cNvPr id="5" name="Group 4">
            <a:extLst>
              <a:ext uri="{FF2B5EF4-FFF2-40B4-BE49-F238E27FC236}">
                <a16:creationId xmlns:a16="http://schemas.microsoft.com/office/drawing/2014/main" id="{DB924127-A5F6-FC13-8180-930D49BA9210}"/>
              </a:ext>
            </a:extLst>
          </p:cNvPr>
          <p:cNvGrpSpPr/>
          <p:nvPr/>
        </p:nvGrpSpPr>
        <p:grpSpPr>
          <a:xfrm>
            <a:off x="10690649" y="5482284"/>
            <a:ext cx="1166071" cy="1158902"/>
            <a:chOff x="8986042" y="5095418"/>
            <a:chExt cx="2274727" cy="2260741"/>
          </a:xfrm>
        </p:grpSpPr>
        <p:sp>
          <p:nvSpPr>
            <p:cNvPr id="17" name="Oval 16">
              <a:extLst>
                <a:ext uri="{FF2B5EF4-FFF2-40B4-BE49-F238E27FC236}">
                  <a16:creationId xmlns:a16="http://schemas.microsoft.com/office/drawing/2014/main" id="{FADF9DE7-A256-F88C-0A30-31252A1D6CF3}"/>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8">
              <a:extLst>
                <a:ext uri="{FF2B5EF4-FFF2-40B4-BE49-F238E27FC236}">
                  <a16:creationId xmlns:a16="http://schemas.microsoft.com/office/drawing/2014/main" id="{69481846-1236-E5D6-F37F-CD153110506C}"/>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9" name="Graphic 18">
              <a:extLst>
                <a:ext uri="{FF2B5EF4-FFF2-40B4-BE49-F238E27FC236}">
                  <a16:creationId xmlns:a16="http://schemas.microsoft.com/office/drawing/2014/main" id="{45026CA9-EA3C-C7E7-3606-5958794560D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29993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B5DFE-240E-2AF0-77B4-665821958980}"/>
            </a:ext>
          </a:extLst>
        </p:cNvPr>
        <p:cNvGrpSpPr/>
        <p:nvPr/>
      </p:nvGrpSpPr>
      <p:grpSpPr>
        <a:xfrm>
          <a:off x="0" y="0"/>
          <a:ext cx="0" cy="0"/>
          <a:chOff x="0" y="0"/>
          <a:chExt cx="0" cy="0"/>
        </a:xfrm>
      </p:grpSpPr>
      <p:pic>
        <p:nvPicPr>
          <p:cNvPr id="5" name="Picture 16">
            <a:extLst>
              <a:ext uri="{FF2B5EF4-FFF2-40B4-BE49-F238E27FC236}">
                <a16:creationId xmlns:a16="http://schemas.microsoft.com/office/drawing/2014/main" id="{4BFD681D-7220-6F0E-A675-0B8BDFFC69F6}"/>
              </a:ext>
            </a:extLst>
          </p:cNvPr>
          <p:cNvPicPr>
            <a:picLocks noChangeAspect="1"/>
          </p:cNvPicPr>
          <p:nvPr/>
        </p:nvPicPr>
        <p:blipFill>
          <a:blip r:embed="rId2"/>
          <a:stretch>
            <a:fillRect/>
          </a:stretch>
        </p:blipFill>
        <p:spPr>
          <a:xfrm>
            <a:off x="1584396" y="440288"/>
            <a:ext cx="2167000" cy="133582"/>
          </a:xfrm>
          <a:prstGeom prst="rect">
            <a:avLst/>
          </a:prstGeom>
        </p:spPr>
      </p:pic>
      <p:pic>
        <p:nvPicPr>
          <p:cNvPr id="7" name="Picture 17">
            <a:extLst>
              <a:ext uri="{FF2B5EF4-FFF2-40B4-BE49-F238E27FC236}">
                <a16:creationId xmlns:a16="http://schemas.microsoft.com/office/drawing/2014/main" id="{16E331FB-7C50-8CFC-8B1E-6D191671156A}"/>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8D1EE9CE-BFF3-A7CC-5D24-E1B9621B4DC7}"/>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45" name="TextBox 44">
            <a:extLst>
              <a:ext uri="{FF2B5EF4-FFF2-40B4-BE49-F238E27FC236}">
                <a16:creationId xmlns:a16="http://schemas.microsoft.com/office/drawing/2014/main" id="{F4B779BC-C345-B4D0-F7E5-3486B2DF06D1}"/>
              </a:ext>
            </a:extLst>
          </p:cNvPr>
          <p:cNvSpPr txBox="1"/>
          <p:nvPr/>
        </p:nvSpPr>
        <p:spPr>
          <a:xfrm>
            <a:off x="1979606" y="2329588"/>
            <a:ext cx="8232789" cy="646331"/>
          </a:xfrm>
          <a:prstGeom prst="rect">
            <a:avLst/>
          </a:prstGeom>
          <a:noFill/>
        </p:spPr>
        <p:txBody>
          <a:bodyPr wrap="square" rtlCol="0">
            <a:spAutoFit/>
          </a:bodyPr>
          <a:lstStyle/>
          <a:p>
            <a:pPr algn="ctr"/>
            <a:r>
              <a:rPr lang="en-US" sz="3600" b="1">
                <a:solidFill>
                  <a:srgbClr val="92278F"/>
                </a:solidFill>
                <a:latin typeface="GT Walsheim Pro Condensed Black" panose="00000906000000000000" pitchFamily="2" charset="0"/>
              </a:rPr>
              <a:t>SMART GOALS</a:t>
            </a:r>
          </a:p>
        </p:txBody>
      </p:sp>
      <p:pic>
        <p:nvPicPr>
          <p:cNvPr id="60" name="Picture 59" descr="A group of people holding flags&#10;&#10;AI-generated content may be incorrect.">
            <a:extLst>
              <a:ext uri="{FF2B5EF4-FFF2-40B4-BE49-F238E27FC236}">
                <a16:creationId xmlns:a16="http://schemas.microsoft.com/office/drawing/2014/main" id="{4F091C0E-797B-7629-281D-FA43ABBD67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106" y="124356"/>
            <a:ext cx="1173231" cy="1329396"/>
          </a:xfrm>
          <a:prstGeom prst="rect">
            <a:avLst/>
          </a:prstGeom>
        </p:spPr>
      </p:pic>
      <p:sp>
        <p:nvSpPr>
          <p:cNvPr id="2" name="Text Placeholder 4">
            <a:extLst>
              <a:ext uri="{FF2B5EF4-FFF2-40B4-BE49-F238E27FC236}">
                <a16:creationId xmlns:a16="http://schemas.microsoft.com/office/drawing/2014/main" id="{48DFD867-B0D2-C10A-C05F-251C876F18CC}"/>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3" name="Table 2">
            <a:extLst>
              <a:ext uri="{FF2B5EF4-FFF2-40B4-BE49-F238E27FC236}">
                <a16:creationId xmlns:a16="http://schemas.microsoft.com/office/drawing/2014/main" id="{7BCC9BEE-D346-1512-69B9-075E0D338A1E}"/>
              </a:ext>
            </a:extLst>
          </p:cNvPr>
          <p:cNvGraphicFramePr>
            <a:graphicFrameLocks noGrp="1"/>
          </p:cNvGraphicFramePr>
          <p:nvPr>
            <p:extLst>
              <p:ext uri="{D42A27DB-BD31-4B8C-83A1-F6EECF244321}">
                <p14:modId xmlns:p14="http://schemas.microsoft.com/office/powerpoint/2010/main" val="2044830954"/>
              </p:ext>
            </p:extLst>
          </p:nvPr>
        </p:nvGraphicFramePr>
        <p:xfrm>
          <a:off x="1147282" y="3429000"/>
          <a:ext cx="9934835" cy="2099821"/>
        </p:xfrm>
        <a:graphic>
          <a:graphicData uri="http://schemas.openxmlformats.org/drawingml/2006/table">
            <a:tbl>
              <a:tblPr firstRow="1" firstCol="1" bandRow="1"/>
              <a:tblGrid>
                <a:gridCol w="1986967">
                  <a:extLst>
                    <a:ext uri="{9D8B030D-6E8A-4147-A177-3AD203B41FA5}">
                      <a16:colId xmlns:a16="http://schemas.microsoft.com/office/drawing/2014/main" val="1432839722"/>
                    </a:ext>
                  </a:extLst>
                </a:gridCol>
                <a:gridCol w="1986967">
                  <a:extLst>
                    <a:ext uri="{9D8B030D-6E8A-4147-A177-3AD203B41FA5}">
                      <a16:colId xmlns:a16="http://schemas.microsoft.com/office/drawing/2014/main" val="597258507"/>
                    </a:ext>
                  </a:extLst>
                </a:gridCol>
                <a:gridCol w="1986967">
                  <a:extLst>
                    <a:ext uri="{9D8B030D-6E8A-4147-A177-3AD203B41FA5}">
                      <a16:colId xmlns:a16="http://schemas.microsoft.com/office/drawing/2014/main" val="3379759853"/>
                    </a:ext>
                  </a:extLst>
                </a:gridCol>
                <a:gridCol w="1986967">
                  <a:extLst>
                    <a:ext uri="{9D8B030D-6E8A-4147-A177-3AD203B41FA5}">
                      <a16:colId xmlns:a16="http://schemas.microsoft.com/office/drawing/2014/main" val="357054174"/>
                    </a:ext>
                  </a:extLst>
                </a:gridCol>
                <a:gridCol w="1986967">
                  <a:extLst>
                    <a:ext uri="{9D8B030D-6E8A-4147-A177-3AD203B41FA5}">
                      <a16:colId xmlns:a16="http://schemas.microsoft.com/office/drawing/2014/main" val="2576323512"/>
                    </a:ext>
                  </a:extLst>
                </a:gridCol>
              </a:tblGrid>
              <a:tr h="1234988">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tc>
                  <a:txBody>
                    <a:bodyPr/>
                    <a:lstStyle/>
                    <a:p>
                      <a:pPr>
                        <a:buNone/>
                      </a:pPr>
                      <a:endParaRPr lang="en-US" sz="1800" kern="100">
                        <a:effectLst/>
                        <a:latin typeface="Aptos" panose="020B0004020202020204" pitchFamily="34" charset="0"/>
                      </a:endParaRPr>
                    </a:p>
                  </a:txBody>
                  <a:tcPr marL="102284" marR="102284"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396833">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endParaRPr lang="en-US" sz="1800" kern="100">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tc>
                  <a:txBody>
                    <a:bodyPr/>
                    <a:lstStyle/>
                    <a:p>
                      <a:pPr algn="ctr">
                        <a:lnSpc>
                          <a:spcPct val="100000"/>
                        </a:lnSpc>
                        <a:spcAft>
                          <a:spcPts val="0"/>
                        </a:spcAft>
                        <a:buNone/>
                      </a:pPr>
                      <a:r>
                        <a:rPr lang="en-US" sz="2400" b="1" kern="100">
                          <a:solidFill>
                            <a:srgbClr val="92278F"/>
                          </a:solidFill>
                          <a:effectLst/>
                          <a:latin typeface="Ubuntu" panose="020B0504030602030204" pitchFamily="34" charset="0"/>
                          <a:ea typeface="DengXian" panose="02010600030101010101" pitchFamily="2" charset="-122"/>
                          <a:cs typeface="Arial" panose="020B0604020202020204" pitchFamily="34" charset="0"/>
                        </a:rPr>
                        <a:t>T</a:t>
                      </a:r>
                      <a:endParaRPr lang="en-US" sz="1800" kern="100">
                        <a:solidFill>
                          <a:srgbClr val="92278F"/>
                        </a:solidFill>
                        <a:effectLst/>
                        <a:latin typeface="Aptos" panose="020B000402020202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7F8FF"/>
                    </a:solidFill>
                  </a:tcPr>
                </a:tc>
                <a:extLst>
                  <a:ext uri="{0D108BD9-81ED-4DB2-BD59-A6C34878D82A}">
                    <a16:rowId xmlns:a16="http://schemas.microsoft.com/office/drawing/2014/main" val="1371912002"/>
                  </a:ext>
                </a:extLst>
              </a:tr>
              <a:tr h="468000">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S</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pecific</a:t>
                      </a:r>
                    </a:p>
                  </a:txBody>
                  <a:tcPr marL="102284" marR="102284"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M</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easurable</a:t>
                      </a: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A</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chievable</a:t>
                      </a: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r>
                        <a:rPr lang="en-US" sz="20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R</a:t>
                      </a:r>
                      <a:r>
                        <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elevant</a:t>
                      </a:r>
                    </a:p>
                  </a:txBody>
                  <a:tcPr marL="102284" marR="102284"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tc>
                  <a:txBody>
                    <a:bodyPr/>
                    <a:lstStyle/>
                    <a:p>
                      <a:pPr algn="ctr">
                        <a:lnSpc>
                          <a:spcPct val="100000"/>
                        </a:lnSpc>
                        <a:spcAft>
                          <a:spcPts val="0"/>
                        </a:spcAft>
                        <a:buNone/>
                      </a:pPr>
                      <a:endParaRPr lang="en-US" sz="2000" kern="100">
                        <a:solidFill>
                          <a:srgbClr val="013B82"/>
                        </a:solidFill>
                        <a:effectLst/>
                        <a:latin typeface="Ubuntu" panose="020B0504030602030204" pitchFamily="34" charset="0"/>
                        <a:ea typeface="DengXian" panose="02010600030101010101" pitchFamily="2" charset="-122"/>
                        <a:cs typeface="Arial" panose="020B0604020202020204" pitchFamily="34" charset="0"/>
                      </a:endParaRPr>
                    </a:p>
                  </a:txBody>
                  <a:tcPr marL="102284" marR="102284"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3139397079"/>
                  </a:ext>
                </a:extLst>
              </a:tr>
            </a:tbl>
          </a:graphicData>
        </a:graphic>
      </p:graphicFrame>
      <p:pic>
        <p:nvPicPr>
          <p:cNvPr id="4" name="Graphic 1">
            <a:extLst>
              <a:ext uri="{FF2B5EF4-FFF2-40B4-BE49-F238E27FC236}">
                <a16:creationId xmlns:a16="http://schemas.microsoft.com/office/drawing/2014/main" id="{BF42CFC0-A0BF-D34C-DD12-B215C8EFEF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5075" y="3561099"/>
            <a:ext cx="930503" cy="930503"/>
          </a:xfrm>
          <a:prstGeom prst="rect">
            <a:avLst/>
          </a:prstGeom>
        </p:spPr>
      </p:pic>
      <p:pic>
        <p:nvPicPr>
          <p:cNvPr id="6" name="Graphic 1">
            <a:extLst>
              <a:ext uri="{FF2B5EF4-FFF2-40B4-BE49-F238E27FC236}">
                <a16:creationId xmlns:a16="http://schemas.microsoft.com/office/drawing/2014/main" id="{546FA003-70EF-C9FE-D3DD-86BE1EF482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5511" y="3507125"/>
            <a:ext cx="1044151" cy="1058359"/>
          </a:xfrm>
          <a:prstGeom prst="rect">
            <a:avLst/>
          </a:prstGeom>
        </p:spPr>
      </p:pic>
      <p:pic>
        <p:nvPicPr>
          <p:cNvPr id="8" name="Graphic 1">
            <a:extLst>
              <a:ext uri="{FF2B5EF4-FFF2-40B4-BE49-F238E27FC236}">
                <a16:creationId xmlns:a16="http://schemas.microsoft.com/office/drawing/2014/main" id="{7B1175DC-1BFE-E2D0-9495-CE81B37C79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07072" y="3561101"/>
            <a:ext cx="977855" cy="932870"/>
          </a:xfrm>
          <a:prstGeom prst="rect">
            <a:avLst/>
          </a:prstGeom>
        </p:spPr>
      </p:pic>
      <p:pic>
        <p:nvPicPr>
          <p:cNvPr id="9" name="Graphic 1">
            <a:extLst>
              <a:ext uri="{FF2B5EF4-FFF2-40B4-BE49-F238E27FC236}">
                <a16:creationId xmlns:a16="http://schemas.microsoft.com/office/drawing/2014/main" id="{8430B54B-5409-1BDB-71D4-C32D7C19949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1443" y="3591264"/>
            <a:ext cx="760028" cy="932870"/>
          </a:xfrm>
          <a:prstGeom prst="rect">
            <a:avLst/>
          </a:prstGeom>
        </p:spPr>
      </p:pic>
      <p:pic>
        <p:nvPicPr>
          <p:cNvPr id="10" name="Graphic 1">
            <a:extLst>
              <a:ext uri="{FF2B5EF4-FFF2-40B4-BE49-F238E27FC236}">
                <a16:creationId xmlns:a16="http://schemas.microsoft.com/office/drawing/2014/main" id="{98792963-CF80-2939-8D73-3AD7FE30E0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74965" y="3645238"/>
            <a:ext cx="807383" cy="805014"/>
          </a:xfrm>
          <a:prstGeom prst="rect">
            <a:avLst/>
          </a:prstGeom>
        </p:spPr>
      </p:pic>
      <p:grpSp>
        <p:nvGrpSpPr>
          <p:cNvPr id="11" name="Group 10">
            <a:extLst>
              <a:ext uri="{FF2B5EF4-FFF2-40B4-BE49-F238E27FC236}">
                <a16:creationId xmlns:a16="http://schemas.microsoft.com/office/drawing/2014/main" id="{7655CE17-1331-3B8D-8C17-B98D72B18A11}"/>
              </a:ext>
            </a:extLst>
          </p:cNvPr>
          <p:cNvGrpSpPr/>
          <p:nvPr/>
        </p:nvGrpSpPr>
        <p:grpSpPr>
          <a:xfrm>
            <a:off x="10690649" y="5482284"/>
            <a:ext cx="1166071" cy="1158902"/>
            <a:chOff x="8986042" y="5095418"/>
            <a:chExt cx="2274727" cy="2260741"/>
          </a:xfrm>
        </p:grpSpPr>
        <p:sp>
          <p:nvSpPr>
            <p:cNvPr id="12" name="Oval 11">
              <a:extLst>
                <a:ext uri="{FF2B5EF4-FFF2-40B4-BE49-F238E27FC236}">
                  <a16:creationId xmlns:a16="http://schemas.microsoft.com/office/drawing/2014/main" id="{5E4ED116-C0E4-226C-AC13-A0941F825DCD}"/>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8">
              <a:extLst>
                <a:ext uri="{FF2B5EF4-FFF2-40B4-BE49-F238E27FC236}">
                  <a16:creationId xmlns:a16="http://schemas.microsoft.com/office/drawing/2014/main" id="{73D32D02-9357-9C27-ACDB-303213E4947D}"/>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5" name="Graphic 14">
              <a:extLst>
                <a:ext uri="{FF2B5EF4-FFF2-40B4-BE49-F238E27FC236}">
                  <a16:creationId xmlns:a16="http://schemas.microsoft.com/office/drawing/2014/main" id="{25DDA973-0F8E-BF8D-E9E1-EA0FEE07F3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208555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DCA42-8941-8B37-D41F-1718A5AE1AC7}"/>
            </a:ext>
          </a:extLst>
        </p:cNvPr>
        <p:cNvGrpSpPr/>
        <p:nvPr/>
      </p:nvGrpSpPr>
      <p:grpSpPr>
        <a:xfrm>
          <a:off x="0" y="0"/>
          <a:ext cx="0" cy="0"/>
          <a:chOff x="0" y="0"/>
          <a:chExt cx="0" cy="0"/>
        </a:xfrm>
      </p:grpSpPr>
      <p:sp>
        <p:nvSpPr>
          <p:cNvPr id="4" name="TextBox 8">
            <a:extLst>
              <a:ext uri="{FF2B5EF4-FFF2-40B4-BE49-F238E27FC236}">
                <a16:creationId xmlns:a16="http://schemas.microsoft.com/office/drawing/2014/main" id="{FAD6E65E-8C4A-0889-E2BB-11D55B0E66C8}"/>
              </a:ext>
            </a:extLst>
          </p:cNvPr>
          <p:cNvSpPr txBox="1"/>
          <p:nvPr/>
        </p:nvSpPr>
        <p:spPr>
          <a:xfrm>
            <a:off x="860896" y="2921175"/>
            <a:ext cx="7216303" cy="2485489"/>
          </a:xfrm>
          <a:prstGeom prst="rect">
            <a:avLst/>
          </a:prstGeom>
          <a:noFill/>
        </p:spPr>
        <p:txBody>
          <a:bodyPr wrap="square" lIns="91440" tIns="45720" rIns="91440" bIns="45720" rtlCol="0" anchor="t">
            <a:spAutoFit/>
          </a:bodyPr>
          <a:lstStyle/>
          <a:p>
            <a:pPr>
              <a:lnSpc>
                <a:spcPct val="120000"/>
              </a:lnSpc>
              <a:spcAft>
                <a:spcPts val="600"/>
              </a:spcAft>
            </a:pPr>
            <a:r>
              <a:rPr lang="en-US" sz="2200" dirty="0">
                <a:solidFill>
                  <a:srgbClr val="A5A5A5">
                    <a:lumMod val="50000"/>
                  </a:srgbClr>
                </a:solidFill>
                <a:latin typeface="Ubuntu Light"/>
                <a:ea typeface="Calibri"/>
                <a:cs typeface="Calibri"/>
                <a:sym typeface="Calibri"/>
              </a:rPr>
              <a:t>Project management empowers you to turn </a:t>
            </a:r>
            <a:r>
              <a:rPr lang="en-US" sz="2200" b="1" dirty="0">
                <a:solidFill>
                  <a:srgbClr val="013B82"/>
                </a:solidFill>
                <a:latin typeface="Ubuntu Light"/>
                <a:ea typeface="Calibri"/>
                <a:cs typeface="Calibri"/>
                <a:sym typeface="Calibri"/>
              </a:rPr>
              <a:t>big</a:t>
            </a:r>
            <a:r>
              <a:rPr lang="en-US" sz="2200" dirty="0">
                <a:solidFill>
                  <a:srgbClr val="A5A5A5">
                    <a:lumMod val="50000"/>
                  </a:srgbClr>
                </a:solidFill>
                <a:latin typeface="Ubuntu Light"/>
                <a:ea typeface="Calibri"/>
                <a:cs typeface="Calibri"/>
                <a:sym typeface="Calibri"/>
              </a:rPr>
              <a:t> ideas into action and make a lasting </a:t>
            </a:r>
            <a:r>
              <a:rPr lang="en-US" sz="2200" b="1" dirty="0">
                <a:solidFill>
                  <a:srgbClr val="013B82"/>
                </a:solidFill>
                <a:latin typeface="Ubuntu Light"/>
                <a:ea typeface="Calibri"/>
                <a:cs typeface="Calibri"/>
                <a:sym typeface="Calibri"/>
              </a:rPr>
              <a:t>impact in your program or your community</a:t>
            </a:r>
            <a:r>
              <a:rPr lang="en-US" sz="2200" dirty="0">
                <a:solidFill>
                  <a:srgbClr val="A5A5A5">
                    <a:lumMod val="50000"/>
                  </a:srgbClr>
                </a:solidFill>
                <a:latin typeface="Ubuntu Light"/>
                <a:ea typeface="Calibri"/>
                <a:cs typeface="Calibri"/>
                <a:sym typeface="Calibri"/>
              </a:rPr>
              <a:t>. By learning to plan, organize, and execute effectively, you’ll gain the skills to lead with confidence, inspire </a:t>
            </a:r>
            <a:r>
              <a:rPr lang="en-US" sz="2200" b="1" dirty="0">
                <a:solidFill>
                  <a:srgbClr val="013B82"/>
                </a:solidFill>
                <a:latin typeface="Ubuntu Light"/>
                <a:ea typeface="Calibri"/>
                <a:cs typeface="Calibri"/>
                <a:sym typeface="Calibri"/>
              </a:rPr>
              <a:t>people around you</a:t>
            </a:r>
            <a:r>
              <a:rPr lang="en-US" sz="2200" dirty="0">
                <a:solidFill>
                  <a:srgbClr val="A5A5A5">
                    <a:lumMod val="50000"/>
                  </a:srgbClr>
                </a:solidFill>
                <a:latin typeface="Ubuntu Light"/>
                <a:ea typeface="Calibri"/>
                <a:cs typeface="Calibri"/>
                <a:sym typeface="Calibri"/>
              </a:rPr>
              <a:t>, and create </a:t>
            </a:r>
            <a:r>
              <a:rPr lang="en-US" sz="2200" b="1" dirty="0">
                <a:solidFill>
                  <a:srgbClr val="013B82"/>
                </a:solidFill>
                <a:latin typeface="Ubuntu Light"/>
                <a:ea typeface="Calibri"/>
                <a:cs typeface="Calibri"/>
                <a:sym typeface="Calibri"/>
              </a:rPr>
              <a:t>meaningful</a:t>
            </a:r>
            <a:r>
              <a:rPr lang="en-US" sz="2200" dirty="0">
                <a:solidFill>
                  <a:srgbClr val="A5A5A5">
                    <a:lumMod val="50000"/>
                  </a:srgbClr>
                </a:solidFill>
                <a:latin typeface="Ubuntu Light"/>
                <a:ea typeface="Calibri"/>
                <a:cs typeface="Calibri"/>
                <a:sym typeface="Calibri"/>
              </a:rPr>
              <a:t> </a:t>
            </a:r>
            <a:r>
              <a:rPr lang="en-US" sz="2200" b="1" dirty="0">
                <a:solidFill>
                  <a:srgbClr val="013B82"/>
                </a:solidFill>
                <a:latin typeface="Ubuntu Light"/>
                <a:ea typeface="Calibri"/>
                <a:cs typeface="Calibri"/>
                <a:sym typeface="Calibri"/>
              </a:rPr>
              <a:t>change</a:t>
            </a:r>
            <a:r>
              <a:rPr lang="en-US" sz="2200" dirty="0">
                <a:solidFill>
                  <a:srgbClr val="A5A5A5">
                    <a:lumMod val="50000"/>
                  </a:srgbClr>
                </a:solidFill>
                <a:latin typeface="Ubuntu Light"/>
                <a:ea typeface="Calibri"/>
                <a:cs typeface="Calibri"/>
                <a:sym typeface="Calibri"/>
              </a:rPr>
              <a:t> in your community.</a:t>
            </a:r>
          </a:p>
        </p:txBody>
      </p:sp>
      <p:sp>
        <p:nvSpPr>
          <p:cNvPr id="3" name="Text Placeholder 2">
            <a:extLst>
              <a:ext uri="{FF2B5EF4-FFF2-40B4-BE49-F238E27FC236}">
                <a16:creationId xmlns:a16="http://schemas.microsoft.com/office/drawing/2014/main" id="{29223742-EE76-4748-F474-CACCB4912D09}"/>
              </a:ext>
            </a:extLst>
          </p:cNvPr>
          <p:cNvSpPr>
            <a:spLocks noGrp="1"/>
          </p:cNvSpPr>
          <p:nvPr>
            <p:ph type="body" sz="quarter" idx="10"/>
          </p:nvPr>
        </p:nvSpPr>
        <p:spPr/>
        <p:txBody>
          <a:bodyPr/>
          <a:lstStyle/>
          <a:p>
            <a:r>
              <a:rPr lang="en-US">
                <a:solidFill>
                  <a:schemeClr val="tx1">
                    <a:lumMod val="75000"/>
                    <a:lumOff val="25000"/>
                  </a:schemeClr>
                </a:solidFill>
              </a:rPr>
              <a:t>Introduction and Welcome</a:t>
            </a:r>
          </a:p>
        </p:txBody>
      </p:sp>
      <p:sp>
        <p:nvSpPr>
          <p:cNvPr id="21" name="TextBox 5">
            <a:extLst>
              <a:ext uri="{FF2B5EF4-FFF2-40B4-BE49-F238E27FC236}">
                <a16:creationId xmlns:a16="http://schemas.microsoft.com/office/drawing/2014/main" id="{B9A2FD73-E340-D028-53B3-445EF004E52C}"/>
              </a:ext>
            </a:extLst>
          </p:cNvPr>
          <p:cNvSpPr txBox="1"/>
          <p:nvPr/>
        </p:nvSpPr>
        <p:spPr>
          <a:xfrm>
            <a:off x="860897" y="1619180"/>
            <a:ext cx="5674939" cy="1200329"/>
          </a:xfrm>
          <a:prstGeom prst="rect">
            <a:avLst/>
          </a:prstGeom>
          <a:noFill/>
        </p:spPr>
        <p:txBody>
          <a:bodyPr wrap="square" rtlCol="0">
            <a:spAutoFit/>
          </a:bodyPr>
          <a:lstStyle/>
          <a:p>
            <a:r>
              <a:rPr lang="en-US" sz="3600" b="1" dirty="0">
                <a:solidFill>
                  <a:srgbClr val="013B82"/>
                </a:solidFill>
                <a:latin typeface="Ubuntu"/>
              </a:rPr>
              <a:t>Why Project Management Training?</a:t>
            </a:r>
          </a:p>
        </p:txBody>
      </p:sp>
      <p:pic>
        <p:nvPicPr>
          <p:cNvPr id="18" name="Graphic 17">
            <a:extLst>
              <a:ext uri="{FF2B5EF4-FFF2-40B4-BE49-F238E27FC236}">
                <a16:creationId xmlns:a16="http://schemas.microsoft.com/office/drawing/2014/main" id="{56C6BE95-788D-8129-D58C-96FAC1F29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7199" y="1161776"/>
            <a:ext cx="2759259" cy="4534448"/>
          </a:xfrm>
          <a:prstGeom prst="rect">
            <a:avLst/>
          </a:prstGeom>
        </p:spPr>
      </p:pic>
    </p:spTree>
    <p:extLst>
      <p:ext uri="{BB962C8B-B14F-4D97-AF65-F5344CB8AC3E}">
        <p14:creationId xmlns:p14="http://schemas.microsoft.com/office/powerpoint/2010/main" val="187492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84B14-858A-6AD3-DB4E-D129C0AEABF7}"/>
            </a:ext>
          </a:extLst>
        </p:cNvPr>
        <p:cNvGrpSpPr/>
        <p:nvPr/>
      </p:nvGrpSpPr>
      <p:grpSpPr>
        <a:xfrm>
          <a:off x="0" y="0"/>
          <a:ext cx="0" cy="0"/>
          <a:chOff x="0" y="0"/>
          <a:chExt cx="0" cy="0"/>
        </a:xfrm>
      </p:grpSpPr>
      <p:pic>
        <p:nvPicPr>
          <p:cNvPr id="7" name="Picture 17">
            <a:extLst>
              <a:ext uri="{FF2B5EF4-FFF2-40B4-BE49-F238E27FC236}">
                <a16:creationId xmlns:a16="http://schemas.microsoft.com/office/drawing/2014/main" id="{FBD79836-EC42-D954-7C88-EEFB71CFAA65}"/>
              </a:ext>
            </a:extLst>
          </p:cNvPr>
          <p:cNvPicPr>
            <a:picLocks noChangeAspect="1"/>
          </p:cNvPicPr>
          <p:nvPr/>
        </p:nvPicPr>
        <p:blipFill>
          <a:blip r:embed="rId2"/>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C60F2CE2-F2A8-6321-1107-72C5F914C936}"/>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SMART GOALS</a:t>
            </a:r>
          </a:p>
        </p:txBody>
      </p:sp>
      <p:sp>
        <p:nvSpPr>
          <p:cNvPr id="2" name="Text Placeholder 4">
            <a:extLst>
              <a:ext uri="{FF2B5EF4-FFF2-40B4-BE49-F238E27FC236}">
                <a16:creationId xmlns:a16="http://schemas.microsoft.com/office/drawing/2014/main" id="{5F7E06DA-B022-4F05-1FE5-C94F31A6AD42}"/>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Project Management Phases - Planning</a:t>
            </a:r>
          </a:p>
          <a:p>
            <a:pPr marL="0" indent="0">
              <a:buNone/>
            </a:pPr>
            <a:endParaRPr lang="en-US" sz="2400">
              <a:solidFill>
                <a:schemeClr val="bg2">
                  <a:lumMod val="50000"/>
                </a:schemeClr>
              </a:solidFill>
              <a:latin typeface="Ubuntu Light" panose="020B0304030602030204" pitchFamily="34" charset="0"/>
            </a:endParaRPr>
          </a:p>
        </p:txBody>
      </p:sp>
      <p:graphicFrame>
        <p:nvGraphicFramePr>
          <p:cNvPr id="15" name="Table 14">
            <a:extLst>
              <a:ext uri="{FF2B5EF4-FFF2-40B4-BE49-F238E27FC236}">
                <a16:creationId xmlns:a16="http://schemas.microsoft.com/office/drawing/2014/main" id="{0E11559A-95B7-A2DA-D302-50F46F78D41B}"/>
              </a:ext>
            </a:extLst>
          </p:cNvPr>
          <p:cNvGraphicFramePr>
            <a:graphicFrameLocks noGrp="1"/>
          </p:cNvGraphicFramePr>
          <p:nvPr>
            <p:extLst>
              <p:ext uri="{D42A27DB-BD31-4B8C-83A1-F6EECF244321}">
                <p14:modId xmlns:p14="http://schemas.microsoft.com/office/powerpoint/2010/main" val="678313433"/>
              </p:ext>
            </p:extLst>
          </p:nvPr>
        </p:nvGraphicFramePr>
        <p:xfrm>
          <a:off x="1299930" y="2311767"/>
          <a:ext cx="2765443" cy="2869587"/>
        </p:xfrm>
        <a:graphic>
          <a:graphicData uri="http://schemas.openxmlformats.org/drawingml/2006/table">
            <a:tbl>
              <a:tblPr firstRow="1" firstCol="1" bandRow="1"/>
              <a:tblGrid>
                <a:gridCol w="2765443">
                  <a:extLst>
                    <a:ext uri="{9D8B030D-6E8A-4147-A177-3AD203B41FA5}">
                      <a16:colId xmlns:a16="http://schemas.microsoft.com/office/drawing/2014/main" val="1432839722"/>
                    </a:ext>
                  </a:extLst>
                </a:gridCol>
              </a:tblGrid>
              <a:tr h="1718845">
                <a:tc>
                  <a:txBody>
                    <a:bodyPr/>
                    <a:lstStyle/>
                    <a:p>
                      <a:pPr>
                        <a:buNone/>
                      </a:pPr>
                      <a:endParaRPr lang="en-US" sz="2500" kern="100">
                        <a:effectLst/>
                        <a:latin typeface="Aptos" panose="020B0004020202020204" pitchFamily="34" charset="0"/>
                      </a:endParaRPr>
                    </a:p>
                  </a:txBody>
                  <a:tcPr marL="142358" marR="142358" marT="0" marB="0">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552309">
                <a:tc>
                  <a:txBody>
                    <a:bodyPr/>
                    <a:lstStyle/>
                    <a:p>
                      <a:pPr algn="ctr">
                        <a:lnSpc>
                          <a:spcPct val="115000"/>
                        </a:lnSpc>
                        <a:spcAft>
                          <a:spcPts val="800"/>
                        </a:spcAft>
                        <a:buNone/>
                      </a:pPr>
                      <a:r>
                        <a:rPr lang="en-US" sz="33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T</a:t>
                      </a:r>
                      <a:endParaRPr lang="en-US" sz="2500" kern="100">
                        <a:effectLst/>
                        <a:latin typeface="Aptos" panose="020B0004020202020204" pitchFamily="34" charset="0"/>
                        <a:ea typeface="DengXian" panose="02010600030101010101" pitchFamily="2" charset="-122"/>
                        <a:cs typeface="Arial" panose="020B0604020202020204" pitchFamily="34" charset="0"/>
                      </a:endParaRP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1371912002"/>
                  </a:ext>
                </a:extLst>
              </a:tr>
              <a:tr h="598433">
                <a:tc>
                  <a:txBody>
                    <a:bodyPr/>
                    <a:lstStyle/>
                    <a:p>
                      <a:pPr algn="ctr">
                        <a:lnSpc>
                          <a:spcPct val="115000"/>
                        </a:lnSpc>
                        <a:spcAft>
                          <a:spcPts val="800"/>
                        </a:spcAft>
                        <a:buNone/>
                      </a:pPr>
                      <a:r>
                        <a:rPr lang="en-US" sz="28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T</a:t>
                      </a:r>
                      <a:r>
                        <a:rPr lang="en-US" sz="2800"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ime-bound</a:t>
                      </a:r>
                    </a:p>
                  </a:txBody>
                  <a:tcPr marL="142358" marR="142358"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a:noFill/>
                    </a:lnB>
                    <a:solidFill>
                      <a:srgbClr val="E7F8FF"/>
                    </a:solidFill>
                  </a:tcPr>
                </a:tc>
                <a:extLst>
                  <a:ext uri="{0D108BD9-81ED-4DB2-BD59-A6C34878D82A}">
                    <a16:rowId xmlns:a16="http://schemas.microsoft.com/office/drawing/2014/main" val="479911846"/>
                  </a:ext>
                </a:extLst>
              </a:tr>
            </a:tbl>
          </a:graphicData>
        </a:graphic>
      </p:graphicFrame>
      <p:sp>
        <p:nvSpPr>
          <p:cNvPr id="11" name="TextBox 8">
            <a:extLst>
              <a:ext uri="{FF2B5EF4-FFF2-40B4-BE49-F238E27FC236}">
                <a16:creationId xmlns:a16="http://schemas.microsoft.com/office/drawing/2014/main" id="{000199A3-0C58-78AA-E779-30DED3AD2DFB}"/>
              </a:ext>
            </a:extLst>
          </p:cNvPr>
          <p:cNvSpPr txBox="1"/>
          <p:nvPr/>
        </p:nvSpPr>
        <p:spPr>
          <a:xfrm>
            <a:off x="4722177" y="1772260"/>
            <a:ext cx="3722993" cy="1079013"/>
          </a:xfrm>
          <a:prstGeom prst="rect">
            <a:avLst/>
          </a:prstGeom>
          <a:noFill/>
        </p:spPr>
        <p:txBody>
          <a:bodyPr wrap="square" rtlCol="0">
            <a:spAutoFit/>
          </a:bodyPr>
          <a:lstStyle/>
          <a:p>
            <a:pPr marL="106362">
              <a:lnSpc>
                <a:spcPct val="120000"/>
              </a:lnSpc>
              <a:spcAft>
                <a:spcPts val="600"/>
              </a:spcAft>
            </a:pPr>
            <a:r>
              <a:rPr lang="en-US" sz="6000" b="1" i="0" u="none" strike="noStrike" cap="none" dirty="0">
                <a:solidFill>
                  <a:srgbClr val="92278F"/>
                </a:solidFill>
                <a:latin typeface="Ubuntu" panose="020B0504030602030204" pitchFamily="34" charset="0"/>
                <a:ea typeface="Ubuntu"/>
                <a:cs typeface="Ubuntu"/>
                <a:sym typeface="Ubuntu"/>
              </a:rPr>
              <a:t>T</a:t>
            </a:r>
            <a:r>
              <a:rPr lang="en-US" sz="4400" i="0" u="none" strike="noStrike" cap="none" dirty="0">
                <a:solidFill>
                  <a:srgbClr val="0095DA"/>
                </a:solidFill>
                <a:latin typeface="Ubuntu" panose="020B0504030602030204" pitchFamily="34" charset="0"/>
                <a:ea typeface="Ubuntu"/>
                <a:cs typeface="Ubuntu"/>
                <a:sym typeface="Ubuntu"/>
              </a:rPr>
              <a:t>ime-bound</a:t>
            </a:r>
            <a:endParaRPr lang="en-US" sz="4400" b="1" i="0" u="none" strike="noStrike" cap="none" dirty="0">
              <a:solidFill>
                <a:srgbClr val="0095DA"/>
              </a:solidFill>
              <a:latin typeface="Ubuntu" panose="020B0504030602030204" pitchFamily="34" charset="0"/>
              <a:ea typeface="Ubuntu"/>
              <a:cs typeface="Ubuntu"/>
              <a:sym typeface="Ubuntu"/>
            </a:endParaRPr>
          </a:p>
        </p:txBody>
      </p:sp>
      <p:sp>
        <p:nvSpPr>
          <p:cNvPr id="6" name="TextBox 5">
            <a:extLst>
              <a:ext uri="{FF2B5EF4-FFF2-40B4-BE49-F238E27FC236}">
                <a16:creationId xmlns:a16="http://schemas.microsoft.com/office/drawing/2014/main" id="{A7F1720B-CE0F-4642-1153-E8FDAA02A256}"/>
              </a:ext>
            </a:extLst>
          </p:cNvPr>
          <p:cNvSpPr txBox="1"/>
          <p:nvPr/>
        </p:nvSpPr>
        <p:spPr>
          <a:xfrm>
            <a:off x="4804846" y="2851273"/>
            <a:ext cx="6725179" cy="2567562"/>
          </a:xfrm>
          <a:prstGeom prst="rect">
            <a:avLst/>
          </a:prstGeom>
          <a:noFill/>
        </p:spPr>
        <p:txBody>
          <a:bodyPr wrap="square" rtlCol="0">
            <a:spAutoFit/>
          </a:bodyPr>
          <a:lstStyle/>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When do I want to start this?</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When do I want to achieve this?</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What can I do today to move toward my goal?</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What can I accomplish in six weeks?</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Where do I want to be in four months?</a:t>
            </a:r>
          </a:p>
        </p:txBody>
      </p:sp>
      <p:pic>
        <p:nvPicPr>
          <p:cNvPr id="4" name="Graphic 1">
            <a:extLst>
              <a:ext uri="{FF2B5EF4-FFF2-40B4-BE49-F238E27FC236}">
                <a16:creationId xmlns:a16="http://schemas.microsoft.com/office/drawing/2014/main" id="{2FFA9164-51EA-B6EE-3185-DFE0615DBC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4214" y="2467644"/>
            <a:ext cx="1150693" cy="1412378"/>
          </a:xfrm>
          <a:prstGeom prst="rect">
            <a:avLst/>
          </a:prstGeom>
        </p:spPr>
      </p:pic>
      <p:graphicFrame>
        <p:nvGraphicFramePr>
          <p:cNvPr id="3" name="Table 2">
            <a:extLst>
              <a:ext uri="{FF2B5EF4-FFF2-40B4-BE49-F238E27FC236}">
                <a16:creationId xmlns:a16="http://schemas.microsoft.com/office/drawing/2014/main" id="{4D758DC5-FECD-7CFC-781E-A4D55783D670}"/>
              </a:ext>
            </a:extLst>
          </p:cNvPr>
          <p:cNvGraphicFramePr>
            <a:graphicFrameLocks noGrp="1"/>
          </p:cNvGraphicFramePr>
          <p:nvPr>
            <p:extLst>
              <p:ext uri="{D42A27DB-BD31-4B8C-83A1-F6EECF244321}">
                <p14:modId xmlns:p14="http://schemas.microsoft.com/office/powerpoint/2010/main" val="3385268718"/>
              </p:ext>
            </p:extLst>
          </p:nvPr>
        </p:nvGraphicFramePr>
        <p:xfrm>
          <a:off x="5506945" y="5828873"/>
          <a:ext cx="4293305" cy="749695"/>
        </p:xfrm>
        <a:graphic>
          <a:graphicData uri="http://schemas.openxmlformats.org/drawingml/2006/table">
            <a:tbl>
              <a:tblPr firstRow="1" firstCol="1" bandRow="1"/>
              <a:tblGrid>
                <a:gridCol w="858661">
                  <a:extLst>
                    <a:ext uri="{9D8B030D-6E8A-4147-A177-3AD203B41FA5}">
                      <a16:colId xmlns:a16="http://schemas.microsoft.com/office/drawing/2014/main" val="1432839722"/>
                    </a:ext>
                  </a:extLst>
                </a:gridCol>
                <a:gridCol w="858661">
                  <a:extLst>
                    <a:ext uri="{9D8B030D-6E8A-4147-A177-3AD203B41FA5}">
                      <a16:colId xmlns:a16="http://schemas.microsoft.com/office/drawing/2014/main" val="597258507"/>
                    </a:ext>
                  </a:extLst>
                </a:gridCol>
                <a:gridCol w="858661">
                  <a:extLst>
                    <a:ext uri="{9D8B030D-6E8A-4147-A177-3AD203B41FA5}">
                      <a16:colId xmlns:a16="http://schemas.microsoft.com/office/drawing/2014/main" val="3379759853"/>
                    </a:ext>
                  </a:extLst>
                </a:gridCol>
                <a:gridCol w="858661">
                  <a:extLst>
                    <a:ext uri="{9D8B030D-6E8A-4147-A177-3AD203B41FA5}">
                      <a16:colId xmlns:a16="http://schemas.microsoft.com/office/drawing/2014/main" val="357054174"/>
                    </a:ext>
                  </a:extLst>
                </a:gridCol>
                <a:gridCol w="858661">
                  <a:extLst>
                    <a:ext uri="{9D8B030D-6E8A-4147-A177-3AD203B41FA5}">
                      <a16:colId xmlns:a16="http://schemas.microsoft.com/office/drawing/2014/main" val="2576323512"/>
                    </a:ext>
                  </a:extLst>
                </a:gridCol>
              </a:tblGrid>
              <a:tr h="533695">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chemeClr val="bg2">
                          <a:lumMod val="75000"/>
                        </a:schemeClr>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chemeClr val="bg2">
                          <a:lumMod val="75000"/>
                        </a:schemeClr>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chemeClr val="bg2">
                          <a:lumMod val="75000"/>
                        </a:schemeClr>
                      </a:solidFill>
                      <a:prstDash val="dot"/>
                      <a:round/>
                      <a:headEnd type="none" w="med" len="med"/>
                      <a:tailEnd type="none" w="med" len="med"/>
                    </a:lnT>
                    <a:lnB w="9525" cap="flat" cmpd="sng" algn="ctr">
                      <a:solidFill>
                        <a:schemeClr val="bg2">
                          <a:lumMod val="75000"/>
                        </a:schemeClr>
                      </a:solidFill>
                      <a:prstDash val="dot"/>
                      <a:round/>
                      <a:headEnd type="none" w="med" len="med"/>
                      <a:tailEnd type="none" w="med" len="med"/>
                    </a:lnB>
                    <a:noFill/>
                  </a:tcPr>
                </a:tc>
                <a:tc>
                  <a:txBody>
                    <a:bodyPr/>
                    <a:lstStyle/>
                    <a:p>
                      <a:pPr>
                        <a:buNone/>
                      </a:pPr>
                      <a:endParaRPr lang="en-US" sz="800" kern="100">
                        <a:effectLst/>
                        <a:latin typeface="Aptos" panose="020B0004020202020204" pitchFamily="34" charset="0"/>
                      </a:endParaRPr>
                    </a:p>
                  </a:txBody>
                  <a:tcPr marL="44202" marR="44202" marT="0" marB="0">
                    <a:lnL w="9525" cap="flat" cmpd="sng" algn="ctr">
                      <a:solidFill>
                        <a:srgbClr val="013B82"/>
                      </a:solidFill>
                      <a:prstDash val="dot"/>
                      <a:round/>
                      <a:headEnd type="none" w="med" len="med"/>
                      <a:tailEnd type="none" w="med" len="med"/>
                    </a:lnL>
                    <a:lnR w="9525" cap="flat" cmpd="sng" algn="ctr">
                      <a:solidFill>
                        <a:srgbClr val="013B82"/>
                      </a:solidFill>
                      <a:prstDash val="dot"/>
                      <a:round/>
                      <a:headEnd type="none" w="med" len="med"/>
                      <a:tailEnd type="none" w="med" len="med"/>
                    </a:lnR>
                    <a:lnT w="9525" cap="flat" cmpd="sng" algn="ctr">
                      <a:solidFill>
                        <a:srgbClr val="013B82"/>
                      </a:solidFill>
                      <a:prstDash val="dot"/>
                      <a:round/>
                      <a:headEnd type="none" w="med" len="med"/>
                      <a:tailEnd type="none" w="med" len="med"/>
                    </a:lnT>
                    <a:lnB w="9525" cap="flat" cmpd="sng" algn="ctr">
                      <a:solidFill>
                        <a:srgbClr val="013B82"/>
                      </a:solidFill>
                      <a:prstDash val="dot"/>
                      <a:round/>
                      <a:headEnd type="none" w="med" len="med"/>
                      <a:tailEnd type="none" w="med" len="med"/>
                    </a:lnB>
                    <a:noFill/>
                  </a:tcPr>
                </a:tc>
                <a:extLst>
                  <a:ext uri="{0D108BD9-81ED-4DB2-BD59-A6C34878D82A}">
                    <a16:rowId xmlns:a16="http://schemas.microsoft.com/office/drawing/2014/main" val="2174150579"/>
                  </a:ext>
                </a:extLst>
              </a:tr>
              <a:tr h="216000">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S</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12700" cap="flat" cmpd="sng" algn="ctr">
                      <a:solidFill>
                        <a:srgbClr val="E1EEC0"/>
                      </a:solidFill>
                      <a:prstDash val="dot"/>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M</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A</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chemeClr val="bg2">
                              <a:lumMod val="75000"/>
                            </a:schemeClr>
                          </a:solidFill>
                          <a:effectLst/>
                          <a:latin typeface="Ubuntu" panose="020B0504030602030204" pitchFamily="34" charset="0"/>
                          <a:ea typeface="DengXian" panose="02010600030101010101" pitchFamily="2" charset="-122"/>
                          <a:cs typeface="Arial" panose="020B0604020202020204" pitchFamily="34" charset="0"/>
                        </a:rPr>
                        <a:t>R</a:t>
                      </a:r>
                      <a:endParaRPr lang="en-US" sz="800" kern="100">
                        <a:solidFill>
                          <a:schemeClr val="bg2">
                            <a:lumMod val="75000"/>
                          </a:schemeClr>
                        </a:solidFill>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9525" cap="flat" cmpd="sng" algn="ctr">
                      <a:solidFill>
                        <a:schemeClr val="bg2">
                          <a:lumMod val="75000"/>
                        </a:schemeClr>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buNone/>
                      </a:pPr>
                      <a:r>
                        <a:rPr lang="en-US" sz="1100" b="1" kern="100">
                          <a:solidFill>
                            <a:srgbClr val="013B82"/>
                          </a:solidFill>
                          <a:effectLst/>
                          <a:latin typeface="Ubuntu" panose="020B0504030602030204" pitchFamily="34" charset="0"/>
                          <a:ea typeface="DengXian" panose="02010600030101010101" pitchFamily="2" charset="-122"/>
                          <a:cs typeface="Arial" panose="020B0604020202020204" pitchFamily="34" charset="0"/>
                        </a:rPr>
                        <a:t>T</a:t>
                      </a:r>
                      <a:endParaRPr lang="en-US" sz="800" kern="100">
                        <a:effectLst/>
                        <a:latin typeface="Aptos" panose="020B0004020202020204" pitchFamily="34" charset="0"/>
                        <a:ea typeface="DengXian" panose="02010600030101010101" pitchFamily="2" charset="-122"/>
                        <a:cs typeface="Arial" panose="020B0604020202020204" pitchFamily="34" charset="0"/>
                      </a:endParaRPr>
                    </a:p>
                  </a:txBody>
                  <a:tcPr marL="44202" marR="44202" marT="0" marB="0" anchor="ctr">
                    <a:lnL w="57150" cap="flat" cmpd="sng" algn="ctr">
                      <a:solidFill>
                        <a:srgbClr val="FFFFFF"/>
                      </a:solidFill>
                      <a:prstDash val="solid"/>
                      <a:round/>
                      <a:headEnd type="none" w="med" len="med"/>
                      <a:tailEnd type="none" w="med" len="med"/>
                    </a:lnL>
                    <a:lnR w="12700" cap="flat" cmpd="sng" algn="ctr">
                      <a:solidFill>
                        <a:srgbClr val="E1EEC0"/>
                      </a:solidFill>
                      <a:prstDash val="dot"/>
                      <a:round/>
                      <a:headEnd type="none" w="med" len="med"/>
                      <a:tailEnd type="none" w="med" len="med"/>
                    </a:lnR>
                    <a:lnT w="9525" cap="flat" cmpd="sng" algn="ctr">
                      <a:solidFill>
                        <a:srgbClr val="013B82"/>
                      </a:solidFill>
                      <a:prstDash val="dot"/>
                      <a:round/>
                      <a:headEnd type="none" w="med" len="med"/>
                      <a:tailEnd type="none" w="med" len="med"/>
                    </a:lnT>
                    <a:lnB w="57150" cap="flat" cmpd="sng" algn="ctr">
                      <a:solidFill>
                        <a:srgbClr val="FFFFFF"/>
                      </a:solidFill>
                      <a:prstDash val="solid"/>
                      <a:round/>
                      <a:headEnd type="none" w="med" len="med"/>
                      <a:tailEnd type="none" w="med" len="med"/>
                    </a:lnB>
                    <a:solidFill>
                      <a:srgbClr val="E7F8FF"/>
                    </a:solidFill>
                  </a:tcPr>
                </a:tc>
                <a:extLst>
                  <a:ext uri="{0D108BD9-81ED-4DB2-BD59-A6C34878D82A}">
                    <a16:rowId xmlns:a16="http://schemas.microsoft.com/office/drawing/2014/main" val="1371912002"/>
                  </a:ext>
                </a:extLst>
              </a:tr>
            </a:tbl>
          </a:graphicData>
        </a:graphic>
      </p:graphicFrame>
      <p:pic>
        <p:nvPicPr>
          <p:cNvPr id="8" name="Graphic 1">
            <a:extLst>
              <a:ext uri="{FF2B5EF4-FFF2-40B4-BE49-F238E27FC236}">
                <a16:creationId xmlns:a16="http://schemas.microsoft.com/office/drawing/2014/main" id="{8528D9ED-17AD-7D3C-4E4E-89076F1F75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2614" y="5894600"/>
            <a:ext cx="402113" cy="402113"/>
          </a:xfrm>
          <a:prstGeom prst="rect">
            <a:avLst/>
          </a:prstGeom>
        </p:spPr>
      </p:pic>
      <p:pic>
        <p:nvPicPr>
          <p:cNvPr id="9" name="Graphic 1">
            <a:extLst>
              <a:ext uri="{FF2B5EF4-FFF2-40B4-BE49-F238E27FC236}">
                <a16:creationId xmlns:a16="http://schemas.microsoft.com/office/drawing/2014/main" id="{18933C2E-47EF-1C84-313A-7E488D93C7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55828" y="5866973"/>
            <a:ext cx="451226" cy="457366"/>
          </a:xfrm>
          <a:prstGeom prst="rect">
            <a:avLst/>
          </a:prstGeom>
        </p:spPr>
      </p:pic>
      <p:pic>
        <p:nvPicPr>
          <p:cNvPr id="10" name="Graphic 1">
            <a:extLst>
              <a:ext uri="{FF2B5EF4-FFF2-40B4-BE49-F238E27FC236}">
                <a16:creationId xmlns:a16="http://schemas.microsoft.com/office/drawing/2014/main" id="{8F2ABC73-51A4-C91A-B7FC-DD7A4C2386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74789" y="5894088"/>
            <a:ext cx="422577" cy="403136"/>
          </a:xfrm>
          <a:prstGeom prst="rect">
            <a:avLst/>
          </a:prstGeom>
        </p:spPr>
      </p:pic>
      <p:pic>
        <p:nvPicPr>
          <p:cNvPr id="12" name="Graphic 1">
            <a:extLst>
              <a:ext uri="{FF2B5EF4-FFF2-40B4-BE49-F238E27FC236}">
                <a16:creationId xmlns:a16="http://schemas.microsoft.com/office/drawing/2014/main" id="{511FE5DF-34C4-9251-7EB1-C6E04A1C5B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81611" y="5894088"/>
            <a:ext cx="328443" cy="403136"/>
          </a:xfrm>
          <a:prstGeom prst="rect">
            <a:avLst/>
          </a:prstGeom>
        </p:spPr>
      </p:pic>
      <p:pic>
        <p:nvPicPr>
          <p:cNvPr id="14" name="Graphic 1">
            <a:extLst>
              <a:ext uri="{FF2B5EF4-FFF2-40B4-BE49-F238E27FC236}">
                <a16:creationId xmlns:a16="http://schemas.microsoft.com/office/drawing/2014/main" id="{6EA7DDDF-53EC-B964-CB3E-A08F7E64C6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94299" y="5921715"/>
            <a:ext cx="348907" cy="347883"/>
          </a:xfrm>
          <a:prstGeom prst="rect">
            <a:avLst/>
          </a:prstGeom>
        </p:spPr>
      </p:pic>
      <p:grpSp>
        <p:nvGrpSpPr>
          <p:cNvPr id="17" name="Group 16">
            <a:extLst>
              <a:ext uri="{FF2B5EF4-FFF2-40B4-BE49-F238E27FC236}">
                <a16:creationId xmlns:a16="http://schemas.microsoft.com/office/drawing/2014/main" id="{AA827286-A53C-4742-04AF-655B3C6BEB18}"/>
              </a:ext>
            </a:extLst>
          </p:cNvPr>
          <p:cNvGrpSpPr/>
          <p:nvPr/>
        </p:nvGrpSpPr>
        <p:grpSpPr>
          <a:xfrm>
            <a:off x="10690649" y="5482284"/>
            <a:ext cx="1166071" cy="1158902"/>
            <a:chOff x="8986042" y="5095418"/>
            <a:chExt cx="2274727" cy="2260741"/>
          </a:xfrm>
        </p:grpSpPr>
        <p:sp>
          <p:nvSpPr>
            <p:cNvPr id="18" name="Oval 17">
              <a:extLst>
                <a:ext uri="{FF2B5EF4-FFF2-40B4-BE49-F238E27FC236}">
                  <a16:creationId xmlns:a16="http://schemas.microsoft.com/office/drawing/2014/main" id="{A7AAEDBC-1E6D-B586-2132-4A4D9BCE2DF7}"/>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56BAE1-C24A-5233-6ED6-475B4453321B}"/>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0" name="Graphic 19">
              <a:extLst>
                <a:ext uri="{FF2B5EF4-FFF2-40B4-BE49-F238E27FC236}">
                  <a16:creationId xmlns:a16="http://schemas.microsoft.com/office/drawing/2014/main" id="{CA271ED2-71D8-F466-5EF6-2CD01F0E1ED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23342" y="5316523"/>
              <a:ext cx="1000124" cy="1143000"/>
            </a:xfrm>
            <a:prstGeom prst="rect">
              <a:avLst/>
            </a:prstGeom>
          </p:spPr>
        </p:pic>
      </p:grpSp>
      <p:pic>
        <p:nvPicPr>
          <p:cNvPr id="21" name="Graphic 20">
            <a:extLst>
              <a:ext uri="{FF2B5EF4-FFF2-40B4-BE49-F238E27FC236}">
                <a16:creationId xmlns:a16="http://schemas.microsoft.com/office/drawing/2014/main" id="{9FC959F2-912E-ABD3-09A3-875FB8EA723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907124" y="5746280"/>
            <a:ext cx="723803" cy="723803"/>
          </a:xfrm>
          <a:prstGeom prst="rect">
            <a:avLst/>
          </a:prstGeom>
        </p:spPr>
      </p:pic>
    </p:spTree>
    <p:extLst>
      <p:ext uri="{BB962C8B-B14F-4D97-AF65-F5344CB8AC3E}">
        <p14:creationId xmlns:p14="http://schemas.microsoft.com/office/powerpoint/2010/main" val="1258328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9AB4DBA-7830-E817-0103-946B5D64913D}"/>
              </a:ext>
            </a:extLst>
          </p:cNvPr>
          <p:cNvSpPr/>
          <p:nvPr/>
        </p:nvSpPr>
        <p:spPr>
          <a:xfrm>
            <a:off x="594360" y="4352254"/>
            <a:ext cx="3230880" cy="1180112"/>
          </a:xfrm>
          <a:prstGeom prst="rect">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37E767-2F14-B039-8487-F08274538BD4}"/>
              </a:ext>
            </a:extLst>
          </p:cNvPr>
          <p:cNvSpPr/>
          <p:nvPr/>
        </p:nvSpPr>
        <p:spPr>
          <a:xfrm>
            <a:off x="594360" y="2748497"/>
            <a:ext cx="3230880" cy="1180112"/>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1CD1ACDE-7331-B0C3-DC09-4453E85C5C1D}"/>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3" name="Text Placeholder 4">
            <a:extLst>
              <a:ext uri="{FF2B5EF4-FFF2-40B4-BE49-F238E27FC236}">
                <a16:creationId xmlns:a16="http://schemas.microsoft.com/office/drawing/2014/main" id="{5743664E-76D8-4F87-38A4-2EA682D29FAB}"/>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Planning</a:t>
            </a:r>
          </a:p>
          <a:p>
            <a:pPr marL="0" indent="0">
              <a:buNone/>
            </a:pPr>
            <a:endParaRPr lang="en-US" sz="2400">
              <a:solidFill>
                <a:schemeClr val="bg2">
                  <a:lumMod val="50000"/>
                </a:schemeClr>
              </a:solidFill>
              <a:latin typeface="Ubuntu Light" panose="020B0304030602030204" pitchFamily="34" charset="0"/>
            </a:endParaRPr>
          </a:p>
        </p:txBody>
      </p:sp>
      <p:sp>
        <p:nvSpPr>
          <p:cNvPr id="18" name="TextBox 8">
            <a:extLst>
              <a:ext uri="{FF2B5EF4-FFF2-40B4-BE49-F238E27FC236}">
                <a16:creationId xmlns:a16="http://schemas.microsoft.com/office/drawing/2014/main" id="{2FA12FD8-70BD-17F1-30C7-6A7CC7FB9F5D}"/>
              </a:ext>
            </a:extLst>
          </p:cNvPr>
          <p:cNvSpPr txBox="1"/>
          <p:nvPr/>
        </p:nvSpPr>
        <p:spPr>
          <a:xfrm>
            <a:off x="410464" y="1835983"/>
            <a:ext cx="11613896" cy="486993"/>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The two most important documents you need for your project are:</a:t>
            </a:r>
          </a:p>
        </p:txBody>
      </p:sp>
      <p:sp>
        <p:nvSpPr>
          <p:cNvPr id="19" name="TextBox 18">
            <a:extLst>
              <a:ext uri="{FF2B5EF4-FFF2-40B4-BE49-F238E27FC236}">
                <a16:creationId xmlns:a16="http://schemas.microsoft.com/office/drawing/2014/main" id="{964A8029-172F-9EF3-D532-C7B0DAEA8966}"/>
              </a:ext>
            </a:extLst>
          </p:cNvPr>
          <p:cNvSpPr txBox="1"/>
          <p:nvPr/>
        </p:nvSpPr>
        <p:spPr>
          <a:xfrm>
            <a:off x="4018364" y="2705206"/>
            <a:ext cx="7159467" cy="1266693"/>
          </a:xfrm>
          <a:prstGeom prst="rect">
            <a:avLst/>
          </a:prstGeom>
          <a:noFill/>
        </p:spPr>
        <p:txBody>
          <a:bodyPr wrap="square" rtlCol="0">
            <a:spAutoFit/>
          </a:bodyPr>
          <a:lstStyle/>
          <a:p>
            <a:pPr>
              <a:lnSpc>
                <a:spcPct val="120000"/>
              </a:lnSpc>
              <a:spcAft>
                <a:spcPts val="600"/>
              </a:spcAft>
            </a:pPr>
            <a:r>
              <a:rPr lang="en-US" sz="2200" dirty="0">
                <a:solidFill>
                  <a:schemeClr val="tx1">
                    <a:lumMod val="75000"/>
                    <a:lumOff val="25000"/>
                  </a:schemeClr>
                </a:solidFill>
                <a:latin typeface="Ubuntu Light"/>
                <a:ea typeface="Calibri"/>
                <a:cs typeface="Calibri"/>
                <a:sym typeface="Calibri"/>
              </a:rPr>
              <a:t>A short overview that </a:t>
            </a:r>
            <a:r>
              <a:rPr lang="en-US" sz="2200" b="1" dirty="0">
                <a:solidFill>
                  <a:srgbClr val="0095DA"/>
                </a:solidFill>
                <a:latin typeface="Ubuntu Light"/>
                <a:ea typeface="Calibri"/>
                <a:cs typeface="Calibri"/>
                <a:sym typeface="Calibri"/>
              </a:rPr>
              <a:t>briefly describes</a:t>
            </a:r>
            <a:r>
              <a:rPr lang="en-US" sz="2200" dirty="0">
                <a:solidFill>
                  <a:schemeClr val="tx1">
                    <a:lumMod val="75000"/>
                    <a:lumOff val="25000"/>
                  </a:schemeClr>
                </a:solidFill>
                <a:latin typeface="Ubuntu Light"/>
                <a:ea typeface="Calibri"/>
                <a:cs typeface="Calibri"/>
                <a:sym typeface="Calibri"/>
              </a:rPr>
              <a:t> the projects' purpose, goals, steps, outcomes, used as a quick reference for stakeholder updates. </a:t>
            </a:r>
          </a:p>
        </p:txBody>
      </p:sp>
      <p:sp>
        <p:nvSpPr>
          <p:cNvPr id="20" name="TextBox 19">
            <a:extLst>
              <a:ext uri="{FF2B5EF4-FFF2-40B4-BE49-F238E27FC236}">
                <a16:creationId xmlns:a16="http://schemas.microsoft.com/office/drawing/2014/main" id="{8023C173-3193-6C61-D4BF-D7381E604A60}"/>
              </a:ext>
            </a:extLst>
          </p:cNvPr>
          <p:cNvSpPr txBox="1"/>
          <p:nvPr/>
        </p:nvSpPr>
        <p:spPr>
          <a:xfrm>
            <a:off x="4018364" y="4296299"/>
            <a:ext cx="7159467" cy="1266693"/>
          </a:xfrm>
          <a:prstGeom prst="rect">
            <a:avLst/>
          </a:prstGeom>
          <a:noFill/>
        </p:spPr>
        <p:txBody>
          <a:bodyPr wrap="square" rtlCol="0">
            <a:spAutoFit/>
          </a:bodyPr>
          <a:lstStyle/>
          <a:p>
            <a:pPr>
              <a:lnSpc>
                <a:spcPct val="120000"/>
              </a:lnSpc>
              <a:spcAft>
                <a:spcPts val="600"/>
              </a:spcAft>
            </a:pPr>
            <a:r>
              <a:rPr lang="en-US" sz="2200" dirty="0">
                <a:solidFill>
                  <a:schemeClr val="tx1">
                    <a:lumMod val="75000"/>
                    <a:lumOff val="25000"/>
                  </a:schemeClr>
                </a:solidFill>
                <a:latin typeface="Ubuntu Light"/>
                <a:ea typeface="Calibri"/>
                <a:cs typeface="Calibri"/>
                <a:sym typeface="Calibri"/>
              </a:rPr>
              <a:t>A </a:t>
            </a:r>
            <a:r>
              <a:rPr lang="en-US" sz="2200" b="1" dirty="0">
                <a:solidFill>
                  <a:srgbClr val="185EA8"/>
                </a:solidFill>
                <a:latin typeface="Ubuntu Light"/>
                <a:ea typeface="Calibri"/>
                <a:cs typeface="Calibri"/>
                <a:sym typeface="Calibri"/>
              </a:rPr>
              <a:t>detailed document</a:t>
            </a:r>
            <a:r>
              <a:rPr lang="en-US" sz="2200" dirty="0">
                <a:solidFill>
                  <a:schemeClr val="tx1">
                    <a:lumMod val="75000"/>
                    <a:lumOff val="25000"/>
                  </a:schemeClr>
                </a:solidFill>
                <a:latin typeface="Ubuntu Light"/>
                <a:ea typeface="Calibri"/>
                <a:cs typeface="Calibri"/>
                <a:sym typeface="Calibri"/>
              </a:rPr>
              <a:t> outlining the objectives, scope, timeline, tasks, resources, and risk of a project, serving as a roadmap to implement your project. </a:t>
            </a:r>
          </a:p>
        </p:txBody>
      </p:sp>
      <p:sp>
        <p:nvSpPr>
          <p:cNvPr id="21" name="TextBox 8">
            <a:extLst>
              <a:ext uri="{FF2B5EF4-FFF2-40B4-BE49-F238E27FC236}">
                <a16:creationId xmlns:a16="http://schemas.microsoft.com/office/drawing/2014/main" id="{6CB1E2B2-2E21-048E-C3F1-B32AA6D1A2B2}"/>
              </a:ext>
            </a:extLst>
          </p:cNvPr>
          <p:cNvSpPr txBox="1"/>
          <p:nvPr/>
        </p:nvSpPr>
        <p:spPr>
          <a:xfrm>
            <a:off x="787484" y="3068645"/>
            <a:ext cx="2844633" cy="461665"/>
          </a:xfrm>
          <a:prstGeom prst="rect">
            <a:avLst/>
          </a:prstGeom>
          <a:noFill/>
        </p:spPr>
        <p:txBody>
          <a:bodyPr wrap="square" rtlCol="0">
            <a:spAutoFit/>
          </a:bodyPr>
          <a:lstStyle/>
          <a:p>
            <a:pPr marL="106362" algn="ctr"/>
            <a:r>
              <a:rPr lang="en-US" sz="2400" b="1" i="0" u="none" strike="noStrike" cap="none">
                <a:solidFill>
                  <a:schemeClr val="bg1"/>
                </a:solidFill>
                <a:latin typeface="Ubuntu Light" panose="020B0304030602030204" pitchFamily="34" charset="0"/>
                <a:ea typeface="Ubuntu"/>
                <a:cs typeface="Ubuntu"/>
                <a:sym typeface="Ubuntu"/>
              </a:rPr>
              <a:t>Project Summary</a:t>
            </a:r>
          </a:p>
        </p:txBody>
      </p:sp>
      <p:sp>
        <p:nvSpPr>
          <p:cNvPr id="22" name="TextBox 8">
            <a:extLst>
              <a:ext uri="{FF2B5EF4-FFF2-40B4-BE49-F238E27FC236}">
                <a16:creationId xmlns:a16="http://schemas.microsoft.com/office/drawing/2014/main" id="{C2BB62DA-AB25-36DC-4705-056D08A294FF}"/>
              </a:ext>
            </a:extLst>
          </p:cNvPr>
          <p:cNvSpPr txBox="1"/>
          <p:nvPr/>
        </p:nvSpPr>
        <p:spPr>
          <a:xfrm>
            <a:off x="787484" y="4698814"/>
            <a:ext cx="2844633" cy="461665"/>
          </a:xfrm>
          <a:prstGeom prst="rect">
            <a:avLst/>
          </a:prstGeom>
          <a:noFill/>
        </p:spPr>
        <p:txBody>
          <a:bodyPr wrap="square" rtlCol="0">
            <a:spAutoFit/>
          </a:bodyPr>
          <a:lstStyle/>
          <a:p>
            <a:pPr marL="106362" algn="ctr"/>
            <a:r>
              <a:rPr lang="en-US" sz="2400" b="1" i="0" u="none" strike="noStrike" cap="none">
                <a:solidFill>
                  <a:schemeClr val="bg1"/>
                </a:solidFill>
                <a:latin typeface="Ubuntu Light" panose="020B0304030602030204" pitchFamily="34" charset="0"/>
                <a:ea typeface="Ubuntu"/>
                <a:cs typeface="Ubuntu"/>
                <a:sym typeface="Ubuntu"/>
              </a:rPr>
              <a:t>Project Plan</a:t>
            </a:r>
          </a:p>
        </p:txBody>
      </p:sp>
      <p:sp>
        <p:nvSpPr>
          <p:cNvPr id="25" name="Rectangle 24">
            <a:extLst>
              <a:ext uri="{FF2B5EF4-FFF2-40B4-BE49-F238E27FC236}">
                <a16:creationId xmlns:a16="http://schemas.microsoft.com/office/drawing/2014/main" id="{97D1BE5E-5B79-1F30-C641-203565C53E81}"/>
              </a:ext>
            </a:extLst>
          </p:cNvPr>
          <p:cNvSpPr/>
          <p:nvPr/>
        </p:nvSpPr>
        <p:spPr>
          <a:xfrm flipH="1">
            <a:off x="594360" y="2746621"/>
            <a:ext cx="106680" cy="1180112"/>
          </a:xfrm>
          <a:prstGeom prst="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1F75FE9-9863-9C38-149E-FCBAA4067BFE}"/>
              </a:ext>
            </a:extLst>
          </p:cNvPr>
          <p:cNvSpPr/>
          <p:nvPr/>
        </p:nvSpPr>
        <p:spPr>
          <a:xfrm flipH="1">
            <a:off x="594360" y="4352254"/>
            <a:ext cx="106680" cy="1180112"/>
          </a:xfrm>
          <a:prstGeom prst="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51EFC72-B59A-C71D-7321-3590FE373989}"/>
              </a:ext>
            </a:extLst>
          </p:cNvPr>
          <p:cNvGrpSpPr/>
          <p:nvPr/>
        </p:nvGrpSpPr>
        <p:grpSpPr>
          <a:xfrm>
            <a:off x="10690649" y="5482284"/>
            <a:ext cx="1166071" cy="1158902"/>
            <a:chOff x="8986042" y="5095418"/>
            <a:chExt cx="2274727" cy="2260741"/>
          </a:xfrm>
        </p:grpSpPr>
        <p:sp>
          <p:nvSpPr>
            <p:cNvPr id="4" name="Oval 3">
              <a:extLst>
                <a:ext uri="{FF2B5EF4-FFF2-40B4-BE49-F238E27FC236}">
                  <a16:creationId xmlns:a16="http://schemas.microsoft.com/office/drawing/2014/main" id="{1A830F3C-2BC8-61E2-3226-0331DAC3BF4D}"/>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8">
              <a:extLst>
                <a:ext uri="{FF2B5EF4-FFF2-40B4-BE49-F238E27FC236}">
                  <a16:creationId xmlns:a16="http://schemas.microsoft.com/office/drawing/2014/main" id="{9D22CB9D-526C-F3E3-5980-7260A855D766}"/>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6" name="Graphic 5">
              <a:extLst>
                <a:ext uri="{FF2B5EF4-FFF2-40B4-BE49-F238E27FC236}">
                  <a16:creationId xmlns:a16="http://schemas.microsoft.com/office/drawing/2014/main" id="{3C83ADAE-A0D7-67D6-2BA5-51AD8630AE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4234535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C0030-A3F2-DB46-D6B8-CB1DD4868C9A}"/>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74CE14F2-D021-6BB1-F72C-ACFFC685A598}"/>
              </a:ext>
            </a:extLst>
          </p:cNvPr>
          <p:cNvGraphicFramePr>
            <a:graphicFrameLocks noGrp="1"/>
          </p:cNvGraphicFramePr>
          <p:nvPr>
            <p:extLst>
              <p:ext uri="{D42A27DB-BD31-4B8C-83A1-F6EECF244321}">
                <p14:modId xmlns:p14="http://schemas.microsoft.com/office/powerpoint/2010/main" val="3039158405"/>
              </p:ext>
            </p:extLst>
          </p:nvPr>
        </p:nvGraphicFramePr>
        <p:xfrm>
          <a:off x="722932" y="868363"/>
          <a:ext cx="10051175" cy="5843033"/>
        </p:xfrm>
        <a:graphic>
          <a:graphicData uri="http://schemas.openxmlformats.org/drawingml/2006/table">
            <a:tbl>
              <a:tblPr firstRow="1" bandRow="1">
                <a:tableStyleId>{5C22544A-7EE6-4342-B048-85BDC9FD1C3A}</a:tableStyleId>
              </a:tblPr>
              <a:tblGrid>
                <a:gridCol w="266162">
                  <a:extLst>
                    <a:ext uri="{9D8B030D-6E8A-4147-A177-3AD203B41FA5}">
                      <a16:colId xmlns:a16="http://schemas.microsoft.com/office/drawing/2014/main" val="784872245"/>
                    </a:ext>
                  </a:extLst>
                </a:gridCol>
                <a:gridCol w="149995">
                  <a:extLst>
                    <a:ext uri="{9D8B030D-6E8A-4147-A177-3AD203B41FA5}">
                      <a16:colId xmlns:a16="http://schemas.microsoft.com/office/drawing/2014/main" val="2329577228"/>
                    </a:ext>
                  </a:extLst>
                </a:gridCol>
                <a:gridCol w="1667894">
                  <a:extLst>
                    <a:ext uri="{9D8B030D-6E8A-4147-A177-3AD203B41FA5}">
                      <a16:colId xmlns:a16="http://schemas.microsoft.com/office/drawing/2014/main" val="1259728211"/>
                    </a:ext>
                  </a:extLst>
                </a:gridCol>
                <a:gridCol w="332457">
                  <a:extLst>
                    <a:ext uri="{9D8B030D-6E8A-4147-A177-3AD203B41FA5}">
                      <a16:colId xmlns:a16="http://schemas.microsoft.com/office/drawing/2014/main" val="794918554"/>
                    </a:ext>
                  </a:extLst>
                </a:gridCol>
                <a:gridCol w="2302805">
                  <a:extLst>
                    <a:ext uri="{9D8B030D-6E8A-4147-A177-3AD203B41FA5}">
                      <a16:colId xmlns:a16="http://schemas.microsoft.com/office/drawing/2014/main" val="3586480506"/>
                    </a:ext>
                  </a:extLst>
                </a:gridCol>
                <a:gridCol w="267931">
                  <a:extLst>
                    <a:ext uri="{9D8B030D-6E8A-4147-A177-3AD203B41FA5}">
                      <a16:colId xmlns:a16="http://schemas.microsoft.com/office/drawing/2014/main" val="1360919406"/>
                    </a:ext>
                  </a:extLst>
                </a:gridCol>
                <a:gridCol w="4629288">
                  <a:extLst>
                    <a:ext uri="{9D8B030D-6E8A-4147-A177-3AD203B41FA5}">
                      <a16:colId xmlns:a16="http://schemas.microsoft.com/office/drawing/2014/main" val="3348204769"/>
                    </a:ext>
                  </a:extLst>
                </a:gridCol>
                <a:gridCol w="168481">
                  <a:extLst>
                    <a:ext uri="{9D8B030D-6E8A-4147-A177-3AD203B41FA5}">
                      <a16:colId xmlns:a16="http://schemas.microsoft.com/office/drawing/2014/main" val="1933741318"/>
                    </a:ext>
                  </a:extLst>
                </a:gridCol>
                <a:gridCol w="266162">
                  <a:extLst>
                    <a:ext uri="{9D8B030D-6E8A-4147-A177-3AD203B41FA5}">
                      <a16:colId xmlns:a16="http://schemas.microsoft.com/office/drawing/2014/main" val="116236045"/>
                    </a:ext>
                  </a:extLst>
                </a:gridCol>
              </a:tblGrid>
              <a:tr h="434364">
                <a:tc gridSpan="9">
                  <a:txBody>
                    <a:bodyPr/>
                    <a:lstStyle/>
                    <a:p>
                      <a:pPr algn="ctr"/>
                      <a:r>
                        <a:rPr lang="es-PA" sz="1800" dirty="0">
                          <a:solidFill>
                            <a:srgbClr val="013B82"/>
                          </a:solidFill>
                          <a:latin typeface="Ubuntu" panose="020B0504030602030204" pitchFamily="34" charset="0"/>
                        </a:rPr>
                        <a:t>PROJECT NAME</a:t>
                      </a: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hMerge="1">
                  <a:txBody>
                    <a:bodyPr/>
                    <a:lstStyle/>
                    <a:p>
                      <a:pPr algn="ctr"/>
                      <a:r>
                        <a:rPr lang="es-PA" sz="1400">
                          <a:solidFill>
                            <a:srgbClr val="013B82"/>
                          </a:solidFill>
                          <a:latin typeface="Ubuntu" panose="020B0504030602030204" pitchFamily="34" charset="0"/>
                        </a:rPr>
                        <a:t>PROJECT NAME</a:t>
                      </a:r>
                    </a:p>
                  </a:txBody>
                  <a:tcPr>
                    <a:solidFill>
                      <a:srgbClr val="DDF5FF"/>
                    </a:solidFill>
                  </a:tcPr>
                </a:tc>
                <a:tc hMerge="1">
                  <a:txBody>
                    <a:bodyPr/>
                    <a:lstStyle/>
                    <a:p>
                      <a:endParaRPr lang="es-PA"/>
                    </a:p>
                  </a:txBody>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tc>
                <a:tc hMerge="1">
                  <a:txBody>
                    <a:bodyPr/>
                    <a:lstStyle/>
                    <a:p>
                      <a:pPr algn="ctr"/>
                      <a:endParaRPr lang="es-PA" sz="1800">
                        <a:solidFill>
                          <a:srgbClr val="013B82"/>
                        </a:solidFill>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736027936"/>
                  </a:ext>
                </a:extLst>
              </a:tr>
              <a:tr h="420103">
                <a:tc gridSpan="2">
                  <a:txBody>
                    <a:bodyPr/>
                    <a:lstStyle/>
                    <a:p>
                      <a:endParaRPr lang="es-PA" sz="180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180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2">
                  <a:txBody>
                    <a:bodyPr/>
                    <a:lstStyle/>
                    <a:p>
                      <a:r>
                        <a:rPr lang="es-PA" sz="1800" b="1" dirty="0">
                          <a:solidFill>
                            <a:srgbClr val="013B82"/>
                          </a:solidFill>
                          <a:latin typeface="Ubuntu" panose="020B0504030602030204" pitchFamily="34" charset="0"/>
                          <a:ea typeface="Yu Gothic" panose="020B0400000000000000" pitchFamily="34" charset="-128"/>
                        </a:rPr>
                        <a:t>Project Manager</a:t>
                      </a: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pPr marL="0" algn="l" defTabSz="914400" rtl="0" eaLnBrk="1" latinLnBrk="0" hangingPunct="1"/>
                      <a:r>
                        <a:rPr lang="es-PA" sz="1800" b="0" kern="1200" dirty="0">
                          <a:solidFill>
                            <a:schemeClr val="tx1">
                              <a:lumMod val="75000"/>
                              <a:lumOff val="25000"/>
                            </a:schemeClr>
                          </a:solidFill>
                          <a:latin typeface="Ubuntu" panose="020B0504030602030204" pitchFamily="34" charset="0"/>
                          <a:ea typeface="Yu Gothic" panose="020B0400000000000000" pitchFamily="34" charset="-128"/>
                          <a:cs typeface="+mn-cs"/>
                        </a:rPr>
                        <a:t>Project Manager </a:t>
                      </a:r>
                      <a:r>
                        <a:rPr lang="es-PA" sz="1800" b="0" kern="1200" dirty="0" err="1">
                          <a:solidFill>
                            <a:schemeClr val="tx1">
                              <a:lumMod val="75000"/>
                              <a:lumOff val="25000"/>
                            </a:schemeClr>
                          </a:solidFill>
                          <a:latin typeface="Ubuntu" panose="020B0504030602030204" pitchFamily="34" charset="0"/>
                          <a:ea typeface="Yu Gothic" panose="020B0400000000000000" pitchFamily="34" charset="-128"/>
                          <a:cs typeface="+mn-cs"/>
                        </a:rPr>
                        <a:t>name</a:t>
                      </a:r>
                      <a:endParaRPr lang="es-PA" sz="1800" b="0" kern="1200" dirty="0">
                        <a:solidFill>
                          <a:schemeClr val="tx1">
                            <a:lumMod val="75000"/>
                            <a:lumOff val="25000"/>
                          </a:schemeClr>
                        </a:solidFill>
                        <a:latin typeface="Ubuntu" panose="020B0504030602030204" pitchFamily="34" charset="0"/>
                        <a:ea typeface="Yu Gothic" panose="020B0400000000000000" pitchFamily="34" charset="-128"/>
                        <a:cs typeface="+mn-cs"/>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gridSpan="3">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9050" cap="flat" cmpd="sng" algn="ctr">
                      <a:solidFill>
                        <a:srgbClr val="0093D4"/>
                      </a:solidFill>
                      <a:prstDash val="sysDot"/>
                      <a:round/>
                      <a:headEnd type="none" w="med" len="med"/>
                      <a:tailEnd type="none" w="med" len="med"/>
                    </a:lnL>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1800"/>
                    </a:p>
                  </a:txBody>
                  <a:tcPr marL="92737" marR="92737" marT="46368" marB="46368">
                    <a:lnL w="12700" cap="flat" cmpd="sng" algn="ctr">
                      <a:solidFill>
                        <a:srgbClr val="013B82"/>
                      </a:solid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420103">
                <a:tc gridSpan="2">
                  <a:txBody>
                    <a:bodyPr/>
                    <a:lstStyle/>
                    <a:p>
                      <a:endParaRPr lang="es-PA" sz="180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2">
                  <a:txBody>
                    <a:bodyPr/>
                    <a:lstStyle/>
                    <a:p>
                      <a:r>
                        <a:rPr lang="es-PA" sz="1800" b="1" dirty="0" err="1">
                          <a:solidFill>
                            <a:srgbClr val="013B82"/>
                          </a:solidFill>
                          <a:latin typeface="Ubuntu" panose="020B0504030602030204" pitchFamily="34" charset="0"/>
                          <a:ea typeface="Yu Gothic" panose="020B0400000000000000" pitchFamily="34" charset="-128"/>
                        </a:rPr>
                        <a:t>Teammates</a:t>
                      </a:r>
                      <a:endParaRPr lang="es-PA" sz="1800" b="1" dirty="0">
                        <a:solidFill>
                          <a:srgbClr val="013B82"/>
                        </a:solidFill>
                        <a:latin typeface="Ubuntu" panose="020B0504030602030204" pitchFamily="34" charset="0"/>
                        <a:ea typeface="Yu Gothic" panose="020B0400000000000000" pitchFamily="34" charset="-128"/>
                      </a:endParaRP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pPr marL="0" algn="l" defTabSz="914400" rtl="0" eaLnBrk="1" latinLnBrk="0" hangingPunct="1"/>
                      <a:r>
                        <a:rPr lang="es-PA" sz="1800" b="0" kern="1200" dirty="0" err="1">
                          <a:solidFill>
                            <a:schemeClr val="tx1">
                              <a:lumMod val="75000"/>
                              <a:lumOff val="25000"/>
                            </a:schemeClr>
                          </a:solidFill>
                          <a:latin typeface="Ubuntu" panose="020B0504030602030204" pitchFamily="34" charset="0"/>
                          <a:ea typeface="Yu Gothic" panose="020B0400000000000000" pitchFamily="34" charset="-128"/>
                          <a:cs typeface="+mn-cs"/>
                        </a:rPr>
                        <a:t>Teammate</a:t>
                      </a:r>
                      <a:r>
                        <a:rPr lang="es-PA" sz="1800" b="0" kern="1200" dirty="0">
                          <a:solidFill>
                            <a:schemeClr val="tx1">
                              <a:lumMod val="75000"/>
                              <a:lumOff val="25000"/>
                            </a:schemeClr>
                          </a:solidFill>
                          <a:latin typeface="Ubuntu" panose="020B0504030602030204" pitchFamily="34" charset="0"/>
                          <a:ea typeface="Yu Gothic" panose="020B0400000000000000" pitchFamily="34" charset="-128"/>
                          <a:cs typeface="+mn-cs"/>
                        </a:rPr>
                        <a:t> </a:t>
                      </a:r>
                      <a:r>
                        <a:rPr lang="es-PA" sz="1800" b="0" kern="1200" dirty="0" err="1">
                          <a:solidFill>
                            <a:schemeClr val="tx1">
                              <a:lumMod val="75000"/>
                              <a:lumOff val="25000"/>
                            </a:schemeClr>
                          </a:solidFill>
                          <a:latin typeface="Ubuntu" panose="020B0504030602030204" pitchFamily="34" charset="0"/>
                          <a:ea typeface="Yu Gothic" panose="020B0400000000000000" pitchFamily="34" charset="-128"/>
                          <a:cs typeface="+mn-cs"/>
                        </a:rPr>
                        <a:t>names</a:t>
                      </a:r>
                      <a:endParaRPr lang="es-PA" sz="1800" b="0" kern="1200" dirty="0">
                        <a:solidFill>
                          <a:schemeClr val="tx1">
                            <a:lumMod val="75000"/>
                            <a:lumOff val="25000"/>
                          </a:schemeClr>
                        </a:solidFill>
                        <a:latin typeface="Ubuntu" panose="020B0504030602030204" pitchFamily="34" charset="0"/>
                        <a:ea typeface="Yu Gothic" panose="020B0400000000000000" pitchFamily="34" charset="-128"/>
                        <a:cs typeface="+mn-cs"/>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gridSpan="3">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n-US"/>
                    </a:p>
                  </a:txBody>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extLst>
                  <a:ext uri="{0D108BD9-81ED-4DB2-BD59-A6C34878D82A}">
                    <a16:rowId xmlns:a16="http://schemas.microsoft.com/office/drawing/2014/main" val="2254092249"/>
                  </a:ext>
                </a:extLst>
              </a:tr>
              <a:tr h="202789">
                <a:tc gridSpan="9">
                  <a:txBody>
                    <a:bodyPr/>
                    <a:lstStyle/>
                    <a:p>
                      <a:endParaRPr lang="es-PA" sz="6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hMerge="1">
                  <a:txBody>
                    <a:bodyPr/>
                    <a:lstStyle/>
                    <a:p>
                      <a:endParaRPr lang="es-PA" sz="600">
                        <a:latin typeface="Yu Gothic" panose="020B0400000000000000" pitchFamily="34" charset="-128"/>
                        <a:ea typeface="Yu Gothic" panose="020B0400000000000000" pitchFamily="34" charset="-128"/>
                      </a:endParaRPr>
                    </a:p>
                  </a:txBody>
                  <a:tcPr>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solidFill>
                      <a:srgbClr val="DDF5FF"/>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a:solidFill>
                      <a:srgbClr val="DDF5FF"/>
                    </a:solidFill>
                  </a:tcPr>
                </a:tc>
                <a:tc hMerge="1">
                  <a:txBody>
                    <a:bodyPr/>
                    <a:lstStyle/>
                    <a:p>
                      <a:endParaRPr lang="es-PA" sz="6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981323372"/>
                  </a:ext>
                </a:extLst>
              </a:tr>
              <a:tr h="169356">
                <a:tc>
                  <a:txBody>
                    <a:bodyPr/>
                    <a:lstStyle/>
                    <a:p>
                      <a:endParaRPr lang="es-PA" sz="400"/>
                    </a:p>
                  </a:txBody>
                  <a:tcPr marL="92737" marR="92737" marT="46368" marB="46368">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endParaRPr lang="es-PA" sz="400"/>
                    </a:p>
                  </a:txBody>
                  <a:tcPr marL="93438" marR="93438" marT="46719" marB="46719">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s-PA" sz="400">
                        <a:latin typeface="Yu Gothic" panose="020B0400000000000000" pitchFamily="34" charset="-128"/>
                        <a:ea typeface="Yu Gothic" panose="020B0400000000000000" pitchFamily="34" charset="-128"/>
                      </a:endParaRPr>
                    </a:p>
                  </a:txBody>
                  <a:tcPr marL="93438" marR="93438" marT="46719" marB="46719">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5">
                  <a:txBody>
                    <a:bodyPr/>
                    <a:lstStyle/>
                    <a:p>
                      <a:endParaRPr lang="es-PA" sz="400">
                        <a:latin typeface="Yu Gothic" panose="020B0400000000000000" pitchFamily="34" charset="-128"/>
                        <a:ea typeface="Yu Gothic" panose="020B0400000000000000" pitchFamily="34" charset="-128"/>
                      </a:endParaRPr>
                    </a:p>
                  </a:txBody>
                  <a:tcPr marL="93438" marR="93438" marT="46719" marB="46719">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tc>
                <a:tc hMerge="1">
                  <a:txBody>
                    <a:bodyPr/>
                    <a:lstStyle/>
                    <a:p>
                      <a:endParaRPr lang="es-PA" sz="400"/>
                    </a:p>
                  </a:txBody>
                  <a:tcPr marL="92737" marR="92737" marT="46368" marB="46368">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s-PA" sz="400"/>
                    </a:p>
                  </a:txBody>
                  <a:tcPr marL="92737" marR="92737" marT="46368" marB="46368">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347503"/>
                  </a:ext>
                </a:extLst>
              </a:tr>
              <a:tr h="257313">
                <a:tc>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500"/>
                    </a:p>
                  </a:txBody>
                  <a:tcPr marL="93438" marR="93438" marT="46719" marB="46719">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5">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93249594"/>
                  </a:ext>
                </a:extLst>
              </a:tr>
              <a:tr h="504000">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7">
                  <a:txBody>
                    <a:bodyPr/>
                    <a:lstStyle/>
                    <a:p>
                      <a:r>
                        <a:rPr lang="es-PA" sz="1800" b="1" kern="1200" dirty="0" err="1">
                          <a:solidFill>
                            <a:srgbClr val="013B82"/>
                          </a:solidFill>
                          <a:latin typeface="Ubuntu" panose="020B0504030602030204" pitchFamily="34" charset="0"/>
                          <a:ea typeface="Yu Gothic" panose="020B0400000000000000" pitchFamily="34" charset="-128"/>
                          <a:cs typeface="+mn-cs"/>
                        </a:rPr>
                        <a:t>The</a:t>
                      </a:r>
                      <a:r>
                        <a:rPr lang="es-PA" sz="1800" b="1" kern="1200" dirty="0">
                          <a:solidFill>
                            <a:srgbClr val="013B82"/>
                          </a:solidFill>
                          <a:latin typeface="Ubuntu" panose="020B0504030602030204" pitchFamily="34" charset="0"/>
                          <a:ea typeface="Yu Gothic" panose="020B0400000000000000" pitchFamily="34" charset="-128"/>
                          <a:cs typeface="+mn-cs"/>
                        </a:rPr>
                        <a:t> </a:t>
                      </a:r>
                      <a:r>
                        <a:rPr lang="es-PA" sz="1800" b="1" kern="1200" dirty="0" err="1">
                          <a:solidFill>
                            <a:srgbClr val="013B82"/>
                          </a:solidFill>
                          <a:latin typeface="Ubuntu" panose="020B0504030602030204" pitchFamily="34" charset="0"/>
                          <a:ea typeface="Yu Gothic" panose="020B0400000000000000" pitchFamily="34" charset="-128"/>
                          <a:cs typeface="+mn-cs"/>
                        </a:rPr>
                        <a:t>Problem</a:t>
                      </a:r>
                      <a:endParaRPr lang="es-PA" sz="600" dirty="0"/>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pPr marL="0" algn="l" defTabSz="914400" rtl="0" eaLnBrk="1" latinLnBrk="0" hangingPunct="1"/>
                      <a:r>
                        <a:rPr lang="es-PA" sz="1800" b="1" kern="1200" err="1">
                          <a:solidFill>
                            <a:srgbClr val="013B82"/>
                          </a:solidFill>
                          <a:latin typeface="Ubuntu" panose="020B0504030602030204" pitchFamily="34" charset="0"/>
                          <a:ea typeface="Yu Gothic" panose="020B0400000000000000" pitchFamily="34" charset="-128"/>
                          <a:cs typeface="+mn-cs"/>
                        </a:rPr>
                        <a:t>The</a:t>
                      </a:r>
                      <a:r>
                        <a:rPr lang="es-PA" sz="1800" b="1" kern="1200">
                          <a:solidFill>
                            <a:srgbClr val="013B82"/>
                          </a:solidFill>
                          <a:latin typeface="Ubuntu" panose="020B0504030602030204" pitchFamily="34" charset="0"/>
                          <a:ea typeface="Yu Gothic" panose="020B0400000000000000" pitchFamily="34" charset="-128"/>
                          <a:cs typeface="+mn-cs"/>
                        </a:rPr>
                        <a:t> </a:t>
                      </a:r>
                      <a:r>
                        <a:rPr lang="es-PA" sz="1800" b="1" kern="1200" err="1">
                          <a:solidFill>
                            <a:srgbClr val="013B82"/>
                          </a:solidFill>
                          <a:latin typeface="Ubuntu" panose="020B0504030602030204" pitchFamily="34" charset="0"/>
                          <a:ea typeface="Yu Gothic" panose="020B0400000000000000" pitchFamily="34" charset="-128"/>
                          <a:cs typeface="+mn-cs"/>
                        </a:rPr>
                        <a:t>Problem</a:t>
                      </a:r>
                      <a:endParaRPr lang="es-PA" sz="1800" b="1" kern="1200">
                        <a:solidFill>
                          <a:srgbClr val="013B82"/>
                        </a:solidFill>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latin typeface="Yu Gothic" panose="020B0400000000000000" pitchFamily="34" charset="-128"/>
                        <a:ea typeface="Yu Gothic" panose="020B0400000000000000" pitchFamily="34" charset="-128"/>
                      </a:endParaRPr>
                    </a:p>
                  </a:txBody>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473982777"/>
                  </a:ext>
                </a:extLst>
              </a:tr>
              <a:tr h="724651">
                <a:tc>
                  <a:txBody>
                    <a:bodyPr/>
                    <a:lstStyle/>
                    <a:p>
                      <a:endParaRPr lang="es-PA" sz="5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7">
                  <a:txBody>
                    <a:bodyPr/>
                    <a:lstStyle/>
                    <a:p>
                      <a:pPr>
                        <a:lnSpc>
                          <a:spcPct val="120000"/>
                        </a:lnSpc>
                      </a:pPr>
                      <a:endParaRPr lang="es-PA" sz="500"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marR="0" lvl="0" indent="0" algn="l" defTabSz="457200" rtl="0" eaLnBrk="1" fontAlgn="auto" latinLnBrk="0" hangingPunct="1">
                        <a:lnSpc>
                          <a:spcPct val="100000"/>
                        </a:lnSpc>
                        <a:spcBef>
                          <a:spcPts val="600"/>
                        </a:spcBef>
                        <a:spcAft>
                          <a:spcPts val="0"/>
                        </a:spcAft>
                        <a:buClr>
                          <a:srgbClr val="013B82"/>
                        </a:buClr>
                        <a:buSzTx/>
                        <a:buFont typeface="Wingdings" panose="05000000000000000000" pitchFamily="2" charset="2"/>
                        <a:buNone/>
                        <a:tabLst/>
                        <a:defRPr/>
                      </a:pPr>
                      <a:r>
                        <a:rPr kumimoji="0" lang="en-US" sz="1800" b="0" i="0" u="none" strike="noStrike" kern="100" cap="none" spc="0" normalizeH="0" baseline="0" noProof="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is a big barrier to inclusion in your community that you are trying to solve through your project?</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R w="19050" cap="flat" cmpd="sng" algn="ctr">
                      <a:solidFill>
                        <a:srgbClr val="0093D4"/>
                      </a:solidFill>
                      <a:prstDash val="sysDot"/>
                      <a:round/>
                      <a:headEnd type="none" w="med" len="med"/>
                      <a:tailEnd type="none" w="med" len="med"/>
                    </a:lnR>
                    <a:lnT w="19050" cap="flat" cmpd="sng" algn="ctr">
                      <a:solidFill>
                        <a:srgbClr val="0093D4"/>
                      </a:solidFill>
                      <a:prstDash val="sysDot"/>
                      <a:round/>
                      <a:headEnd type="none" w="med" len="med"/>
                      <a:tailEnd type="none" w="med" len="med"/>
                    </a:lnT>
                    <a:lnB w="19050" cap="flat" cmpd="sng" algn="ctr">
                      <a:solidFill>
                        <a:srgbClr val="0093D4"/>
                      </a:solidFill>
                      <a:prstDash val="sysDot"/>
                      <a:round/>
                      <a:headEnd type="none" w="med" len="med"/>
                      <a:tailEnd type="none" w="med" len="med"/>
                    </a:lnB>
                    <a:solidFill>
                      <a:schemeClr val="bg1"/>
                    </a:solidFill>
                  </a:tcPr>
                </a:tc>
                <a:tc hMerge="1">
                  <a:txBody>
                    <a:bodyPr/>
                    <a:lstStyle/>
                    <a:p>
                      <a:endParaRPr lang="en-US"/>
                    </a:p>
                  </a:txBody>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tc>
                <a:tc hMerge="1">
                  <a:txBody>
                    <a:bodyPr/>
                    <a:lstStyle/>
                    <a:p>
                      <a:endParaRPr lang="es-PA" sz="5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458538290"/>
                  </a:ext>
                </a:extLst>
              </a:tr>
              <a:tr h="235136">
                <a:tc>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500"/>
                    </a:p>
                  </a:txBody>
                  <a:tcPr marL="93438" marR="93438" marT="46719" marB="46719">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T w="12700" cap="flat" cmpd="sng" algn="ctr">
                      <a:solidFill>
                        <a:srgbClr val="013B82"/>
                      </a:solidFill>
                      <a:prstDash val="dot"/>
                      <a:round/>
                      <a:headEnd type="none" w="med" len="med"/>
                      <a:tailEnd type="none" w="med" len="med"/>
                    </a:lnT>
                    <a:lnB w="12700" cmpd="sng">
                      <a:noFill/>
                    </a:lnB>
                    <a:solidFill>
                      <a:srgbClr val="DDF5FF"/>
                    </a:solidFill>
                  </a:tcPr>
                </a:tc>
                <a:tc gridSpan="5">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a:noFill/>
                    </a:lnL>
                    <a:lnR w="12700" cmpd="sng">
                      <a:noFill/>
                    </a:lnR>
                    <a:lnT w="12700" cap="flat" cmpd="sng" algn="ctr">
                      <a:solidFill>
                        <a:srgbClr val="013B82"/>
                      </a:solidFill>
                      <a:prstDash val="dot"/>
                      <a:round/>
                      <a:headEnd type="none" w="med" len="med"/>
                      <a:tailEnd type="none" w="med" len="med"/>
                    </a:lnT>
                    <a:lnB w="12700" cmpd="sng">
                      <a:noFill/>
                    </a:lnB>
                    <a:solidFill>
                      <a:srgbClr val="DDF5FF"/>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521977430"/>
                  </a:ext>
                </a:extLst>
              </a:tr>
              <a:tr h="504000">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4">
                  <a:txBody>
                    <a:bodyPr/>
                    <a:lstStyle/>
                    <a:p>
                      <a:r>
                        <a:rPr kumimoji="0" lang="es-PA" sz="18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8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lang="es-PA" sz="600" dirty="0"/>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800" b="1" i="0" u="none" strike="noStrike" kern="1200" cap="none" spc="0" normalizeH="0" baseline="0" noProof="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sz="600">
                        <a:latin typeface="Yu Gothic" panose="020B0400000000000000" pitchFamily="34" charset="-128"/>
                        <a:ea typeface="Yu Gothic" panose="020B0400000000000000" pitchFamily="34" charset="-128"/>
                      </a:endParaRPr>
                    </a:p>
                  </a:txBody>
                  <a:tcPr/>
                </a:tc>
                <a:tc hMerge="1">
                  <a:txBody>
                    <a:bodyPr/>
                    <a:lstStyle/>
                    <a:p>
                      <a:endParaRPr lang="es-PA" sz="600"/>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rowSpan="3">
                  <a:txBody>
                    <a:bodyPr/>
                    <a:lstStyle/>
                    <a:p>
                      <a:endParaRPr lang="es-PA" sz="300">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B w="12700" cmpd="sng">
                      <a:noFill/>
                    </a:lnB>
                    <a:lnTlToBr w="12700" cmpd="sng">
                      <a:noFill/>
                      <a:prstDash val="solid"/>
                    </a:lnTlToBr>
                    <a:lnBlToTr w="12700" cmpd="sng">
                      <a:noFill/>
                      <a:prstDash val="solid"/>
                    </a:lnBlToTr>
                    <a:solidFill>
                      <a:srgbClr val="DDF5F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The</a:t>
                      </a:r>
                      <a:r>
                        <a:rPr kumimoji="0" lang="es-PA" sz="18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rPr>
                        <a:t> </a:t>
                      </a:r>
                      <a:r>
                        <a:rPr kumimoji="0" lang="es-PA" sz="18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Impact</a:t>
                      </a:r>
                      <a:endParaRPr kumimoji="0" lang="es-PA" sz="18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13947618"/>
                  </a:ext>
                </a:extLst>
              </a:tr>
              <a:tr h="635786">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rowSpan="2" gridSpan="4">
                  <a:txBody>
                    <a:bodyPr/>
                    <a:lstStyle/>
                    <a:p>
                      <a:pPr>
                        <a:spcAft>
                          <a:spcPts val="600"/>
                        </a:spcAft>
                      </a:pPr>
                      <a:r>
                        <a:rPr lang="en-US" sz="1800" b="1" dirty="0">
                          <a:solidFill>
                            <a:srgbClr val="013B82"/>
                          </a:solidFill>
                          <a:latin typeface="Ubuntu Light" panose="020B0304030602030204" pitchFamily="34" charset="0"/>
                          <a:ea typeface="Yu Gothic" panose="020B0400000000000000" pitchFamily="34" charset="-128"/>
                        </a:rPr>
                        <a:t>Describe how your project will work</a:t>
                      </a:r>
                      <a:endParaRPr kumimoji="0" lang="en-US" sz="1800" b="1" i="0" u="none" strike="noStrike" kern="100" cap="none" spc="0" normalizeH="0" baseline="0" dirty="0">
                        <a:ln>
                          <a:noFill/>
                        </a:ln>
                        <a:solidFill>
                          <a:srgbClr val="013B82"/>
                        </a:solidFill>
                        <a:effectLst/>
                        <a:uLnTx/>
                        <a:uFillTx/>
                        <a:latin typeface="Ubuntu Light" panose="020B03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rowSpan="2" hMerge="1">
                  <a:txBody>
                    <a:bodyPr/>
                    <a:lstStyle/>
                    <a:p>
                      <a:r>
                        <a:rPr lang="en-US" sz="1800" b="1">
                          <a:solidFill>
                            <a:srgbClr val="013B82"/>
                          </a:solidFill>
                          <a:latin typeface="Ubuntu Light" panose="020B0304030602030204" pitchFamily="34" charset="0"/>
                          <a:ea typeface="Yu Gothic" panose="020B0400000000000000" pitchFamily="34" charset="-128"/>
                        </a:rPr>
                        <a:t>Describe how your project will work</a:t>
                      </a:r>
                      <a:endParaRPr kumimoji="0" lang="en-US" sz="1800" b="1" i="0" u="none" strike="noStrike" kern="100" cap="none" spc="0" normalizeH="0" baseline="0">
                        <a:ln>
                          <a:noFill/>
                        </a:ln>
                        <a:solidFill>
                          <a:srgbClr val="013B82"/>
                        </a:solidFill>
                        <a:effectLst/>
                        <a:uLnTx/>
                        <a:uFillTx/>
                        <a:latin typeface="Ubuntu Light" panose="020B0304030602030204" pitchFamily="34" charset="0"/>
                        <a:ea typeface="Calibri" panose="020F0502020204030204" pitchFamily="34" charset="0"/>
                        <a:cs typeface="Times New Roman" panose="02020603050405020304" pitchFamily="18" charset="0"/>
                      </a:endParaRP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do I want to accomplish?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Where will your project take place?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Who will be involved? </a:t>
                      </a: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rowSpan="2" hMerge="1">
                  <a:txBody>
                    <a:bodyPr/>
                    <a:lstStyle/>
                    <a:p>
                      <a:endParaRPr lang="es-PA" sz="600">
                        <a:latin typeface="Yu Gothic" panose="020B0400000000000000" pitchFamily="34" charset="-128"/>
                        <a:ea typeface="Yu Gothic" panose="020B0400000000000000" pitchFamily="34" charset="-128"/>
                      </a:endParaRPr>
                    </a:p>
                  </a:txBody>
                  <a:tcPr>
                    <a:lnR w="12700" cmpd="sng">
                      <a:noFill/>
                    </a:lnR>
                    <a:lnT w="12700" cmpd="sng">
                      <a:noFill/>
                    </a:lnT>
                  </a:tcPr>
                </a:tc>
                <a:tc rowSpan="2" hMerge="1">
                  <a:txBody>
                    <a:bodyPr/>
                    <a:lstStyle/>
                    <a:p>
                      <a:pPr marL="285750" indent="-196850">
                        <a:spcAft>
                          <a:spcPts val="600"/>
                        </a:spcAft>
                        <a:buClr>
                          <a:srgbClr val="ED1C24"/>
                        </a:buClr>
                        <a:buSzPct val="120000"/>
                        <a:buFont typeface="Ubuntu" panose="020B0504030602030204" pitchFamily="34" charset="0"/>
                        <a:buChar char="›"/>
                      </a:pPr>
                      <a:endParaRPr lang="es-PA" sz="600">
                        <a:latin typeface="Ubuntu Light" panose="020B0304030602030204" pitchFamily="34"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vMerge="1">
                  <a:txBody>
                    <a:bodyPr/>
                    <a:lstStyle/>
                    <a:p>
                      <a:endParaRPr lang="es-PA"/>
                    </a:p>
                  </a:txBody>
                  <a:tcPr>
                    <a:lnL w="12700" cap="flat" cmpd="sng" algn="ctr">
                      <a:solidFill>
                        <a:srgbClr val="013B82"/>
                      </a:solidFill>
                      <a:prstDash val="dot"/>
                      <a:round/>
                      <a:headEnd type="none" w="med" len="med"/>
                      <a:tailEnd type="none" w="med" len="med"/>
                    </a:lnL>
                    <a:lnT w="12700" cmpd="sng">
                      <a:noFill/>
                    </a:lnT>
                  </a:tcPr>
                </a:tc>
                <a:tc rowSpan="2" gridSpan="2">
                  <a:txBody>
                    <a:bodyPr/>
                    <a:lstStyle/>
                    <a:p>
                      <a:pPr marL="0" algn="l" defTabSz="914400" rtl="0" eaLnBrk="1" latinLnBrk="0" hangingPunct="1">
                        <a:spcAft>
                          <a:spcPts val="600"/>
                        </a:spcAft>
                      </a:pPr>
                      <a:r>
                        <a:rPr lang="en-US" sz="1800" b="1" kern="1200" dirty="0">
                          <a:solidFill>
                            <a:srgbClr val="013B82"/>
                          </a:solidFill>
                          <a:latin typeface="Ubuntu Light" panose="020B0304030602030204" pitchFamily="34" charset="0"/>
                          <a:ea typeface="Yu Gothic" panose="020B0400000000000000" pitchFamily="34" charset="-128"/>
                          <a:cs typeface="+mn-cs"/>
                        </a:rPr>
                        <a:t>Describe what you hope to achieve with your project</a:t>
                      </a:r>
                      <a:endParaRPr lang="en-US" sz="1800" b="1" dirty="0">
                        <a:solidFill>
                          <a:srgbClr val="013B82"/>
                        </a:solidFill>
                        <a:latin typeface="Ubuntu Light" panose="020B0304030602030204" pitchFamily="34" charset="0"/>
                      </a:endParaRPr>
                    </a:p>
                  </a:txBody>
                  <a:tcPr marL="93438" marR="93438" marT="46719" marB="46719">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FFAFF"/>
                    </a:solidFill>
                  </a:tcPr>
                </a:tc>
                <a:tc rowSpan="2" h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014186931"/>
                  </a:ext>
                </a:extLst>
              </a:tr>
              <a:tr h="1047432">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4"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vMerge="1">
                  <a:txBody>
                    <a:bodyPr/>
                    <a:lstStyle/>
                    <a:p>
                      <a:endParaRPr lang="en-US"/>
                    </a:p>
                  </a:txBody>
                  <a:tcPr/>
                </a:tc>
                <a:tc vMerge="1">
                  <a:txBody>
                    <a:bodyPr/>
                    <a:lstStyle/>
                    <a:p>
                      <a:endParaRPr lang="es-PA"/>
                    </a:p>
                  </a:txBody>
                  <a:tcPr/>
                </a:tc>
                <a:tc gridSpan="2" vMerge="1">
                  <a:txBody>
                    <a:bodyPr/>
                    <a:lstStyle/>
                    <a:p>
                      <a:endParaRPr lang="es-PA"/>
                    </a:p>
                  </a:txBody>
                  <a:tcPr>
                    <a:lnL w="12700" cmpd="sng">
                      <a:noFill/>
                    </a:lnL>
                  </a:tcPr>
                </a:tc>
                <a:tc hMerge="1"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754814950"/>
                  </a:ext>
                </a:extLst>
              </a:tr>
              <a:tr h="288000">
                <a:tc gridSpan="9">
                  <a:txBody>
                    <a:bodyPr/>
                    <a:lstStyle/>
                    <a:p>
                      <a:endParaRPr lang="es-PA" sz="800" dirty="0"/>
                    </a:p>
                  </a:txBody>
                  <a:tcPr marL="93438" marR="93438" marT="46719" marB="46719">
                    <a:lnT w="12700" cmpd="sng">
                      <a:noFill/>
                    </a:lnT>
                    <a:solidFill>
                      <a:srgbClr val="DDF5FF"/>
                    </a:solidFill>
                  </a:tcPr>
                </a:tc>
                <a:tc hMerge="1">
                  <a:txBody>
                    <a:bodyPr/>
                    <a:lstStyle/>
                    <a:p>
                      <a:endParaRPr lang="en-US"/>
                    </a:p>
                  </a:txBody>
                  <a:tcPr/>
                </a:tc>
                <a:tc hMerge="1">
                  <a:txBody>
                    <a:bodyPr/>
                    <a:lstStyle/>
                    <a:p>
                      <a:endParaRPr lang="es-PA" sz="600">
                        <a:latin typeface="Yu Gothic" panose="020B0400000000000000" pitchFamily="34" charset="-128"/>
                        <a:ea typeface="Yu Gothic" panose="020B0400000000000000" pitchFamily="34" charset="-128"/>
                      </a:endParaRPr>
                    </a:p>
                  </a:txBody>
                  <a:tcPr>
                    <a:lnR w="12700" cmpd="sng">
                      <a:noFill/>
                    </a:lnR>
                    <a:lnT w="12700" cmpd="sng">
                      <a:noFill/>
                    </a:lnT>
                  </a:tcPr>
                </a:tc>
                <a:tc hMerge="1">
                  <a:txBody>
                    <a:bodyPr/>
                    <a:lstStyle/>
                    <a:p>
                      <a:endParaRPr lang="es-PA"/>
                    </a:p>
                  </a:txBody>
                  <a:tcPr/>
                </a:tc>
                <a:tc hMerge="1">
                  <a:txBody>
                    <a:bodyPr/>
                    <a:lstStyle/>
                    <a:p>
                      <a:endParaRPr lang="en-US"/>
                    </a:p>
                  </a:txBody>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lnT w="12700" cmpd="sng">
                      <a:noFill/>
                    </a:lnT>
                  </a:tcPr>
                </a:tc>
                <a:tc hMerge="1">
                  <a:txBody>
                    <a:bodyPr/>
                    <a:lstStyle/>
                    <a:p>
                      <a:endParaRPr lang="es-PA" sz="600"/>
                    </a:p>
                  </a:txBody>
                  <a:tcPr/>
                </a:tc>
                <a:tc hMerge="1">
                  <a:txBody>
                    <a:bodyPr/>
                    <a:lstStyle/>
                    <a:p>
                      <a:endParaRPr lang="es-PA" sz="800"/>
                    </a:p>
                  </a:txBody>
                  <a:tcPr marL="93438" marR="93438" marT="46719" marB="46719">
                    <a:lnT w="12700" cmpd="sng">
                      <a:noFill/>
                    </a:lnT>
                    <a:solidFill>
                      <a:srgbClr val="DDF5FF"/>
                    </a:solidFill>
                  </a:tcPr>
                </a:tc>
                <a:extLst>
                  <a:ext uri="{0D108BD9-81ED-4DB2-BD59-A6C34878D82A}">
                    <a16:rowId xmlns:a16="http://schemas.microsoft.com/office/drawing/2014/main" val="1243274102"/>
                  </a:ext>
                </a:extLst>
              </a:tr>
            </a:tbl>
          </a:graphicData>
        </a:graphic>
      </p:graphicFrame>
      <p:sp>
        <p:nvSpPr>
          <p:cNvPr id="19" name="Text Placeholder 18">
            <a:extLst>
              <a:ext uri="{FF2B5EF4-FFF2-40B4-BE49-F238E27FC236}">
                <a16:creationId xmlns:a16="http://schemas.microsoft.com/office/drawing/2014/main" id="{99BEB3C6-3585-B195-70CD-9A40FE20FA14}"/>
              </a:ext>
            </a:extLst>
          </p:cNvPr>
          <p:cNvSpPr>
            <a:spLocks noGrp="1"/>
          </p:cNvSpPr>
          <p:nvPr>
            <p:ph type="body" sz="quarter" idx="4294967295"/>
          </p:nvPr>
        </p:nvSpPr>
        <p:spPr>
          <a:xfrm>
            <a:off x="722932" y="401638"/>
            <a:ext cx="4012581" cy="466725"/>
          </a:xfrm>
        </p:spPr>
        <p:txBody>
          <a:bodyPr>
            <a:normAutofit fontScale="92500" lnSpcReduction="10000"/>
          </a:bodyPr>
          <a:lstStyle/>
          <a:p>
            <a:pPr marL="0" indent="0">
              <a:buNone/>
            </a:pPr>
            <a:r>
              <a:rPr lang="en-US" sz="3200" b="1" dirty="0">
                <a:solidFill>
                  <a:srgbClr val="0095DA"/>
                </a:solidFill>
                <a:latin typeface="Ubuntu" panose="020B0504030602030204" pitchFamily="34" charset="0"/>
              </a:rPr>
              <a:t>Project Summary</a:t>
            </a:r>
          </a:p>
        </p:txBody>
      </p:sp>
      <p:pic>
        <p:nvPicPr>
          <p:cNvPr id="2" name="Picture 17">
            <a:extLst>
              <a:ext uri="{FF2B5EF4-FFF2-40B4-BE49-F238E27FC236}">
                <a16:creationId xmlns:a16="http://schemas.microsoft.com/office/drawing/2014/main" id="{858C94F0-EAF8-78BE-CE8A-6144A915DEFA}"/>
              </a:ext>
            </a:extLst>
          </p:cNvPr>
          <p:cNvPicPr>
            <a:picLocks noChangeAspect="1"/>
          </p:cNvPicPr>
          <p:nvPr/>
        </p:nvPicPr>
        <p:blipFill>
          <a:blip r:embed="rId3"/>
          <a:stretch>
            <a:fillRect/>
          </a:stretch>
        </p:blipFill>
        <p:spPr>
          <a:xfrm>
            <a:off x="10923534" y="282615"/>
            <a:ext cx="877942" cy="877942"/>
          </a:xfrm>
          <a:prstGeom prst="rect">
            <a:avLst/>
          </a:prstGeom>
        </p:spPr>
      </p:pic>
      <p:grpSp>
        <p:nvGrpSpPr>
          <p:cNvPr id="8" name="Group 7">
            <a:extLst>
              <a:ext uri="{FF2B5EF4-FFF2-40B4-BE49-F238E27FC236}">
                <a16:creationId xmlns:a16="http://schemas.microsoft.com/office/drawing/2014/main" id="{BE245F09-4DA7-8A7B-C36E-872F1DB50D4E}"/>
              </a:ext>
            </a:extLst>
          </p:cNvPr>
          <p:cNvGrpSpPr/>
          <p:nvPr/>
        </p:nvGrpSpPr>
        <p:grpSpPr>
          <a:xfrm>
            <a:off x="10779469" y="5482284"/>
            <a:ext cx="1166071" cy="1158902"/>
            <a:chOff x="8986042" y="5095418"/>
            <a:chExt cx="2274727" cy="2260741"/>
          </a:xfrm>
        </p:grpSpPr>
        <p:sp>
          <p:nvSpPr>
            <p:cNvPr id="9" name="Oval 8">
              <a:extLst>
                <a:ext uri="{FF2B5EF4-FFF2-40B4-BE49-F238E27FC236}">
                  <a16:creationId xmlns:a16="http://schemas.microsoft.com/office/drawing/2014/main" id="{10655B2E-0D44-16B6-C0AC-3E6EC3F3DD2E}"/>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8">
              <a:extLst>
                <a:ext uri="{FF2B5EF4-FFF2-40B4-BE49-F238E27FC236}">
                  <a16:creationId xmlns:a16="http://schemas.microsoft.com/office/drawing/2014/main" id="{94104117-0C21-0382-B7F6-339186975587}"/>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5" name="Graphic 14">
              <a:extLst>
                <a:ext uri="{FF2B5EF4-FFF2-40B4-BE49-F238E27FC236}">
                  <a16:creationId xmlns:a16="http://schemas.microsoft.com/office/drawing/2014/main" id="{9391F322-18F6-DCC8-7698-202FDF4DAE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3052465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2C248-55CC-5B98-A6B4-A30AC20B964F}"/>
            </a:ext>
          </a:extLst>
        </p:cNvPr>
        <p:cNvGrpSpPr/>
        <p:nvPr/>
      </p:nvGrpSpPr>
      <p:grpSpPr>
        <a:xfrm>
          <a:off x="0" y="0"/>
          <a:ext cx="0" cy="0"/>
          <a:chOff x="0" y="0"/>
          <a:chExt cx="0" cy="0"/>
        </a:xfrm>
      </p:grpSpPr>
      <p:pic>
        <p:nvPicPr>
          <p:cNvPr id="2" name="Picture 17">
            <a:extLst>
              <a:ext uri="{FF2B5EF4-FFF2-40B4-BE49-F238E27FC236}">
                <a16:creationId xmlns:a16="http://schemas.microsoft.com/office/drawing/2014/main" id="{363CDB4C-F8F0-7543-FA25-435C15F6AC6D}"/>
              </a:ext>
            </a:extLst>
          </p:cNvPr>
          <p:cNvPicPr>
            <a:picLocks noChangeAspect="1"/>
          </p:cNvPicPr>
          <p:nvPr/>
        </p:nvPicPr>
        <p:blipFill>
          <a:blip r:embed="rId3"/>
          <a:stretch>
            <a:fillRect/>
          </a:stretch>
        </p:blipFill>
        <p:spPr>
          <a:xfrm>
            <a:off x="10923534" y="282615"/>
            <a:ext cx="877942" cy="877942"/>
          </a:xfrm>
          <a:prstGeom prst="rect">
            <a:avLst/>
          </a:prstGeom>
        </p:spPr>
      </p:pic>
      <p:graphicFrame>
        <p:nvGraphicFramePr>
          <p:cNvPr id="6" name="Tabla 4">
            <a:extLst>
              <a:ext uri="{FF2B5EF4-FFF2-40B4-BE49-F238E27FC236}">
                <a16:creationId xmlns:a16="http://schemas.microsoft.com/office/drawing/2014/main" id="{0DDD093A-0BFB-2CAE-53FE-CA21373060C9}"/>
              </a:ext>
            </a:extLst>
          </p:cNvPr>
          <p:cNvGraphicFramePr>
            <a:graphicFrameLocks noGrp="1"/>
          </p:cNvGraphicFramePr>
          <p:nvPr>
            <p:extLst>
              <p:ext uri="{D42A27DB-BD31-4B8C-83A1-F6EECF244321}">
                <p14:modId xmlns:p14="http://schemas.microsoft.com/office/powerpoint/2010/main" val="1917503452"/>
              </p:ext>
            </p:extLst>
          </p:nvPr>
        </p:nvGraphicFramePr>
        <p:xfrm>
          <a:off x="722932" y="873409"/>
          <a:ext cx="10134786" cy="5719972"/>
        </p:xfrm>
        <a:graphic>
          <a:graphicData uri="http://schemas.openxmlformats.org/drawingml/2006/table">
            <a:tbl>
              <a:tblPr firstRow="1" bandRow="1">
                <a:tableStyleId>{5C22544A-7EE6-4342-B048-85BDC9FD1C3A}</a:tableStyleId>
              </a:tblPr>
              <a:tblGrid>
                <a:gridCol w="261542">
                  <a:extLst>
                    <a:ext uri="{9D8B030D-6E8A-4147-A177-3AD203B41FA5}">
                      <a16:colId xmlns:a16="http://schemas.microsoft.com/office/drawing/2014/main" val="784872245"/>
                    </a:ext>
                  </a:extLst>
                </a:gridCol>
                <a:gridCol w="237850">
                  <a:extLst>
                    <a:ext uri="{9D8B030D-6E8A-4147-A177-3AD203B41FA5}">
                      <a16:colId xmlns:a16="http://schemas.microsoft.com/office/drawing/2014/main" val="2329577228"/>
                    </a:ext>
                  </a:extLst>
                </a:gridCol>
                <a:gridCol w="1608017">
                  <a:extLst>
                    <a:ext uri="{9D8B030D-6E8A-4147-A177-3AD203B41FA5}">
                      <a16:colId xmlns:a16="http://schemas.microsoft.com/office/drawing/2014/main" val="1259728211"/>
                    </a:ext>
                  </a:extLst>
                </a:gridCol>
                <a:gridCol w="362064">
                  <a:extLst>
                    <a:ext uri="{9D8B030D-6E8A-4147-A177-3AD203B41FA5}">
                      <a16:colId xmlns:a16="http://schemas.microsoft.com/office/drawing/2014/main" val="794918554"/>
                    </a:ext>
                  </a:extLst>
                </a:gridCol>
                <a:gridCol w="280685">
                  <a:extLst>
                    <a:ext uri="{9D8B030D-6E8A-4147-A177-3AD203B41FA5}">
                      <a16:colId xmlns:a16="http://schemas.microsoft.com/office/drawing/2014/main" val="2724580264"/>
                    </a:ext>
                  </a:extLst>
                </a:gridCol>
                <a:gridCol w="1949229">
                  <a:extLst>
                    <a:ext uri="{9D8B030D-6E8A-4147-A177-3AD203B41FA5}">
                      <a16:colId xmlns:a16="http://schemas.microsoft.com/office/drawing/2014/main" val="1639754873"/>
                    </a:ext>
                  </a:extLst>
                </a:gridCol>
                <a:gridCol w="263281">
                  <a:extLst>
                    <a:ext uri="{9D8B030D-6E8A-4147-A177-3AD203B41FA5}">
                      <a16:colId xmlns:a16="http://schemas.microsoft.com/office/drawing/2014/main" val="1360919406"/>
                    </a:ext>
                  </a:extLst>
                </a:gridCol>
                <a:gridCol w="4703975">
                  <a:extLst>
                    <a:ext uri="{9D8B030D-6E8A-4147-A177-3AD203B41FA5}">
                      <a16:colId xmlns:a16="http://schemas.microsoft.com/office/drawing/2014/main" val="3348204769"/>
                    </a:ext>
                  </a:extLst>
                </a:gridCol>
                <a:gridCol w="216711">
                  <a:extLst>
                    <a:ext uri="{9D8B030D-6E8A-4147-A177-3AD203B41FA5}">
                      <a16:colId xmlns:a16="http://schemas.microsoft.com/office/drawing/2014/main" val="1933741318"/>
                    </a:ext>
                  </a:extLst>
                </a:gridCol>
                <a:gridCol w="251432">
                  <a:extLst>
                    <a:ext uri="{9D8B030D-6E8A-4147-A177-3AD203B41FA5}">
                      <a16:colId xmlns:a16="http://schemas.microsoft.com/office/drawing/2014/main" val="69885601"/>
                    </a:ext>
                  </a:extLst>
                </a:gridCol>
              </a:tblGrid>
              <a:tr h="144000">
                <a:tc gridSpan="4">
                  <a:txBody>
                    <a:bodyPr/>
                    <a:lstStyle/>
                    <a:p>
                      <a:pPr algn="ctr"/>
                      <a:endParaRPr lang="es-PA" sz="400" b="0" dirty="0">
                        <a:solidFill>
                          <a:schemeClr val="tx1">
                            <a:lumMod val="75000"/>
                            <a:lumOff val="25000"/>
                          </a:schemeClr>
                        </a:solidFill>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hMerge="1">
                  <a:txBody>
                    <a:bodyPr/>
                    <a:lstStyle/>
                    <a:p>
                      <a:endParaRPr lang="en-US"/>
                    </a:p>
                  </a:txBody>
                  <a:tcPr/>
                </a:tc>
                <a:tc hMerge="1">
                  <a:txBody>
                    <a:bodyPr/>
                    <a:lstStyle/>
                    <a:p>
                      <a:endParaRPr lang="es-PA" sz="400"/>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6">
                  <a:txBody>
                    <a:bodyPr/>
                    <a:lstStyle/>
                    <a:p>
                      <a:endParaRPr lang="en-US" sz="400" dirty="0">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s-PA" sz="400"/>
                    </a:p>
                  </a:txBody>
                  <a:tcPr marL="93438" marR="93438" marT="46719" marB="46719" anchor="b">
                    <a:lnL w="12700" cmpd="sng">
                      <a:noFill/>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189898742"/>
                  </a:ext>
                </a:extLst>
              </a:tr>
              <a:tr h="365041">
                <a:tc gridSpan="4">
                  <a:txBody>
                    <a:bodyPr/>
                    <a:lstStyle/>
                    <a:p>
                      <a:pPr algn="ctr"/>
                      <a:r>
                        <a:rPr lang="es-PA" sz="1600" b="1" dirty="0">
                          <a:solidFill>
                            <a:srgbClr val="47C6FF"/>
                          </a:solidFill>
                          <a:latin typeface="Ubuntu" panose="020B0504030602030204" pitchFamily="34" charset="0"/>
                        </a:rPr>
                        <a:t>Project </a:t>
                      </a:r>
                      <a:r>
                        <a:rPr lang="es-PA" sz="1600" b="1" dirty="0" err="1">
                          <a:solidFill>
                            <a:srgbClr val="47C6FF"/>
                          </a:solidFill>
                          <a:latin typeface="Ubuntu" panose="020B0504030602030204" pitchFamily="34" charset="0"/>
                        </a:rPr>
                        <a:t>Name</a:t>
                      </a:r>
                      <a:endParaRPr lang="es-PA" sz="1600" b="1" dirty="0">
                        <a:solidFill>
                          <a:srgbClr val="47C6FF"/>
                        </a:solidFill>
                        <a:latin typeface="Ubuntu" panose="020B0504030602030204" pitchFamily="34" charset="0"/>
                      </a:endParaRPr>
                    </a:p>
                  </a:txBody>
                  <a:tcPr marL="93438" marR="93438" marT="46719" marB="46719"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hMerge="1">
                  <a:txBody>
                    <a:bodyPr/>
                    <a:lstStyle/>
                    <a:p>
                      <a:pPr algn="ctr"/>
                      <a:r>
                        <a:rPr lang="es-PA" sz="1400">
                          <a:solidFill>
                            <a:srgbClr val="013B82"/>
                          </a:solidFill>
                          <a:latin typeface="Ubuntu" panose="020B0504030602030204" pitchFamily="34" charset="0"/>
                        </a:rPr>
                        <a:t>PROJECT NAME</a:t>
                      </a:r>
                    </a:p>
                  </a:txBody>
                  <a:tcPr>
                    <a:solidFill>
                      <a:srgbClr val="DDF5FF"/>
                    </a:solidFill>
                  </a:tcPr>
                </a:tc>
                <a:tc hMerge="1">
                  <a:txBody>
                    <a:bodyPr/>
                    <a:lstStyle/>
                    <a:p>
                      <a:r>
                        <a:rPr lang="es-PA" sz="1600" b="0" err="1">
                          <a:solidFill>
                            <a:schemeClr val="bg1"/>
                          </a:solidFill>
                          <a:latin typeface="Ubuntu" panose="020B0504030602030204" pitchFamily="34" charset="0"/>
                        </a:rPr>
                        <a:t>Recruiting</a:t>
                      </a:r>
                      <a:r>
                        <a:rPr lang="es-PA" sz="1600" b="0">
                          <a:solidFill>
                            <a:schemeClr val="bg1"/>
                          </a:solidFill>
                          <a:latin typeface="Ubuntu" panose="020B0504030602030204" pitchFamily="34" charset="0"/>
                        </a:rPr>
                        <a:t> and </a:t>
                      </a:r>
                      <a:r>
                        <a:rPr lang="es-PA" sz="1600" b="0" err="1">
                          <a:solidFill>
                            <a:schemeClr val="bg1"/>
                          </a:solidFill>
                          <a:latin typeface="Ubuntu" panose="020B0504030602030204" pitchFamily="34" charset="0"/>
                        </a:rPr>
                        <a:t>Empowering</a:t>
                      </a:r>
                      <a:r>
                        <a:rPr lang="es-PA" sz="1600" b="0">
                          <a:solidFill>
                            <a:schemeClr val="bg1"/>
                          </a:solidFill>
                          <a:latin typeface="Ubuntu" panose="020B0504030602030204" pitchFamily="34" charset="0"/>
                        </a:rPr>
                        <a:t> </a:t>
                      </a:r>
                      <a:r>
                        <a:rPr lang="es-PA" sz="1600" b="0" err="1">
                          <a:solidFill>
                            <a:schemeClr val="bg1"/>
                          </a:solidFill>
                          <a:latin typeface="Ubuntu" panose="020B0504030602030204" pitchFamily="34" charset="0"/>
                        </a:rPr>
                        <a:t>Athletes</a:t>
                      </a:r>
                      <a:endParaRPr lang="es-PA" sz="1600">
                        <a:solidFill>
                          <a:schemeClr val="bg1"/>
                        </a:solidFill>
                      </a:endParaRP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mpd="sng">
                      <a:noFill/>
                    </a:lnL>
                  </a:tcPr>
                </a:tc>
                <a:tc gridSpan="2">
                  <a:txBody>
                    <a:bodyPr/>
                    <a:lstStyle/>
                    <a:p>
                      <a:endParaRPr lang="es-PA" dirty="0"/>
                    </a:p>
                  </a:txBody>
                  <a:tcPr marL="93438" marR="93438" marT="46719" marB="46719"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600">
                        <a:solidFill>
                          <a:srgbClr val="013B82"/>
                        </a:solidFill>
                      </a:endParaRPr>
                    </a:p>
                  </a:txBody>
                  <a:tcPr marL="93438" marR="93438" marT="46719" marB="46719" anchor="ctr">
                    <a:lnL w="12700" cmpd="sng">
                      <a:noFill/>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6027936"/>
                  </a:ext>
                </a:extLst>
              </a:tr>
              <a:tr h="0">
                <a:tc gridSpan="2">
                  <a:txBody>
                    <a:bodyPr/>
                    <a:lstStyle/>
                    <a:p>
                      <a:endParaRPr lang="es-PA"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gridSpan="2">
                  <a:txBody>
                    <a:bodyPr/>
                    <a:lstStyle/>
                    <a:p>
                      <a:endParaRPr lang="es-PA" sz="300" dirty="0">
                        <a:solidFill>
                          <a:srgbClr val="47C6FF"/>
                        </a:solidFill>
                        <a:latin typeface="Ubuntu" panose="020B0504030602030204" pitchFamily="34" charset="0"/>
                      </a:endParaRPr>
                    </a:p>
                  </a:txBody>
                  <a:tcPr marL="92737" marR="92737" marT="46368" marB="46368">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4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4">
                  <a:txBody>
                    <a:bodyPr/>
                    <a:lstStyle/>
                    <a:p>
                      <a:endParaRPr lang="en-US"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gridSpan="2">
                  <a:txBody>
                    <a:bodyPr/>
                    <a:lstStyle/>
                    <a:p>
                      <a:endParaRPr lang="es-PA"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400"/>
                    </a:p>
                  </a:txBody>
                  <a:tcPr marL="93438" marR="93438" marT="46719" marB="46719">
                    <a:lnL w="12700" cmpd="sng">
                      <a:noFill/>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371484">
                <a:tc gridSpan="2">
                  <a:txBody>
                    <a:bodyPr/>
                    <a:lstStyle/>
                    <a:p>
                      <a:endParaRPr lang="es-PA" sz="1800" dirty="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gridSpan="2">
                  <a:txBody>
                    <a:bodyPr/>
                    <a:lstStyle/>
                    <a:p>
                      <a:r>
                        <a:rPr lang="es-PA" sz="1600" b="1" dirty="0">
                          <a:solidFill>
                            <a:srgbClr val="47C6FF"/>
                          </a:solidFill>
                          <a:latin typeface="Ubuntu" panose="020B0504030602030204" pitchFamily="34" charset="0"/>
                          <a:ea typeface="Yu Gothic" panose="020B0400000000000000" pitchFamily="34" charset="-128"/>
                        </a:rPr>
                        <a:t>Project Manager</a:t>
                      </a: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endParaRPr lang="en-US" sz="1500" b="0" kern="1200" dirty="0">
                        <a:solidFill>
                          <a:schemeClr val="bg1"/>
                        </a:solidFill>
                        <a:latin typeface="Ubuntu" panose="020B0504030602030204" pitchFamily="34" charset="0"/>
                        <a:ea typeface="Yu Gothic" panose="020B0400000000000000" pitchFamily="34" charset="-128"/>
                        <a:cs typeface="+mn-cs"/>
                      </a:endParaRP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n-US"/>
                    </a:p>
                  </a:txBody>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extLst>
                  <a:ext uri="{0D108BD9-81ED-4DB2-BD59-A6C34878D82A}">
                    <a16:rowId xmlns:a16="http://schemas.microsoft.com/office/drawing/2014/main" val="1370617446"/>
                  </a:ext>
                </a:extLst>
              </a:tr>
              <a:tr h="371484">
                <a:tc gridSpan="2">
                  <a:txBody>
                    <a:bodyPr/>
                    <a:lstStyle/>
                    <a:p>
                      <a:endParaRPr lang="es-PA" sz="1800" dirty="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800"/>
                    </a:p>
                  </a:txBody>
                  <a:tcPr marL="92737" marR="92737" marT="46368" marB="46368">
                    <a:lnL w="12700" cmpd="sng">
                      <a:noFill/>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2">
                  <a:txBody>
                    <a:bodyPr/>
                    <a:lstStyle/>
                    <a:p>
                      <a:r>
                        <a:rPr lang="es-PA" sz="1600" b="1" dirty="0" err="1">
                          <a:solidFill>
                            <a:srgbClr val="47C6FF"/>
                          </a:solidFill>
                          <a:latin typeface="Ubuntu" panose="020B0504030602030204" pitchFamily="34" charset="0"/>
                          <a:ea typeface="Yu Gothic" panose="020B0400000000000000" pitchFamily="34" charset="-128"/>
                        </a:rPr>
                        <a:t>Teammates</a:t>
                      </a:r>
                      <a:endParaRPr lang="es-PA" sz="1600" b="1" dirty="0">
                        <a:solidFill>
                          <a:srgbClr val="47C6FF"/>
                        </a:solidFill>
                        <a:latin typeface="Ubuntu" panose="020B0504030602030204" pitchFamily="34" charset="0"/>
                        <a:ea typeface="Yu Gothic" panose="020B0400000000000000" pitchFamily="34" charset="-128"/>
                      </a:endParaRP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r>
                        <a:rPr lang="en-US" sz="1500" b="0" kern="1200" dirty="0">
                          <a:solidFill>
                            <a:schemeClr val="bg1"/>
                          </a:solidFill>
                          <a:latin typeface="Ubuntu" panose="020B0504030602030204" pitchFamily="34" charset="0"/>
                          <a:ea typeface="Yu Gothic" panose="020B0400000000000000" pitchFamily="34" charset="-128"/>
                          <a:cs typeface="+mn-cs"/>
                        </a:rPr>
                        <a:t>Conal, Cristina, Caitlin and Brandon</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9050" cap="flat" cmpd="sng" algn="ctr">
                      <a:solidFill>
                        <a:srgbClr val="0093D4"/>
                      </a:solidFill>
                      <a:prstDash val="sysDot"/>
                      <a:round/>
                      <a:headEnd type="none" w="med" len="med"/>
                      <a:tailEnd type="none" w="med" len="med"/>
                    </a:lnL>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800"/>
                    </a:p>
                  </a:txBody>
                  <a:tcPr marL="92737" marR="92737" marT="46368" marB="46368">
                    <a:lnL w="12700" cmpd="sng">
                      <a:noFill/>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138130">
                <a:tc gridSpan="10">
                  <a:txBody>
                    <a:bodyPr/>
                    <a:lstStyle/>
                    <a:p>
                      <a:endParaRPr lang="es-PA" sz="300" dirty="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T>
                      <a:noFill/>
                    </a:lnT>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ap="flat" cmpd="sng" algn="ctr">
                      <a:solidFill>
                        <a:srgbClr val="013B82"/>
                      </a:solidFill>
                      <a:prstDash val="dot"/>
                      <a:round/>
                      <a:headEnd type="none" w="med" len="med"/>
                      <a:tailEnd type="none" w="med" len="med"/>
                    </a:lnT>
                    <a:solidFill>
                      <a:srgbClr val="DDF5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a:lnL w="12700" cmpd="sng">
                      <a:noFill/>
                    </a:lnL>
                    <a:lnT w="12700" cmpd="sng">
                      <a:noFill/>
                    </a:lnT>
                    <a:solidFill>
                      <a:srgbClr val="DDF5FF"/>
                    </a:solidFill>
                  </a:tcPr>
                </a:tc>
                <a:tc hMerge="1">
                  <a:txBody>
                    <a:bodyPr/>
                    <a:lstStyle/>
                    <a:p>
                      <a:endParaRPr lang="es-PA" sz="300"/>
                    </a:p>
                  </a:txBody>
                  <a:tcPr marL="93438" marR="93438" marT="46719" marB="46719">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981323372"/>
                  </a:ext>
                </a:extLst>
              </a:tr>
              <a:tr h="337713">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8">
                  <a:txBody>
                    <a:bodyPr/>
                    <a:lstStyle/>
                    <a:p>
                      <a:r>
                        <a:rPr lang="es-PA" sz="1600" b="1" kern="1200" dirty="0" err="1">
                          <a:solidFill>
                            <a:srgbClr val="ABE7FF"/>
                          </a:solidFill>
                          <a:latin typeface="Ubuntu" panose="020B0504030602030204" pitchFamily="34" charset="0"/>
                          <a:ea typeface="Yu Gothic" panose="020B0400000000000000" pitchFamily="34" charset="-128"/>
                          <a:cs typeface="+mn-cs"/>
                        </a:rPr>
                        <a:t>The</a:t>
                      </a:r>
                      <a:r>
                        <a:rPr lang="es-PA" sz="1600" b="1" kern="1200" dirty="0">
                          <a:solidFill>
                            <a:srgbClr val="ABE7FF"/>
                          </a:solidFill>
                          <a:latin typeface="Ubuntu" panose="020B0504030602030204" pitchFamily="34" charset="0"/>
                          <a:ea typeface="Yu Gothic" panose="020B0400000000000000" pitchFamily="34" charset="-128"/>
                          <a:cs typeface="+mn-cs"/>
                        </a:rPr>
                        <a:t> </a:t>
                      </a:r>
                      <a:r>
                        <a:rPr lang="es-PA" sz="1600" b="1" kern="1200" dirty="0" err="1">
                          <a:solidFill>
                            <a:srgbClr val="ABE7FF"/>
                          </a:solidFill>
                          <a:latin typeface="Ubuntu" panose="020B0504030602030204" pitchFamily="34" charset="0"/>
                          <a:ea typeface="Yu Gothic" panose="020B0400000000000000" pitchFamily="34" charset="-128"/>
                          <a:cs typeface="+mn-cs"/>
                        </a:rPr>
                        <a:t>Problem</a:t>
                      </a:r>
                      <a:endParaRPr lang="es-PA" sz="500" dirty="0">
                        <a:solidFill>
                          <a:srgbClr val="ABE7FF"/>
                        </a:solidFill>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r>
                        <a:rPr lang="es-PA" sz="1800" b="1" kern="1200" err="1">
                          <a:solidFill>
                            <a:srgbClr val="013B82"/>
                          </a:solidFill>
                          <a:latin typeface="Ubuntu" panose="020B0504030602030204" pitchFamily="34" charset="0"/>
                          <a:ea typeface="Yu Gothic" panose="020B0400000000000000" pitchFamily="34" charset="-128"/>
                          <a:cs typeface="+mn-cs"/>
                        </a:rPr>
                        <a:t>The</a:t>
                      </a:r>
                      <a:r>
                        <a:rPr lang="es-PA" sz="1800" b="1" kern="1200">
                          <a:solidFill>
                            <a:srgbClr val="013B82"/>
                          </a:solidFill>
                          <a:latin typeface="Ubuntu" panose="020B0504030602030204" pitchFamily="34" charset="0"/>
                          <a:ea typeface="Yu Gothic" panose="020B0400000000000000" pitchFamily="34" charset="-128"/>
                          <a:cs typeface="+mn-cs"/>
                        </a:rPr>
                        <a:t> </a:t>
                      </a:r>
                      <a:r>
                        <a:rPr lang="es-PA" sz="1800" b="1" kern="1200" err="1">
                          <a:solidFill>
                            <a:srgbClr val="013B82"/>
                          </a:solidFill>
                          <a:latin typeface="Ubuntu" panose="020B0504030602030204" pitchFamily="34" charset="0"/>
                          <a:ea typeface="Yu Gothic" panose="020B0400000000000000" pitchFamily="34" charset="-128"/>
                          <a:cs typeface="+mn-cs"/>
                        </a:rPr>
                        <a:t>Problem</a:t>
                      </a:r>
                      <a:endParaRPr lang="es-PA" sz="1800" b="1" kern="1200">
                        <a:solidFill>
                          <a:srgbClr val="013B82"/>
                        </a:solidFill>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473982777"/>
                  </a:ext>
                </a:extLst>
              </a:tr>
              <a:tr h="1344668">
                <a:tc>
                  <a:txBody>
                    <a:bodyPr/>
                    <a:lstStyle/>
                    <a:p>
                      <a:endParaRPr lang="es-PA" sz="500" dirty="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gridSpan="4">
                  <a:txBody>
                    <a:bodyPr/>
                    <a:lstStyle/>
                    <a:p>
                      <a:pPr>
                        <a:lnSpc>
                          <a:spcPct val="120000"/>
                        </a:lnSpc>
                      </a:pPr>
                      <a:endParaRPr kumimoji="0" lang="en-US" sz="1500" b="0" i="0" u="none" strike="noStrike" kern="100" cap="none" spc="0" normalizeH="0" baseline="0" noProof="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marR="0" lvl="0" indent="0" algn="l" defTabSz="457200" rtl="0" eaLnBrk="1" fontAlgn="auto" latinLnBrk="0" hangingPunct="1">
                        <a:lnSpc>
                          <a:spcPct val="100000"/>
                        </a:lnSpc>
                        <a:spcBef>
                          <a:spcPts val="600"/>
                        </a:spcBef>
                        <a:spcAft>
                          <a:spcPts val="0"/>
                        </a:spcAft>
                        <a:buClr>
                          <a:srgbClr val="013B82"/>
                        </a:buClr>
                        <a:buSzTx/>
                        <a:buFont typeface="Wingdings" panose="05000000000000000000" pitchFamily="2" charset="2"/>
                        <a:buNone/>
                        <a:tabLst/>
                        <a:defRPr/>
                      </a:pPr>
                      <a:r>
                        <a:rPr kumimoji="0" lang="en-US" sz="1800" b="0" i="0" u="none" strike="noStrike" kern="100" cap="none" spc="0" normalizeH="0" baseline="0" noProof="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is a big barrier to inclusion in your community that you are trying to solve through your project?</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L w="12700" cap="flat" cmpd="sng" algn="ctr">
                      <a:noFill/>
                      <a:prstDash val="dot"/>
                      <a:round/>
                      <a:headEnd type="none" w="med" len="med"/>
                      <a:tailEnd type="none" w="med" len="med"/>
                    </a:lnL>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hMerge="1">
                  <a:txBody>
                    <a:bodyPr/>
                    <a:lstStyle/>
                    <a:p>
                      <a:pPr>
                        <a:lnSpc>
                          <a:spcPct val="120000"/>
                        </a:lnSpc>
                      </a:pPr>
                      <a:endParaRPr kumimoji="0" lang="en-US" sz="1500" b="0" i="0" u="none" strike="noStrike" kern="100" cap="none" spc="0" normalizeH="0" baseline="0" noProof="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noFill/>
                      <a:prstDash val="dot"/>
                      <a:round/>
                      <a:headEnd type="none" w="med" len="med"/>
                      <a:tailEnd type="none" w="med" len="med"/>
                    </a:lnL>
                    <a:lnR w="12700" cap="flat" cmpd="sng" algn="ctr">
                      <a:noFill/>
                      <a:prstDash val="dot"/>
                      <a:round/>
                      <a:headEnd type="none" w="med" len="med"/>
                      <a:tailEnd type="none" w="med" len="med"/>
                    </a:lnR>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indent="0">
                        <a:lnSpc>
                          <a:spcPct val="100000"/>
                        </a:lnSpc>
                        <a:buClr>
                          <a:srgbClr val="ED1C24"/>
                        </a:buClr>
                        <a:buSzPct val="120000"/>
                        <a:buFont typeface="Ubuntu" panose="020B0504030602030204" pitchFamily="34" charset="0"/>
                        <a:buNone/>
                      </a:pPr>
                      <a:endParaRPr lang="en-US" sz="1500" dirty="0">
                        <a:solidFill>
                          <a:schemeClr val="bg1"/>
                        </a:solidFill>
                      </a:endParaRPr>
                    </a:p>
                  </a:txBody>
                  <a:tcPr marL="93438" marR="93438" marT="46719" marB="46719" anchor="ctr">
                    <a:lnL w="12700"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tc>
                <a:tc hMerge="1">
                  <a:txBody>
                    <a:bodyPr/>
                    <a:lstStyle/>
                    <a:p>
                      <a:endParaRPr lang="es-PA" sz="5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2458538290"/>
                  </a:ext>
                </a:extLst>
              </a:tr>
              <a:tr h="168385">
                <a:tc>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2">
                  <a:txBody>
                    <a:bodyPr/>
                    <a:lstStyle/>
                    <a:p>
                      <a:endParaRPr lang="es-PA" sz="500"/>
                    </a:p>
                  </a:txBody>
                  <a:tcPr marL="93438" marR="93438" marT="46719" marB="46719">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EFFAFF"/>
                    </a:solidFill>
                  </a:tcPr>
                </a:tc>
                <a:tc hMerge="1">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T w="12700" cap="flat" cmpd="sng" algn="ctr">
                      <a:solidFill>
                        <a:srgbClr val="013B82"/>
                      </a:solidFill>
                      <a:prstDash val="dot"/>
                      <a:round/>
                      <a:headEnd type="none" w="med" len="med"/>
                      <a:tailEnd type="none" w="med" len="med"/>
                    </a:lnT>
                    <a:lnB w="12700" cmpd="sng">
                      <a:noFill/>
                    </a:lnB>
                    <a:solidFill>
                      <a:srgbClr val="DDF5FF"/>
                    </a:solidFill>
                  </a:tcPr>
                </a:tc>
                <a:tc gridSpan="6">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a:noFill/>
                    </a:lnL>
                    <a:lnR w="12700" cmpd="sng">
                      <a:noFill/>
                    </a:lnR>
                    <a:lnT w="12700" cap="flat" cmpd="sng" algn="ctr">
                      <a:solidFill>
                        <a:srgbClr val="013B82"/>
                      </a:solidFill>
                      <a:prstDash val="dot"/>
                      <a:round/>
                      <a:headEnd type="none" w="med" len="med"/>
                      <a:tailEnd type="none" w="med" len="med"/>
                    </a:lnT>
                    <a:lnB w="12700" cmpd="sng">
                      <a:noFill/>
                    </a:lnB>
                    <a:solidFill>
                      <a:srgbClr val="EFFA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521977430"/>
                  </a:ext>
                </a:extLst>
              </a:tr>
              <a:tr h="337713">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5">
                  <a:txBody>
                    <a:bodyPr/>
                    <a:lstStyle/>
                    <a:p>
                      <a:r>
                        <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rPr>
                        <a:t>Project </a:t>
                      </a: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Activities</a:t>
                      </a:r>
                      <a:endParaRPr lang="es-PA" sz="500" dirty="0">
                        <a:solidFill>
                          <a:srgbClr val="9FE4FF"/>
                        </a:solidFill>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800" b="1" i="0" u="none" strike="noStrike" kern="1200" cap="none" spc="0" normalizeH="0" baseline="0" noProof="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hMerge="1">
                  <a:txBody>
                    <a:bodyPr/>
                    <a:lstStyle/>
                    <a:p>
                      <a:endParaRPr lang="es-PA" sz="500"/>
                    </a:p>
                  </a:txBody>
                  <a:tcPr marL="90123" marR="90123" marT="45062" marB="45062" anchor="ctr">
                    <a:lnR w="12700" cmpd="sng">
                      <a:noFill/>
                    </a:lnR>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rowSpan="3">
                  <a:txBody>
                    <a:bodyPr/>
                    <a:lstStyle/>
                    <a:p>
                      <a:endParaRPr lang="es-PA" sz="300">
                        <a:solidFill>
                          <a:srgbClr val="9FE4FF"/>
                        </a:solidFill>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B w="12700" cmpd="sng">
                      <a:noFill/>
                    </a:lnB>
                    <a:lnTlToBr w="12700" cmpd="sng">
                      <a:noFill/>
                      <a:prstDash val="solid"/>
                    </a:lnTlToBr>
                    <a:lnBlToTr w="12700" cmpd="sng">
                      <a:noFill/>
                      <a:prstDash val="solid"/>
                    </a:lnBlToTr>
                    <a:solidFill>
                      <a:srgbClr val="EFFAF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The</a:t>
                      </a:r>
                      <a:r>
                        <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rPr>
                        <a:t> </a:t>
                      </a: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Impact</a:t>
                      </a:r>
                      <a:endPar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4113947618"/>
                  </a:ext>
                </a:extLst>
              </a:tr>
              <a:tr h="600116">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rowSpan="2" gridSpan="5">
                  <a:txBody>
                    <a:bodyPr/>
                    <a:lstStyle/>
                    <a:p>
                      <a:pPr marL="88900" indent="0">
                        <a:spcAft>
                          <a:spcPts val="0"/>
                        </a:spcAft>
                        <a:buClr>
                          <a:srgbClr val="ED1C24"/>
                        </a:buClr>
                        <a:buSzPct val="120000"/>
                        <a:buFont typeface="Ubuntu" panose="020B0504030602030204" pitchFamily="34" charset="0"/>
                        <a:buNone/>
                      </a:pPr>
                      <a:endParaRPr kumimoji="0" lang="en-US" sz="15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rowSpan="2" hMerge="1">
                  <a:txBody>
                    <a:bodyPr/>
                    <a:lstStyle/>
                    <a:p>
                      <a:r>
                        <a:rPr lang="en-US" sz="1800" b="1">
                          <a:solidFill>
                            <a:srgbClr val="013B82"/>
                          </a:solidFill>
                          <a:latin typeface="Ubuntu Light" panose="020B0304030602030204" pitchFamily="34" charset="0"/>
                          <a:ea typeface="Yu Gothic" panose="020B0400000000000000" pitchFamily="34" charset="-128"/>
                        </a:rPr>
                        <a:t>Describe how your project will work</a:t>
                      </a:r>
                      <a:endParaRPr kumimoji="0" lang="en-US" sz="1800" b="1" i="0" u="none" strike="noStrike" kern="100" cap="none" spc="0" normalizeH="0" baseline="0">
                        <a:ln>
                          <a:noFill/>
                        </a:ln>
                        <a:solidFill>
                          <a:srgbClr val="013B82"/>
                        </a:solidFill>
                        <a:effectLst/>
                        <a:uLnTx/>
                        <a:uFillTx/>
                        <a:latin typeface="Ubuntu Light" panose="020B0304030602030204" pitchFamily="34" charset="0"/>
                        <a:ea typeface="Calibri" panose="020F0502020204030204" pitchFamily="34" charset="0"/>
                        <a:cs typeface="Times New Roman" panose="02020603050405020304" pitchFamily="18" charset="0"/>
                      </a:endParaRP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do I want to accomplish?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Where will your project take place?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Who will be involved? </a:t>
                      </a: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rowSpan="2" h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R w="12700" cmpd="sng">
                      <a:noFill/>
                    </a:lnR>
                  </a:tcPr>
                </a:tc>
                <a:tc rowSpan="2" hMerge="1">
                  <a:txBody>
                    <a:bodyPr/>
                    <a:lstStyle/>
                    <a:p>
                      <a:endParaRPr lang="en-US"/>
                    </a:p>
                  </a:txBody>
                  <a:tcPr/>
                </a:tc>
                <a:tc rowSpan="2" hMerge="1">
                  <a:txBody>
                    <a:bodyPr/>
                    <a:lstStyle/>
                    <a:p>
                      <a:pPr marL="88900" indent="0">
                        <a:spcAft>
                          <a:spcPts val="600"/>
                        </a:spcAft>
                        <a:buClr>
                          <a:srgbClr val="ED1C24"/>
                        </a:buClr>
                        <a:buSzPct val="120000"/>
                        <a:buFont typeface="Ubuntu" panose="020B0504030602030204" pitchFamily="34" charset="0"/>
                        <a:buNone/>
                      </a:pPr>
                      <a:endParaRPr kumimoji="0" lang="en-US" sz="16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tc rowSpan="2" gridSpan="2">
                  <a:txBody>
                    <a:bodyPr/>
                    <a:lstStyle/>
                    <a:p>
                      <a:pPr marL="88900" indent="0" algn="l" defTabSz="914400" rtl="0" eaLnBrk="1" latinLnBrk="0" hangingPunct="1">
                        <a:spcAft>
                          <a:spcPts val="0"/>
                        </a:spcAft>
                        <a:buClr>
                          <a:srgbClr val="ED1C24"/>
                        </a:buClr>
                        <a:buSzPct val="120000"/>
                        <a:buFont typeface="Ubuntu" panose="020B0504030602030204" pitchFamily="34" charset="0"/>
                        <a:buNone/>
                      </a:pPr>
                      <a:endParaRPr kumimoji="0" lang="en-US" sz="16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FFAFF"/>
                    </a:solidFill>
                  </a:tcPr>
                </a:tc>
                <a:tc rowSpan="2" h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014186931"/>
                  </a:ext>
                </a:extLst>
              </a:tr>
              <a:tr h="1232286">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gridSpan="5"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T w="12700" cap="flat" cmpd="sng" algn="ctr">
                      <a:solidFill>
                        <a:srgbClr val="013B82"/>
                      </a:solidFill>
                      <a:prstDash val="dot"/>
                      <a:round/>
                      <a:headEnd type="none" w="med" len="med"/>
                      <a:tailEnd type="none" w="med" len="med"/>
                    </a:lnT>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vMerge="1">
                  <a:txBody>
                    <a:bodyPr/>
                    <a:lstStyle/>
                    <a:p>
                      <a:endParaRPr lang="en-US"/>
                    </a:p>
                  </a:txBody>
                  <a:tcPr/>
                </a:tc>
                <a:tc hMerge="1" vMerge="1">
                  <a:txBody>
                    <a:bodyPr/>
                    <a:lstStyle/>
                    <a:p>
                      <a:endParaRPr lang="en-US"/>
                    </a:p>
                  </a:txBody>
                  <a:tcPr/>
                </a:tc>
                <a:tc vMerge="1">
                  <a:txBody>
                    <a:bodyPr/>
                    <a:lstStyle/>
                    <a:p>
                      <a:endParaRPr lang="es-PA"/>
                    </a:p>
                  </a:txBody>
                  <a:tcPr/>
                </a:tc>
                <a:tc gridSpan="2" vMerge="1">
                  <a:txBody>
                    <a:bodyPr/>
                    <a:lstStyle/>
                    <a:p>
                      <a:endParaRPr lang="es-PA"/>
                    </a:p>
                  </a:txBody>
                  <a:tcPr>
                    <a:lnL w="12700" cmpd="sng">
                      <a:noFill/>
                    </a:lnL>
                  </a:tcPr>
                </a:tc>
                <a:tc hMerge="1"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ap="flat" cmpd="sng" algn="ctr">
                      <a:solidFill>
                        <a:srgbClr val="185EA8"/>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3754814950"/>
                  </a:ext>
                </a:extLst>
              </a:tr>
              <a:tr h="153257">
                <a:tc gridSpan="10">
                  <a:txBody>
                    <a:bodyPr/>
                    <a:lstStyle/>
                    <a:p>
                      <a:endParaRPr lang="es-PA" sz="400" dirty="0">
                        <a:solidFill>
                          <a:schemeClr val="bg1"/>
                        </a:solidFill>
                        <a:latin typeface="Ubuntu Light" panose="020B0304030602030204" pitchFamily="34" charset="0"/>
                      </a:endParaRPr>
                    </a:p>
                  </a:txBody>
                  <a:tcPr marL="93438" marR="93438" marT="46719" marB="46719">
                    <a:lnT w="12700" cmpd="sng">
                      <a:noFill/>
                    </a:lnT>
                    <a:solidFill>
                      <a:srgbClr val="EFFAFF"/>
                    </a:solidFill>
                  </a:tcPr>
                </a:tc>
                <a:tc hMerge="1">
                  <a:txBody>
                    <a:bodyPr/>
                    <a:lstStyle/>
                    <a:p>
                      <a:endParaRPr lang="en-US"/>
                    </a:p>
                  </a:txBody>
                  <a:tcPr>
                    <a:lnT>
                      <a:noFill/>
                    </a:lnT>
                  </a:tcPr>
                </a:tc>
                <a:tc h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a:txBody>
                    <a:bodyPr/>
                    <a:lstStyle/>
                    <a:p>
                      <a:endParaRPr lang="es-PA"/>
                    </a:p>
                  </a:txBody>
                  <a:tcPr/>
                </a:tc>
                <a:tc hMerge="1">
                  <a:txBody>
                    <a:bodyPr/>
                    <a:lstStyle/>
                    <a:p>
                      <a:endParaRPr lang="en-US"/>
                    </a:p>
                  </a:txBody>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lnT w="12700" cmpd="sng">
                      <a:noFill/>
                    </a:lnT>
                  </a:tcPr>
                </a:tc>
                <a:tc hMerge="1">
                  <a:txBody>
                    <a:bodyPr/>
                    <a:lstStyle/>
                    <a:p>
                      <a:endParaRPr lang="es-PA" sz="600"/>
                    </a:p>
                  </a:txBody>
                  <a:tcPr>
                    <a:lnT w="12700" cmpd="sng">
                      <a:noFill/>
                    </a:lnT>
                  </a:tcPr>
                </a:tc>
                <a:tc hMerge="1">
                  <a:txBody>
                    <a:bodyPr/>
                    <a:lstStyle/>
                    <a:p>
                      <a:endParaRPr lang="es-PA" sz="800"/>
                    </a:p>
                  </a:txBody>
                  <a:tcPr marL="93438" marR="93438" marT="46719" marB="46719">
                    <a:lnT w="12700" cmpd="sng">
                      <a:noFill/>
                    </a:lnT>
                    <a:solidFill>
                      <a:srgbClr val="DDF5FF"/>
                    </a:solidFill>
                  </a:tcPr>
                </a:tc>
                <a:extLst>
                  <a:ext uri="{0D108BD9-81ED-4DB2-BD59-A6C34878D82A}">
                    <a16:rowId xmlns:a16="http://schemas.microsoft.com/office/drawing/2014/main" val="1243274102"/>
                  </a:ext>
                </a:extLst>
              </a:tr>
            </a:tbl>
          </a:graphicData>
        </a:graphic>
      </p:graphicFrame>
      <p:graphicFrame>
        <p:nvGraphicFramePr>
          <p:cNvPr id="5" name="Tabla 4">
            <a:extLst>
              <a:ext uri="{FF2B5EF4-FFF2-40B4-BE49-F238E27FC236}">
                <a16:creationId xmlns:a16="http://schemas.microsoft.com/office/drawing/2014/main" id="{096E6F28-476C-25F8-895B-234EBB5821D4}"/>
              </a:ext>
            </a:extLst>
          </p:cNvPr>
          <p:cNvGraphicFramePr>
            <a:graphicFrameLocks noGrp="1"/>
          </p:cNvGraphicFramePr>
          <p:nvPr>
            <p:extLst>
              <p:ext uri="{D42A27DB-BD31-4B8C-83A1-F6EECF244321}">
                <p14:modId xmlns:p14="http://schemas.microsoft.com/office/powerpoint/2010/main" val="4036569066"/>
              </p:ext>
            </p:extLst>
          </p:nvPr>
        </p:nvGraphicFramePr>
        <p:xfrm>
          <a:off x="310211" y="862523"/>
          <a:ext cx="11491267" cy="1768583"/>
        </p:xfrm>
        <a:graphic>
          <a:graphicData uri="http://schemas.openxmlformats.org/drawingml/2006/table">
            <a:tbl>
              <a:tblPr firstRow="1" bandRow="1">
                <a:tableStyleId>{5C22544A-7EE6-4342-B048-85BDC9FD1C3A}</a:tableStyleId>
              </a:tblPr>
              <a:tblGrid>
                <a:gridCol w="431911">
                  <a:extLst>
                    <a:ext uri="{9D8B030D-6E8A-4147-A177-3AD203B41FA5}">
                      <a16:colId xmlns:a16="http://schemas.microsoft.com/office/drawing/2014/main" val="784872245"/>
                    </a:ext>
                  </a:extLst>
                </a:gridCol>
                <a:gridCol w="2368087">
                  <a:extLst>
                    <a:ext uri="{9D8B030D-6E8A-4147-A177-3AD203B41FA5}">
                      <a16:colId xmlns:a16="http://schemas.microsoft.com/office/drawing/2014/main" val="1259728211"/>
                    </a:ext>
                  </a:extLst>
                </a:gridCol>
                <a:gridCol w="8160468">
                  <a:extLst>
                    <a:ext uri="{9D8B030D-6E8A-4147-A177-3AD203B41FA5}">
                      <a16:colId xmlns:a16="http://schemas.microsoft.com/office/drawing/2014/main" val="2724580264"/>
                    </a:ext>
                  </a:extLst>
                </a:gridCol>
                <a:gridCol w="530801">
                  <a:extLst>
                    <a:ext uri="{9D8B030D-6E8A-4147-A177-3AD203B41FA5}">
                      <a16:colId xmlns:a16="http://schemas.microsoft.com/office/drawing/2014/main" val="1933741318"/>
                    </a:ext>
                  </a:extLst>
                </a:gridCol>
              </a:tblGrid>
              <a:tr h="175063">
                <a:tc gridSpan="2">
                  <a:txBody>
                    <a:bodyPr/>
                    <a:lstStyle/>
                    <a:p>
                      <a:pPr algn="ctr"/>
                      <a:endParaRPr lang="es-PA" sz="400" b="0" dirty="0">
                        <a:solidFill>
                          <a:schemeClr val="tx1">
                            <a:lumMod val="75000"/>
                            <a:lumOff val="25000"/>
                          </a:schemeClr>
                        </a:solidFill>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3D226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hMerge="1">
                  <a:txBody>
                    <a:bodyPr/>
                    <a:lstStyle/>
                    <a:p>
                      <a:endParaRPr lang="en-US"/>
                    </a:p>
                  </a:txBody>
                  <a:tcPr/>
                </a:tc>
                <a:tc gridSpan="2">
                  <a:txBody>
                    <a:bodyPr/>
                    <a:lstStyle/>
                    <a:p>
                      <a:endParaRPr lang="en-US" sz="400" dirty="0">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3D226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92278F"/>
                    </a:solidFill>
                  </a:tcPr>
                </a:tc>
                <a:tc hMerge="1">
                  <a:txBody>
                    <a:bodyPr/>
                    <a:lstStyle/>
                    <a:p>
                      <a:endParaRPr lang="en-US"/>
                    </a:p>
                  </a:txBody>
                  <a:tcPr>
                    <a:lnL w="12700" cmpd="sng">
                      <a:noFill/>
                    </a:lnL>
                  </a:tcPr>
                </a:tc>
                <a:extLst>
                  <a:ext uri="{0D108BD9-81ED-4DB2-BD59-A6C34878D82A}">
                    <a16:rowId xmlns:a16="http://schemas.microsoft.com/office/drawing/2014/main" val="2189898742"/>
                  </a:ext>
                </a:extLst>
              </a:tr>
              <a:tr h="420343">
                <a:tc>
                  <a:txBody>
                    <a:bodyPr/>
                    <a:lstStyle/>
                    <a:p>
                      <a:pPr algn="ctr"/>
                      <a:endParaRPr lang="es-PA" sz="300" b="1" dirty="0">
                        <a:solidFill>
                          <a:schemeClr val="tx1">
                            <a:lumMod val="75000"/>
                            <a:lumOff val="25000"/>
                          </a:schemeClr>
                        </a:solidFill>
                        <a:latin typeface="Ubuntu Light" panose="020B0304030602030204" pitchFamily="34" charset="0"/>
                      </a:endParaRPr>
                    </a:p>
                  </a:txBody>
                  <a:tcPr marL="89828" marR="89828" marT="44914" marB="44914" anchor="ctr">
                    <a:lnL w="9525" cap="flat" cmpd="sng" algn="ctr">
                      <a:noFill/>
                      <a:prstDash val="dot"/>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2000" b="1" dirty="0">
                          <a:solidFill>
                            <a:schemeClr val="bg1"/>
                          </a:solidFill>
                          <a:latin typeface="Ubuntu" panose="020B0504030602030204" pitchFamily="34" charset="0"/>
                        </a:rPr>
                        <a:t>Project </a:t>
                      </a:r>
                      <a:r>
                        <a:rPr lang="es-PA" sz="2000" b="1" dirty="0" err="1">
                          <a:solidFill>
                            <a:schemeClr val="bg1"/>
                          </a:solidFill>
                          <a:latin typeface="Ubuntu" panose="020B0504030602030204" pitchFamily="34" charset="0"/>
                        </a:rPr>
                        <a:t>Name</a:t>
                      </a:r>
                      <a:endParaRPr lang="es-PA" sz="2000" b="1" dirty="0">
                        <a:solidFill>
                          <a:schemeClr val="bg1"/>
                        </a:solidFill>
                        <a:latin typeface="Ubuntu" panose="020B0504030602030204" pitchFamily="34" charset="0"/>
                      </a:endParaRPr>
                    </a:p>
                  </a:txBody>
                  <a:tcPr marL="89828" marR="89828" marT="44914" marB="44914" anchor="ctr">
                    <a:lnL w="12700" cap="flat" cmpd="sng" algn="ctr">
                      <a:noFill/>
                      <a:prstDash val="solid"/>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TlToBr w="12700" cmpd="sng">
                      <a:noFill/>
                      <a:prstDash val="solid"/>
                    </a:lnTlToBr>
                    <a:lnBlToTr w="12700" cmpd="sng">
                      <a:noFill/>
                      <a:prstDash val="solid"/>
                    </a:lnBlToTr>
                    <a:solidFill>
                      <a:srgbClr val="92278F"/>
                    </a:solidFill>
                  </a:tcPr>
                </a:tc>
                <a:tc>
                  <a:txBody>
                    <a:bodyPr/>
                    <a:lstStyle/>
                    <a:p>
                      <a:endParaRPr lang="en-US" sz="2100" dirty="0"/>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2100" dirty="0"/>
                    </a:p>
                  </a:txBody>
                  <a:tcPr marL="105944" marR="105944" marT="52972" marB="52972"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1736027936"/>
                  </a:ext>
                </a:extLst>
              </a:tr>
              <a:tr h="157784">
                <a:tc>
                  <a:txBody>
                    <a:bodyPr/>
                    <a:lstStyle/>
                    <a:p>
                      <a:endParaRPr lang="es-PA" sz="300" dirty="0">
                        <a:latin typeface="Ubuntu Light" panose="020B0304030602030204" pitchFamily="34" charset="0"/>
                      </a:endParaRPr>
                    </a:p>
                  </a:txBody>
                  <a:tcPr marL="105944" marR="105944" marT="52972" marB="52972">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a:txBody>
                    <a:bodyPr/>
                    <a:lstStyle/>
                    <a:p>
                      <a:endParaRPr lang="es-PA" sz="300" dirty="0">
                        <a:solidFill>
                          <a:schemeClr val="bg1"/>
                        </a:solidFill>
                        <a:latin typeface="Ubuntu" panose="020B0504030602030204" pitchFamily="34" charset="0"/>
                      </a:endParaRPr>
                    </a:p>
                  </a:txBody>
                  <a:tcPr marL="105150" marR="105150" marT="52574" marB="52574">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a:txBody>
                    <a:bodyPr/>
                    <a:lstStyle/>
                    <a:p>
                      <a:endParaRPr lang="en-US"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92278F"/>
                    </a:solidFill>
                  </a:tcPr>
                </a:tc>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4103080341"/>
                  </a:ext>
                </a:extLst>
              </a:tr>
              <a:tr h="421205">
                <a:tc>
                  <a:txBody>
                    <a:bodyPr/>
                    <a:lstStyle/>
                    <a:p>
                      <a:endParaRPr lang="es-PA" sz="300" dirty="0">
                        <a:latin typeface="Ubuntu Light" panose="020B03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a:txBody>
                    <a:bodyPr/>
                    <a:lstStyle/>
                    <a:p>
                      <a:r>
                        <a:rPr lang="es-PA" sz="2000" b="1" dirty="0">
                          <a:solidFill>
                            <a:schemeClr val="bg1"/>
                          </a:solidFill>
                          <a:latin typeface="Ubuntu" panose="020B0504030602030204" pitchFamily="34" charset="0"/>
                          <a:ea typeface="Yu Gothic" panose="020B0400000000000000" pitchFamily="34" charset="-128"/>
                        </a:rPr>
                        <a:t>Project Manager</a:t>
                      </a: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92278F"/>
                    </a:solidFill>
                  </a:tcPr>
                </a:tc>
                <a:tc>
                  <a:txBody>
                    <a:bodyPr/>
                    <a:lstStyle/>
                    <a:p>
                      <a:endParaRPr lang="en-US" sz="2100" dirty="0"/>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2100" dirty="0"/>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1370617446"/>
                  </a:ext>
                </a:extLst>
              </a:tr>
              <a:tr h="421205">
                <a:tc>
                  <a:txBody>
                    <a:bodyPr/>
                    <a:lstStyle/>
                    <a:p>
                      <a:endParaRPr lang="es-PA" sz="300" dirty="0">
                        <a:latin typeface="Ubuntu Light" panose="020B03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a:txBody>
                    <a:bodyPr/>
                    <a:lstStyle/>
                    <a:p>
                      <a:r>
                        <a:rPr lang="es-PA" sz="2000" b="1" dirty="0" err="1">
                          <a:solidFill>
                            <a:schemeClr val="bg1"/>
                          </a:solidFill>
                          <a:latin typeface="Ubuntu" panose="020B0504030602030204" pitchFamily="34" charset="0"/>
                          <a:ea typeface="Yu Gothic" panose="020B0400000000000000" pitchFamily="34" charset="-128"/>
                        </a:rPr>
                        <a:t>Teammates</a:t>
                      </a:r>
                      <a:endParaRPr lang="es-PA" sz="2000" b="1" dirty="0">
                        <a:solidFill>
                          <a:schemeClr val="bg1"/>
                        </a:solidFill>
                        <a:latin typeface="Ubuntu" panose="020B0504030602030204" pitchFamily="34" charset="0"/>
                        <a:ea typeface="Yu Gothic" panose="020B0400000000000000" pitchFamily="34" charset="-128"/>
                      </a:endParaRP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a:txBody>
                    <a:bodyPr/>
                    <a:lstStyle/>
                    <a:p>
                      <a:endParaRPr lang="en-US" sz="2100" dirty="0"/>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2100" dirty="0"/>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3209509643"/>
                  </a:ext>
                </a:extLst>
              </a:tr>
              <a:tr h="157784">
                <a:tc gridSpan="4">
                  <a:txBody>
                    <a:bodyPr/>
                    <a:lstStyle/>
                    <a:p>
                      <a:endParaRPr lang="es-PA" sz="300" dirty="0"/>
                    </a:p>
                  </a:txBody>
                  <a:tcPr marL="89828" marR="89828" marT="44914" marB="44914">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92278F"/>
                    </a:solidFill>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n-US"/>
                    </a:p>
                  </a:txBody>
                  <a:tcPr>
                    <a:lnL w="12700" cmpd="sng">
                      <a:noFill/>
                    </a:lnL>
                    <a:lnT w="12700" cap="flat" cmpd="sng" algn="ctr">
                      <a:solidFill>
                        <a:srgbClr val="013B82"/>
                      </a:solidFill>
                      <a:prstDash val="dot"/>
                      <a:round/>
                      <a:headEnd type="none" w="med" len="med"/>
                      <a:tailEnd type="none" w="med" len="med"/>
                    </a:lnT>
                  </a:tcPr>
                </a:tc>
                <a:tc hMerge="1">
                  <a:txBody>
                    <a:bodyPr/>
                    <a:lstStyle/>
                    <a:p>
                      <a:endParaRPr lang="es-PA" sz="600"/>
                    </a:p>
                  </a:txBody>
                  <a:tcPr>
                    <a:lnL w="12700" cmpd="sng">
                      <a:noFill/>
                    </a:lnL>
                    <a:lnT w="12700" cmpd="sng">
                      <a:noFill/>
                    </a:lnT>
                    <a:solidFill>
                      <a:srgbClr val="DDF5FF"/>
                    </a:solidFill>
                  </a:tcPr>
                </a:tc>
                <a:extLst>
                  <a:ext uri="{0D108BD9-81ED-4DB2-BD59-A6C34878D82A}">
                    <a16:rowId xmlns:a16="http://schemas.microsoft.com/office/drawing/2014/main" val="981323372"/>
                  </a:ext>
                </a:extLst>
              </a:tr>
            </a:tbl>
          </a:graphicData>
        </a:graphic>
      </p:graphicFrame>
      <p:sp>
        <p:nvSpPr>
          <p:cNvPr id="19" name="Text Placeholder 18">
            <a:extLst>
              <a:ext uri="{FF2B5EF4-FFF2-40B4-BE49-F238E27FC236}">
                <a16:creationId xmlns:a16="http://schemas.microsoft.com/office/drawing/2014/main" id="{AAC332F9-54B0-5DE4-05BE-C701A2853246}"/>
              </a:ext>
            </a:extLst>
          </p:cNvPr>
          <p:cNvSpPr>
            <a:spLocks noGrp="1"/>
          </p:cNvSpPr>
          <p:nvPr>
            <p:ph type="body" sz="quarter" idx="4294967295"/>
          </p:nvPr>
        </p:nvSpPr>
        <p:spPr>
          <a:xfrm>
            <a:off x="722932" y="348630"/>
            <a:ext cx="6884368" cy="466725"/>
          </a:xfrm>
        </p:spPr>
        <p:txBody>
          <a:bodyPr>
            <a:noAutofit/>
          </a:bodyPr>
          <a:lstStyle/>
          <a:p>
            <a:pPr marL="0" indent="0">
              <a:buNone/>
            </a:pPr>
            <a:r>
              <a:rPr lang="en-US" sz="2000" b="1" dirty="0">
                <a:solidFill>
                  <a:srgbClr val="0095DA"/>
                </a:solidFill>
                <a:latin typeface="Ubuntu" panose="020B0504030602030204" pitchFamily="34" charset="0"/>
              </a:rPr>
              <a:t>Example of Project Summary</a:t>
            </a:r>
          </a:p>
        </p:txBody>
      </p:sp>
      <p:sp>
        <p:nvSpPr>
          <p:cNvPr id="15" name="TextBox 14">
            <a:extLst>
              <a:ext uri="{FF2B5EF4-FFF2-40B4-BE49-F238E27FC236}">
                <a16:creationId xmlns:a16="http://schemas.microsoft.com/office/drawing/2014/main" id="{8A2B614A-2CDB-2FD3-15F9-B3B63DC88BB3}"/>
              </a:ext>
            </a:extLst>
          </p:cNvPr>
          <p:cNvSpPr txBox="1"/>
          <p:nvPr/>
        </p:nvSpPr>
        <p:spPr>
          <a:xfrm>
            <a:off x="3288030" y="1053331"/>
            <a:ext cx="4213860" cy="369332"/>
          </a:xfrm>
          <a:prstGeom prst="rect">
            <a:avLst/>
          </a:prstGeom>
          <a:noFill/>
        </p:spPr>
        <p:txBody>
          <a:bodyPr wrap="square" lIns="91440" tIns="45720" rIns="91440" bIns="45720" rtlCol="0" anchor="t">
            <a:spAutoFit/>
          </a:bodyPr>
          <a:lstStyle/>
          <a:p>
            <a:r>
              <a:rPr lang="es-PA" dirty="0" err="1">
                <a:solidFill>
                  <a:srgbClr val="92278F"/>
                </a:solidFill>
                <a:latin typeface="Ubuntu"/>
              </a:rPr>
              <a:t>Recruiting</a:t>
            </a:r>
            <a:r>
              <a:rPr lang="es-PA" dirty="0">
                <a:solidFill>
                  <a:srgbClr val="92278F"/>
                </a:solidFill>
                <a:latin typeface="Ubuntu"/>
              </a:rPr>
              <a:t> and </a:t>
            </a:r>
            <a:r>
              <a:rPr lang="es-PA" dirty="0" err="1">
                <a:solidFill>
                  <a:srgbClr val="92278F"/>
                </a:solidFill>
                <a:latin typeface="Ubuntu"/>
              </a:rPr>
              <a:t>Empowering</a:t>
            </a:r>
            <a:r>
              <a:rPr lang="es-PA" dirty="0">
                <a:solidFill>
                  <a:srgbClr val="92278F"/>
                </a:solidFill>
                <a:latin typeface="Ubuntu"/>
              </a:rPr>
              <a:t> </a:t>
            </a:r>
            <a:r>
              <a:rPr lang="es-PA" dirty="0" err="1">
                <a:solidFill>
                  <a:srgbClr val="92278F"/>
                </a:solidFill>
                <a:latin typeface="Ubuntu"/>
              </a:rPr>
              <a:t>Athletes</a:t>
            </a:r>
            <a:endParaRPr lang="es-PA" dirty="0">
              <a:solidFill>
                <a:srgbClr val="92278F"/>
              </a:solidFill>
              <a:latin typeface="Ubuntu"/>
            </a:endParaRPr>
          </a:p>
        </p:txBody>
      </p:sp>
      <p:sp>
        <p:nvSpPr>
          <p:cNvPr id="16" name="TextBox 15">
            <a:extLst>
              <a:ext uri="{FF2B5EF4-FFF2-40B4-BE49-F238E27FC236}">
                <a16:creationId xmlns:a16="http://schemas.microsoft.com/office/drawing/2014/main" id="{86C7D4F2-1B3C-8C8A-E710-DA5FFA58EF94}"/>
              </a:ext>
            </a:extLst>
          </p:cNvPr>
          <p:cNvSpPr txBox="1"/>
          <p:nvPr/>
        </p:nvSpPr>
        <p:spPr>
          <a:xfrm>
            <a:off x="3288030" y="2074312"/>
            <a:ext cx="4213860" cy="369332"/>
          </a:xfrm>
          <a:prstGeom prst="rect">
            <a:avLst/>
          </a:prstGeom>
          <a:noFill/>
        </p:spPr>
        <p:txBody>
          <a:bodyPr wrap="square" lIns="91440" tIns="45720" rIns="91440" bIns="45720" rtlCol="0" anchor="t">
            <a:spAutoFit/>
          </a:bodyPr>
          <a:lstStyle/>
          <a:p>
            <a:r>
              <a:rPr lang="en-US" dirty="0">
                <a:solidFill>
                  <a:srgbClr val="92278F"/>
                </a:solidFill>
                <a:latin typeface="Ubuntu"/>
              </a:rPr>
              <a:t>Conal, Cristina, Caitlin and Brandon</a:t>
            </a:r>
          </a:p>
        </p:txBody>
      </p:sp>
      <p:grpSp>
        <p:nvGrpSpPr>
          <p:cNvPr id="8" name="Group 7">
            <a:extLst>
              <a:ext uri="{FF2B5EF4-FFF2-40B4-BE49-F238E27FC236}">
                <a16:creationId xmlns:a16="http://schemas.microsoft.com/office/drawing/2014/main" id="{25ECD288-88D2-2ED9-6D0E-D5CA477332AC}"/>
              </a:ext>
            </a:extLst>
          </p:cNvPr>
          <p:cNvGrpSpPr/>
          <p:nvPr/>
        </p:nvGrpSpPr>
        <p:grpSpPr>
          <a:xfrm>
            <a:off x="10779469" y="5482284"/>
            <a:ext cx="1166071" cy="1158902"/>
            <a:chOff x="8986042" y="5095418"/>
            <a:chExt cx="2274727" cy="2260741"/>
          </a:xfrm>
        </p:grpSpPr>
        <p:sp>
          <p:nvSpPr>
            <p:cNvPr id="9" name="Oval 8">
              <a:extLst>
                <a:ext uri="{FF2B5EF4-FFF2-40B4-BE49-F238E27FC236}">
                  <a16:creationId xmlns:a16="http://schemas.microsoft.com/office/drawing/2014/main" id="{72A75938-8612-DD14-CD11-D05FE76F11AE}"/>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8">
              <a:extLst>
                <a:ext uri="{FF2B5EF4-FFF2-40B4-BE49-F238E27FC236}">
                  <a16:creationId xmlns:a16="http://schemas.microsoft.com/office/drawing/2014/main" id="{94B0016D-E9D7-A930-0581-F2D741C39BA9}"/>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2" name="Graphic 21">
              <a:extLst>
                <a:ext uri="{FF2B5EF4-FFF2-40B4-BE49-F238E27FC236}">
                  <a16:creationId xmlns:a16="http://schemas.microsoft.com/office/drawing/2014/main" id="{F110EDC9-8C5C-6D4C-5120-A1DB8F4625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sp>
        <p:nvSpPr>
          <p:cNvPr id="3" name="TextBox 2">
            <a:extLst>
              <a:ext uri="{FF2B5EF4-FFF2-40B4-BE49-F238E27FC236}">
                <a16:creationId xmlns:a16="http://schemas.microsoft.com/office/drawing/2014/main" id="{BD48EC46-BB04-1666-2A6B-2DB2174B5B9F}"/>
              </a:ext>
            </a:extLst>
          </p:cNvPr>
          <p:cNvSpPr txBox="1"/>
          <p:nvPr/>
        </p:nvSpPr>
        <p:spPr>
          <a:xfrm>
            <a:off x="3288030" y="1645307"/>
            <a:ext cx="4213860" cy="369332"/>
          </a:xfrm>
          <a:prstGeom prst="rect">
            <a:avLst/>
          </a:prstGeom>
          <a:noFill/>
        </p:spPr>
        <p:txBody>
          <a:bodyPr wrap="square" lIns="91440" tIns="45720" rIns="91440" bIns="45720" rtlCol="0" anchor="t">
            <a:spAutoFit/>
          </a:bodyPr>
          <a:lstStyle/>
          <a:p>
            <a:r>
              <a:rPr lang="en-US" dirty="0">
                <a:solidFill>
                  <a:srgbClr val="92278F"/>
                </a:solidFill>
                <a:latin typeface="Ubuntu"/>
              </a:rPr>
              <a:t>Conal</a:t>
            </a:r>
          </a:p>
        </p:txBody>
      </p:sp>
    </p:spTree>
    <p:extLst>
      <p:ext uri="{BB962C8B-B14F-4D97-AF65-F5344CB8AC3E}">
        <p14:creationId xmlns:p14="http://schemas.microsoft.com/office/powerpoint/2010/main" val="34144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E9E2-72F8-8A42-4E98-85EF52961C0B}"/>
            </a:ext>
          </a:extLst>
        </p:cNvPr>
        <p:cNvGrpSpPr/>
        <p:nvPr/>
      </p:nvGrpSpPr>
      <p:grpSpPr>
        <a:xfrm>
          <a:off x="0" y="0"/>
          <a:ext cx="0" cy="0"/>
          <a:chOff x="0" y="0"/>
          <a:chExt cx="0" cy="0"/>
        </a:xfrm>
      </p:grpSpPr>
      <p:graphicFrame>
        <p:nvGraphicFramePr>
          <p:cNvPr id="17" name="Tabla 4">
            <a:extLst>
              <a:ext uri="{FF2B5EF4-FFF2-40B4-BE49-F238E27FC236}">
                <a16:creationId xmlns:a16="http://schemas.microsoft.com/office/drawing/2014/main" id="{1A85CB44-2516-67D3-A10E-4AC8C8CB6E27}"/>
              </a:ext>
            </a:extLst>
          </p:cNvPr>
          <p:cNvGraphicFramePr>
            <a:graphicFrameLocks noGrp="1"/>
          </p:cNvGraphicFramePr>
          <p:nvPr>
            <p:extLst>
              <p:ext uri="{D42A27DB-BD31-4B8C-83A1-F6EECF244321}">
                <p14:modId xmlns:p14="http://schemas.microsoft.com/office/powerpoint/2010/main" val="2710211064"/>
              </p:ext>
            </p:extLst>
          </p:nvPr>
        </p:nvGraphicFramePr>
        <p:xfrm>
          <a:off x="722932" y="740689"/>
          <a:ext cx="10134786" cy="5719972"/>
        </p:xfrm>
        <a:graphic>
          <a:graphicData uri="http://schemas.openxmlformats.org/drawingml/2006/table">
            <a:tbl>
              <a:tblPr firstRow="1" bandRow="1">
                <a:tableStyleId>{5C22544A-7EE6-4342-B048-85BDC9FD1C3A}</a:tableStyleId>
              </a:tblPr>
              <a:tblGrid>
                <a:gridCol w="261542">
                  <a:extLst>
                    <a:ext uri="{9D8B030D-6E8A-4147-A177-3AD203B41FA5}">
                      <a16:colId xmlns:a16="http://schemas.microsoft.com/office/drawing/2014/main" val="784872245"/>
                    </a:ext>
                  </a:extLst>
                </a:gridCol>
                <a:gridCol w="237850">
                  <a:extLst>
                    <a:ext uri="{9D8B030D-6E8A-4147-A177-3AD203B41FA5}">
                      <a16:colId xmlns:a16="http://schemas.microsoft.com/office/drawing/2014/main" val="2329577228"/>
                    </a:ext>
                  </a:extLst>
                </a:gridCol>
                <a:gridCol w="1608017">
                  <a:extLst>
                    <a:ext uri="{9D8B030D-6E8A-4147-A177-3AD203B41FA5}">
                      <a16:colId xmlns:a16="http://schemas.microsoft.com/office/drawing/2014/main" val="1259728211"/>
                    </a:ext>
                  </a:extLst>
                </a:gridCol>
                <a:gridCol w="362064">
                  <a:extLst>
                    <a:ext uri="{9D8B030D-6E8A-4147-A177-3AD203B41FA5}">
                      <a16:colId xmlns:a16="http://schemas.microsoft.com/office/drawing/2014/main" val="794918554"/>
                    </a:ext>
                  </a:extLst>
                </a:gridCol>
                <a:gridCol w="280685">
                  <a:extLst>
                    <a:ext uri="{9D8B030D-6E8A-4147-A177-3AD203B41FA5}">
                      <a16:colId xmlns:a16="http://schemas.microsoft.com/office/drawing/2014/main" val="2724580264"/>
                    </a:ext>
                  </a:extLst>
                </a:gridCol>
                <a:gridCol w="1949229">
                  <a:extLst>
                    <a:ext uri="{9D8B030D-6E8A-4147-A177-3AD203B41FA5}">
                      <a16:colId xmlns:a16="http://schemas.microsoft.com/office/drawing/2014/main" val="1639754873"/>
                    </a:ext>
                  </a:extLst>
                </a:gridCol>
                <a:gridCol w="263281">
                  <a:extLst>
                    <a:ext uri="{9D8B030D-6E8A-4147-A177-3AD203B41FA5}">
                      <a16:colId xmlns:a16="http://schemas.microsoft.com/office/drawing/2014/main" val="1360919406"/>
                    </a:ext>
                  </a:extLst>
                </a:gridCol>
                <a:gridCol w="4703975">
                  <a:extLst>
                    <a:ext uri="{9D8B030D-6E8A-4147-A177-3AD203B41FA5}">
                      <a16:colId xmlns:a16="http://schemas.microsoft.com/office/drawing/2014/main" val="3348204769"/>
                    </a:ext>
                  </a:extLst>
                </a:gridCol>
                <a:gridCol w="216711">
                  <a:extLst>
                    <a:ext uri="{9D8B030D-6E8A-4147-A177-3AD203B41FA5}">
                      <a16:colId xmlns:a16="http://schemas.microsoft.com/office/drawing/2014/main" val="1933741318"/>
                    </a:ext>
                  </a:extLst>
                </a:gridCol>
                <a:gridCol w="251432">
                  <a:extLst>
                    <a:ext uri="{9D8B030D-6E8A-4147-A177-3AD203B41FA5}">
                      <a16:colId xmlns:a16="http://schemas.microsoft.com/office/drawing/2014/main" val="69885601"/>
                    </a:ext>
                  </a:extLst>
                </a:gridCol>
              </a:tblGrid>
              <a:tr h="144000">
                <a:tc gridSpan="4">
                  <a:txBody>
                    <a:bodyPr/>
                    <a:lstStyle/>
                    <a:p>
                      <a:pPr algn="ctr"/>
                      <a:endParaRPr lang="es-PA" sz="400" b="0" dirty="0">
                        <a:solidFill>
                          <a:schemeClr val="tx1">
                            <a:lumMod val="75000"/>
                            <a:lumOff val="25000"/>
                          </a:schemeClr>
                        </a:solidFill>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hMerge="1">
                  <a:txBody>
                    <a:bodyPr/>
                    <a:lstStyle/>
                    <a:p>
                      <a:endParaRPr lang="en-US"/>
                    </a:p>
                  </a:txBody>
                  <a:tcPr/>
                </a:tc>
                <a:tc hMerge="1">
                  <a:txBody>
                    <a:bodyPr/>
                    <a:lstStyle/>
                    <a:p>
                      <a:endParaRPr lang="es-PA" sz="400"/>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6">
                  <a:txBody>
                    <a:bodyPr/>
                    <a:lstStyle/>
                    <a:p>
                      <a:endParaRPr lang="en-US" sz="400" dirty="0">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s-PA" sz="400"/>
                    </a:p>
                  </a:txBody>
                  <a:tcPr marL="93438" marR="93438" marT="46719" marB="46719" anchor="b">
                    <a:lnL w="12700" cmpd="sng">
                      <a:noFill/>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189898742"/>
                  </a:ext>
                </a:extLst>
              </a:tr>
              <a:tr h="365041">
                <a:tc gridSpan="4">
                  <a:txBody>
                    <a:bodyPr/>
                    <a:lstStyle/>
                    <a:p>
                      <a:pPr algn="ctr"/>
                      <a:r>
                        <a:rPr lang="es-PA" sz="1600" b="1" dirty="0">
                          <a:solidFill>
                            <a:srgbClr val="47C6FF"/>
                          </a:solidFill>
                          <a:latin typeface="Ubuntu" panose="020B0504030602030204" pitchFamily="34" charset="0"/>
                        </a:rPr>
                        <a:t>Project </a:t>
                      </a:r>
                      <a:r>
                        <a:rPr lang="es-PA" sz="1600" b="1" dirty="0" err="1">
                          <a:solidFill>
                            <a:srgbClr val="47C6FF"/>
                          </a:solidFill>
                          <a:latin typeface="Ubuntu" panose="020B0504030602030204" pitchFamily="34" charset="0"/>
                        </a:rPr>
                        <a:t>Name</a:t>
                      </a:r>
                      <a:endParaRPr lang="es-PA" sz="1600" b="1" dirty="0">
                        <a:solidFill>
                          <a:srgbClr val="47C6FF"/>
                        </a:solidFill>
                        <a:latin typeface="Ubuntu" panose="020B0504030602030204" pitchFamily="34" charset="0"/>
                      </a:endParaRPr>
                    </a:p>
                  </a:txBody>
                  <a:tcPr marL="93438" marR="93438" marT="46719" marB="46719"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hMerge="1">
                  <a:txBody>
                    <a:bodyPr/>
                    <a:lstStyle/>
                    <a:p>
                      <a:pPr algn="ctr"/>
                      <a:r>
                        <a:rPr lang="es-PA" sz="1400">
                          <a:solidFill>
                            <a:srgbClr val="013B82"/>
                          </a:solidFill>
                          <a:latin typeface="Ubuntu" panose="020B0504030602030204" pitchFamily="34" charset="0"/>
                        </a:rPr>
                        <a:t>PROJECT NAME</a:t>
                      </a:r>
                    </a:p>
                  </a:txBody>
                  <a:tcPr>
                    <a:solidFill>
                      <a:srgbClr val="DDF5FF"/>
                    </a:solidFill>
                  </a:tcPr>
                </a:tc>
                <a:tc hMerge="1">
                  <a:txBody>
                    <a:bodyPr/>
                    <a:lstStyle/>
                    <a:p>
                      <a:r>
                        <a:rPr lang="es-PA" sz="1600" b="0" err="1">
                          <a:solidFill>
                            <a:schemeClr val="bg1"/>
                          </a:solidFill>
                          <a:latin typeface="Ubuntu" panose="020B0504030602030204" pitchFamily="34" charset="0"/>
                        </a:rPr>
                        <a:t>Recruiting</a:t>
                      </a:r>
                      <a:r>
                        <a:rPr lang="es-PA" sz="1600" b="0">
                          <a:solidFill>
                            <a:schemeClr val="bg1"/>
                          </a:solidFill>
                          <a:latin typeface="Ubuntu" panose="020B0504030602030204" pitchFamily="34" charset="0"/>
                        </a:rPr>
                        <a:t> and </a:t>
                      </a:r>
                      <a:r>
                        <a:rPr lang="es-PA" sz="1600" b="0" err="1">
                          <a:solidFill>
                            <a:schemeClr val="bg1"/>
                          </a:solidFill>
                          <a:latin typeface="Ubuntu" panose="020B0504030602030204" pitchFamily="34" charset="0"/>
                        </a:rPr>
                        <a:t>Empowering</a:t>
                      </a:r>
                      <a:r>
                        <a:rPr lang="es-PA" sz="1600" b="0">
                          <a:solidFill>
                            <a:schemeClr val="bg1"/>
                          </a:solidFill>
                          <a:latin typeface="Ubuntu" panose="020B0504030602030204" pitchFamily="34" charset="0"/>
                        </a:rPr>
                        <a:t> </a:t>
                      </a:r>
                      <a:r>
                        <a:rPr lang="es-PA" sz="1600" b="0" err="1">
                          <a:solidFill>
                            <a:schemeClr val="bg1"/>
                          </a:solidFill>
                          <a:latin typeface="Ubuntu" panose="020B0504030602030204" pitchFamily="34" charset="0"/>
                        </a:rPr>
                        <a:t>Athletes</a:t>
                      </a:r>
                      <a:endParaRPr lang="es-PA" sz="1600">
                        <a:solidFill>
                          <a:schemeClr val="bg1"/>
                        </a:solidFill>
                      </a:endParaRP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mpd="sng">
                      <a:noFill/>
                    </a:lnL>
                  </a:tcPr>
                </a:tc>
                <a:tc gridSpan="2">
                  <a:txBody>
                    <a:bodyPr/>
                    <a:lstStyle/>
                    <a:p>
                      <a:endParaRPr lang="es-PA" dirty="0"/>
                    </a:p>
                  </a:txBody>
                  <a:tcPr marL="93438" marR="93438" marT="46719" marB="46719"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600">
                        <a:solidFill>
                          <a:srgbClr val="013B82"/>
                        </a:solidFill>
                      </a:endParaRPr>
                    </a:p>
                  </a:txBody>
                  <a:tcPr marL="93438" marR="93438" marT="46719" marB="46719" anchor="ctr">
                    <a:lnL w="12700" cmpd="sng">
                      <a:noFill/>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6027936"/>
                  </a:ext>
                </a:extLst>
              </a:tr>
              <a:tr h="0">
                <a:tc gridSpan="2">
                  <a:txBody>
                    <a:bodyPr/>
                    <a:lstStyle/>
                    <a:p>
                      <a:endParaRPr lang="es-PA"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gridSpan="2">
                  <a:txBody>
                    <a:bodyPr/>
                    <a:lstStyle/>
                    <a:p>
                      <a:endParaRPr lang="es-PA" sz="300" dirty="0">
                        <a:solidFill>
                          <a:srgbClr val="47C6FF"/>
                        </a:solidFill>
                        <a:latin typeface="Ubuntu" panose="020B0504030602030204" pitchFamily="34" charset="0"/>
                      </a:endParaRPr>
                    </a:p>
                  </a:txBody>
                  <a:tcPr marL="92737" marR="92737" marT="46368" marB="46368">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4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4">
                  <a:txBody>
                    <a:bodyPr/>
                    <a:lstStyle/>
                    <a:p>
                      <a:endParaRPr lang="en-US"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gridSpan="2">
                  <a:txBody>
                    <a:bodyPr/>
                    <a:lstStyle/>
                    <a:p>
                      <a:endParaRPr lang="es-PA"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400"/>
                    </a:p>
                  </a:txBody>
                  <a:tcPr marL="93438" marR="93438" marT="46719" marB="46719">
                    <a:lnL w="12700" cmpd="sng">
                      <a:noFill/>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371484">
                <a:tc gridSpan="2">
                  <a:txBody>
                    <a:bodyPr/>
                    <a:lstStyle/>
                    <a:p>
                      <a:endParaRPr lang="es-PA" sz="1800" dirty="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gridSpan="2">
                  <a:txBody>
                    <a:bodyPr/>
                    <a:lstStyle/>
                    <a:p>
                      <a:r>
                        <a:rPr lang="es-PA" sz="1600" b="1" dirty="0">
                          <a:solidFill>
                            <a:srgbClr val="47C6FF"/>
                          </a:solidFill>
                          <a:latin typeface="Ubuntu" panose="020B0504030602030204" pitchFamily="34" charset="0"/>
                          <a:ea typeface="Yu Gothic" panose="020B0400000000000000" pitchFamily="34" charset="-128"/>
                        </a:rPr>
                        <a:t>Project Manager</a:t>
                      </a: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endParaRPr lang="en-US" sz="1500" b="0" kern="1200" dirty="0">
                        <a:solidFill>
                          <a:schemeClr val="bg1"/>
                        </a:solidFill>
                        <a:latin typeface="Ubuntu" panose="020B0504030602030204" pitchFamily="34" charset="0"/>
                        <a:ea typeface="Yu Gothic" panose="020B0400000000000000" pitchFamily="34" charset="-128"/>
                        <a:cs typeface="+mn-cs"/>
                      </a:endParaRP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n-US"/>
                    </a:p>
                  </a:txBody>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extLst>
                  <a:ext uri="{0D108BD9-81ED-4DB2-BD59-A6C34878D82A}">
                    <a16:rowId xmlns:a16="http://schemas.microsoft.com/office/drawing/2014/main" val="1370617446"/>
                  </a:ext>
                </a:extLst>
              </a:tr>
              <a:tr h="371484">
                <a:tc gridSpan="2">
                  <a:txBody>
                    <a:bodyPr/>
                    <a:lstStyle/>
                    <a:p>
                      <a:endParaRPr lang="es-PA" sz="1800" dirty="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800"/>
                    </a:p>
                  </a:txBody>
                  <a:tcPr marL="92737" marR="92737" marT="46368" marB="46368">
                    <a:lnL w="12700" cmpd="sng">
                      <a:noFill/>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2">
                  <a:txBody>
                    <a:bodyPr/>
                    <a:lstStyle/>
                    <a:p>
                      <a:r>
                        <a:rPr lang="es-PA" sz="1600" b="1" dirty="0" err="1">
                          <a:solidFill>
                            <a:srgbClr val="47C6FF"/>
                          </a:solidFill>
                          <a:latin typeface="Ubuntu" panose="020B0504030602030204" pitchFamily="34" charset="0"/>
                          <a:ea typeface="Yu Gothic" panose="020B0400000000000000" pitchFamily="34" charset="-128"/>
                        </a:rPr>
                        <a:t>Teammates</a:t>
                      </a:r>
                      <a:endParaRPr lang="es-PA" sz="1600" b="1" dirty="0">
                        <a:solidFill>
                          <a:srgbClr val="47C6FF"/>
                        </a:solidFill>
                        <a:latin typeface="Ubuntu" panose="020B0504030602030204" pitchFamily="34" charset="0"/>
                        <a:ea typeface="Yu Gothic" panose="020B0400000000000000" pitchFamily="34" charset="-128"/>
                      </a:endParaRP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r>
                        <a:rPr lang="en-US" sz="1500" b="0" kern="1200" dirty="0">
                          <a:solidFill>
                            <a:schemeClr val="bg1"/>
                          </a:solidFill>
                          <a:latin typeface="Ubuntu" panose="020B0504030602030204" pitchFamily="34" charset="0"/>
                          <a:ea typeface="Yu Gothic" panose="020B0400000000000000" pitchFamily="34" charset="-128"/>
                          <a:cs typeface="+mn-cs"/>
                        </a:rPr>
                        <a:t>Conal, Cristina, Caitlin and Brandon</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9050" cap="flat" cmpd="sng" algn="ctr">
                      <a:solidFill>
                        <a:srgbClr val="0093D4"/>
                      </a:solidFill>
                      <a:prstDash val="sysDot"/>
                      <a:round/>
                      <a:headEnd type="none" w="med" len="med"/>
                      <a:tailEnd type="none" w="med" len="med"/>
                    </a:lnL>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800"/>
                    </a:p>
                  </a:txBody>
                  <a:tcPr marL="92737" marR="92737" marT="46368" marB="46368">
                    <a:lnL w="12700" cmpd="sng">
                      <a:noFill/>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138130">
                <a:tc gridSpan="10">
                  <a:txBody>
                    <a:bodyPr/>
                    <a:lstStyle/>
                    <a:p>
                      <a:endParaRPr lang="es-PA" sz="300" dirty="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T>
                      <a:noFill/>
                    </a:lnT>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ap="flat" cmpd="sng" algn="ctr">
                      <a:solidFill>
                        <a:srgbClr val="013B82"/>
                      </a:solidFill>
                      <a:prstDash val="dot"/>
                      <a:round/>
                      <a:headEnd type="none" w="med" len="med"/>
                      <a:tailEnd type="none" w="med" len="med"/>
                    </a:lnT>
                    <a:solidFill>
                      <a:srgbClr val="DDF5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a:lnL w="12700" cmpd="sng">
                      <a:noFill/>
                    </a:lnL>
                    <a:lnT w="12700" cmpd="sng">
                      <a:noFill/>
                    </a:lnT>
                    <a:solidFill>
                      <a:srgbClr val="DDF5FF"/>
                    </a:solidFill>
                  </a:tcPr>
                </a:tc>
                <a:tc hMerge="1">
                  <a:txBody>
                    <a:bodyPr/>
                    <a:lstStyle/>
                    <a:p>
                      <a:endParaRPr lang="es-PA" sz="300"/>
                    </a:p>
                  </a:txBody>
                  <a:tcPr marL="93438" marR="93438" marT="46719" marB="46719">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981323372"/>
                  </a:ext>
                </a:extLst>
              </a:tr>
              <a:tr h="337713">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8">
                  <a:txBody>
                    <a:bodyPr/>
                    <a:lstStyle/>
                    <a:p>
                      <a:r>
                        <a:rPr lang="es-PA" sz="1600" b="1" kern="1200" dirty="0" err="1">
                          <a:solidFill>
                            <a:srgbClr val="9FE4FF"/>
                          </a:solidFill>
                          <a:latin typeface="Ubuntu" panose="020B0504030602030204" pitchFamily="34" charset="0"/>
                          <a:ea typeface="Yu Gothic" panose="020B0400000000000000" pitchFamily="34" charset="-128"/>
                          <a:cs typeface="+mn-cs"/>
                        </a:rPr>
                        <a:t>The</a:t>
                      </a:r>
                      <a:r>
                        <a:rPr lang="es-PA" sz="1600" b="1" kern="1200" dirty="0">
                          <a:solidFill>
                            <a:srgbClr val="9FE4FF"/>
                          </a:solidFill>
                          <a:latin typeface="Ubuntu" panose="020B0504030602030204" pitchFamily="34" charset="0"/>
                          <a:ea typeface="Yu Gothic" panose="020B0400000000000000" pitchFamily="34" charset="-128"/>
                          <a:cs typeface="+mn-cs"/>
                        </a:rPr>
                        <a:t> </a:t>
                      </a:r>
                      <a:r>
                        <a:rPr lang="es-PA" sz="1600" b="1" kern="1200" dirty="0" err="1">
                          <a:solidFill>
                            <a:srgbClr val="9FE4FF"/>
                          </a:solidFill>
                          <a:latin typeface="Ubuntu" panose="020B0504030602030204" pitchFamily="34" charset="0"/>
                          <a:ea typeface="Yu Gothic" panose="020B0400000000000000" pitchFamily="34" charset="-128"/>
                          <a:cs typeface="+mn-cs"/>
                        </a:rPr>
                        <a:t>Problem</a:t>
                      </a:r>
                      <a:endParaRPr lang="es-PA" sz="500" dirty="0">
                        <a:solidFill>
                          <a:srgbClr val="9FE4FF"/>
                        </a:solidFill>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r>
                        <a:rPr lang="es-PA" sz="1800" b="1" kern="1200" err="1">
                          <a:solidFill>
                            <a:srgbClr val="013B82"/>
                          </a:solidFill>
                          <a:latin typeface="Ubuntu" panose="020B0504030602030204" pitchFamily="34" charset="0"/>
                          <a:ea typeface="Yu Gothic" panose="020B0400000000000000" pitchFamily="34" charset="-128"/>
                          <a:cs typeface="+mn-cs"/>
                        </a:rPr>
                        <a:t>The</a:t>
                      </a:r>
                      <a:r>
                        <a:rPr lang="es-PA" sz="1800" b="1" kern="1200">
                          <a:solidFill>
                            <a:srgbClr val="013B82"/>
                          </a:solidFill>
                          <a:latin typeface="Ubuntu" panose="020B0504030602030204" pitchFamily="34" charset="0"/>
                          <a:ea typeface="Yu Gothic" panose="020B0400000000000000" pitchFamily="34" charset="-128"/>
                          <a:cs typeface="+mn-cs"/>
                        </a:rPr>
                        <a:t> </a:t>
                      </a:r>
                      <a:r>
                        <a:rPr lang="es-PA" sz="1800" b="1" kern="1200" err="1">
                          <a:solidFill>
                            <a:srgbClr val="013B82"/>
                          </a:solidFill>
                          <a:latin typeface="Ubuntu" panose="020B0504030602030204" pitchFamily="34" charset="0"/>
                          <a:ea typeface="Yu Gothic" panose="020B0400000000000000" pitchFamily="34" charset="-128"/>
                          <a:cs typeface="+mn-cs"/>
                        </a:rPr>
                        <a:t>Problem</a:t>
                      </a:r>
                      <a:endParaRPr lang="es-PA" sz="1800" b="1" kern="1200">
                        <a:solidFill>
                          <a:srgbClr val="013B82"/>
                        </a:solidFill>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473982777"/>
                  </a:ext>
                </a:extLst>
              </a:tr>
              <a:tr h="1344668">
                <a:tc>
                  <a:txBody>
                    <a:bodyPr/>
                    <a:lstStyle/>
                    <a:p>
                      <a:endParaRPr lang="es-PA" sz="5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gridSpan="4">
                  <a:txBody>
                    <a:bodyPr/>
                    <a:lstStyle/>
                    <a:p>
                      <a:pPr>
                        <a:lnSpc>
                          <a:spcPct val="120000"/>
                        </a:lnSpc>
                      </a:pPr>
                      <a:endParaRPr kumimoji="0" lang="en-US" sz="1500" b="0" i="0" u="none" strike="noStrike" kern="100" cap="none" spc="0" normalizeH="0" baseline="0" noProof="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marR="0" lvl="0" indent="0" algn="l" defTabSz="457200" rtl="0" eaLnBrk="1" fontAlgn="auto" latinLnBrk="0" hangingPunct="1">
                        <a:lnSpc>
                          <a:spcPct val="100000"/>
                        </a:lnSpc>
                        <a:spcBef>
                          <a:spcPts val="600"/>
                        </a:spcBef>
                        <a:spcAft>
                          <a:spcPts val="0"/>
                        </a:spcAft>
                        <a:buClr>
                          <a:srgbClr val="013B82"/>
                        </a:buClr>
                        <a:buSzTx/>
                        <a:buFont typeface="Wingdings" panose="05000000000000000000" pitchFamily="2" charset="2"/>
                        <a:buNone/>
                        <a:tabLst/>
                        <a:defRPr/>
                      </a:pPr>
                      <a:r>
                        <a:rPr kumimoji="0" lang="en-US" sz="1800" b="0" i="0" u="none" strike="noStrike" kern="100" cap="none" spc="0" normalizeH="0" baseline="0" noProof="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is a big barrier to inclusion in your community that you are trying to solve through your project?</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L w="12700" cap="flat" cmpd="sng" algn="ctr">
                      <a:noFill/>
                      <a:prstDash val="dot"/>
                      <a:round/>
                      <a:headEnd type="none" w="med" len="med"/>
                      <a:tailEnd type="none" w="med" len="med"/>
                    </a:lnL>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hMerge="1">
                  <a:txBody>
                    <a:bodyPr/>
                    <a:lstStyle/>
                    <a:p>
                      <a:pPr>
                        <a:lnSpc>
                          <a:spcPct val="120000"/>
                        </a:lnSpc>
                      </a:pPr>
                      <a:endParaRPr kumimoji="0" lang="en-US" sz="1500" b="0" i="0" u="none" strike="noStrike" kern="100" cap="none" spc="0" normalizeH="0" baseline="0" noProof="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noFill/>
                      <a:prstDash val="dot"/>
                      <a:round/>
                      <a:headEnd type="none" w="med" len="med"/>
                      <a:tailEnd type="none" w="med" len="med"/>
                    </a:lnL>
                    <a:lnR w="12700" cap="flat" cmpd="sng" algn="ctr">
                      <a:noFill/>
                      <a:prstDash val="dot"/>
                      <a:round/>
                      <a:headEnd type="none" w="med" len="med"/>
                      <a:tailEnd type="none" w="med" len="med"/>
                    </a:lnR>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indent="0">
                        <a:lnSpc>
                          <a:spcPct val="100000"/>
                        </a:lnSpc>
                        <a:buClr>
                          <a:srgbClr val="ED1C24"/>
                        </a:buClr>
                        <a:buSzPct val="120000"/>
                        <a:buFont typeface="Ubuntu" panose="020B0504030602030204" pitchFamily="34" charset="0"/>
                        <a:buNone/>
                      </a:pPr>
                      <a:endParaRPr lang="en-US" sz="1500" dirty="0">
                        <a:solidFill>
                          <a:schemeClr val="bg1"/>
                        </a:solidFill>
                      </a:endParaRPr>
                    </a:p>
                  </a:txBody>
                  <a:tcPr marL="93438" marR="93438" marT="46719" marB="46719" anchor="ctr">
                    <a:lnL w="12700"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tc>
                <a:tc hMerge="1">
                  <a:txBody>
                    <a:bodyPr/>
                    <a:lstStyle/>
                    <a:p>
                      <a:endParaRPr lang="es-PA" sz="5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2458538290"/>
                  </a:ext>
                </a:extLst>
              </a:tr>
              <a:tr h="168385">
                <a:tc>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2">
                  <a:txBody>
                    <a:bodyPr/>
                    <a:lstStyle/>
                    <a:p>
                      <a:endParaRPr lang="es-PA" sz="500"/>
                    </a:p>
                  </a:txBody>
                  <a:tcPr marL="93438" marR="93438" marT="46719" marB="46719">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EFFAFF"/>
                    </a:solidFill>
                  </a:tcPr>
                </a:tc>
                <a:tc hMerge="1">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T w="12700" cap="flat" cmpd="sng" algn="ctr">
                      <a:solidFill>
                        <a:srgbClr val="013B82"/>
                      </a:solidFill>
                      <a:prstDash val="dot"/>
                      <a:round/>
                      <a:headEnd type="none" w="med" len="med"/>
                      <a:tailEnd type="none" w="med" len="med"/>
                    </a:lnT>
                    <a:lnB w="12700" cmpd="sng">
                      <a:noFill/>
                    </a:lnB>
                    <a:solidFill>
                      <a:srgbClr val="DDF5FF"/>
                    </a:solidFill>
                  </a:tcPr>
                </a:tc>
                <a:tc gridSpan="6">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a:noFill/>
                    </a:lnL>
                    <a:lnR w="12700" cmpd="sng">
                      <a:noFill/>
                    </a:lnR>
                    <a:lnT w="12700" cap="flat" cmpd="sng" algn="ctr">
                      <a:solidFill>
                        <a:srgbClr val="013B82"/>
                      </a:solidFill>
                      <a:prstDash val="dot"/>
                      <a:round/>
                      <a:headEnd type="none" w="med" len="med"/>
                      <a:tailEnd type="none" w="med" len="med"/>
                    </a:lnT>
                    <a:lnB w="12700" cmpd="sng">
                      <a:noFill/>
                    </a:lnB>
                    <a:solidFill>
                      <a:srgbClr val="EFFA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521977430"/>
                  </a:ext>
                </a:extLst>
              </a:tr>
              <a:tr h="337713">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5">
                  <a:txBody>
                    <a:bodyPr/>
                    <a:lstStyle/>
                    <a:p>
                      <a:r>
                        <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rPr>
                        <a:t>Project </a:t>
                      </a: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Activities</a:t>
                      </a:r>
                      <a:endParaRPr lang="es-PA" sz="500" dirty="0">
                        <a:solidFill>
                          <a:srgbClr val="9FE4FF"/>
                        </a:solidFill>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800" b="1" i="0" u="none" strike="noStrike" kern="1200" cap="none" spc="0" normalizeH="0" baseline="0" noProof="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hMerge="1">
                  <a:txBody>
                    <a:bodyPr/>
                    <a:lstStyle/>
                    <a:p>
                      <a:endParaRPr lang="es-PA" sz="500"/>
                    </a:p>
                  </a:txBody>
                  <a:tcPr marL="90123" marR="90123" marT="45062" marB="45062" anchor="ctr">
                    <a:lnR w="12700" cmpd="sng">
                      <a:noFill/>
                    </a:lnR>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rowSpan="3">
                  <a:txBody>
                    <a:bodyPr/>
                    <a:lstStyle/>
                    <a:p>
                      <a:endParaRPr lang="es-PA" sz="300" dirty="0">
                        <a:solidFill>
                          <a:srgbClr val="9FE4FF"/>
                        </a:solidFill>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B w="12700" cmpd="sng">
                      <a:noFill/>
                    </a:lnB>
                    <a:lnTlToBr w="12700" cmpd="sng">
                      <a:noFill/>
                      <a:prstDash val="solid"/>
                    </a:lnTlToBr>
                    <a:lnBlToTr w="12700" cmpd="sng">
                      <a:noFill/>
                      <a:prstDash val="solid"/>
                    </a:lnBlToTr>
                    <a:solidFill>
                      <a:srgbClr val="EFFAF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The</a:t>
                      </a:r>
                      <a:r>
                        <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rPr>
                        <a:t> </a:t>
                      </a: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Impact</a:t>
                      </a:r>
                      <a:endPar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4113947618"/>
                  </a:ext>
                </a:extLst>
              </a:tr>
              <a:tr h="600116">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rowSpan="2" gridSpan="5">
                  <a:txBody>
                    <a:bodyPr/>
                    <a:lstStyle/>
                    <a:p>
                      <a:pPr marL="88900" indent="0">
                        <a:spcAft>
                          <a:spcPts val="0"/>
                        </a:spcAft>
                        <a:buClr>
                          <a:srgbClr val="ED1C24"/>
                        </a:buClr>
                        <a:buSzPct val="120000"/>
                        <a:buFont typeface="Ubuntu" panose="020B0504030602030204" pitchFamily="34" charset="0"/>
                        <a:buNone/>
                      </a:pPr>
                      <a:endParaRPr kumimoji="0" lang="en-US" sz="15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rowSpan="2" hMerge="1">
                  <a:txBody>
                    <a:bodyPr/>
                    <a:lstStyle/>
                    <a:p>
                      <a:r>
                        <a:rPr lang="en-US" sz="1800" b="1">
                          <a:solidFill>
                            <a:srgbClr val="013B82"/>
                          </a:solidFill>
                          <a:latin typeface="Ubuntu Light" panose="020B0304030602030204" pitchFamily="34" charset="0"/>
                          <a:ea typeface="Yu Gothic" panose="020B0400000000000000" pitchFamily="34" charset="-128"/>
                        </a:rPr>
                        <a:t>Describe how your project will work</a:t>
                      </a:r>
                      <a:endParaRPr kumimoji="0" lang="en-US" sz="1800" b="1" i="0" u="none" strike="noStrike" kern="100" cap="none" spc="0" normalizeH="0" baseline="0">
                        <a:ln>
                          <a:noFill/>
                        </a:ln>
                        <a:solidFill>
                          <a:srgbClr val="013B82"/>
                        </a:solidFill>
                        <a:effectLst/>
                        <a:uLnTx/>
                        <a:uFillTx/>
                        <a:latin typeface="Ubuntu Light" panose="020B0304030602030204" pitchFamily="34" charset="0"/>
                        <a:ea typeface="Calibri" panose="020F0502020204030204" pitchFamily="34" charset="0"/>
                        <a:cs typeface="Times New Roman" panose="02020603050405020304" pitchFamily="18" charset="0"/>
                      </a:endParaRP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do I want to accomplish?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Where will your project take place?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Who will be involved? </a:t>
                      </a: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rowSpan="2" h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R w="12700" cmpd="sng">
                      <a:noFill/>
                    </a:lnR>
                  </a:tcPr>
                </a:tc>
                <a:tc rowSpan="2" hMerge="1">
                  <a:txBody>
                    <a:bodyPr/>
                    <a:lstStyle/>
                    <a:p>
                      <a:endParaRPr lang="en-US"/>
                    </a:p>
                  </a:txBody>
                  <a:tcPr/>
                </a:tc>
                <a:tc rowSpan="2" hMerge="1">
                  <a:txBody>
                    <a:bodyPr/>
                    <a:lstStyle/>
                    <a:p>
                      <a:pPr marL="88900" indent="0">
                        <a:spcAft>
                          <a:spcPts val="600"/>
                        </a:spcAft>
                        <a:buClr>
                          <a:srgbClr val="ED1C24"/>
                        </a:buClr>
                        <a:buSzPct val="120000"/>
                        <a:buFont typeface="Ubuntu" panose="020B0504030602030204" pitchFamily="34" charset="0"/>
                        <a:buNone/>
                      </a:pPr>
                      <a:endParaRPr kumimoji="0" lang="en-US" sz="16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tc rowSpan="2" gridSpan="2">
                  <a:txBody>
                    <a:bodyPr/>
                    <a:lstStyle/>
                    <a:p>
                      <a:pPr marL="88900" indent="0" algn="l" defTabSz="914400" rtl="0" eaLnBrk="1" latinLnBrk="0" hangingPunct="1">
                        <a:spcAft>
                          <a:spcPts val="0"/>
                        </a:spcAft>
                        <a:buClr>
                          <a:srgbClr val="ED1C24"/>
                        </a:buClr>
                        <a:buSzPct val="120000"/>
                        <a:buFont typeface="Ubuntu" panose="020B0504030602030204" pitchFamily="34" charset="0"/>
                        <a:buNone/>
                      </a:pPr>
                      <a:endParaRPr kumimoji="0" lang="en-US" sz="16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FFAFF"/>
                    </a:solidFill>
                  </a:tcPr>
                </a:tc>
                <a:tc rowSpan="2" h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014186931"/>
                  </a:ext>
                </a:extLst>
              </a:tr>
              <a:tr h="1232286">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gridSpan="5"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T w="12700" cap="flat" cmpd="sng" algn="ctr">
                      <a:solidFill>
                        <a:srgbClr val="013B82"/>
                      </a:solidFill>
                      <a:prstDash val="dot"/>
                      <a:round/>
                      <a:headEnd type="none" w="med" len="med"/>
                      <a:tailEnd type="none" w="med" len="med"/>
                    </a:lnT>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vMerge="1">
                  <a:txBody>
                    <a:bodyPr/>
                    <a:lstStyle/>
                    <a:p>
                      <a:endParaRPr lang="en-US"/>
                    </a:p>
                  </a:txBody>
                  <a:tcPr/>
                </a:tc>
                <a:tc hMerge="1" vMerge="1">
                  <a:txBody>
                    <a:bodyPr/>
                    <a:lstStyle/>
                    <a:p>
                      <a:endParaRPr lang="en-US"/>
                    </a:p>
                  </a:txBody>
                  <a:tcPr/>
                </a:tc>
                <a:tc vMerge="1">
                  <a:txBody>
                    <a:bodyPr/>
                    <a:lstStyle/>
                    <a:p>
                      <a:endParaRPr lang="es-PA"/>
                    </a:p>
                  </a:txBody>
                  <a:tcPr/>
                </a:tc>
                <a:tc gridSpan="2" vMerge="1">
                  <a:txBody>
                    <a:bodyPr/>
                    <a:lstStyle/>
                    <a:p>
                      <a:endParaRPr lang="es-PA"/>
                    </a:p>
                  </a:txBody>
                  <a:tcPr>
                    <a:lnL w="12700" cmpd="sng">
                      <a:noFill/>
                    </a:lnL>
                  </a:tcPr>
                </a:tc>
                <a:tc hMerge="1"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ap="flat" cmpd="sng" algn="ctr">
                      <a:solidFill>
                        <a:srgbClr val="185EA8"/>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3754814950"/>
                  </a:ext>
                </a:extLst>
              </a:tr>
              <a:tr h="153257">
                <a:tc gridSpan="10">
                  <a:txBody>
                    <a:bodyPr/>
                    <a:lstStyle/>
                    <a:p>
                      <a:endParaRPr lang="es-PA" sz="400" dirty="0">
                        <a:solidFill>
                          <a:schemeClr val="bg1"/>
                        </a:solidFill>
                        <a:latin typeface="Ubuntu Light" panose="020B0304030602030204" pitchFamily="34" charset="0"/>
                      </a:endParaRPr>
                    </a:p>
                  </a:txBody>
                  <a:tcPr marL="93438" marR="93438" marT="46719" marB="46719">
                    <a:lnT w="12700" cmpd="sng">
                      <a:noFill/>
                    </a:lnT>
                    <a:solidFill>
                      <a:srgbClr val="EFFAFF"/>
                    </a:solidFill>
                  </a:tcPr>
                </a:tc>
                <a:tc hMerge="1">
                  <a:txBody>
                    <a:bodyPr/>
                    <a:lstStyle/>
                    <a:p>
                      <a:endParaRPr lang="en-US"/>
                    </a:p>
                  </a:txBody>
                  <a:tcPr>
                    <a:lnT>
                      <a:noFill/>
                    </a:lnT>
                  </a:tcPr>
                </a:tc>
                <a:tc h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a:txBody>
                    <a:bodyPr/>
                    <a:lstStyle/>
                    <a:p>
                      <a:endParaRPr lang="es-PA"/>
                    </a:p>
                  </a:txBody>
                  <a:tcPr/>
                </a:tc>
                <a:tc hMerge="1">
                  <a:txBody>
                    <a:bodyPr/>
                    <a:lstStyle/>
                    <a:p>
                      <a:endParaRPr lang="en-US"/>
                    </a:p>
                  </a:txBody>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lnT w="12700" cmpd="sng">
                      <a:noFill/>
                    </a:lnT>
                  </a:tcPr>
                </a:tc>
                <a:tc hMerge="1">
                  <a:txBody>
                    <a:bodyPr/>
                    <a:lstStyle/>
                    <a:p>
                      <a:endParaRPr lang="es-PA" sz="600"/>
                    </a:p>
                  </a:txBody>
                  <a:tcPr>
                    <a:lnT w="12700" cmpd="sng">
                      <a:noFill/>
                    </a:lnT>
                  </a:tcPr>
                </a:tc>
                <a:tc hMerge="1">
                  <a:txBody>
                    <a:bodyPr/>
                    <a:lstStyle/>
                    <a:p>
                      <a:endParaRPr lang="es-PA" sz="800"/>
                    </a:p>
                  </a:txBody>
                  <a:tcPr marL="93438" marR="93438" marT="46719" marB="46719">
                    <a:lnT w="12700" cmpd="sng">
                      <a:noFill/>
                    </a:lnT>
                    <a:solidFill>
                      <a:srgbClr val="DDF5FF"/>
                    </a:solidFill>
                  </a:tcPr>
                </a:tc>
                <a:extLst>
                  <a:ext uri="{0D108BD9-81ED-4DB2-BD59-A6C34878D82A}">
                    <a16:rowId xmlns:a16="http://schemas.microsoft.com/office/drawing/2014/main" val="1243274102"/>
                  </a:ext>
                </a:extLst>
              </a:tr>
            </a:tbl>
          </a:graphicData>
        </a:graphic>
      </p:graphicFrame>
      <p:sp>
        <p:nvSpPr>
          <p:cNvPr id="19" name="Text Placeholder 18">
            <a:extLst>
              <a:ext uri="{FF2B5EF4-FFF2-40B4-BE49-F238E27FC236}">
                <a16:creationId xmlns:a16="http://schemas.microsoft.com/office/drawing/2014/main" id="{521A3E7D-C5C7-2726-BEDF-9337858645B6}"/>
              </a:ext>
            </a:extLst>
          </p:cNvPr>
          <p:cNvSpPr>
            <a:spLocks noGrp="1"/>
          </p:cNvSpPr>
          <p:nvPr>
            <p:ph type="body" sz="quarter" idx="4294967295"/>
          </p:nvPr>
        </p:nvSpPr>
        <p:spPr>
          <a:xfrm>
            <a:off x="722932" y="348630"/>
            <a:ext cx="6884368" cy="466725"/>
          </a:xfrm>
        </p:spPr>
        <p:txBody>
          <a:bodyPr>
            <a:normAutofit/>
          </a:bodyPr>
          <a:lstStyle/>
          <a:p>
            <a:pPr marL="0" indent="0">
              <a:buNone/>
            </a:pPr>
            <a:r>
              <a:rPr lang="en-US" sz="2000" b="1" dirty="0">
                <a:solidFill>
                  <a:srgbClr val="0095DA"/>
                </a:solidFill>
                <a:latin typeface="Ubuntu" panose="020B0504030602030204" pitchFamily="34" charset="0"/>
              </a:rPr>
              <a:t>Example of Project Summary</a:t>
            </a:r>
          </a:p>
        </p:txBody>
      </p:sp>
      <p:pic>
        <p:nvPicPr>
          <p:cNvPr id="2" name="Picture 17">
            <a:extLst>
              <a:ext uri="{FF2B5EF4-FFF2-40B4-BE49-F238E27FC236}">
                <a16:creationId xmlns:a16="http://schemas.microsoft.com/office/drawing/2014/main" id="{D877039E-8628-B12D-F9BA-2CE43A39A709}"/>
              </a:ext>
            </a:extLst>
          </p:cNvPr>
          <p:cNvPicPr>
            <a:picLocks noChangeAspect="1"/>
          </p:cNvPicPr>
          <p:nvPr/>
        </p:nvPicPr>
        <p:blipFill>
          <a:blip r:embed="rId3"/>
          <a:stretch>
            <a:fillRect/>
          </a:stretch>
        </p:blipFill>
        <p:spPr>
          <a:xfrm>
            <a:off x="10923534" y="282615"/>
            <a:ext cx="877942" cy="877942"/>
          </a:xfrm>
          <a:prstGeom prst="rect">
            <a:avLst/>
          </a:prstGeom>
        </p:spPr>
      </p:pic>
      <p:grpSp>
        <p:nvGrpSpPr>
          <p:cNvPr id="8" name="Group 7">
            <a:extLst>
              <a:ext uri="{FF2B5EF4-FFF2-40B4-BE49-F238E27FC236}">
                <a16:creationId xmlns:a16="http://schemas.microsoft.com/office/drawing/2014/main" id="{996B0157-0999-C80B-CAE6-122E93E2D2E2}"/>
              </a:ext>
            </a:extLst>
          </p:cNvPr>
          <p:cNvGrpSpPr/>
          <p:nvPr/>
        </p:nvGrpSpPr>
        <p:grpSpPr>
          <a:xfrm>
            <a:off x="10779469" y="5482284"/>
            <a:ext cx="1166071" cy="1158902"/>
            <a:chOff x="8986042" y="5095418"/>
            <a:chExt cx="2274727" cy="2260741"/>
          </a:xfrm>
        </p:grpSpPr>
        <p:sp>
          <p:nvSpPr>
            <p:cNvPr id="9" name="Oval 8">
              <a:extLst>
                <a:ext uri="{FF2B5EF4-FFF2-40B4-BE49-F238E27FC236}">
                  <a16:creationId xmlns:a16="http://schemas.microsoft.com/office/drawing/2014/main" id="{77719AE6-C809-E5F8-BA1A-8113D1F8F658}"/>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8">
              <a:extLst>
                <a:ext uri="{FF2B5EF4-FFF2-40B4-BE49-F238E27FC236}">
                  <a16:creationId xmlns:a16="http://schemas.microsoft.com/office/drawing/2014/main" id="{BA418058-9F0D-395F-407E-ED001C11A76D}"/>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2" name="Graphic 21">
              <a:extLst>
                <a:ext uri="{FF2B5EF4-FFF2-40B4-BE49-F238E27FC236}">
                  <a16:creationId xmlns:a16="http://schemas.microsoft.com/office/drawing/2014/main" id="{7E8A8116-2AAE-2A41-548D-BD218354B1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graphicFrame>
        <p:nvGraphicFramePr>
          <p:cNvPr id="4" name="Tabla 4">
            <a:extLst>
              <a:ext uri="{FF2B5EF4-FFF2-40B4-BE49-F238E27FC236}">
                <a16:creationId xmlns:a16="http://schemas.microsoft.com/office/drawing/2014/main" id="{D1FDD306-718E-B73F-70F1-9853CCE698C3}"/>
              </a:ext>
            </a:extLst>
          </p:cNvPr>
          <p:cNvGraphicFramePr>
            <a:graphicFrameLocks noGrp="1"/>
          </p:cNvGraphicFramePr>
          <p:nvPr>
            <p:extLst>
              <p:ext uri="{D42A27DB-BD31-4B8C-83A1-F6EECF244321}">
                <p14:modId xmlns:p14="http://schemas.microsoft.com/office/powerpoint/2010/main" val="1822277462"/>
              </p:ext>
            </p:extLst>
          </p:nvPr>
        </p:nvGraphicFramePr>
        <p:xfrm>
          <a:off x="323285" y="2282964"/>
          <a:ext cx="11462611" cy="2739206"/>
        </p:xfrm>
        <a:graphic>
          <a:graphicData uri="http://schemas.openxmlformats.org/drawingml/2006/table">
            <a:tbl>
              <a:tblPr firstRow="1" bandRow="1">
                <a:tableStyleId>{5C22544A-7EE6-4342-B048-85BDC9FD1C3A}</a:tableStyleId>
              </a:tblPr>
              <a:tblGrid>
                <a:gridCol w="295808">
                  <a:extLst>
                    <a:ext uri="{9D8B030D-6E8A-4147-A177-3AD203B41FA5}">
                      <a16:colId xmlns:a16="http://schemas.microsoft.com/office/drawing/2014/main" val="784872245"/>
                    </a:ext>
                  </a:extLst>
                </a:gridCol>
                <a:gridCol w="2087706">
                  <a:extLst>
                    <a:ext uri="{9D8B030D-6E8A-4147-A177-3AD203B41FA5}">
                      <a16:colId xmlns:a16="http://schemas.microsoft.com/office/drawing/2014/main" val="2329577228"/>
                    </a:ext>
                  </a:extLst>
                </a:gridCol>
                <a:gridCol w="726960">
                  <a:extLst>
                    <a:ext uri="{9D8B030D-6E8A-4147-A177-3AD203B41FA5}">
                      <a16:colId xmlns:a16="http://schemas.microsoft.com/office/drawing/2014/main" val="794918554"/>
                    </a:ext>
                  </a:extLst>
                </a:gridCol>
                <a:gridCol w="8067763">
                  <a:extLst>
                    <a:ext uri="{9D8B030D-6E8A-4147-A177-3AD203B41FA5}">
                      <a16:colId xmlns:a16="http://schemas.microsoft.com/office/drawing/2014/main" val="1639754873"/>
                    </a:ext>
                  </a:extLst>
                </a:gridCol>
                <a:gridCol w="284374">
                  <a:extLst>
                    <a:ext uri="{9D8B030D-6E8A-4147-A177-3AD203B41FA5}">
                      <a16:colId xmlns:a16="http://schemas.microsoft.com/office/drawing/2014/main" val="69885601"/>
                    </a:ext>
                  </a:extLst>
                </a:gridCol>
              </a:tblGrid>
              <a:tr h="184350">
                <a:tc>
                  <a:txBody>
                    <a:bodyPr/>
                    <a:lstStyle/>
                    <a:p>
                      <a:endParaRPr lang="es-PA" sz="400" dirty="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s-PA" sz="400" dirty="0">
                        <a:latin typeface="Ubuntu Light" panose="020B0304030602030204" pitchFamily="34" charset="0"/>
                      </a:endParaRPr>
                    </a:p>
                  </a:txBody>
                  <a:tcPr marL="105680" marR="105680" marT="52840" marB="528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gridSpan="2">
                  <a:txBody>
                    <a:bodyPr/>
                    <a:lstStyle/>
                    <a:p>
                      <a:endParaRPr lang="es-PA" sz="400" dirty="0">
                        <a:latin typeface="Ubuntu Light" panose="020B0304030602030204" pitchFamily="34" charset="0"/>
                        <a:ea typeface="Yu Gothic" panose="020B0400000000000000" pitchFamily="34" charset="-128"/>
                      </a:endParaRPr>
                    </a:p>
                  </a:txBody>
                  <a:tcPr marL="94743" marR="94743" marT="47372" marB="4737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hMerge="1">
                  <a:txBody>
                    <a:bodyPr/>
                    <a:lstStyle/>
                    <a:p>
                      <a:endParaRPr lang="en-US"/>
                    </a:p>
                  </a:txBody>
                  <a:tcPr/>
                </a:tc>
                <a:tc>
                  <a:txBody>
                    <a:bodyPr/>
                    <a:lstStyle/>
                    <a:p>
                      <a:endParaRPr lang="es-PA" sz="400" dirty="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3293249594"/>
                  </a:ext>
                </a:extLst>
              </a:tr>
              <a:tr h="421792">
                <a:tc>
                  <a:txBody>
                    <a:bodyPr/>
                    <a:lstStyle/>
                    <a:p>
                      <a:endParaRPr lang="es-PA" sz="700" dirty="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gridSpan="3">
                  <a:txBody>
                    <a:bodyPr/>
                    <a:lstStyle/>
                    <a:p>
                      <a:r>
                        <a:rPr lang="es-PA" sz="2000" b="1" kern="1200" dirty="0" err="1">
                          <a:solidFill>
                            <a:schemeClr val="bg1"/>
                          </a:solidFill>
                          <a:latin typeface="Ubuntu" panose="020B0504030602030204" pitchFamily="34" charset="0"/>
                          <a:ea typeface="Yu Gothic" panose="020B0400000000000000" pitchFamily="34" charset="-128"/>
                          <a:cs typeface="+mn-cs"/>
                        </a:rPr>
                        <a:t>The</a:t>
                      </a:r>
                      <a:r>
                        <a:rPr lang="es-PA" sz="2000" b="1" kern="1200" dirty="0">
                          <a:solidFill>
                            <a:schemeClr val="bg1"/>
                          </a:solidFill>
                          <a:latin typeface="Ubuntu" panose="020B0504030602030204" pitchFamily="34" charset="0"/>
                          <a:ea typeface="Yu Gothic" panose="020B0400000000000000" pitchFamily="34" charset="-128"/>
                          <a:cs typeface="+mn-cs"/>
                        </a:rPr>
                        <a:t> </a:t>
                      </a:r>
                      <a:r>
                        <a:rPr lang="es-PA" sz="2000" b="1" kern="1200" dirty="0" err="1">
                          <a:solidFill>
                            <a:schemeClr val="bg1"/>
                          </a:solidFill>
                          <a:latin typeface="Ubuntu" panose="020B0504030602030204" pitchFamily="34" charset="0"/>
                          <a:ea typeface="Yu Gothic" panose="020B0400000000000000" pitchFamily="34" charset="-128"/>
                          <a:cs typeface="+mn-cs"/>
                        </a:rPr>
                        <a:t>Problem</a:t>
                      </a:r>
                      <a:endParaRPr lang="es-PA" sz="600" dirty="0">
                        <a:solidFill>
                          <a:schemeClr val="bg1"/>
                        </a:solidFill>
                      </a:endParaRPr>
                    </a:p>
                  </a:txBody>
                  <a:tcPr marL="94743" marR="94743" marT="47372" marB="4737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3D2262"/>
                    </a:solidFill>
                  </a:tcPr>
                </a:tc>
                <a:tc hMerge="1">
                  <a:txBody>
                    <a:bodyPr/>
                    <a:lstStyle/>
                    <a:p>
                      <a:endParaRPr lang="es-PA">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a:txBody>
                    <a:bodyPr/>
                    <a:lstStyle/>
                    <a:p>
                      <a:endParaRPr lang="es-PA" sz="70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1473982777"/>
                  </a:ext>
                </a:extLst>
              </a:tr>
              <a:tr h="1798324">
                <a:tc>
                  <a:txBody>
                    <a:bodyPr/>
                    <a:lstStyle/>
                    <a:p>
                      <a:endParaRPr lang="es-PA" sz="500" dirty="0"/>
                    </a:p>
                  </a:txBody>
                  <a:tcPr marL="104887" marR="104887" marT="52443" marB="52443">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278F"/>
                    </a:solidFill>
                  </a:tcPr>
                </a:tc>
                <a:tc gridSpan="2">
                  <a:txBody>
                    <a:bodyPr/>
                    <a:lstStyle/>
                    <a:p>
                      <a:pPr>
                        <a:lnSpc>
                          <a:spcPct val="120000"/>
                        </a:lnSpc>
                      </a:pPr>
                      <a:endParaRPr kumimoji="0" lang="en-US" sz="1700" b="0" i="0" u="none" strike="noStrike" kern="100" cap="none" spc="0" normalizeH="0" baseline="0" noProof="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1381" marR="91381" marT="45691" marB="45691">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L w="12700" cap="flat" cmpd="sng" algn="ctr">
                      <a:noFill/>
                      <a:prstDash val="dot"/>
                      <a:round/>
                      <a:headEnd type="none" w="med" len="med"/>
                      <a:tailEnd type="none" w="med" len="med"/>
                    </a:lnL>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a:txBody>
                    <a:bodyPr/>
                    <a:lstStyle/>
                    <a:p>
                      <a:pPr marL="0" indent="0">
                        <a:lnSpc>
                          <a:spcPct val="100000"/>
                        </a:lnSpc>
                        <a:buClr>
                          <a:srgbClr val="ED1C24"/>
                        </a:buClr>
                        <a:buSzPct val="120000"/>
                        <a:buFont typeface="Ubuntu" panose="020B0504030602030204" pitchFamily="34" charset="0"/>
                        <a:buNone/>
                      </a:pPr>
                      <a:endParaRPr lang="en-US" sz="1700" dirty="0">
                        <a:solidFill>
                          <a:schemeClr val="bg1"/>
                        </a:solidFill>
                      </a:endParaRPr>
                    </a:p>
                  </a:txBody>
                  <a:tcPr marL="105680" marR="105680" marT="52840" marB="52840" anchor="ctr">
                    <a:lnL w="12700"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500" dirty="0"/>
                    </a:p>
                  </a:txBody>
                  <a:tcPr marL="104887" marR="104887" marT="52443" marB="52443">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2458538290"/>
                  </a:ext>
                </a:extLst>
              </a:tr>
              <a:tr h="334740">
                <a:tc>
                  <a:txBody>
                    <a:bodyPr/>
                    <a:lstStyle/>
                    <a:p>
                      <a:endParaRPr lang="es-PA" sz="500" dirty="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s-PA" sz="500" dirty="0"/>
                    </a:p>
                  </a:txBody>
                  <a:tcPr marL="105680" marR="105680" marT="52840" marB="52840">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92278F"/>
                    </a:solidFill>
                  </a:tcPr>
                </a:tc>
                <a:tc gridSpan="2">
                  <a:txBody>
                    <a:bodyPr/>
                    <a:lstStyle/>
                    <a:p>
                      <a:endParaRPr lang="es-PA" sz="500" dirty="0">
                        <a:latin typeface="Yu Gothic" panose="020B0400000000000000" pitchFamily="34" charset="-128"/>
                        <a:ea typeface="Yu Gothic" panose="020B0400000000000000" pitchFamily="34" charset="-128"/>
                      </a:endParaRPr>
                    </a:p>
                  </a:txBody>
                  <a:tcPr marL="94743" marR="94743" marT="47372" marB="47372">
                    <a:lnL>
                      <a:noFill/>
                    </a:lnL>
                    <a:lnR w="12700" cmpd="sng">
                      <a:noFill/>
                    </a:lnR>
                    <a:lnT w="12700" cap="flat" cmpd="sng" algn="ctr">
                      <a:solidFill>
                        <a:srgbClr val="013B82"/>
                      </a:solidFill>
                      <a:prstDash val="dot"/>
                      <a:round/>
                      <a:headEnd type="none" w="med" len="med"/>
                      <a:tailEnd type="none" w="med" len="med"/>
                    </a:lnT>
                    <a:lnB w="12700" cmpd="sng">
                      <a:noFill/>
                    </a:lnB>
                    <a:solidFill>
                      <a:srgbClr val="92278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a:txBody>
                    <a:bodyPr/>
                    <a:lstStyle/>
                    <a:p>
                      <a:endParaRPr lang="es-PA" sz="500" dirty="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1521977430"/>
                  </a:ext>
                </a:extLst>
              </a:tr>
            </a:tbl>
          </a:graphicData>
        </a:graphic>
      </p:graphicFrame>
      <p:sp>
        <p:nvSpPr>
          <p:cNvPr id="6" name="TextBox 5">
            <a:extLst>
              <a:ext uri="{FF2B5EF4-FFF2-40B4-BE49-F238E27FC236}">
                <a16:creationId xmlns:a16="http://schemas.microsoft.com/office/drawing/2014/main" id="{BAD7AF90-2EB0-02FC-4130-33040C7C03C3}"/>
              </a:ext>
            </a:extLst>
          </p:cNvPr>
          <p:cNvSpPr txBox="1"/>
          <p:nvPr/>
        </p:nvSpPr>
        <p:spPr>
          <a:xfrm>
            <a:off x="658213" y="2879436"/>
            <a:ext cx="2779156" cy="1053109"/>
          </a:xfrm>
          <a:prstGeom prst="rect">
            <a:avLst/>
          </a:prstGeom>
          <a:noFill/>
        </p:spPr>
        <p:txBody>
          <a:bodyPr wrap="square" lIns="91440" tIns="45720" rIns="91440" bIns="45720" rtlCol="0" anchor="t">
            <a:spAutoFit/>
          </a:bodyPr>
          <a:lstStyle/>
          <a:p>
            <a:pPr>
              <a:lnSpc>
                <a:spcPct val="120000"/>
              </a:lnSpc>
            </a:pPr>
            <a:r>
              <a:rPr lang="en-US" kern="100" dirty="0">
                <a:solidFill>
                  <a:srgbClr val="92278F"/>
                </a:solidFill>
                <a:latin typeface="Ubuntu"/>
                <a:ea typeface="Calibri"/>
                <a:cs typeface="Times New Roman"/>
              </a:rPr>
              <a:t>Not enough athletes (under 25) participating in our Program.</a:t>
            </a:r>
          </a:p>
        </p:txBody>
      </p:sp>
      <p:sp>
        <p:nvSpPr>
          <p:cNvPr id="7" name="TextBox 6">
            <a:extLst>
              <a:ext uri="{FF2B5EF4-FFF2-40B4-BE49-F238E27FC236}">
                <a16:creationId xmlns:a16="http://schemas.microsoft.com/office/drawing/2014/main" id="{700B8AA7-0E76-09C0-7813-8613540F195F}"/>
              </a:ext>
            </a:extLst>
          </p:cNvPr>
          <p:cNvSpPr txBox="1"/>
          <p:nvPr/>
        </p:nvSpPr>
        <p:spPr>
          <a:xfrm>
            <a:off x="3437369" y="2879436"/>
            <a:ext cx="8096418" cy="665310"/>
          </a:xfrm>
          <a:prstGeom prst="rect">
            <a:avLst/>
          </a:prstGeom>
          <a:noFill/>
        </p:spPr>
        <p:txBody>
          <a:bodyPr wrap="square" lIns="91440" tIns="45720" rIns="91440" bIns="45720" rtlCol="0" anchor="t">
            <a:spAutoFit/>
          </a:bodyPr>
          <a:lstStyle/>
          <a:p>
            <a:pPr marL="107950" indent="-107950">
              <a:lnSpc>
                <a:spcPct val="100000"/>
              </a:lnSpc>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Challenges</a:t>
            </a:r>
          </a:p>
          <a:p>
            <a:pPr>
              <a:lnSpc>
                <a:spcPct val="120000"/>
              </a:lnSpc>
              <a:spcAft>
                <a:spcPts val="600"/>
              </a:spcAft>
            </a:pPr>
            <a:r>
              <a:rPr lang="en-US" kern="100" dirty="0">
                <a:solidFill>
                  <a:srgbClr val="92278F"/>
                </a:solidFill>
                <a:latin typeface="Ubuntu" panose="020B0504030602030204" pitchFamily="34" charset="0"/>
                <a:ea typeface="Calibri"/>
                <a:cs typeface="Times New Roman"/>
              </a:rPr>
              <a:t>Lack of awareness / recruitment of athletes and coaches. </a:t>
            </a:r>
          </a:p>
        </p:txBody>
      </p:sp>
      <p:graphicFrame>
        <p:nvGraphicFramePr>
          <p:cNvPr id="11" name="Tabla 4">
            <a:extLst>
              <a:ext uri="{FF2B5EF4-FFF2-40B4-BE49-F238E27FC236}">
                <a16:creationId xmlns:a16="http://schemas.microsoft.com/office/drawing/2014/main" id="{D691FC0A-4F8F-1DC7-AB3B-925F695B55C6}"/>
              </a:ext>
            </a:extLst>
          </p:cNvPr>
          <p:cNvGraphicFramePr>
            <a:graphicFrameLocks noGrp="1"/>
          </p:cNvGraphicFramePr>
          <p:nvPr>
            <p:extLst>
              <p:ext uri="{D42A27DB-BD31-4B8C-83A1-F6EECF244321}">
                <p14:modId xmlns:p14="http://schemas.microsoft.com/office/powerpoint/2010/main" val="678054442"/>
              </p:ext>
            </p:extLst>
          </p:nvPr>
        </p:nvGraphicFramePr>
        <p:xfrm>
          <a:off x="722932" y="740689"/>
          <a:ext cx="10134786" cy="1542275"/>
        </p:xfrm>
        <a:graphic>
          <a:graphicData uri="http://schemas.openxmlformats.org/drawingml/2006/table">
            <a:tbl>
              <a:tblPr firstRow="1" bandRow="1">
                <a:tableStyleId>{5C22544A-7EE6-4342-B048-85BDC9FD1C3A}</a:tableStyleId>
              </a:tblPr>
              <a:tblGrid>
                <a:gridCol w="380926">
                  <a:extLst>
                    <a:ext uri="{9D8B030D-6E8A-4147-A177-3AD203B41FA5}">
                      <a16:colId xmlns:a16="http://schemas.microsoft.com/office/drawing/2014/main" val="784872245"/>
                    </a:ext>
                  </a:extLst>
                </a:gridCol>
                <a:gridCol w="2088548">
                  <a:extLst>
                    <a:ext uri="{9D8B030D-6E8A-4147-A177-3AD203B41FA5}">
                      <a16:colId xmlns:a16="http://schemas.microsoft.com/office/drawing/2014/main" val="1259728211"/>
                    </a:ext>
                  </a:extLst>
                </a:gridCol>
                <a:gridCol w="7197169">
                  <a:extLst>
                    <a:ext uri="{9D8B030D-6E8A-4147-A177-3AD203B41FA5}">
                      <a16:colId xmlns:a16="http://schemas.microsoft.com/office/drawing/2014/main" val="2724580264"/>
                    </a:ext>
                  </a:extLst>
                </a:gridCol>
                <a:gridCol w="468143">
                  <a:extLst>
                    <a:ext uri="{9D8B030D-6E8A-4147-A177-3AD203B41FA5}">
                      <a16:colId xmlns:a16="http://schemas.microsoft.com/office/drawing/2014/main" val="1933741318"/>
                    </a:ext>
                  </a:extLst>
                </a:gridCol>
              </a:tblGrid>
              <a:tr h="175063">
                <a:tc gridSpan="2">
                  <a:txBody>
                    <a:bodyPr/>
                    <a:lstStyle/>
                    <a:p>
                      <a:pPr algn="ctr"/>
                      <a:endParaRPr lang="es-PA" sz="400" b="0" dirty="0">
                        <a:solidFill>
                          <a:schemeClr val="tx1">
                            <a:lumMod val="75000"/>
                            <a:lumOff val="25000"/>
                          </a:schemeClr>
                        </a:solidFill>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2">
                  <a:txBody>
                    <a:bodyPr/>
                    <a:lstStyle/>
                    <a:p>
                      <a:endParaRPr lang="en-US" sz="400" dirty="0">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lnL w="12700" cmpd="sng">
                      <a:noFill/>
                    </a:lnL>
                  </a:tcPr>
                </a:tc>
                <a:extLst>
                  <a:ext uri="{0D108BD9-81ED-4DB2-BD59-A6C34878D82A}">
                    <a16:rowId xmlns:a16="http://schemas.microsoft.com/office/drawing/2014/main" val="2189898742"/>
                  </a:ext>
                </a:extLst>
              </a:tr>
              <a:tr h="360000">
                <a:tc>
                  <a:txBody>
                    <a:bodyPr/>
                    <a:lstStyle/>
                    <a:p>
                      <a:pPr algn="ctr"/>
                      <a:endParaRPr lang="es-PA" sz="1500" b="1" dirty="0">
                        <a:solidFill>
                          <a:schemeClr val="tx1">
                            <a:lumMod val="75000"/>
                            <a:lumOff val="25000"/>
                          </a:schemeClr>
                        </a:solidFill>
                        <a:latin typeface="Ubuntu" panose="020B0504030602030204" pitchFamily="34" charset="0"/>
                      </a:endParaRPr>
                    </a:p>
                  </a:txBody>
                  <a:tcPr marL="89828" marR="89828" marT="44914" marB="44914" anchor="ctr">
                    <a:lnL w="9525" cap="flat" cmpd="sng" algn="ctr">
                      <a:noFill/>
                      <a:prstDash val="dot"/>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600" b="1" dirty="0">
                          <a:solidFill>
                            <a:srgbClr val="013B82"/>
                          </a:solidFill>
                          <a:latin typeface="Ubuntu" panose="020B0504030602030204" pitchFamily="34" charset="0"/>
                        </a:rPr>
                        <a:t>Project </a:t>
                      </a:r>
                      <a:r>
                        <a:rPr lang="es-PA" sz="1600" b="1" dirty="0" err="1">
                          <a:solidFill>
                            <a:srgbClr val="013B82"/>
                          </a:solidFill>
                          <a:latin typeface="Ubuntu" panose="020B0504030602030204" pitchFamily="34" charset="0"/>
                        </a:rPr>
                        <a:t>Name</a:t>
                      </a:r>
                      <a:endParaRPr lang="es-PA" sz="1600" b="1" dirty="0">
                        <a:solidFill>
                          <a:schemeClr val="tx1">
                            <a:lumMod val="75000"/>
                            <a:lumOff val="25000"/>
                          </a:schemeClr>
                        </a:solidFill>
                        <a:latin typeface="Ubuntu" panose="020B0504030602030204" pitchFamily="34" charset="0"/>
                      </a:endParaRPr>
                    </a:p>
                  </a:txBody>
                  <a:tcPr marL="89828" marR="89828" marT="44914" marB="44914" anchor="ctr">
                    <a:lnL w="12700" cap="flat" cmpd="sng" algn="ctr">
                      <a:noFill/>
                      <a:prstDash val="solid"/>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736027936"/>
                  </a:ext>
                </a:extLst>
              </a:tr>
              <a:tr h="144000">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150" marR="105150" marT="52574" marB="52574">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a:solidFill>
                            <a:srgbClr val="013B82"/>
                          </a:solidFill>
                          <a:latin typeface="Ubuntu" panose="020B0504030602030204" pitchFamily="34" charset="0"/>
                          <a:ea typeface="Yu Gothic" panose="020B0400000000000000" pitchFamily="34" charset="-128"/>
                        </a:rPr>
                        <a:t>Project Manager</a:t>
                      </a: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370617446"/>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err="1">
                          <a:solidFill>
                            <a:srgbClr val="013B82"/>
                          </a:solidFill>
                          <a:latin typeface="Ubuntu" panose="020B0504030602030204" pitchFamily="34" charset="0"/>
                          <a:ea typeface="Yu Gothic" panose="020B0400000000000000" pitchFamily="34" charset="-128"/>
                        </a:rPr>
                        <a:t>Teammates</a:t>
                      </a:r>
                      <a:endParaRPr lang="es-PA" sz="1600" b="1" dirty="0">
                        <a:solidFill>
                          <a:srgbClr val="013B82"/>
                        </a:solidFill>
                        <a:latin typeface="Ubuntu" panose="020B0504030602030204" pitchFamily="34" charset="0"/>
                        <a:ea typeface="Yu Gothic" panose="020B0400000000000000" pitchFamily="34" charset="-128"/>
                      </a:endParaRP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0">
                <a:tc gridSpan="4">
                  <a:txBody>
                    <a:bodyPr/>
                    <a:lstStyle/>
                    <a:p>
                      <a:endParaRPr lang="es-PA" sz="300" dirty="0">
                        <a:latin typeface="Ubuntu" panose="020B0504030602030204" pitchFamily="34" charset="0"/>
                      </a:endParaRPr>
                    </a:p>
                  </a:txBody>
                  <a:tcPr marL="89828" marR="89828" marT="44914" marB="44914">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n-US"/>
                    </a:p>
                  </a:txBody>
                  <a:tcPr>
                    <a:lnL w="12700" cmpd="sng">
                      <a:noFill/>
                    </a:lnL>
                    <a:lnT w="12700" cap="flat" cmpd="sng" algn="ctr">
                      <a:solidFill>
                        <a:srgbClr val="013B82"/>
                      </a:solidFill>
                      <a:prstDash val="dot"/>
                      <a:round/>
                      <a:headEnd type="none" w="med" len="med"/>
                      <a:tailEnd type="none" w="med" len="med"/>
                    </a:lnT>
                  </a:tcPr>
                </a:tc>
                <a:tc hMerge="1">
                  <a:txBody>
                    <a:bodyPr/>
                    <a:lstStyle/>
                    <a:p>
                      <a:endParaRPr lang="es-PA" sz="600"/>
                    </a:p>
                  </a:txBody>
                  <a:tcPr>
                    <a:lnL w="12700" cmpd="sng">
                      <a:noFill/>
                    </a:lnL>
                    <a:lnT w="12700" cmpd="sng">
                      <a:noFill/>
                    </a:lnT>
                    <a:solidFill>
                      <a:srgbClr val="DDF5FF"/>
                    </a:solidFill>
                  </a:tcPr>
                </a:tc>
                <a:extLst>
                  <a:ext uri="{0D108BD9-81ED-4DB2-BD59-A6C34878D82A}">
                    <a16:rowId xmlns:a16="http://schemas.microsoft.com/office/drawing/2014/main" val="981323372"/>
                  </a:ext>
                </a:extLst>
              </a:tr>
            </a:tbl>
          </a:graphicData>
        </a:graphic>
      </p:graphicFrame>
      <p:sp>
        <p:nvSpPr>
          <p:cNvPr id="12" name="TextBox 11">
            <a:extLst>
              <a:ext uri="{FF2B5EF4-FFF2-40B4-BE49-F238E27FC236}">
                <a16:creationId xmlns:a16="http://schemas.microsoft.com/office/drawing/2014/main" id="{5CC22EAE-9448-9A6A-E7B8-1A43043AAA21}"/>
              </a:ext>
            </a:extLst>
          </p:cNvPr>
          <p:cNvSpPr txBox="1"/>
          <p:nvPr/>
        </p:nvSpPr>
        <p:spPr>
          <a:xfrm>
            <a:off x="3288030" y="931497"/>
            <a:ext cx="4213860" cy="323165"/>
          </a:xfrm>
          <a:prstGeom prst="rect">
            <a:avLst/>
          </a:prstGeom>
          <a:noFill/>
        </p:spPr>
        <p:txBody>
          <a:bodyPr wrap="square" lIns="91440" tIns="45720" rIns="91440" bIns="45720" rtlCol="0" anchor="t">
            <a:spAutoFit/>
          </a:bodyPr>
          <a:lstStyle/>
          <a:p>
            <a:r>
              <a:rPr lang="es-PA" sz="1500" dirty="0" err="1">
                <a:solidFill>
                  <a:schemeClr val="tx1">
                    <a:lumMod val="65000"/>
                    <a:lumOff val="35000"/>
                  </a:schemeClr>
                </a:solidFill>
                <a:latin typeface="Ubuntu"/>
              </a:rPr>
              <a:t>Recruiting</a:t>
            </a:r>
            <a:r>
              <a:rPr lang="es-PA" sz="1500" dirty="0">
                <a:solidFill>
                  <a:schemeClr val="tx1">
                    <a:lumMod val="65000"/>
                    <a:lumOff val="35000"/>
                  </a:schemeClr>
                </a:solidFill>
                <a:latin typeface="Ubuntu"/>
              </a:rPr>
              <a:t> and </a:t>
            </a:r>
            <a:r>
              <a:rPr lang="es-PA" sz="1500" dirty="0" err="1">
                <a:solidFill>
                  <a:schemeClr val="tx1">
                    <a:lumMod val="65000"/>
                    <a:lumOff val="35000"/>
                  </a:schemeClr>
                </a:solidFill>
                <a:latin typeface="Ubuntu"/>
              </a:rPr>
              <a:t>Empowering</a:t>
            </a:r>
            <a:r>
              <a:rPr lang="es-PA" sz="1500" dirty="0">
                <a:solidFill>
                  <a:schemeClr val="tx1">
                    <a:lumMod val="65000"/>
                    <a:lumOff val="35000"/>
                  </a:schemeClr>
                </a:solidFill>
                <a:latin typeface="Ubuntu"/>
              </a:rPr>
              <a:t> </a:t>
            </a:r>
            <a:r>
              <a:rPr lang="es-PA" sz="1500" dirty="0" err="1">
                <a:solidFill>
                  <a:schemeClr val="tx1">
                    <a:lumMod val="65000"/>
                    <a:lumOff val="35000"/>
                  </a:schemeClr>
                </a:solidFill>
                <a:latin typeface="Ubuntu"/>
              </a:rPr>
              <a:t>Athletes</a:t>
            </a:r>
            <a:endParaRPr lang="es-PA" sz="1500" dirty="0">
              <a:solidFill>
                <a:schemeClr val="tx1">
                  <a:lumMod val="65000"/>
                  <a:lumOff val="35000"/>
                </a:schemeClr>
              </a:solidFill>
              <a:latin typeface="Ubuntu"/>
            </a:endParaRPr>
          </a:p>
        </p:txBody>
      </p:sp>
      <p:sp>
        <p:nvSpPr>
          <p:cNvPr id="13" name="TextBox 12">
            <a:extLst>
              <a:ext uri="{FF2B5EF4-FFF2-40B4-BE49-F238E27FC236}">
                <a16:creationId xmlns:a16="http://schemas.microsoft.com/office/drawing/2014/main" id="{1DF4CD9C-9EF0-51A6-8EDD-D29EC17DAED9}"/>
              </a:ext>
            </a:extLst>
          </p:cNvPr>
          <p:cNvSpPr txBox="1"/>
          <p:nvPr/>
        </p:nvSpPr>
        <p:spPr>
          <a:xfrm>
            <a:off x="3288030" y="1787948"/>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 Cristina, Caitlin and Brandon</a:t>
            </a:r>
          </a:p>
        </p:txBody>
      </p:sp>
      <p:sp>
        <p:nvSpPr>
          <p:cNvPr id="14" name="TextBox 13">
            <a:extLst>
              <a:ext uri="{FF2B5EF4-FFF2-40B4-BE49-F238E27FC236}">
                <a16:creationId xmlns:a16="http://schemas.microsoft.com/office/drawing/2014/main" id="{95FCD85A-008C-846B-9B86-231DB7ED0EC4}"/>
              </a:ext>
            </a:extLst>
          </p:cNvPr>
          <p:cNvSpPr txBox="1"/>
          <p:nvPr/>
        </p:nvSpPr>
        <p:spPr>
          <a:xfrm>
            <a:off x="3288030" y="1457048"/>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a:t>
            </a:r>
          </a:p>
        </p:txBody>
      </p:sp>
      <p:sp>
        <p:nvSpPr>
          <p:cNvPr id="18" name="TextBox 17">
            <a:extLst>
              <a:ext uri="{FF2B5EF4-FFF2-40B4-BE49-F238E27FC236}">
                <a16:creationId xmlns:a16="http://schemas.microsoft.com/office/drawing/2014/main" id="{A85640B0-F168-FDDB-571A-ACF165C03AF3}"/>
              </a:ext>
            </a:extLst>
          </p:cNvPr>
          <p:cNvSpPr txBox="1"/>
          <p:nvPr/>
        </p:nvSpPr>
        <p:spPr>
          <a:xfrm>
            <a:off x="3437369" y="3575267"/>
            <a:ext cx="8096418" cy="997709"/>
          </a:xfrm>
          <a:prstGeom prst="rect">
            <a:avLst/>
          </a:prstGeom>
          <a:noFill/>
        </p:spPr>
        <p:txBody>
          <a:bodyPr wrap="square" lIns="91440" tIns="45720" rIns="91440" bIns="45720" rtlCol="0" anchor="t">
            <a:spAutoFit/>
          </a:bodyPr>
          <a:lstStyle/>
          <a:p>
            <a:pPr marL="107950" indent="-107950">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Solution</a:t>
            </a:r>
          </a:p>
          <a:p>
            <a:pPr>
              <a:lnSpc>
                <a:spcPct val="120000"/>
              </a:lnSpc>
            </a:pPr>
            <a:r>
              <a:rPr lang="en-US" kern="100" dirty="0">
                <a:solidFill>
                  <a:srgbClr val="92278F"/>
                </a:solidFill>
                <a:latin typeface="Ubuntu"/>
                <a:ea typeface="Calibri"/>
                <a:cs typeface="Times New Roman"/>
              </a:rPr>
              <a:t>Launch an engagement initiative that includes outreach events, mentorship from current athletes, and leadership training for new recruits</a:t>
            </a:r>
          </a:p>
        </p:txBody>
      </p:sp>
    </p:spTree>
    <p:extLst>
      <p:ext uri="{BB962C8B-B14F-4D97-AF65-F5344CB8AC3E}">
        <p14:creationId xmlns:p14="http://schemas.microsoft.com/office/powerpoint/2010/main" val="3588679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8B879-83A6-4932-F4B3-5623E5CAC38C}"/>
            </a:ext>
          </a:extLst>
        </p:cNvPr>
        <p:cNvGrpSpPr/>
        <p:nvPr/>
      </p:nvGrpSpPr>
      <p:grpSpPr>
        <a:xfrm>
          <a:off x="0" y="0"/>
          <a:ext cx="0" cy="0"/>
          <a:chOff x="0" y="0"/>
          <a:chExt cx="0" cy="0"/>
        </a:xfrm>
      </p:grpSpPr>
      <p:graphicFrame>
        <p:nvGraphicFramePr>
          <p:cNvPr id="15" name="Tabla 4">
            <a:extLst>
              <a:ext uri="{FF2B5EF4-FFF2-40B4-BE49-F238E27FC236}">
                <a16:creationId xmlns:a16="http://schemas.microsoft.com/office/drawing/2014/main" id="{3AD3E572-4385-0CF1-38FC-23C07689ABD4}"/>
              </a:ext>
            </a:extLst>
          </p:cNvPr>
          <p:cNvGraphicFramePr>
            <a:graphicFrameLocks noGrp="1"/>
          </p:cNvGraphicFramePr>
          <p:nvPr>
            <p:extLst>
              <p:ext uri="{D42A27DB-BD31-4B8C-83A1-F6EECF244321}">
                <p14:modId xmlns:p14="http://schemas.microsoft.com/office/powerpoint/2010/main" val="3193291341"/>
              </p:ext>
            </p:extLst>
          </p:nvPr>
        </p:nvGraphicFramePr>
        <p:xfrm>
          <a:off x="722932" y="729951"/>
          <a:ext cx="10134786" cy="5719972"/>
        </p:xfrm>
        <a:graphic>
          <a:graphicData uri="http://schemas.openxmlformats.org/drawingml/2006/table">
            <a:tbl>
              <a:tblPr firstRow="1" bandRow="1">
                <a:tableStyleId>{5C22544A-7EE6-4342-B048-85BDC9FD1C3A}</a:tableStyleId>
              </a:tblPr>
              <a:tblGrid>
                <a:gridCol w="261542">
                  <a:extLst>
                    <a:ext uri="{9D8B030D-6E8A-4147-A177-3AD203B41FA5}">
                      <a16:colId xmlns:a16="http://schemas.microsoft.com/office/drawing/2014/main" val="784872245"/>
                    </a:ext>
                  </a:extLst>
                </a:gridCol>
                <a:gridCol w="237850">
                  <a:extLst>
                    <a:ext uri="{9D8B030D-6E8A-4147-A177-3AD203B41FA5}">
                      <a16:colId xmlns:a16="http://schemas.microsoft.com/office/drawing/2014/main" val="2329577228"/>
                    </a:ext>
                  </a:extLst>
                </a:gridCol>
                <a:gridCol w="1608017">
                  <a:extLst>
                    <a:ext uri="{9D8B030D-6E8A-4147-A177-3AD203B41FA5}">
                      <a16:colId xmlns:a16="http://schemas.microsoft.com/office/drawing/2014/main" val="1259728211"/>
                    </a:ext>
                  </a:extLst>
                </a:gridCol>
                <a:gridCol w="362064">
                  <a:extLst>
                    <a:ext uri="{9D8B030D-6E8A-4147-A177-3AD203B41FA5}">
                      <a16:colId xmlns:a16="http://schemas.microsoft.com/office/drawing/2014/main" val="794918554"/>
                    </a:ext>
                  </a:extLst>
                </a:gridCol>
                <a:gridCol w="280685">
                  <a:extLst>
                    <a:ext uri="{9D8B030D-6E8A-4147-A177-3AD203B41FA5}">
                      <a16:colId xmlns:a16="http://schemas.microsoft.com/office/drawing/2014/main" val="2724580264"/>
                    </a:ext>
                  </a:extLst>
                </a:gridCol>
                <a:gridCol w="1949229">
                  <a:extLst>
                    <a:ext uri="{9D8B030D-6E8A-4147-A177-3AD203B41FA5}">
                      <a16:colId xmlns:a16="http://schemas.microsoft.com/office/drawing/2014/main" val="1639754873"/>
                    </a:ext>
                  </a:extLst>
                </a:gridCol>
                <a:gridCol w="263281">
                  <a:extLst>
                    <a:ext uri="{9D8B030D-6E8A-4147-A177-3AD203B41FA5}">
                      <a16:colId xmlns:a16="http://schemas.microsoft.com/office/drawing/2014/main" val="1360919406"/>
                    </a:ext>
                  </a:extLst>
                </a:gridCol>
                <a:gridCol w="4703975">
                  <a:extLst>
                    <a:ext uri="{9D8B030D-6E8A-4147-A177-3AD203B41FA5}">
                      <a16:colId xmlns:a16="http://schemas.microsoft.com/office/drawing/2014/main" val="3348204769"/>
                    </a:ext>
                  </a:extLst>
                </a:gridCol>
                <a:gridCol w="216711">
                  <a:extLst>
                    <a:ext uri="{9D8B030D-6E8A-4147-A177-3AD203B41FA5}">
                      <a16:colId xmlns:a16="http://schemas.microsoft.com/office/drawing/2014/main" val="1933741318"/>
                    </a:ext>
                  </a:extLst>
                </a:gridCol>
                <a:gridCol w="251432">
                  <a:extLst>
                    <a:ext uri="{9D8B030D-6E8A-4147-A177-3AD203B41FA5}">
                      <a16:colId xmlns:a16="http://schemas.microsoft.com/office/drawing/2014/main" val="69885601"/>
                    </a:ext>
                  </a:extLst>
                </a:gridCol>
              </a:tblGrid>
              <a:tr h="144000">
                <a:tc gridSpan="4">
                  <a:txBody>
                    <a:bodyPr/>
                    <a:lstStyle/>
                    <a:p>
                      <a:pPr algn="ctr"/>
                      <a:endParaRPr lang="es-PA" sz="400" b="0" dirty="0">
                        <a:solidFill>
                          <a:schemeClr val="tx1">
                            <a:lumMod val="75000"/>
                            <a:lumOff val="25000"/>
                          </a:schemeClr>
                        </a:solidFill>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hMerge="1">
                  <a:txBody>
                    <a:bodyPr/>
                    <a:lstStyle/>
                    <a:p>
                      <a:endParaRPr lang="en-US"/>
                    </a:p>
                  </a:txBody>
                  <a:tcPr/>
                </a:tc>
                <a:tc hMerge="1">
                  <a:txBody>
                    <a:bodyPr/>
                    <a:lstStyle/>
                    <a:p>
                      <a:endParaRPr lang="es-PA" sz="400"/>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6">
                  <a:txBody>
                    <a:bodyPr/>
                    <a:lstStyle/>
                    <a:p>
                      <a:endParaRPr lang="en-US" sz="400" dirty="0">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s-PA" sz="400"/>
                    </a:p>
                  </a:txBody>
                  <a:tcPr marL="93438" marR="93438" marT="46719" marB="46719" anchor="b">
                    <a:lnL w="12700" cmpd="sng">
                      <a:noFill/>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189898742"/>
                  </a:ext>
                </a:extLst>
              </a:tr>
              <a:tr h="365041">
                <a:tc gridSpan="4">
                  <a:txBody>
                    <a:bodyPr/>
                    <a:lstStyle/>
                    <a:p>
                      <a:pPr algn="ctr"/>
                      <a:r>
                        <a:rPr lang="es-PA" sz="1600" b="1" dirty="0">
                          <a:solidFill>
                            <a:srgbClr val="47C6FF"/>
                          </a:solidFill>
                          <a:latin typeface="Ubuntu" panose="020B0504030602030204" pitchFamily="34" charset="0"/>
                        </a:rPr>
                        <a:t>Project </a:t>
                      </a:r>
                      <a:r>
                        <a:rPr lang="es-PA" sz="1600" b="1" dirty="0" err="1">
                          <a:solidFill>
                            <a:srgbClr val="47C6FF"/>
                          </a:solidFill>
                          <a:latin typeface="Ubuntu" panose="020B0504030602030204" pitchFamily="34" charset="0"/>
                        </a:rPr>
                        <a:t>Name</a:t>
                      </a:r>
                      <a:endParaRPr lang="es-PA" sz="1600" b="1" dirty="0">
                        <a:solidFill>
                          <a:srgbClr val="47C6FF"/>
                        </a:solidFill>
                        <a:latin typeface="Ubuntu" panose="020B0504030602030204" pitchFamily="34" charset="0"/>
                      </a:endParaRPr>
                    </a:p>
                  </a:txBody>
                  <a:tcPr marL="93438" marR="93438" marT="46719" marB="46719"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hMerge="1">
                  <a:txBody>
                    <a:bodyPr/>
                    <a:lstStyle/>
                    <a:p>
                      <a:pPr algn="ctr"/>
                      <a:r>
                        <a:rPr lang="es-PA" sz="1400">
                          <a:solidFill>
                            <a:srgbClr val="013B82"/>
                          </a:solidFill>
                          <a:latin typeface="Ubuntu" panose="020B0504030602030204" pitchFamily="34" charset="0"/>
                        </a:rPr>
                        <a:t>PROJECT NAME</a:t>
                      </a:r>
                    </a:p>
                  </a:txBody>
                  <a:tcPr>
                    <a:solidFill>
                      <a:srgbClr val="DDF5FF"/>
                    </a:solidFill>
                  </a:tcPr>
                </a:tc>
                <a:tc hMerge="1">
                  <a:txBody>
                    <a:bodyPr/>
                    <a:lstStyle/>
                    <a:p>
                      <a:r>
                        <a:rPr lang="es-PA" sz="1600" b="0" err="1">
                          <a:solidFill>
                            <a:schemeClr val="bg1"/>
                          </a:solidFill>
                          <a:latin typeface="Ubuntu" panose="020B0504030602030204" pitchFamily="34" charset="0"/>
                        </a:rPr>
                        <a:t>Recruiting</a:t>
                      </a:r>
                      <a:r>
                        <a:rPr lang="es-PA" sz="1600" b="0">
                          <a:solidFill>
                            <a:schemeClr val="bg1"/>
                          </a:solidFill>
                          <a:latin typeface="Ubuntu" panose="020B0504030602030204" pitchFamily="34" charset="0"/>
                        </a:rPr>
                        <a:t> and </a:t>
                      </a:r>
                      <a:r>
                        <a:rPr lang="es-PA" sz="1600" b="0" err="1">
                          <a:solidFill>
                            <a:schemeClr val="bg1"/>
                          </a:solidFill>
                          <a:latin typeface="Ubuntu" panose="020B0504030602030204" pitchFamily="34" charset="0"/>
                        </a:rPr>
                        <a:t>Empowering</a:t>
                      </a:r>
                      <a:r>
                        <a:rPr lang="es-PA" sz="1600" b="0">
                          <a:solidFill>
                            <a:schemeClr val="bg1"/>
                          </a:solidFill>
                          <a:latin typeface="Ubuntu" panose="020B0504030602030204" pitchFamily="34" charset="0"/>
                        </a:rPr>
                        <a:t> </a:t>
                      </a:r>
                      <a:r>
                        <a:rPr lang="es-PA" sz="1600" b="0" err="1">
                          <a:solidFill>
                            <a:schemeClr val="bg1"/>
                          </a:solidFill>
                          <a:latin typeface="Ubuntu" panose="020B0504030602030204" pitchFamily="34" charset="0"/>
                        </a:rPr>
                        <a:t>Athletes</a:t>
                      </a:r>
                      <a:endParaRPr lang="es-PA" sz="1600">
                        <a:solidFill>
                          <a:schemeClr val="bg1"/>
                        </a:solidFill>
                      </a:endParaRP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mpd="sng">
                      <a:noFill/>
                    </a:lnL>
                  </a:tcPr>
                </a:tc>
                <a:tc gridSpan="2">
                  <a:txBody>
                    <a:bodyPr/>
                    <a:lstStyle/>
                    <a:p>
                      <a:endParaRPr lang="es-PA" dirty="0"/>
                    </a:p>
                  </a:txBody>
                  <a:tcPr marL="93438" marR="93438" marT="46719" marB="46719"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600">
                        <a:solidFill>
                          <a:srgbClr val="013B82"/>
                        </a:solidFill>
                      </a:endParaRPr>
                    </a:p>
                  </a:txBody>
                  <a:tcPr marL="93438" marR="93438" marT="46719" marB="46719" anchor="ctr">
                    <a:lnL w="12700" cmpd="sng">
                      <a:noFill/>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6027936"/>
                  </a:ext>
                </a:extLst>
              </a:tr>
              <a:tr h="0">
                <a:tc gridSpan="2">
                  <a:txBody>
                    <a:bodyPr/>
                    <a:lstStyle/>
                    <a:p>
                      <a:endParaRPr lang="es-PA"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gridSpan="2">
                  <a:txBody>
                    <a:bodyPr/>
                    <a:lstStyle/>
                    <a:p>
                      <a:endParaRPr lang="es-PA" sz="300" dirty="0">
                        <a:solidFill>
                          <a:srgbClr val="47C6FF"/>
                        </a:solidFill>
                        <a:latin typeface="Ubuntu" panose="020B0504030602030204" pitchFamily="34" charset="0"/>
                      </a:endParaRPr>
                    </a:p>
                  </a:txBody>
                  <a:tcPr marL="92737" marR="92737" marT="46368" marB="46368">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4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4">
                  <a:txBody>
                    <a:bodyPr/>
                    <a:lstStyle/>
                    <a:p>
                      <a:endParaRPr lang="en-US"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gridSpan="2">
                  <a:txBody>
                    <a:bodyPr/>
                    <a:lstStyle/>
                    <a:p>
                      <a:endParaRPr lang="es-PA" sz="300" dirty="0">
                        <a:latin typeface="Ubuntu" panose="020B0504030602030204" pitchFamily="34" charset="0"/>
                      </a:endParaRPr>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400"/>
                    </a:p>
                  </a:txBody>
                  <a:tcPr marL="93438" marR="93438" marT="46719" marB="46719">
                    <a:lnL w="12700" cmpd="sng">
                      <a:noFill/>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371484">
                <a:tc gridSpan="2">
                  <a:txBody>
                    <a:bodyPr/>
                    <a:lstStyle/>
                    <a:p>
                      <a:endParaRPr lang="es-PA" sz="1800" dirty="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tc gridSpan="2">
                  <a:txBody>
                    <a:bodyPr/>
                    <a:lstStyle/>
                    <a:p>
                      <a:r>
                        <a:rPr lang="es-PA" sz="1600" b="1" dirty="0">
                          <a:solidFill>
                            <a:srgbClr val="47C6FF"/>
                          </a:solidFill>
                          <a:latin typeface="Ubuntu" panose="020B0504030602030204" pitchFamily="34" charset="0"/>
                          <a:ea typeface="Yu Gothic" panose="020B0400000000000000" pitchFamily="34" charset="-128"/>
                        </a:rPr>
                        <a:t>Project Manager</a:t>
                      </a: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endParaRPr lang="en-US" sz="1500" b="0" kern="1200" dirty="0">
                        <a:solidFill>
                          <a:schemeClr val="bg1"/>
                        </a:solidFill>
                        <a:latin typeface="Ubuntu" panose="020B0504030602030204" pitchFamily="34" charset="0"/>
                        <a:ea typeface="Yu Gothic" panose="020B0400000000000000" pitchFamily="34" charset="-128"/>
                        <a:cs typeface="+mn-cs"/>
                      </a:endParaRP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n-US"/>
                    </a:p>
                  </a:txBody>
                  <a:tcPr>
                    <a:lnL w="12700" cap="flat" cmpd="sng" algn="ctr">
                      <a:solidFill>
                        <a:srgbClr val="013B82"/>
                      </a:solidFill>
                      <a:prstDash val="dot"/>
                      <a:round/>
                      <a:headEnd type="none" w="med" len="med"/>
                      <a:tailEnd type="none" w="med" len="med"/>
                    </a:lnL>
                  </a:tcPr>
                </a:tc>
                <a:tc hMerge="1">
                  <a:txBody>
                    <a:bodyPr/>
                    <a:lstStyle/>
                    <a:p>
                      <a:endParaRPr lang="en-US"/>
                    </a:p>
                  </a:txBody>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tc>
                <a:extLst>
                  <a:ext uri="{0D108BD9-81ED-4DB2-BD59-A6C34878D82A}">
                    <a16:rowId xmlns:a16="http://schemas.microsoft.com/office/drawing/2014/main" val="1370617446"/>
                  </a:ext>
                </a:extLst>
              </a:tr>
              <a:tr h="371484">
                <a:tc gridSpan="2">
                  <a:txBody>
                    <a:bodyPr/>
                    <a:lstStyle/>
                    <a:p>
                      <a:endParaRPr lang="es-PA" sz="1800" dirty="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800"/>
                    </a:p>
                  </a:txBody>
                  <a:tcPr marL="92737" marR="92737" marT="46368" marB="46368">
                    <a:lnL w="12700" cmpd="sng">
                      <a:noFill/>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2">
                  <a:txBody>
                    <a:bodyPr/>
                    <a:lstStyle/>
                    <a:p>
                      <a:r>
                        <a:rPr lang="es-PA" sz="1600" b="1" dirty="0" err="1">
                          <a:solidFill>
                            <a:srgbClr val="47C6FF"/>
                          </a:solidFill>
                          <a:latin typeface="Ubuntu" panose="020B0504030602030204" pitchFamily="34" charset="0"/>
                          <a:ea typeface="Yu Gothic" panose="020B0400000000000000" pitchFamily="34" charset="-128"/>
                        </a:rPr>
                        <a:t>Teammates</a:t>
                      </a:r>
                      <a:endParaRPr lang="es-PA" sz="1600" b="1" dirty="0">
                        <a:solidFill>
                          <a:srgbClr val="47C6FF"/>
                        </a:solidFill>
                        <a:latin typeface="Ubuntu" panose="020B0504030602030204" pitchFamily="34" charset="0"/>
                        <a:ea typeface="Yu Gothic" panose="020B0400000000000000" pitchFamily="34" charset="-128"/>
                      </a:endParaRPr>
                    </a:p>
                  </a:txBody>
                  <a:tcPr marL="90123" marR="90123" marT="45062" marB="45062"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r>
                        <a:rPr lang="en-US" sz="1500" b="0" kern="1200" dirty="0">
                          <a:solidFill>
                            <a:schemeClr val="bg1"/>
                          </a:solidFill>
                          <a:latin typeface="Ubuntu" panose="020B0504030602030204" pitchFamily="34" charset="0"/>
                          <a:ea typeface="Yu Gothic" panose="020B0400000000000000" pitchFamily="34" charset="-128"/>
                          <a:cs typeface="+mn-cs"/>
                        </a:rPr>
                        <a:t>Conal, Cristina, Caitlin and Brandon</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endParaRPr lang="en-US" dirty="0"/>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9050" cap="flat" cmpd="sng" algn="ctr">
                      <a:solidFill>
                        <a:srgbClr val="0093D4"/>
                      </a:solidFill>
                      <a:prstDash val="sysDot"/>
                      <a:round/>
                      <a:headEnd type="none" w="med" len="med"/>
                      <a:tailEnd type="none" w="med" len="med"/>
                    </a:lnL>
                  </a:tcPr>
                </a:tc>
                <a:tc gridSpan="2">
                  <a:txBody>
                    <a:bodyPr/>
                    <a:lstStyle/>
                    <a:p>
                      <a:endParaRPr lang="es-PA" sz="1800" dirty="0"/>
                    </a:p>
                  </a:txBody>
                  <a:tcPr marL="92737" marR="92737" marT="46368" marB="46368">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1800"/>
                    </a:p>
                  </a:txBody>
                  <a:tcPr marL="92737" marR="92737" marT="46368" marB="46368">
                    <a:lnL w="12700" cmpd="sng">
                      <a:noFill/>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138130">
                <a:tc gridSpan="10">
                  <a:txBody>
                    <a:bodyPr/>
                    <a:lstStyle/>
                    <a:p>
                      <a:endParaRPr lang="es-PA" sz="300" dirty="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n-US"/>
                    </a:p>
                  </a:txBody>
                  <a:tcPr>
                    <a:lnT>
                      <a:noFill/>
                    </a:lnT>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ap="flat" cmpd="sng" algn="ctr">
                      <a:solidFill>
                        <a:srgbClr val="013B82"/>
                      </a:solidFill>
                      <a:prstDash val="dot"/>
                      <a:round/>
                      <a:headEnd type="none" w="med" len="med"/>
                      <a:tailEnd type="none" w="med" len="med"/>
                    </a:lnT>
                    <a:solidFill>
                      <a:srgbClr val="DDF5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a:lnL w="12700" cmpd="sng">
                      <a:noFill/>
                    </a:lnL>
                    <a:lnT w="12700" cmpd="sng">
                      <a:noFill/>
                    </a:lnT>
                    <a:solidFill>
                      <a:srgbClr val="DDF5FF"/>
                    </a:solidFill>
                  </a:tcPr>
                </a:tc>
                <a:tc hMerge="1">
                  <a:txBody>
                    <a:bodyPr/>
                    <a:lstStyle/>
                    <a:p>
                      <a:endParaRPr lang="es-PA" sz="300"/>
                    </a:p>
                  </a:txBody>
                  <a:tcPr marL="93438" marR="93438" marT="46719" marB="46719">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981323372"/>
                  </a:ext>
                </a:extLst>
              </a:tr>
              <a:tr h="337713">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8">
                  <a:txBody>
                    <a:bodyPr/>
                    <a:lstStyle/>
                    <a:p>
                      <a:r>
                        <a:rPr lang="es-PA" sz="1600" b="1" kern="1200" dirty="0" err="1">
                          <a:solidFill>
                            <a:srgbClr val="47C6FF"/>
                          </a:solidFill>
                          <a:latin typeface="Ubuntu" panose="020B0504030602030204" pitchFamily="34" charset="0"/>
                          <a:ea typeface="Yu Gothic" panose="020B0400000000000000" pitchFamily="34" charset="-128"/>
                          <a:cs typeface="+mn-cs"/>
                        </a:rPr>
                        <a:t>The</a:t>
                      </a:r>
                      <a:r>
                        <a:rPr lang="es-PA" sz="1600" b="1" kern="1200" dirty="0">
                          <a:solidFill>
                            <a:srgbClr val="47C6FF"/>
                          </a:solidFill>
                          <a:latin typeface="Ubuntu" panose="020B0504030602030204" pitchFamily="34" charset="0"/>
                          <a:ea typeface="Yu Gothic" panose="020B0400000000000000" pitchFamily="34" charset="-128"/>
                          <a:cs typeface="+mn-cs"/>
                        </a:rPr>
                        <a:t> </a:t>
                      </a:r>
                      <a:r>
                        <a:rPr lang="es-PA" sz="1600" b="1" kern="1200" dirty="0" err="1">
                          <a:solidFill>
                            <a:srgbClr val="47C6FF"/>
                          </a:solidFill>
                          <a:latin typeface="Ubuntu" panose="020B0504030602030204" pitchFamily="34" charset="0"/>
                          <a:ea typeface="Yu Gothic" panose="020B0400000000000000" pitchFamily="34" charset="-128"/>
                          <a:cs typeface="+mn-cs"/>
                        </a:rPr>
                        <a:t>Problem</a:t>
                      </a:r>
                      <a:endParaRPr lang="es-PA" sz="500" dirty="0">
                        <a:solidFill>
                          <a:srgbClr val="47C6FF"/>
                        </a:solidFill>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algn="l" defTabSz="914400" rtl="0" eaLnBrk="1" latinLnBrk="0" hangingPunct="1"/>
                      <a:r>
                        <a:rPr lang="es-PA" sz="1800" b="1" kern="1200" err="1">
                          <a:solidFill>
                            <a:srgbClr val="013B82"/>
                          </a:solidFill>
                          <a:latin typeface="Ubuntu" panose="020B0504030602030204" pitchFamily="34" charset="0"/>
                          <a:ea typeface="Yu Gothic" panose="020B0400000000000000" pitchFamily="34" charset="-128"/>
                          <a:cs typeface="+mn-cs"/>
                        </a:rPr>
                        <a:t>The</a:t>
                      </a:r>
                      <a:r>
                        <a:rPr lang="es-PA" sz="1800" b="1" kern="1200">
                          <a:solidFill>
                            <a:srgbClr val="013B82"/>
                          </a:solidFill>
                          <a:latin typeface="Ubuntu" panose="020B0504030602030204" pitchFamily="34" charset="0"/>
                          <a:ea typeface="Yu Gothic" panose="020B0400000000000000" pitchFamily="34" charset="-128"/>
                          <a:cs typeface="+mn-cs"/>
                        </a:rPr>
                        <a:t> </a:t>
                      </a:r>
                      <a:r>
                        <a:rPr lang="es-PA" sz="1800" b="1" kern="1200" err="1">
                          <a:solidFill>
                            <a:srgbClr val="013B82"/>
                          </a:solidFill>
                          <a:latin typeface="Ubuntu" panose="020B0504030602030204" pitchFamily="34" charset="0"/>
                          <a:ea typeface="Yu Gothic" panose="020B0400000000000000" pitchFamily="34" charset="-128"/>
                          <a:cs typeface="+mn-cs"/>
                        </a:rPr>
                        <a:t>Problem</a:t>
                      </a:r>
                      <a:endParaRPr lang="es-PA" sz="1800" b="1" kern="1200">
                        <a:solidFill>
                          <a:srgbClr val="013B82"/>
                        </a:solidFill>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473982777"/>
                  </a:ext>
                </a:extLst>
              </a:tr>
              <a:tr h="1344668">
                <a:tc>
                  <a:txBody>
                    <a:bodyPr/>
                    <a:lstStyle/>
                    <a:p>
                      <a:endParaRPr lang="es-PA" sz="500" dirty="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gridSpan="4">
                  <a:txBody>
                    <a:bodyPr/>
                    <a:lstStyle/>
                    <a:p>
                      <a:pPr>
                        <a:lnSpc>
                          <a:spcPct val="120000"/>
                        </a:lnSpc>
                      </a:pPr>
                      <a:endParaRPr kumimoji="0" lang="en-US" sz="1500" b="0" i="0" u="none" strike="noStrike" kern="100" cap="none" spc="0" normalizeH="0" baseline="0" noProof="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457200" rtl="0" eaLnBrk="1" fontAlgn="auto" latinLnBrk="0" hangingPunct="1">
                        <a:lnSpc>
                          <a:spcPct val="100000"/>
                        </a:lnSpc>
                        <a:spcBef>
                          <a:spcPts val="600"/>
                        </a:spcBef>
                        <a:spcAft>
                          <a:spcPts val="0"/>
                        </a:spcAft>
                        <a:buClr>
                          <a:srgbClr val="013B82"/>
                        </a:buClr>
                        <a:buSzTx/>
                        <a:buFont typeface="Wingdings" panose="05000000000000000000" pitchFamily="2" charset="2"/>
                        <a:buNone/>
                        <a:tabLst/>
                        <a:defRPr/>
                      </a:pPr>
                      <a:r>
                        <a:rPr kumimoji="0" lang="en-US" sz="1800" b="0" i="0" u="none" strike="noStrike" kern="100" cap="none" spc="0" normalizeH="0" baseline="0" noProof="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is a big barrier to inclusion in your community that you are trying to solve through your project?</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L w="12700" cap="flat" cmpd="sng" algn="ctr">
                      <a:noFill/>
                      <a:prstDash val="dot"/>
                      <a:round/>
                      <a:headEnd type="none" w="med" len="med"/>
                      <a:tailEnd type="none" w="med" len="med"/>
                    </a:lnL>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hMerge="1">
                  <a:txBody>
                    <a:bodyPr/>
                    <a:lstStyle/>
                    <a:p>
                      <a:pPr>
                        <a:lnSpc>
                          <a:spcPct val="120000"/>
                        </a:lnSpc>
                      </a:pPr>
                      <a:endParaRPr kumimoji="0" lang="en-US" sz="1500" b="0" i="0" u="none" strike="noStrike" kern="100" cap="none" spc="0" normalizeH="0" baseline="0" noProof="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noFill/>
                      <a:prstDash val="dot"/>
                      <a:round/>
                      <a:headEnd type="none" w="med" len="med"/>
                      <a:tailEnd type="none" w="med" len="med"/>
                    </a:lnL>
                    <a:lnR w="12700" cap="flat" cmpd="sng" algn="ctr">
                      <a:noFill/>
                      <a:prstDash val="dot"/>
                      <a:round/>
                      <a:headEnd type="none" w="med" len="med"/>
                      <a:tailEnd type="none" w="med" len="med"/>
                    </a:lnR>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indent="0">
                        <a:lnSpc>
                          <a:spcPct val="100000"/>
                        </a:lnSpc>
                        <a:buClr>
                          <a:srgbClr val="ED1C24"/>
                        </a:buClr>
                        <a:buSzPct val="120000"/>
                        <a:buFont typeface="Ubuntu" panose="020B0504030602030204" pitchFamily="34" charset="0"/>
                        <a:buNone/>
                      </a:pPr>
                      <a:endParaRPr lang="en-US" sz="1500" dirty="0">
                        <a:solidFill>
                          <a:schemeClr val="bg1"/>
                        </a:solidFill>
                      </a:endParaRPr>
                    </a:p>
                  </a:txBody>
                  <a:tcPr marL="93438" marR="93438" marT="46719" marB="46719" anchor="ctr">
                    <a:lnL w="12700"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tc>
                <a:tc hMerge="1">
                  <a:txBody>
                    <a:bodyPr/>
                    <a:lstStyle/>
                    <a:p>
                      <a:endParaRPr lang="es-PA" sz="5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2458538290"/>
                  </a:ext>
                </a:extLst>
              </a:tr>
              <a:tr h="168385">
                <a:tc>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2">
                  <a:txBody>
                    <a:bodyPr/>
                    <a:lstStyle/>
                    <a:p>
                      <a:endParaRPr lang="es-PA" sz="500"/>
                    </a:p>
                  </a:txBody>
                  <a:tcPr marL="93438" marR="93438" marT="46719" marB="46719">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EFFAFF"/>
                    </a:solidFill>
                  </a:tcPr>
                </a:tc>
                <a:tc hMerge="1">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T w="12700" cap="flat" cmpd="sng" algn="ctr">
                      <a:solidFill>
                        <a:srgbClr val="013B82"/>
                      </a:solidFill>
                      <a:prstDash val="dot"/>
                      <a:round/>
                      <a:headEnd type="none" w="med" len="med"/>
                      <a:tailEnd type="none" w="med" len="med"/>
                    </a:lnT>
                    <a:lnB w="12700" cmpd="sng">
                      <a:noFill/>
                    </a:lnB>
                    <a:solidFill>
                      <a:srgbClr val="DDF5FF"/>
                    </a:solidFill>
                  </a:tcPr>
                </a:tc>
                <a:tc gridSpan="6">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a:noFill/>
                    </a:lnL>
                    <a:lnR w="12700" cmpd="sng">
                      <a:noFill/>
                    </a:lnR>
                    <a:lnT w="12700" cap="flat" cmpd="sng" algn="ctr">
                      <a:solidFill>
                        <a:srgbClr val="013B82"/>
                      </a:solidFill>
                      <a:prstDash val="dot"/>
                      <a:round/>
                      <a:headEnd type="none" w="med" len="med"/>
                      <a:tailEnd type="none" w="med" len="med"/>
                    </a:lnT>
                    <a:lnB w="12700" cmpd="sng">
                      <a:noFill/>
                    </a:lnB>
                    <a:solidFill>
                      <a:srgbClr val="EFFA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521977430"/>
                  </a:ext>
                </a:extLst>
              </a:tr>
              <a:tr h="337713">
                <a:tc>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tc gridSpan="5">
                  <a:txBody>
                    <a:bodyPr/>
                    <a:lstStyle/>
                    <a:p>
                      <a:r>
                        <a:rPr kumimoji="0" lang="es-PA" sz="1600" b="1" i="0" u="none" strike="noStrike" kern="1200" cap="none" spc="0" normalizeH="0" baseline="0" noProof="0">
                          <a:ln>
                            <a:noFill/>
                          </a:ln>
                          <a:solidFill>
                            <a:srgbClr val="9FE4FF"/>
                          </a:solidFill>
                          <a:effectLst/>
                          <a:uLnTx/>
                          <a:uFillTx/>
                          <a:latin typeface="Ubuntu" panose="020B0504030602030204" pitchFamily="34" charset="0"/>
                          <a:ea typeface="Yu Gothic" panose="020B0400000000000000" pitchFamily="34" charset="-128"/>
                          <a:cs typeface="+mn-cs"/>
                        </a:rPr>
                        <a:t>Project </a:t>
                      </a:r>
                      <a:r>
                        <a:rPr kumimoji="0" lang="es-PA" sz="1600" b="1" i="0" u="none" strike="noStrike" kern="1200" cap="none" spc="0" normalizeH="0" baseline="0" noProof="0" err="1">
                          <a:ln>
                            <a:noFill/>
                          </a:ln>
                          <a:solidFill>
                            <a:srgbClr val="9FE4FF"/>
                          </a:solidFill>
                          <a:effectLst/>
                          <a:uLnTx/>
                          <a:uFillTx/>
                          <a:latin typeface="Ubuntu" panose="020B0504030602030204" pitchFamily="34" charset="0"/>
                          <a:ea typeface="Yu Gothic" panose="020B0400000000000000" pitchFamily="34" charset="-128"/>
                          <a:cs typeface="+mn-cs"/>
                        </a:rPr>
                        <a:t>Activities</a:t>
                      </a:r>
                      <a:endParaRPr lang="es-PA" sz="500">
                        <a:solidFill>
                          <a:srgbClr val="9FE4FF"/>
                        </a:solidFill>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800" b="1" i="0" u="none" strike="noStrike" kern="1200" cap="none" spc="0" normalizeH="0" baseline="0" noProof="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hMerge="1">
                  <a:txBody>
                    <a:bodyPr/>
                    <a:lstStyle/>
                    <a:p>
                      <a:endParaRPr lang="es-PA" sz="500"/>
                    </a:p>
                  </a:txBody>
                  <a:tcPr marL="90123" marR="90123" marT="45062" marB="45062" anchor="ctr">
                    <a:lnR w="12700" cmpd="sng">
                      <a:noFill/>
                    </a:lnR>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rowSpan="3">
                  <a:txBody>
                    <a:bodyPr/>
                    <a:lstStyle/>
                    <a:p>
                      <a:endParaRPr lang="es-PA" sz="300">
                        <a:solidFill>
                          <a:srgbClr val="9FE4FF"/>
                        </a:solidFill>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B w="12700" cmpd="sng">
                      <a:noFill/>
                    </a:lnB>
                    <a:lnTlToBr w="12700" cmpd="sng">
                      <a:noFill/>
                      <a:prstDash val="solid"/>
                    </a:lnTlToBr>
                    <a:lnBlToTr w="12700" cmpd="sng">
                      <a:noFill/>
                      <a:prstDash val="solid"/>
                    </a:lnBlToTr>
                    <a:solidFill>
                      <a:srgbClr val="EFFAF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The</a:t>
                      </a:r>
                      <a:r>
                        <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rPr>
                        <a:t> </a:t>
                      </a:r>
                      <a:r>
                        <a:rPr kumimoji="0" lang="es-PA" sz="1600" b="1" i="0" u="none" strike="noStrike" kern="1200" cap="none" spc="0" normalizeH="0" baseline="0" noProof="0" dirty="0" err="1">
                          <a:ln>
                            <a:noFill/>
                          </a:ln>
                          <a:solidFill>
                            <a:srgbClr val="9FE4FF"/>
                          </a:solidFill>
                          <a:effectLst/>
                          <a:uLnTx/>
                          <a:uFillTx/>
                          <a:latin typeface="Ubuntu" panose="020B0504030602030204" pitchFamily="34" charset="0"/>
                          <a:ea typeface="Yu Gothic" panose="020B0400000000000000" pitchFamily="34" charset="-128"/>
                          <a:cs typeface="+mn-cs"/>
                        </a:rPr>
                        <a:t>Impact</a:t>
                      </a:r>
                      <a:endParaRPr kumimoji="0" lang="es-PA" sz="1600" b="1" i="0" u="none" strike="noStrike" kern="1200" cap="none" spc="0" normalizeH="0" baseline="0" noProof="0" dirty="0">
                        <a:ln>
                          <a:noFill/>
                        </a:ln>
                        <a:solidFill>
                          <a:srgbClr val="9FE4FF"/>
                        </a:solidFill>
                        <a:effectLst/>
                        <a:uLnTx/>
                        <a:uFillTx/>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4113947618"/>
                  </a:ext>
                </a:extLst>
              </a:tr>
              <a:tr h="600116">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rowSpan="2" gridSpan="5">
                  <a:txBody>
                    <a:bodyPr/>
                    <a:lstStyle/>
                    <a:p>
                      <a:pPr marL="88900" indent="0">
                        <a:spcAft>
                          <a:spcPts val="0"/>
                        </a:spcAft>
                        <a:buClr>
                          <a:srgbClr val="ED1C24"/>
                        </a:buClr>
                        <a:buSzPct val="120000"/>
                        <a:buFont typeface="Ubuntu" panose="020B0504030602030204" pitchFamily="34" charset="0"/>
                        <a:buNone/>
                      </a:pPr>
                      <a:endParaRPr kumimoji="0" lang="en-US" sz="15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EFFAFF"/>
                    </a:solidFill>
                  </a:tcPr>
                </a:tc>
                <a:tc rowSpan="2" hMerge="1">
                  <a:txBody>
                    <a:bodyPr/>
                    <a:lstStyle/>
                    <a:p>
                      <a:r>
                        <a:rPr lang="en-US" sz="1800" b="1">
                          <a:solidFill>
                            <a:srgbClr val="013B82"/>
                          </a:solidFill>
                          <a:latin typeface="Ubuntu Light" panose="020B0304030602030204" pitchFamily="34" charset="0"/>
                          <a:ea typeface="Yu Gothic" panose="020B0400000000000000" pitchFamily="34" charset="-128"/>
                        </a:rPr>
                        <a:t>Describe how your project will work</a:t>
                      </a:r>
                      <a:endParaRPr kumimoji="0" lang="en-US" sz="1800" b="1" i="0" u="none" strike="noStrike" kern="100" cap="none" spc="0" normalizeH="0" baseline="0">
                        <a:ln>
                          <a:noFill/>
                        </a:ln>
                        <a:solidFill>
                          <a:srgbClr val="013B82"/>
                        </a:solidFill>
                        <a:effectLst/>
                        <a:uLnTx/>
                        <a:uFillTx/>
                        <a:latin typeface="Ubuntu Light" panose="020B0304030602030204" pitchFamily="34" charset="0"/>
                        <a:ea typeface="Calibri" panose="020F0502020204030204" pitchFamily="34" charset="0"/>
                        <a:cs typeface="Times New Roman" panose="02020603050405020304" pitchFamily="18" charset="0"/>
                      </a:endParaRP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do I want to accomplish?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Where will your project take place?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Who will be involved? </a:t>
                      </a: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rowSpan="2" h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R w="12700" cmpd="sng">
                      <a:noFill/>
                    </a:lnR>
                  </a:tcPr>
                </a:tc>
                <a:tc rowSpan="2" hMerge="1">
                  <a:txBody>
                    <a:bodyPr/>
                    <a:lstStyle/>
                    <a:p>
                      <a:endParaRPr lang="en-US"/>
                    </a:p>
                  </a:txBody>
                  <a:tcPr/>
                </a:tc>
                <a:tc rowSpan="2" hMerge="1">
                  <a:txBody>
                    <a:bodyPr/>
                    <a:lstStyle/>
                    <a:p>
                      <a:pPr marL="88900" indent="0">
                        <a:spcAft>
                          <a:spcPts val="600"/>
                        </a:spcAft>
                        <a:buClr>
                          <a:srgbClr val="ED1C24"/>
                        </a:buClr>
                        <a:buSzPct val="120000"/>
                        <a:buFont typeface="Ubuntu" panose="020B0504030602030204" pitchFamily="34" charset="0"/>
                        <a:buNone/>
                      </a:pPr>
                      <a:endParaRPr kumimoji="0" lang="en-US" sz="16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tc rowSpan="2" gridSpan="2">
                  <a:txBody>
                    <a:bodyPr/>
                    <a:lstStyle/>
                    <a:p>
                      <a:pPr marL="88900" indent="0" algn="l" defTabSz="914400" rtl="0" eaLnBrk="1" latinLnBrk="0" hangingPunct="1">
                        <a:spcAft>
                          <a:spcPts val="0"/>
                        </a:spcAft>
                        <a:buClr>
                          <a:srgbClr val="ED1C24"/>
                        </a:buClr>
                        <a:buSzPct val="120000"/>
                        <a:buFont typeface="Ubuntu" panose="020B0504030602030204" pitchFamily="34" charset="0"/>
                        <a:buNone/>
                      </a:pPr>
                      <a:endParaRPr kumimoji="0" lang="en-US" sz="16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EFFAFF"/>
                    </a:solidFill>
                  </a:tcPr>
                </a:tc>
                <a:tc rowSpan="2" h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1014186931"/>
                  </a:ext>
                </a:extLst>
              </a:tr>
              <a:tr h="1232286">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FFAFF"/>
                    </a:solidFill>
                  </a:tcPr>
                </a:tc>
                <a:tc gridSpan="5"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T w="12700" cap="flat" cmpd="sng" algn="ctr">
                      <a:solidFill>
                        <a:srgbClr val="013B82"/>
                      </a:solidFill>
                      <a:prstDash val="dot"/>
                      <a:round/>
                      <a:headEnd type="none" w="med" len="med"/>
                      <a:tailEnd type="none" w="med" len="med"/>
                    </a:lnT>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vMerge="1">
                  <a:txBody>
                    <a:bodyPr/>
                    <a:lstStyle/>
                    <a:p>
                      <a:endParaRPr lang="en-US"/>
                    </a:p>
                  </a:txBody>
                  <a:tcPr/>
                </a:tc>
                <a:tc hMerge="1" vMerge="1">
                  <a:txBody>
                    <a:bodyPr/>
                    <a:lstStyle/>
                    <a:p>
                      <a:endParaRPr lang="en-US"/>
                    </a:p>
                  </a:txBody>
                  <a:tcPr/>
                </a:tc>
                <a:tc vMerge="1">
                  <a:txBody>
                    <a:bodyPr/>
                    <a:lstStyle/>
                    <a:p>
                      <a:endParaRPr lang="es-PA"/>
                    </a:p>
                  </a:txBody>
                  <a:tcPr/>
                </a:tc>
                <a:tc gridSpan="2" vMerge="1">
                  <a:txBody>
                    <a:bodyPr/>
                    <a:lstStyle/>
                    <a:p>
                      <a:endParaRPr lang="es-PA"/>
                    </a:p>
                  </a:txBody>
                  <a:tcPr>
                    <a:lnL w="12700" cmpd="sng">
                      <a:noFill/>
                    </a:lnL>
                  </a:tcPr>
                </a:tc>
                <a:tc hMerge="1"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600" dirty="0"/>
                    </a:p>
                  </a:txBody>
                  <a:tcPr marL="92737" marR="92737" marT="46368" marB="46368">
                    <a:lnL w="12700" cap="flat" cmpd="sng" algn="ctr">
                      <a:solidFill>
                        <a:srgbClr val="185EA8"/>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FFAFF"/>
                    </a:solidFill>
                  </a:tcPr>
                </a:tc>
                <a:extLst>
                  <a:ext uri="{0D108BD9-81ED-4DB2-BD59-A6C34878D82A}">
                    <a16:rowId xmlns:a16="http://schemas.microsoft.com/office/drawing/2014/main" val="3754814950"/>
                  </a:ext>
                </a:extLst>
              </a:tr>
              <a:tr h="153257">
                <a:tc gridSpan="10">
                  <a:txBody>
                    <a:bodyPr/>
                    <a:lstStyle/>
                    <a:p>
                      <a:endParaRPr lang="es-PA" sz="400" dirty="0">
                        <a:solidFill>
                          <a:schemeClr val="bg1"/>
                        </a:solidFill>
                        <a:latin typeface="Ubuntu Light" panose="020B0304030602030204" pitchFamily="34" charset="0"/>
                      </a:endParaRPr>
                    </a:p>
                  </a:txBody>
                  <a:tcPr marL="93438" marR="93438" marT="46719" marB="46719">
                    <a:lnT w="12700" cmpd="sng">
                      <a:noFill/>
                    </a:lnT>
                    <a:solidFill>
                      <a:srgbClr val="EFFAFF"/>
                    </a:solidFill>
                  </a:tcPr>
                </a:tc>
                <a:tc hMerge="1">
                  <a:txBody>
                    <a:bodyPr/>
                    <a:lstStyle/>
                    <a:p>
                      <a:endParaRPr lang="en-US"/>
                    </a:p>
                  </a:txBody>
                  <a:tcPr>
                    <a:lnT>
                      <a:noFill/>
                    </a:lnT>
                  </a:tcPr>
                </a:tc>
                <a:tc h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a:txBody>
                    <a:bodyPr/>
                    <a:lstStyle/>
                    <a:p>
                      <a:endParaRPr lang="es-PA"/>
                    </a:p>
                  </a:txBody>
                  <a:tcPr/>
                </a:tc>
                <a:tc hMerge="1">
                  <a:txBody>
                    <a:bodyPr/>
                    <a:lstStyle/>
                    <a:p>
                      <a:endParaRPr lang="en-US"/>
                    </a:p>
                  </a:txBody>
                  <a:tcPr/>
                </a:tc>
                <a:tc hMerge="1">
                  <a:txBody>
                    <a:bodyPr/>
                    <a:lstStyle/>
                    <a:p>
                      <a:endParaRPr lang="en-US"/>
                    </a:p>
                  </a:txBody>
                  <a:tcPr>
                    <a:lnT w="12700" cap="flat" cmpd="sng" algn="ctr">
                      <a:solidFill>
                        <a:srgbClr val="013B82"/>
                      </a:solidFill>
                      <a:prstDash val="dot"/>
                      <a:round/>
                      <a:headEnd type="none" w="med" len="med"/>
                      <a:tailEnd type="none" w="med" len="med"/>
                    </a:lnT>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lnT w="12700" cmpd="sng">
                      <a:noFill/>
                    </a:lnT>
                  </a:tcPr>
                </a:tc>
                <a:tc hMerge="1">
                  <a:txBody>
                    <a:bodyPr/>
                    <a:lstStyle/>
                    <a:p>
                      <a:endParaRPr lang="es-PA" sz="600"/>
                    </a:p>
                  </a:txBody>
                  <a:tcPr>
                    <a:lnT w="12700" cmpd="sng">
                      <a:noFill/>
                    </a:lnT>
                  </a:tcPr>
                </a:tc>
                <a:tc hMerge="1">
                  <a:txBody>
                    <a:bodyPr/>
                    <a:lstStyle/>
                    <a:p>
                      <a:endParaRPr lang="es-PA" sz="800"/>
                    </a:p>
                  </a:txBody>
                  <a:tcPr marL="93438" marR="93438" marT="46719" marB="46719">
                    <a:lnT w="12700" cmpd="sng">
                      <a:noFill/>
                    </a:lnT>
                    <a:solidFill>
                      <a:srgbClr val="DDF5FF"/>
                    </a:solidFill>
                  </a:tcPr>
                </a:tc>
                <a:extLst>
                  <a:ext uri="{0D108BD9-81ED-4DB2-BD59-A6C34878D82A}">
                    <a16:rowId xmlns:a16="http://schemas.microsoft.com/office/drawing/2014/main" val="1243274102"/>
                  </a:ext>
                </a:extLst>
              </a:tr>
            </a:tbl>
          </a:graphicData>
        </a:graphic>
      </p:graphicFrame>
      <p:sp>
        <p:nvSpPr>
          <p:cNvPr id="19" name="Text Placeholder 18">
            <a:extLst>
              <a:ext uri="{FF2B5EF4-FFF2-40B4-BE49-F238E27FC236}">
                <a16:creationId xmlns:a16="http://schemas.microsoft.com/office/drawing/2014/main" id="{796490F9-4089-B5ED-E91A-80BCB8C12DB7}"/>
              </a:ext>
            </a:extLst>
          </p:cNvPr>
          <p:cNvSpPr>
            <a:spLocks noGrp="1"/>
          </p:cNvSpPr>
          <p:nvPr>
            <p:ph type="body" sz="quarter" idx="4294967295"/>
          </p:nvPr>
        </p:nvSpPr>
        <p:spPr>
          <a:xfrm>
            <a:off x="722932" y="348631"/>
            <a:ext cx="6884368" cy="352928"/>
          </a:xfrm>
        </p:spPr>
        <p:txBody>
          <a:bodyPr>
            <a:normAutofit lnSpcReduction="10000"/>
          </a:bodyPr>
          <a:lstStyle/>
          <a:p>
            <a:pPr marL="0" indent="0">
              <a:buNone/>
            </a:pPr>
            <a:r>
              <a:rPr lang="en-US" sz="2000" b="1" dirty="0">
                <a:solidFill>
                  <a:srgbClr val="0095DA"/>
                </a:solidFill>
                <a:latin typeface="Ubuntu" panose="020B0504030602030204" pitchFamily="34" charset="0"/>
              </a:rPr>
              <a:t>Example of Project Summary</a:t>
            </a:r>
          </a:p>
        </p:txBody>
      </p:sp>
      <p:pic>
        <p:nvPicPr>
          <p:cNvPr id="2" name="Picture 17">
            <a:extLst>
              <a:ext uri="{FF2B5EF4-FFF2-40B4-BE49-F238E27FC236}">
                <a16:creationId xmlns:a16="http://schemas.microsoft.com/office/drawing/2014/main" id="{604A1D8D-F463-3F93-AB48-E7EF3A20487E}"/>
              </a:ext>
            </a:extLst>
          </p:cNvPr>
          <p:cNvPicPr>
            <a:picLocks noChangeAspect="1"/>
          </p:cNvPicPr>
          <p:nvPr/>
        </p:nvPicPr>
        <p:blipFill>
          <a:blip r:embed="rId3"/>
          <a:stretch>
            <a:fillRect/>
          </a:stretch>
        </p:blipFill>
        <p:spPr>
          <a:xfrm>
            <a:off x="10923534" y="282615"/>
            <a:ext cx="877942" cy="877942"/>
          </a:xfrm>
          <a:prstGeom prst="rect">
            <a:avLst/>
          </a:prstGeom>
        </p:spPr>
      </p:pic>
      <p:grpSp>
        <p:nvGrpSpPr>
          <p:cNvPr id="8" name="Group 7">
            <a:extLst>
              <a:ext uri="{FF2B5EF4-FFF2-40B4-BE49-F238E27FC236}">
                <a16:creationId xmlns:a16="http://schemas.microsoft.com/office/drawing/2014/main" id="{829BD978-5FC9-0F2B-AF57-6565585C4149}"/>
              </a:ext>
            </a:extLst>
          </p:cNvPr>
          <p:cNvGrpSpPr/>
          <p:nvPr/>
        </p:nvGrpSpPr>
        <p:grpSpPr>
          <a:xfrm>
            <a:off x="10779469" y="5482284"/>
            <a:ext cx="1166071" cy="1158902"/>
            <a:chOff x="8986042" y="5095418"/>
            <a:chExt cx="2274727" cy="2260741"/>
          </a:xfrm>
        </p:grpSpPr>
        <p:sp>
          <p:nvSpPr>
            <p:cNvPr id="9" name="Oval 8">
              <a:extLst>
                <a:ext uri="{FF2B5EF4-FFF2-40B4-BE49-F238E27FC236}">
                  <a16:creationId xmlns:a16="http://schemas.microsoft.com/office/drawing/2014/main" id="{0989EE36-BF32-B92F-7FBC-B7AC06D17685}"/>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8">
              <a:extLst>
                <a:ext uri="{FF2B5EF4-FFF2-40B4-BE49-F238E27FC236}">
                  <a16:creationId xmlns:a16="http://schemas.microsoft.com/office/drawing/2014/main" id="{601222DC-F87F-E40A-A222-5D63A2662A5B}"/>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2" name="Graphic 21">
              <a:extLst>
                <a:ext uri="{FF2B5EF4-FFF2-40B4-BE49-F238E27FC236}">
                  <a16:creationId xmlns:a16="http://schemas.microsoft.com/office/drawing/2014/main" id="{CE8FFF3C-D93D-77C2-054C-AE6C429D9E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graphicFrame>
        <p:nvGraphicFramePr>
          <p:cNvPr id="4" name="Tabla 4">
            <a:extLst>
              <a:ext uri="{FF2B5EF4-FFF2-40B4-BE49-F238E27FC236}">
                <a16:creationId xmlns:a16="http://schemas.microsoft.com/office/drawing/2014/main" id="{942F500F-4CE4-FE58-FF0A-E3750E8DDB30}"/>
              </a:ext>
            </a:extLst>
          </p:cNvPr>
          <p:cNvGraphicFramePr>
            <a:graphicFrameLocks noGrp="1"/>
          </p:cNvGraphicFramePr>
          <p:nvPr/>
        </p:nvGraphicFramePr>
        <p:xfrm>
          <a:off x="722932" y="2157584"/>
          <a:ext cx="10134786" cy="2228022"/>
        </p:xfrm>
        <a:graphic>
          <a:graphicData uri="http://schemas.openxmlformats.org/drawingml/2006/table">
            <a:tbl>
              <a:tblPr firstRow="1" bandRow="1">
                <a:tableStyleId>{5C22544A-7EE6-4342-B048-85BDC9FD1C3A}</a:tableStyleId>
              </a:tblPr>
              <a:tblGrid>
                <a:gridCol w="261542">
                  <a:extLst>
                    <a:ext uri="{9D8B030D-6E8A-4147-A177-3AD203B41FA5}">
                      <a16:colId xmlns:a16="http://schemas.microsoft.com/office/drawing/2014/main" val="784872245"/>
                    </a:ext>
                  </a:extLst>
                </a:gridCol>
                <a:gridCol w="1845867">
                  <a:extLst>
                    <a:ext uri="{9D8B030D-6E8A-4147-A177-3AD203B41FA5}">
                      <a16:colId xmlns:a16="http://schemas.microsoft.com/office/drawing/2014/main" val="2329577228"/>
                    </a:ext>
                  </a:extLst>
                </a:gridCol>
                <a:gridCol w="642749">
                  <a:extLst>
                    <a:ext uri="{9D8B030D-6E8A-4147-A177-3AD203B41FA5}">
                      <a16:colId xmlns:a16="http://schemas.microsoft.com/office/drawing/2014/main" val="794918554"/>
                    </a:ext>
                  </a:extLst>
                </a:gridCol>
                <a:gridCol w="7133196">
                  <a:extLst>
                    <a:ext uri="{9D8B030D-6E8A-4147-A177-3AD203B41FA5}">
                      <a16:colId xmlns:a16="http://schemas.microsoft.com/office/drawing/2014/main" val="1639754873"/>
                    </a:ext>
                  </a:extLst>
                </a:gridCol>
                <a:gridCol w="251432">
                  <a:extLst>
                    <a:ext uri="{9D8B030D-6E8A-4147-A177-3AD203B41FA5}">
                      <a16:colId xmlns:a16="http://schemas.microsoft.com/office/drawing/2014/main" val="69885601"/>
                    </a:ext>
                  </a:extLst>
                </a:gridCol>
              </a:tblGrid>
              <a:tr h="184350">
                <a:tc>
                  <a:txBody>
                    <a:bodyPr/>
                    <a:lstStyle/>
                    <a:p>
                      <a:endParaRPr lang="es-PA" sz="40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400">
                        <a:latin typeface="Ubuntu Light" panose="020B0304030602030204" pitchFamily="34" charset="0"/>
                      </a:endParaRPr>
                    </a:p>
                  </a:txBody>
                  <a:tcPr marL="105680" marR="105680" marT="52840" marB="528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400" dirty="0">
                        <a:latin typeface="Ubuntu Light" panose="020B0304030602030204" pitchFamily="34" charset="0"/>
                        <a:ea typeface="Yu Gothic" panose="020B0400000000000000" pitchFamily="34" charset="-128"/>
                      </a:endParaRPr>
                    </a:p>
                  </a:txBody>
                  <a:tcPr marL="94743" marR="94743" marT="47372" marB="4737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n-US"/>
                    </a:p>
                  </a:txBody>
                  <a:tcPr/>
                </a:tc>
                <a:tc>
                  <a:txBody>
                    <a:bodyPr/>
                    <a:lstStyle/>
                    <a:p>
                      <a:endParaRPr lang="es-PA" sz="400" dirty="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93249594"/>
                  </a:ext>
                </a:extLst>
              </a:tr>
              <a:tr h="421792">
                <a:tc>
                  <a:txBody>
                    <a:bodyPr/>
                    <a:lstStyle/>
                    <a:p>
                      <a:endParaRPr lang="es-PA" sz="70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3">
                  <a:txBody>
                    <a:bodyPr/>
                    <a:lstStyle/>
                    <a:p>
                      <a:r>
                        <a:rPr lang="es-PA" sz="1600" b="1" kern="1200" dirty="0" err="1">
                          <a:solidFill>
                            <a:srgbClr val="013B82"/>
                          </a:solidFill>
                          <a:latin typeface="Ubuntu" panose="020B0504030602030204" pitchFamily="34" charset="0"/>
                          <a:ea typeface="Yu Gothic" panose="020B0400000000000000" pitchFamily="34" charset="-128"/>
                          <a:cs typeface="+mn-cs"/>
                        </a:rPr>
                        <a:t>The</a:t>
                      </a:r>
                      <a:r>
                        <a:rPr lang="es-PA" sz="1600" b="1" kern="1200" dirty="0">
                          <a:solidFill>
                            <a:srgbClr val="013B82"/>
                          </a:solidFill>
                          <a:latin typeface="Ubuntu" panose="020B0504030602030204" pitchFamily="34" charset="0"/>
                          <a:ea typeface="Yu Gothic" panose="020B0400000000000000" pitchFamily="34" charset="-128"/>
                          <a:cs typeface="+mn-cs"/>
                        </a:rPr>
                        <a:t> </a:t>
                      </a:r>
                      <a:r>
                        <a:rPr lang="es-PA" sz="1600" b="1" kern="1200" dirty="0" err="1">
                          <a:solidFill>
                            <a:srgbClr val="013B82"/>
                          </a:solidFill>
                          <a:latin typeface="Ubuntu" panose="020B0504030602030204" pitchFamily="34" charset="0"/>
                          <a:ea typeface="Yu Gothic" panose="020B0400000000000000" pitchFamily="34" charset="-128"/>
                          <a:cs typeface="+mn-cs"/>
                        </a:rPr>
                        <a:t>Problem</a:t>
                      </a:r>
                      <a:endParaRPr lang="es-PA" sz="400" dirty="0"/>
                    </a:p>
                  </a:txBody>
                  <a:tcPr marL="94743" marR="94743" marT="47372" marB="4737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a:txBody>
                    <a:bodyPr/>
                    <a:lstStyle/>
                    <a:p>
                      <a:endParaRPr lang="es-PA" sz="70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473982777"/>
                  </a:ext>
                </a:extLst>
              </a:tr>
              <a:tr h="1440000">
                <a:tc>
                  <a:txBody>
                    <a:bodyPr/>
                    <a:lstStyle/>
                    <a:p>
                      <a:endParaRPr lang="es-PA" sz="500"/>
                    </a:p>
                  </a:txBody>
                  <a:tcPr marL="104887" marR="104887" marT="52443" marB="52443">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pPr>
                        <a:lnSpc>
                          <a:spcPct val="120000"/>
                        </a:lnSpc>
                      </a:pPr>
                      <a:endParaRPr kumimoji="0" lang="en-US" sz="1700" b="0" i="0" u="none" strike="noStrike" kern="100" cap="none" spc="0" normalizeH="0" baseline="0" noProof="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1381" marR="91381" marT="45691" marB="45691">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L w="12700" cap="flat" cmpd="sng" algn="ctr">
                      <a:noFill/>
                      <a:prstDash val="dot"/>
                      <a:round/>
                      <a:headEnd type="none" w="med" len="med"/>
                      <a:tailEnd type="none" w="med" len="med"/>
                    </a:lnL>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a:txBody>
                    <a:bodyPr/>
                    <a:lstStyle/>
                    <a:p>
                      <a:pPr marL="0" indent="0">
                        <a:lnSpc>
                          <a:spcPct val="100000"/>
                        </a:lnSpc>
                        <a:buClr>
                          <a:srgbClr val="ED1C24"/>
                        </a:buClr>
                        <a:buSzPct val="120000"/>
                        <a:buFont typeface="Ubuntu" panose="020B0504030602030204" pitchFamily="34" charset="0"/>
                        <a:buNone/>
                      </a:pPr>
                      <a:endParaRPr lang="en-US" sz="1700" dirty="0">
                        <a:solidFill>
                          <a:schemeClr val="bg1"/>
                        </a:solidFill>
                      </a:endParaRPr>
                    </a:p>
                  </a:txBody>
                  <a:tcPr marL="105680" marR="105680" marT="52840" marB="52840" anchor="ctr">
                    <a:lnL w="12700"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500" dirty="0"/>
                    </a:p>
                  </a:txBody>
                  <a:tcPr marL="104887" marR="104887" marT="52443" marB="52443">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458538290"/>
                  </a:ext>
                </a:extLst>
              </a:tr>
              <a:tr h="144000">
                <a:tc>
                  <a:txBody>
                    <a:bodyPr/>
                    <a:lstStyle/>
                    <a:p>
                      <a:endParaRPr lang="es-PA" sz="500" dirty="0">
                        <a:latin typeface="Ubuntu" panose="020B05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latin typeface="Ubuntu" panose="020B0504030602030204" pitchFamily="34" charset="0"/>
                      </a:endParaRPr>
                    </a:p>
                  </a:txBody>
                  <a:tcPr marL="105680" marR="105680" marT="52840" marB="52840">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500" dirty="0">
                        <a:latin typeface="Ubuntu" panose="020B0504030602030204" pitchFamily="34" charset="0"/>
                        <a:ea typeface="Yu Gothic" panose="020B0400000000000000" pitchFamily="34" charset="-128"/>
                      </a:endParaRPr>
                    </a:p>
                  </a:txBody>
                  <a:tcPr marL="94743" marR="94743" marT="47372" marB="47372">
                    <a:lnL>
                      <a:noFill/>
                    </a:lnL>
                    <a:lnR w="12700" cmpd="sng">
                      <a:noFill/>
                    </a:lnR>
                    <a:lnT w="12700" cap="flat" cmpd="sng" algn="ctr">
                      <a:solidFill>
                        <a:srgbClr val="013B82"/>
                      </a:solidFill>
                      <a:prstDash val="dot"/>
                      <a:round/>
                      <a:headEnd type="none" w="med" len="med"/>
                      <a:tailEnd type="none" w="med" len="med"/>
                    </a:lnT>
                    <a:lnB w="12700" cmpd="sng">
                      <a:noFill/>
                    </a:lnB>
                    <a:solidFill>
                      <a:srgbClr val="DDF5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a:txBody>
                    <a:bodyPr/>
                    <a:lstStyle/>
                    <a:p>
                      <a:endParaRPr lang="es-PA" sz="500" dirty="0">
                        <a:latin typeface="Ubuntu" panose="020B05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521977430"/>
                  </a:ext>
                </a:extLst>
              </a:tr>
            </a:tbl>
          </a:graphicData>
        </a:graphic>
      </p:graphicFrame>
      <p:sp>
        <p:nvSpPr>
          <p:cNvPr id="6" name="TextBox 5">
            <a:extLst>
              <a:ext uri="{FF2B5EF4-FFF2-40B4-BE49-F238E27FC236}">
                <a16:creationId xmlns:a16="http://schemas.microsoft.com/office/drawing/2014/main" id="{3857C151-F02C-D624-6354-5B5E366E6711}"/>
              </a:ext>
            </a:extLst>
          </p:cNvPr>
          <p:cNvSpPr txBox="1"/>
          <p:nvPr/>
        </p:nvSpPr>
        <p:spPr>
          <a:xfrm>
            <a:off x="1034329" y="2754056"/>
            <a:ext cx="2403040" cy="893001"/>
          </a:xfrm>
          <a:prstGeom prst="rect">
            <a:avLst/>
          </a:prstGeom>
          <a:noFill/>
        </p:spPr>
        <p:txBody>
          <a:bodyPr wrap="square" lIns="91440" tIns="45720" rIns="91440" bIns="45720" rtlCol="0" anchor="t">
            <a:spAutoFit/>
          </a:bodyPr>
          <a:lstStyle/>
          <a:p>
            <a:pPr>
              <a:lnSpc>
                <a:spcPct val="120000"/>
              </a:lnSpc>
            </a:pPr>
            <a:r>
              <a:rPr lang="en-US" sz="1500" kern="100" dirty="0">
                <a:solidFill>
                  <a:schemeClr val="tx1">
                    <a:lumMod val="65000"/>
                    <a:lumOff val="35000"/>
                  </a:schemeClr>
                </a:solidFill>
                <a:latin typeface="Ubuntu"/>
                <a:ea typeface="Calibri"/>
                <a:cs typeface="Times New Roman"/>
              </a:rPr>
              <a:t>Not enough athletes (under 25) participating in our Program.</a:t>
            </a:r>
          </a:p>
        </p:txBody>
      </p:sp>
      <p:graphicFrame>
        <p:nvGraphicFramePr>
          <p:cNvPr id="11" name="Tabla 4">
            <a:extLst>
              <a:ext uri="{FF2B5EF4-FFF2-40B4-BE49-F238E27FC236}">
                <a16:creationId xmlns:a16="http://schemas.microsoft.com/office/drawing/2014/main" id="{6AE4F546-B256-2183-6231-8AD24D311D28}"/>
              </a:ext>
            </a:extLst>
          </p:cNvPr>
          <p:cNvGraphicFramePr>
            <a:graphicFrameLocks noGrp="1"/>
          </p:cNvGraphicFramePr>
          <p:nvPr/>
        </p:nvGraphicFramePr>
        <p:xfrm>
          <a:off x="722932" y="709294"/>
          <a:ext cx="10134786" cy="1542275"/>
        </p:xfrm>
        <a:graphic>
          <a:graphicData uri="http://schemas.openxmlformats.org/drawingml/2006/table">
            <a:tbl>
              <a:tblPr firstRow="1" bandRow="1">
                <a:tableStyleId>{5C22544A-7EE6-4342-B048-85BDC9FD1C3A}</a:tableStyleId>
              </a:tblPr>
              <a:tblGrid>
                <a:gridCol w="380926">
                  <a:extLst>
                    <a:ext uri="{9D8B030D-6E8A-4147-A177-3AD203B41FA5}">
                      <a16:colId xmlns:a16="http://schemas.microsoft.com/office/drawing/2014/main" val="784872245"/>
                    </a:ext>
                  </a:extLst>
                </a:gridCol>
                <a:gridCol w="2088548">
                  <a:extLst>
                    <a:ext uri="{9D8B030D-6E8A-4147-A177-3AD203B41FA5}">
                      <a16:colId xmlns:a16="http://schemas.microsoft.com/office/drawing/2014/main" val="1259728211"/>
                    </a:ext>
                  </a:extLst>
                </a:gridCol>
                <a:gridCol w="7197169">
                  <a:extLst>
                    <a:ext uri="{9D8B030D-6E8A-4147-A177-3AD203B41FA5}">
                      <a16:colId xmlns:a16="http://schemas.microsoft.com/office/drawing/2014/main" val="2724580264"/>
                    </a:ext>
                  </a:extLst>
                </a:gridCol>
                <a:gridCol w="468143">
                  <a:extLst>
                    <a:ext uri="{9D8B030D-6E8A-4147-A177-3AD203B41FA5}">
                      <a16:colId xmlns:a16="http://schemas.microsoft.com/office/drawing/2014/main" val="1933741318"/>
                    </a:ext>
                  </a:extLst>
                </a:gridCol>
              </a:tblGrid>
              <a:tr h="175063">
                <a:tc gridSpan="2">
                  <a:txBody>
                    <a:bodyPr/>
                    <a:lstStyle/>
                    <a:p>
                      <a:pPr algn="ctr"/>
                      <a:endParaRPr lang="es-PA" sz="400" b="0" dirty="0">
                        <a:solidFill>
                          <a:schemeClr val="tx1">
                            <a:lumMod val="75000"/>
                            <a:lumOff val="25000"/>
                          </a:schemeClr>
                        </a:solidFill>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2">
                  <a:txBody>
                    <a:bodyPr/>
                    <a:lstStyle/>
                    <a:p>
                      <a:endParaRPr lang="en-US" sz="400" dirty="0">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lnL w="12700" cmpd="sng">
                      <a:noFill/>
                    </a:lnL>
                  </a:tcPr>
                </a:tc>
                <a:extLst>
                  <a:ext uri="{0D108BD9-81ED-4DB2-BD59-A6C34878D82A}">
                    <a16:rowId xmlns:a16="http://schemas.microsoft.com/office/drawing/2014/main" val="2189898742"/>
                  </a:ext>
                </a:extLst>
              </a:tr>
              <a:tr h="360000">
                <a:tc>
                  <a:txBody>
                    <a:bodyPr/>
                    <a:lstStyle/>
                    <a:p>
                      <a:pPr algn="ctr"/>
                      <a:endParaRPr lang="es-PA" sz="1500" b="1" dirty="0">
                        <a:solidFill>
                          <a:schemeClr val="tx1">
                            <a:lumMod val="75000"/>
                            <a:lumOff val="25000"/>
                          </a:schemeClr>
                        </a:solidFill>
                        <a:latin typeface="Ubuntu" panose="020B0504030602030204" pitchFamily="34" charset="0"/>
                      </a:endParaRPr>
                    </a:p>
                  </a:txBody>
                  <a:tcPr marL="89828" marR="89828" marT="44914" marB="44914" anchor="ctr">
                    <a:lnL w="9525" cap="flat" cmpd="sng" algn="ctr">
                      <a:noFill/>
                      <a:prstDash val="dot"/>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600" b="1" dirty="0">
                          <a:solidFill>
                            <a:srgbClr val="013B82"/>
                          </a:solidFill>
                          <a:latin typeface="Ubuntu" panose="020B0504030602030204" pitchFamily="34" charset="0"/>
                        </a:rPr>
                        <a:t>Project </a:t>
                      </a:r>
                      <a:r>
                        <a:rPr lang="es-PA" sz="1600" b="1" dirty="0" err="1">
                          <a:solidFill>
                            <a:srgbClr val="013B82"/>
                          </a:solidFill>
                          <a:latin typeface="Ubuntu" panose="020B0504030602030204" pitchFamily="34" charset="0"/>
                        </a:rPr>
                        <a:t>Name</a:t>
                      </a:r>
                      <a:endParaRPr lang="es-PA" sz="1600" b="1" dirty="0">
                        <a:solidFill>
                          <a:schemeClr val="tx1">
                            <a:lumMod val="75000"/>
                            <a:lumOff val="25000"/>
                          </a:schemeClr>
                        </a:solidFill>
                        <a:latin typeface="Ubuntu" panose="020B0504030602030204" pitchFamily="34" charset="0"/>
                      </a:endParaRPr>
                    </a:p>
                  </a:txBody>
                  <a:tcPr marL="89828" marR="89828" marT="44914" marB="44914" anchor="ctr">
                    <a:lnL w="12700" cap="flat" cmpd="sng" algn="ctr">
                      <a:noFill/>
                      <a:prstDash val="solid"/>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736027936"/>
                  </a:ext>
                </a:extLst>
              </a:tr>
              <a:tr h="144000">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150" marR="105150" marT="52574" marB="52574">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a:solidFill>
                            <a:srgbClr val="013B82"/>
                          </a:solidFill>
                          <a:latin typeface="Ubuntu" panose="020B0504030602030204" pitchFamily="34" charset="0"/>
                          <a:ea typeface="Yu Gothic" panose="020B0400000000000000" pitchFamily="34" charset="-128"/>
                        </a:rPr>
                        <a:t>Project Manager</a:t>
                      </a: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370617446"/>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err="1">
                          <a:solidFill>
                            <a:srgbClr val="013B82"/>
                          </a:solidFill>
                          <a:latin typeface="Ubuntu" panose="020B0504030602030204" pitchFamily="34" charset="0"/>
                          <a:ea typeface="Yu Gothic" panose="020B0400000000000000" pitchFamily="34" charset="-128"/>
                        </a:rPr>
                        <a:t>Teammates</a:t>
                      </a:r>
                      <a:endParaRPr lang="es-PA" sz="1600" b="1" dirty="0">
                        <a:solidFill>
                          <a:srgbClr val="013B82"/>
                        </a:solidFill>
                        <a:latin typeface="Ubuntu" panose="020B0504030602030204" pitchFamily="34" charset="0"/>
                        <a:ea typeface="Yu Gothic" panose="020B0400000000000000" pitchFamily="34" charset="-128"/>
                      </a:endParaRP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0">
                <a:tc gridSpan="4">
                  <a:txBody>
                    <a:bodyPr/>
                    <a:lstStyle/>
                    <a:p>
                      <a:endParaRPr lang="es-PA" sz="300" dirty="0">
                        <a:latin typeface="Ubuntu" panose="020B0504030602030204" pitchFamily="34" charset="0"/>
                      </a:endParaRPr>
                    </a:p>
                  </a:txBody>
                  <a:tcPr marL="89828" marR="89828" marT="44914" marB="44914">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n-US"/>
                    </a:p>
                  </a:txBody>
                  <a:tcPr>
                    <a:lnL w="12700" cmpd="sng">
                      <a:noFill/>
                    </a:lnL>
                    <a:lnT w="12700" cap="flat" cmpd="sng" algn="ctr">
                      <a:solidFill>
                        <a:srgbClr val="013B82"/>
                      </a:solidFill>
                      <a:prstDash val="dot"/>
                      <a:round/>
                      <a:headEnd type="none" w="med" len="med"/>
                      <a:tailEnd type="none" w="med" len="med"/>
                    </a:lnT>
                  </a:tcPr>
                </a:tc>
                <a:tc hMerge="1">
                  <a:txBody>
                    <a:bodyPr/>
                    <a:lstStyle/>
                    <a:p>
                      <a:endParaRPr lang="es-PA" sz="600"/>
                    </a:p>
                  </a:txBody>
                  <a:tcPr>
                    <a:lnL w="12700" cmpd="sng">
                      <a:noFill/>
                    </a:lnL>
                    <a:lnT w="12700" cmpd="sng">
                      <a:noFill/>
                    </a:lnT>
                    <a:solidFill>
                      <a:srgbClr val="DDF5FF"/>
                    </a:solidFill>
                  </a:tcPr>
                </a:tc>
                <a:extLst>
                  <a:ext uri="{0D108BD9-81ED-4DB2-BD59-A6C34878D82A}">
                    <a16:rowId xmlns:a16="http://schemas.microsoft.com/office/drawing/2014/main" val="981323372"/>
                  </a:ext>
                </a:extLst>
              </a:tr>
            </a:tbl>
          </a:graphicData>
        </a:graphic>
      </p:graphicFrame>
      <p:sp>
        <p:nvSpPr>
          <p:cNvPr id="12" name="TextBox 11">
            <a:extLst>
              <a:ext uri="{FF2B5EF4-FFF2-40B4-BE49-F238E27FC236}">
                <a16:creationId xmlns:a16="http://schemas.microsoft.com/office/drawing/2014/main" id="{2E7179D5-6575-4B0E-322E-7CB1DC3ADBF7}"/>
              </a:ext>
            </a:extLst>
          </p:cNvPr>
          <p:cNvSpPr txBox="1"/>
          <p:nvPr/>
        </p:nvSpPr>
        <p:spPr>
          <a:xfrm>
            <a:off x="3288030" y="900102"/>
            <a:ext cx="4213860" cy="323165"/>
          </a:xfrm>
          <a:prstGeom prst="rect">
            <a:avLst/>
          </a:prstGeom>
          <a:noFill/>
        </p:spPr>
        <p:txBody>
          <a:bodyPr wrap="square" lIns="91440" tIns="45720" rIns="91440" bIns="45720" rtlCol="0" anchor="t">
            <a:spAutoFit/>
          </a:bodyPr>
          <a:lstStyle/>
          <a:p>
            <a:r>
              <a:rPr lang="es-PA" sz="1500" dirty="0" err="1">
                <a:solidFill>
                  <a:schemeClr val="tx1">
                    <a:lumMod val="65000"/>
                    <a:lumOff val="35000"/>
                  </a:schemeClr>
                </a:solidFill>
                <a:latin typeface="Ubuntu"/>
              </a:rPr>
              <a:t>Recruiting</a:t>
            </a:r>
            <a:r>
              <a:rPr lang="es-PA" sz="1500" dirty="0">
                <a:solidFill>
                  <a:schemeClr val="tx1">
                    <a:lumMod val="65000"/>
                    <a:lumOff val="35000"/>
                  </a:schemeClr>
                </a:solidFill>
                <a:latin typeface="Ubuntu"/>
              </a:rPr>
              <a:t> and </a:t>
            </a:r>
            <a:r>
              <a:rPr lang="es-PA" sz="1500" dirty="0" err="1">
                <a:solidFill>
                  <a:schemeClr val="tx1">
                    <a:lumMod val="65000"/>
                    <a:lumOff val="35000"/>
                  </a:schemeClr>
                </a:solidFill>
                <a:latin typeface="Ubuntu"/>
              </a:rPr>
              <a:t>Empowering</a:t>
            </a:r>
            <a:r>
              <a:rPr lang="es-PA" sz="1500" dirty="0">
                <a:solidFill>
                  <a:schemeClr val="tx1">
                    <a:lumMod val="65000"/>
                    <a:lumOff val="35000"/>
                  </a:schemeClr>
                </a:solidFill>
                <a:latin typeface="Ubuntu"/>
              </a:rPr>
              <a:t> </a:t>
            </a:r>
            <a:r>
              <a:rPr lang="es-PA" sz="1500" dirty="0" err="1">
                <a:solidFill>
                  <a:schemeClr val="tx1">
                    <a:lumMod val="65000"/>
                    <a:lumOff val="35000"/>
                  </a:schemeClr>
                </a:solidFill>
                <a:latin typeface="Ubuntu"/>
              </a:rPr>
              <a:t>Athletes</a:t>
            </a:r>
            <a:endParaRPr lang="es-PA" sz="1500" dirty="0">
              <a:solidFill>
                <a:schemeClr val="tx1">
                  <a:lumMod val="65000"/>
                  <a:lumOff val="35000"/>
                </a:schemeClr>
              </a:solidFill>
              <a:latin typeface="Ubuntu"/>
            </a:endParaRPr>
          </a:p>
        </p:txBody>
      </p:sp>
      <p:sp>
        <p:nvSpPr>
          <p:cNvPr id="13" name="TextBox 12">
            <a:extLst>
              <a:ext uri="{FF2B5EF4-FFF2-40B4-BE49-F238E27FC236}">
                <a16:creationId xmlns:a16="http://schemas.microsoft.com/office/drawing/2014/main" id="{1168C3CA-8F58-E255-BD85-7482601A32E3}"/>
              </a:ext>
            </a:extLst>
          </p:cNvPr>
          <p:cNvSpPr txBox="1"/>
          <p:nvPr/>
        </p:nvSpPr>
        <p:spPr>
          <a:xfrm>
            <a:off x="3288030" y="1756553"/>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 Cristina, Caitlin and Brandon</a:t>
            </a:r>
          </a:p>
        </p:txBody>
      </p:sp>
      <p:sp>
        <p:nvSpPr>
          <p:cNvPr id="14" name="TextBox 13">
            <a:extLst>
              <a:ext uri="{FF2B5EF4-FFF2-40B4-BE49-F238E27FC236}">
                <a16:creationId xmlns:a16="http://schemas.microsoft.com/office/drawing/2014/main" id="{4D33E7E4-F737-5040-3CF1-2396CBC64989}"/>
              </a:ext>
            </a:extLst>
          </p:cNvPr>
          <p:cNvSpPr txBox="1"/>
          <p:nvPr/>
        </p:nvSpPr>
        <p:spPr>
          <a:xfrm>
            <a:off x="3288030" y="1425653"/>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a:t>
            </a:r>
          </a:p>
        </p:txBody>
      </p:sp>
      <p:sp>
        <p:nvSpPr>
          <p:cNvPr id="16" name="TextBox 15">
            <a:extLst>
              <a:ext uri="{FF2B5EF4-FFF2-40B4-BE49-F238E27FC236}">
                <a16:creationId xmlns:a16="http://schemas.microsoft.com/office/drawing/2014/main" id="{5E725657-9A0F-8EF4-BDE6-6219175495E9}"/>
              </a:ext>
            </a:extLst>
          </p:cNvPr>
          <p:cNvSpPr txBox="1"/>
          <p:nvPr/>
        </p:nvSpPr>
        <p:spPr>
          <a:xfrm>
            <a:off x="3437369" y="2769932"/>
            <a:ext cx="8096418" cy="569836"/>
          </a:xfrm>
          <a:prstGeom prst="rect">
            <a:avLst/>
          </a:prstGeom>
          <a:noFill/>
        </p:spPr>
        <p:txBody>
          <a:bodyPr wrap="square" lIns="91440" tIns="45720" rIns="91440" bIns="45720" rtlCol="0" anchor="t">
            <a:spAutoFit/>
          </a:bodyPr>
          <a:lstStyle/>
          <a:p>
            <a:pPr marL="107950" indent="-107950">
              <a:lnSpc>
                <a:spcPct val="100000"/>
              </a:lnSpc>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Challenges</a:t>
            </a:r>
          </a:p>
          <a:p>
            <a:pPr>
              <a:lnSpc>
                <a:spcPct val="120000"/>
              </a:lnSpc>
              <a:spcAft>
                <a:spcPts val="600"/>
              </a:spcAft>
            </a:pPr>
            <a:r>
              <a:rPr lang="en-US" sz="1500" kern="100" dirty="0">
                <a:solidFill>
                  <a:schemeClr val="tx1">
                    <a:lumMod val="65000"/>
                    <a:lumOff val="35000"/>
                  </a:schemeClr>
                </a:solidFill>
                <a:latin typeface="Ubuntu" panose="020B0504030602030204" pitchFamily="34" charset="0"/>
                <a:ea typeface="Calibri"/>
                <a:cs typeface="Times New Roman"/>
              </a:rPr>
              <a:t>Lack of awareness / recruitment of athletes and coaches. </a:t>
            </a:r>
          </a:p>
        </p:txBody>
      </p:sp>
      <p:sp>
        <p:nvSpPr>
          <p:cNvPr id="17" name="TextBox 16">
            <a:extLst>
              <a:ext uri="{FF2B5EF4-FFF2-40B4-BE49-F238E27FC236}">
                <a16:creationId xmlns:a16="http://schemas.microsoft.com/office/drawing/2014/main" id="{2CE144EC-0343-76FD-E6D5-8FCC46830DAA}"/>
              </a:ext>
            </a:extLst>
          </p:cNvPr>
          <p:cNvSpPr txBox="1"/>
          <p:nvPr/>
        </p:nvSpPr>
        <p:spPr>
          <a:xfrm>
            <a:off x="3437369" y="3335317"/>
            <a:ext cx="6904060" cy="846835"/>
          </a:xfrm>
          <a:prstGeom prst="rect">
            <a:avLst/>
          </a:prstGeom>
          <a:noFill/>
        </p:spPr>
        <p:txBody>
          <a:bodyPr wrap="square" lIns="91440" tIns="45720" rIns="91440" bIns="45720" rtlCol="0" anchor="t">
            <a:spAutoFit/>
          </a:bodyPr>
          <a:lstStyle/>
          <a:p>
            <a:pPr marL="107950" indent="-107950">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Solution</a:t>
            </a:r>
          </a:p>
          <a:p>
            <a:pPr>
              <a:lnSpc>
                <a:spcPct val="120000"/>
              </a:lnSpc>
            </a:pPr>
            <a:r>
              <a:rPr lang="en-US" sz="1500" kern="100" dirty="0">
                <a:solidFill>
                  <a:schemeClr val="tx1">
                    <a:lumMod val="65000"/>
                    <a:lumOff val="35000"/>
                  </a:schemeClr>
                </a:solidFill>
                <a:latin typeface="Ubuntu"/>
                <a:ea typeface="Calibri"/>
                <a:cs typeface="Times New Roman"/>
              </a:rPr>
              <a:t>Launch an engagement initiative that includes outreach events, mentorship from current athletes, and leadership training for new recruits</a:t>
            </a:r>
          </a:p>
        </p:txBody>
      </p:sp>
      <p:graphicFrame>
        <p:nvGraphicFramePr>
          <p:cNvPr id="3" name="Tabla 4">
            <a:extLst>
              <a:ext uri="{FF2B5EF4-FFF2-40B4-BE49-F238E27FC236}">
                <a16:creationId xmlns:a16="http://schemas.microsoft.com/office/drawing/2014/main" id="{2FD4985D-EF27-A6AE-D17E-0200F516F312}"/>
              </a:ext>
            </a:extLst>
          </p:cNvPr>
          <p:cNvGraphicFramePr>
            <a:graphicFrameLocks noGrp="1"/>
          </p:cNvGraphicFramePr>
          <p:nvPr>
            <p:extLst>
              <p:ext uri="{D42A27DB-BD31-4B8C-83A1-F6EECF244321}">
                <p14:modId xmlns:p14="http://schemas.microsoft.com/office/powerpoint/2010/main" val="543090614"/>
              </p:ext>
            </p:extLst>
          </p:nvPr>
        </p:nvGraphicFramePr>
        <p:xfrm>
          <a:off x="247119" y="4148910"/>
          <a:ext cx="8015138" cy="2666747"/>
        </p:xfrm>
        <a:graphic>
          <a:graphicData uri="http://schemas.openxmlformats.org/drawingml/2006/table">
            <a:tbl>
              <a:tblPr firstRow="1" bandRow="1">
                <a:tableStyleId>{5C22544A-7EE6-4342-B048-85BDC9FD1C3A}</a:tableStyleId>
              </a:tblPr>
              <a:tblGrid>
                <a:gridCol w="400865">
                  <a:extLst>
                    <a:ext uri="{9D8B030D-6E8A-4147-A177-3AD203B41FA5}">
                      <a16:colId xmlns:a16="http://schemas.microsoft.com/office/drawing/2014/main" val="784872245"/>
                    </a:ext>
                  </a:extLst>
                </a:gridCol>
                <a:gridCol w="2829151">
                  <a:extLst>
                    <a:ext uri="{9D8B030D-6E8A-4147-A177-3AD203B41FA5}">
                      <a16:colId xmlns:a16="http://schemas.microsoft.com/office/drawing/2014/main" val="2329577228"/>
                    </a:ext>
                  </a:extLst>
                </a:gridCol>
                <a:gridCol w="4502094">
                  <a:extLst>
                    <a:ext uri="{9D8B030D-6E8A-4147-A177-3AD203B41FA5}">
                      <a16:colId xmlns:a16="http://schemas.microsoft.com/office/drawing/2014/main" val="794918554"/>
                    </a:ext>
                  </a:extLst>
                </a:gridCol>
                <a:gridCol w="283028">
                  <a:extLst>
                    <a:ext uri="{9D8B030D-6E8A-4147-A177-3AD203B41FA5}">
                      <a16:colId xmlns:a16="http://schemas.microsoft.com/office/drawing/2014/main" val="1360919406"/>
                    </a:ext>
                  </a:extLst>
                </a:gridCol>
              </a:tblGrid>
              <a:tr h="169720">
                <a:tc>
                  <a:txBody>
                    <a:bodyPr/>
                    <a:lstStyle/>
                    <a:p>
                      <a:endParaRPr lang="es-PA" sz="300" dirty="0">
                        <a:latin typeface="Ubuntu" panose="020B0504030602030204" pitchFamily="34" charset="0"/>
                      </a:endParaRPr>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s-PA" sz="300" dirty="0">
                        <a:latin typeface="Ubuntu" panose="020B0504030602030204" pitchFamily="34" charset="0"/>
                      </a:endParaRPr>
                    </a:p>
                  </a:txBody>
                  <a:tcPr marL="93438" marR="93438" marT="46719" marB="46719">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278F"/>
                    </a:solidFill>
                  </a:tcPr>
                </a:tc>
                <a:tc gridSpan="2">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lnL>
                      <a:noFill/>
                    </a:lnL>
                    <a:lnR w="12700" cmpd="sng">
                      <a:noFill/>
                    </a:lnR>
                    <a:lnT w="12700" cap="flat" cmpd="sng" algn="ctr">
                      <a:noFill/>
                      <a:prstDash val="solid"/>
                      <a:round/>
                      <a:headEnd type="none" w="med" len="med"/>
                      <a:tailEnd type="none" w="med" len="med"/>
                    </a:lnT>
                    <a:lnB w="12700" cmpd="sng">
                      <a:noFill/>
                    </a:lnB>
                    <a:solidFill>
                      <a:srgbClr val="92278F"/>
                    </a:solidFill>
                  </a:tcPr>
                </a:tc>
                <a:tc hMerge="1">
                  <a:txBody>
                    <a:bodyPr/>
                    <a:lstStyle/>
                    <a:p>
                      <a:endParaRPr lang="es-PA"/>
                    </a:p>
                  </a:txBody>
                  <a:tcPr>
                    <a:lnL w="12700" cmpd="sng">
                      <a:noFill/>
                    </a:lnL>
                  </a:tcPr>
                </a:tc>
                <a:extLst>
                  <a:ext uri="{0D108BD9-81ED-4DB2-BD59-A6C34878D82A}">
                    <a16:rowId xmlns:a16="http://schemas.microsoft.com/office/drawing/2014/main" val="1521977430"/>
                  </a:ext>
                </a:extLst>
              </a:tr>
              <a:tr h="446477">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gridSpan="2">
                  <a:txBody>
                    <a:bodyPr/>
                    <a:lstStyle/>
                    <a:p>
                      <a:r>
                        <a:rPr kumimoji="0" lang="es-PA" sz="2000" b="1" i="0" u="none" strike="noStrike" kern="1200" cap="none" spc="0" normalizeH="0" baseline="0" noProof="0" dirty="0">
                          <a:ln>
                            <a:noFill/>
                          </a:ln>
                          <a:solidFill>
                            <a:schemeClr val="bg1"/>
                          </a:solidFill>
                          <a:effectLst/>
                          <a:uLnTx/>
                          <a:uFillTx/>
                          <a:latin typeface="Ubuntu" panose="020B0504030602030204" pitchFamily="34" charset="0"/>
                          <a:ea typeface="Yu Gothic" panose="020B0400000000000000" pitchFamily="34" charset="-128"/>
                          <a:cs typeface="+mn-cs"/>
                        </a:rPr>
                        <a:t>Project </a:t>
                      </a:r>
                      <a:r>
                        <a:rPr kumimoji="0" lang="es-PA" sz="2000" b="1" i="0" u="none" strike="noStrike" kern="1200" cap="none" spc="0" normalizeH="0" baseline="0" noProof="0" dirty="0" err="1">
                          <a:ln>
                            <a:noFill/>
                          </a:ln>
                          <a:solidFill>
                            <a:schemeClr val="bg1"/>
                          </a:solidFill>
                          <a:effectLst/>
                          <a:uLnTx/>
                          <a:uFillTx/>
                          <a:latin typeface="Ubuntu" panose="020B0504030602030204" pitchFamily="34" charset="0"/>
                          <a:ea typeface="Yu Gothic" panose="020B0400000000000000" pitchFamily="34" charset="-128"/>
                          <a:cs typeface="+mn-cs"/>
                        </a:rPr>
                        <a:t>Activities</a:t>
                      </a:r>
                      <a:endParaRPr lang="es-PA" sz="700" dirty="0">
                        <a:solidFill>
                          <a:schemeClr val="bg1"/>
                        </a:solidFill>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3D2262"/>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mpd="sng">
                      <a:noFill/>
                    </a:lnT>
                  </a:tcPr>
                </a:tc>
                <a:tc rowSpan="3">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4113947618"/>
                  </a:ext>
                </a:extLst>
              </a:tr>
              <a:tr h="611426">
                <a:tc>
                  <a:txBody>
                    <a:bodyPr/>
                    <a:lstStyle/>
                    <a:p>
                      <a:endParaRPr lang="es-PA" sz="600" dirty="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278F"/>
                    </a:solidFill>
                  </a:tcPr>
                </a:tc>
                <a:tc rowSpan="2" gridSpan="2">
                  <a:txBody>
                    <a:bodyPr/>
                    <a:lstStyle/>
                    <a:p>
                      <a:pPr marL="88900" indent="0">
                        <a:spcAft>
                          <a:spcPts val="0"/>
                        </a:spcAft>
                        <a:buClr>
                          <a:srgbClr val="ED1C24"/>
                        </a:buClr>
                        <a:buSzPct val="120000"/>
                        <a:buFont typeface="Ubuntu" panose="020B0504030602030204" pitchFamily="34" charset="0"/>
                        <a:buNone/>
                      </a:pPr>
                      <a:endParaRPr kumimoji="0" lang="en-US" sz="15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R w="12700" cmpd="sng">
                      <a:noFill/>
                    </a:lnR>
                  </a:tcPr>
                </a:tc>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extLst>
                  <a:ext uri="{0D108BD9-81ED-4DB2-BD59-A6C34878D82A}">
                    <a16:rowId xmlns:a16="http://schemas.microsoft.com/office/drawing/2014/main" val="1014186931"/>
                  </a:ext>
                </a:extLst>
              </a:tr>
              <a:tr h="1269404">
                <a:tc>
                  <a:txBody>
                    <a:bodyPr/>
                    <a:lstStyle/>
                    <a:p>
                      <a:endParaRPr lang="es-PA" sz="600" dirty="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278F"/>
                    </a:solidFill>
                  </a:tcPr>
                </a:tc>
                <a:tc gridSpan="2"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vMerge="1">
                  <a:txBody>
                    <a:bodyPr/>
                    <a:lstStyle/>
                    <a:p>
                      <a:endParaRPr lang="es-PA"/>
                    </a:p>
                  </a:txBody>
                  <a:tcPr/>
                </a:tc>
                <a:extLst>
                  <a:ext uri="{0D108BD9-81ED-4DB2-BD59-A6C34878D82A}">
                    <a16:rowId xmlns:a16="http://schemas.microsoft.com/office/drawing/2014/main" val="3754814950"/>
                  </a:ext>
                </a:extLst>
              </a:tr>
              <a:tr h="169720">
                <a:tc gridSpan="4">
                  <a:txBody>
                    <a:bodyPr/>
                    <a:lstStyle/>
                    <a:p>
                      <a:endParaRPr lang="es-PA" sz="300" dirty="0">
                        <a:solidFill>
                          <a:schemeClr val="bg1"/>
                        </a:solidFill>
                        <a:latin typeface="Ubuntu" panose="020B0504030602030204" pitchFamily="34" charset="0"/>
                      </a:endParaRPr>
                    </a:p>
                  </a:txBody>
                  <a:tcPr marL="93438" marR="93438" marT="46719" marB="46719">
                    <a:lnT w="12700" cmpd="sng">
                      <a:noFill/>
                    </a:lnT>
                    <a:solidFill>
                      <a:srgbClr val="92278F"/>
                    </a:solidFill>
                  </a:tcPr>
                </a:tc>
                <a:tc hMerge="1">
                  <a:txBody>
                    <a:bodyPr/>
                    <a:lstStyle/>
                    <a:p>
                      <a:endParaRPr lang="en-US"/>
                    </a:p>
                  </a:txBody>
                  <a:tcPr>
                    <a:lnT>
                      <a:noFill/>
                    </a:lnT>
                  </a:tcPr>
                </a:tc>
                <a:tc hMerge="1">
                  <a:txBody>
                    <a:bodyPr/>
                    <a:lstStyle/>
                    <a:p>
                      <a:endParaRPr lang="es-PA"/>
                    </a:p>
                  </a:txBody>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243274102"/>
                  </a:ext>
                </a:extLst>
              </a:tr>
            </a:tbl>
          </a:graphicData>
        </a:graphic>
      </p:graphicFrame>
      <p:sp>
        <p:nvSpPr>
          <p:cNvPr id="5" name="TextBox 4">
            <a:extLst>
              <a:ext uri="{FF2B5EF4-FFF2-40B4-BE49-F238E27FC236}">
                <a16:creationId xmlns:a16="http://schemas.microsoft.com/office/drawing/2014/main" id="{0254BF0D-333C-CE7D-53A1-2A31CEC2ED45}"/>
              </a:ext>
            </a:extLst>
          </p:cNvPr>
          <p:cNvSpPr txBox="1"/>
          <p:nvPr/>
        </p:nvSpPr>
        <p:spPr>
          <a:xfrm>
            <a:off x="646765" y="4750627"/>
            <a:ext cx="7343349" cy="1908215"/>
          </a:xfrm>
          <a:prstGeom prst="rect">
            <a:avLst/>
          </a:prstGeom>
          <a:noFill/>
        </p:spPr>
        <p:txBody>
          <a:bodyPr wrap="square" rtlCol="0">
            <a:spAutoFit/>
          </a:bodyPr>
          <a:lstStyle/>
          <a:p>
            <a:pPr marL="174625" indent="-111125">
              <a:spcAft>
                <a:spcPts val="0"/>
              </a:spcAft>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What will you do?</a:t>
            </a:r>
          </a:p>
          <a:p>
            <a:pPr marL="174625">
              <a:spcAft>
                <a:spcPts val="600"/>
              </a:spcAft>
              <a:buClr>
                <a:srgbClr val="ED1C24"/>
              </a:buClr>
              <a:buSzPct val="120000"/>
              <a:buFont typeface="Ubuntu" panose="020B0504030602030204" pitchFamily="34" charset="0"/>
              <a:buNone/>
            </a:pPr>
            <a:r>
              <a:rPr lang="en-US" kern="100" dirty="0">
                <a:solidFill>
                  <a:srgbClr val="92278F"/>
                </a:solidFill>
                <a:latin typeface="Ubuntu"/>
                <a:ea typeface="Calibri"/>
                <a:cs typeface="Times New Roman"/>
              </a:rPr>
              <a:t>Event in the community to raise awareness and create excitement.</a:t>
            </a:r>
          </a:p>
          <a:p>
            <a:pPr marL="174625" indent="-111125">
              <a:spcAft>
                <a:spcPts val="0"/>
              </a:spcAft>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Where will your project take place</a:t>
            </a:r>
            <a:r>
              <a:rPr lang="en-US" kern="100" dirty="0">
                <a:solidFill>
                  <a:schemeClr val="tx1">
                    <a:lumMod val="50000"/>
                    <a:lumOff val="50000"/>
                  </a:schemeClr>
                </a:solidFill>
                <a:latin typeface="Ubuntu" panose="020B0504030602030204" pitchFamily="34" charset="0"/>
                <a:ea typeface="Calibri" panose="020F0502020204030204" pitchFamily="34" charset="0"/>
                <a:cs typeface="Times New Roman" panose="02020603050405020304" pitchFamily="18" charset="0"/>
              </a:rPr>
              <a:t>? </a:t>
            </a:r>
          </a:p>
          <a:p>
            <a:pPr marL="174625">
              <a:spcAft>
                <a:spcPts val="600"/>
              </a:spcAft>
              <a:buClr>
                <a:srgbClr val="ED1C24"/>
              </a:buClr>
              <a:buSzPct val="120000"/>
              <a:buFont typeface="Ubuntu" panose="020B0504030602030204" pitchFamily="34" charset="0"/>
              <a:buNone/>
            </a:pPr>
            <a:r>
              <a:rPr lang="en-US" kern="100" dirty="0">
                <a:solidFill>
                  <a:srgbClr val="92278F"/>
                </a:solidFill>
                <a:latin typeface="Ubuntu"/>
                <a:ea typeface="Calibri"/>
                <a:cs typeface="Times New Roman"/>
              </a:rPr>
              <a:t>At a school or community event</a:t>
            </a:r>
          </a:p>
          <a:p>
            <a:pPr marL="174625" indent="-111125">
              <a:spcAft>
                <a:spcPts val="0"/>
              </a:spcAft>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Who will be involved? </a:t>
            </a:r>
          </a:p>
          <a:p>
            <a:pPr marL="174625">
              <a:spcAft>
                <a:spcPts val="600"/>
              </a:spcAft>
              <a:buClr>
                <a:srgbClr val="ED1C24"/>
              </a:buClr>
              <a:buSzPct val="120000"/>
              <a:buFont typeface="Ubuntu" panose="020B0504030602030204" pitchFamily="34" charset="0"/>
              <a:buNone/>
            </a:pPr>
            <a:r>
              <a:rPr lang="en-US" kern="100" dirty="0">
                <a:solidFill>
                  <a:srgbClr val="92278F"/>
                </a:solidFill>
                <a:latin typeface="Ubuntu"/>
                <a:ea typeface="Calibri"/>
                <a:cs typeface="Times New Roman"/>
              </a:rPr>
              <a:t>Mentors, teachers, athletes, myself</a:t>
            </a:r>
          </a:p>
        </p:txBody>
      </p:sp>
    </p:spTree>
    <p:extLst>
      <p:ext uri="{BB962C8B-B14F-4D97-AF65-F5344CB8AC3E}">
        <p14:creationId xmlns:p14="http://schemas.microsoft.com/office/powerpoint/2010/main" val="439392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73AAB-E81B-9EC7-B4A3-6F6F99C508CB}"/>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B5B6EBE5-CEAF-0A48-9BBF-B74445D1A1A6}"/>
              </a:ext>
            </a:extLst>
          </p:cNvPr>
          <p:cNvSpPr>
            <a:spLocks noGrp="1"/>
          </p:cNvSpPr>
          <p:nvPr>
            <p:ph type="body" sz="quarter" idx="4294967295"/>
          </p:nvPr>
        </p:nvSpPr>
        <p:spPr>
          <a:xfrm>
            <a:off x="722932" y="348631"/>
            <a:ext cx="6884368" cy="352928"/>
          </a:xfrm>
        </p:spPr>
        <p:txBody>
          <a:bodyPr>
            <a:normAutofit lnSpcReduction="10000"/>
          </a:bodyPr>
          <a:lstStyle/>
          <a:p>
            <a:pPr marL="0" indent="0">
              <a:buNone/>
            </a:pPr>
            <a:r>
              <a:rPr lang="en-US" sz="2000" b="1" dirty="0">
                <a:solidFill>
                  <a:srgbClr val="0095DA"/>
                </a:solidFill>
                <a:latin typeface="Ubuntu" panose="020B0504030602030204" pitchFamily="34" charset="0"/>
              </a:rPr>
              <a:t>Example of Project Summary</a:t>
            </a:r>
          </a:p>
        </p:txBody>
      </p:sp>
      <p:pic>
        <p:nvPicPr>
          <p:cNvPr id="2" name="Picture 17">
            <a:extLst>
              <a:ext uri="{FF2B5EF4-FFF2-40B4-BE49-F238E27FC236}">
                <a16:creationId xmlns:a16="http://schemas.microsoft.com/office/drawing/2014/main" id="{66991221-1D37-3849-E615-2FC576EE4143}"/>
              </a:ext>
            </a:extLst>
          </p:cNvPr>
          <p:cNvPicPr>
            <a:picLocks noChangeAspect="1"/>
          </p:cNvPicPr>
          <p:nvPr/>
        </p:nvPicPr>
        <p:blipFill>
          <a:blip r:embed="rId3"/>
          <a:stretch>
            <a:fillRect/>
          </a:stretch>
        </p:blipFill>
        <p:spPr>
          <a:xfrm>
            <a:off x="10923534" y="282615"/>
            <a:ext cx="877942" cy="877942"/>
          </a:xfrm>
          <a:prstGeom prst="rect">
            <a:avLst/>
          </a:prstGeom>
        </p:spPr>
      </p:pic>
      <p:grpSp>
        <p:nvGrpSpPr>
          <p:cNvPr id="8" name="Group 7">
            <a:extLst>
              <a:ext uri="{FF2B5EF4-FFF2-40B4-BE49-F238E27FC236}">
                <a16:creationId xmlns:a16="http://schemas.microsoft.com/office/drawing/2014/main" id="{6B37DF83-1FBA-FFFF-F08A-1A872DB92CEC}"/>
              </a:ext>
            </a:extLst>
          </p:cNvPr>
          <p:cNvGrpSpPr/>
          <p:nvPr/>
        </p:nvGrpSpPr>
        <p:grpSpPr>
          <a:xfrm>
            <a:off x="10779469" y="5482284"/>
            <a:ext cx="1166071" cy="1158902"/>
            <a:chOff x="8986042" y="5095418"/>
            <a:chExt cx="2274727" cy="2260741"/>
          </a:xfrm>
        </p:grpSpPr>
        <p:sp>
          <p:nvSpPr>
            <p:cNvPr id="9" name="Oval 8">
              <a:extLst>
                <a:ext uri="{FF2B5EF4-FFF2-40B4-BE49-F238E27FC236}">
                  <a16:creationId xmlns:a16="http://schemas.microsoft.com/office/drawing/2014/main" id="{7879AAD1-1A6B-2F2E-7ECC-0E1E5A57288B}"/>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8">
              <a:extLst>
                <a:ext uri="{FF2B5EF4-FFF2-40B4-BE49-F238E27FC236}">
                  <a16:creationId xmlns:a16="http://schemas.microsoft.com/office/drawing/2014/main" id="{F2250CCF-C59F-4B5B-91CC-B9B9557B4A32}"/>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2" name="Graphic 21">
              <a:extLst>
                <a:ext uri="{FF2B5EF4-FFF2-40B4-BE49-F238E27FC236}">
                  <a16:creationId xmlns:a16="http://schemas.microsoft.com/office/drawing/2014/main" id="{2A43E164-3BDC-4F75-C1C4-C12FCB5CD4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graphicFrame>
        <p:nvGraphicFramePr>
          <p:cNvPr id="4" name="Tabla 4">
            <a:extLst>
              <a:ext uri="{FF2B5EF4-FFF2-40B4-BE49-F238E27FC236}">
                <a16:creationId xmlns:a16="http://schemas.microsoft.com/office/drawing/2014/main" id="{850D5E81-3BF7-9E2A-3268-6386BB5DD59A}"/>
              </a:ext>
            </a:extLst>
          </p:cNvPr>
          <p:cNvGraphicFramePr>
            <a:graphicFrameLocks noGrp="1"/>
          </p:cNvGraphicFramePr>
          <p:nvPr/>
        </p:nvGraphicFramePr>
        <p:xfrm>
          <a:off x="722932" y="2157584"/>
          <a:ext cx="10134786" cy="2202230"/>
        </p:xfrm>
        <a:graphic>
          <a:graphicData uri="http://schemas.openxmlformats.org/drawingml/2006/table">
            <a:tbl>
              <a:tblPr firstRow="1" bandRow="1">
                <a:tableStyleId>{5C22544A-7EE6-4342-B048-85BDC9FD1C3A}</a:tableStyleId>
              </a:tblPr>
              <a:tblGrid>
                <a:gridCol w="261542">
                  <a:extLst>
                    <a:ext uri="{9D8B030D-6E8A-4147-A177-3AD203B41FA5}">
                      <a16:colId xmlns:a16="http://schemas.microsoft.com/office/drawing/2014/main" val="784872245"/>
                    </a:ext>
                  </a:extLst>
                </a:gridCol>
                <a:gridCol w="1845867">
                  <a:extLst>
                    <a:ext uri="{9D8B030D-6E8A-4147-A177-3AD203B41FA5}">
                      <a16:colId xmlns:a16="http://schemas.microsoft.com/office/drawing/2014/main" val="2329577228"/>
                    </a:ext>
                  </a:extLst>
                </a:gridCol>
                <a:gridCol w="642749">
                  <a:extLst>
                    <a:ext uri="{9D8B030D-6E8A-4147-A177-3AD203B41FA5}">
                      <a16:colId xmlns:a16="http://schemas.microsoft.com/office/drawing/2014/main" val="794918554"/>
                    </a:ext>
                  </a:extLst>
                </a:gridCol>
                <a:gridCol w="7133196">
                  <a:extLst>
                    <a:ext uri="{9D8B030D-6E8A-4147-A177-3AD203B41FA5}">
                      <a16:colId xmlns:a16="http://schemas.microsoft.com/office/drawing/2014/main" val="1639754873"/>
                    </a:ext>
                  </a:extLst>
                </a:gridCol>
                <a:gridCol w="251432">
                  <a:extLst>
                    <a:ext uri="{9D8B030D-6E8A-4147-A177-3AD203B41FA5}">
                      <a16:colId xmlns:a16="http://schemas.microsoft.com/office/drawing/2014/main" val="69885601"/>
                    </a:ext>
                  </a:extLst>
                </a:gridCol>
              </a:tblGrid>
              <a:tr h="184350">
                <a:tc>
                  <a:txBody>
                    <a:bodyPr/>
                    <a:lstStyle/>
                    <a:p>
                      <a:endParaRPr lang="es-PA" sz="40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400">
                        <a:latin typeface="Ubuntu Light" panose="020B0304030602030204" pitchFamily="34" charset="0"/>
                      </a:endParaRPr>
                    </a:p>
                  </a:txBody>
                  <a:tcPr marL="105680" marR="105680" marT="52840" marB="528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400" dirty="0">
                        <a:latin typeface="Ubuntu Light" panose="020B0304030602030204" pitchFamily="34" charset="0"/>
                        <a:ea typeface="Yu Gothic" panose="020B0400000000000000" pitchFamily="34" charset="-128"/>
                      </a:endParaRPr>
                    </a:p>
                  </a:txBody>
                  <a:tcPr marL="94743" marR="94743" marT="47372" marB="4737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n-US"/>
                    </a:p>
                  </a:txBody>
                  <a:tcPr/>
                </a:tc>
                <a:tc>
                  <a:txBody>
                    <a:bodyPr/>
                    <a:lstStyle/>
                    <a:p>
                      <a:endParaRPr lang="es-PA" sz="400" dirty="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93249594"/>
                  </a:ext>
                </a:extLst>
              </a:tr>
              <a:tr h="396000">
                <a:tc>
                  <a:txBody>
                    <a:bodyPr/>
                    <a:lstStyle/>
                    <a:p>
                      <a:endParaRPr lang="es-PA" sz="70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3">
                  <a:txBody>
                    <a:bodyPr/>
                    <a:lstStyle/>
                    <a:p>
                      <a:r>
                        <a:rPr lang="es-PA" sz="1600" b="1" kern="1200" dirty="0" err="1">
                          <a:solidFill>
                            <a:srgbClr val="013B82"/>
                          </a:solidFill>
                          <a:latin typeface="Ubuntu" panose="020B0504030602030204" pitchFamily="34" charset="0"/>
                          <a:ea typeface="Yu Gothic" panose="020B0400000000000000" pitchFamily="34" charset="-128"/>
                          <a:cs typeface="+mn-cs"/>
                        </a:rPr>
                        <a:t>The</a:t>
                      </a:r>
                      <a:r>
                        <a:rPr lang="es-PA" sz="1600" b="1" kern="1200" dirty="0">
                          <a:solidFill>
                            <a:srgbClr val="013B82"/>
                          </a:solidFill>
                          <a:latin typeface="Ubuntu" panose="020B0504030602030204" pitchFamily="34" charset="0"/>
                          <a:ea typeface="Yu Gothic" panose="020B0400000000000000" pitchFamily="34" charset="-128"/>
                          <a:cs typeface="+mn-cs"/>
                        </a:rPr>
                        <a:t> </a:t>
                      </a:r>
                      <a:r>
                        <a:rPr lang="es-PA" sz="1600" b="1" kern="1200" dirty="0" err="1">
                          <a:solidFill>
                            <a:srgbClr val="013B82"/>
                          </a:solidFill>
                          <a:latin typeface="Ubuntu" panose="020B0504030602030204" pitchFamily="34" charset="0"/>
                          <a:ea typeface="Yu Gothic" panose="020B0400000000000000" pitchFamily="34" charset="-128"/>
                          <a:cs typeface="+mn-cs"/>
                        </a:rPr>
                        <a:t>Problem</a:t>
                      </a:r>
                      <a:endParaRPr lang="es-PA" sz="400" dirty="0"/>
                    </a:p>
                  </a:txBody>
                  <a:tcPr marL="94743" marR="94743" marT="47372" marB="4737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a:txBody>
                    <a:bodyPr/>
                    <a:lstStyle/>
                    <a:p>
                      <a:endParaRPr lang="es-PA" sz="70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473982777"/>
                  </a:ext>
                </a:extLst>
              </a:tr>
              <a:tr h="1440000">
                <a:tc>
                  <a:txBody>
                    <a:bodyPr/>
                    <a:lstStyle/>
                    <a:p>
                      <a:endParaRPr lang="es-PA" sz="500"/>
                    </a:p>
                  </a:txBody>
                  <a:tcPr marL="104887" marR="104887" marT="52443" marB="52443">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pPr>
                        <a:lnSpc>
                          <a:spcPct val="120000"/>
                        </a:lnSpc>
                      </a:pPr>
                      <a:endParaRPr kumimoji="0" lang="en-US" sz="1700" b="0" i="0" u="none" strike="noStrike" kern="100" cap="none" spc="0" normalizeH="0" baseline="0" noProof="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1381" marR="91381" marT="45691" marB="45691">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L w="12700" cap="flat" cmpd="sng" algn="ctr">
                      <a:noFill/>
                      <a:prstDash val="dot"/>
                      <a:round/>
                      <a:headEnd type="none" w="med" len="med"/>
                      <a:tailEnd type="none" w="med" len="med"/>
                    </a:lnL>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a:txBody>
                    <a:bodyPr/>
                    <a:lstStyle/>
                    <a:p>
                      <a:pPr marL="0" indent="0">
                        <a:lnSpc>
                          <a:spcPct val="100000"/>
                        </a:lnSpc>
                        <a:buClr>
                          <a:srgbClr val="ED1C24"/>
                        </a:buClr>
                        <a:buSzPct val="120000"/>
                        <a:buFont typeface="Ubuntu" panose="020B0504030602030204" pitchFamily="34" charset="0"/>
                        <a:buNone/>
                      </a:pPr>
                      <a:endParaRPr lang="en-US" sz="1700" dirty="0">
                        <a:solidFill>
                          <a:schemeClr val="bg1"/>
                        </a:solidFill>
                      </a:endParaRPr>
                    </a:p>
                  </a:txBody>
                  <a:tcPr marL="105680" marR="105680" marT="52840" marB="52840" anchor="ctr">
                    <a:lnL w="12700"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500" dirty="0"/>
                    </a:p>
                  </a:txBody>
                  <a:tcPr marL="104887" marR="104887" marT="52443" marB="52443">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458538290"/>
                  </a:ext>
                </a:extLst>
              </a:tr>
              <a:tr h="144000">
                <a:tc>
                  <a:txBody>
                    <a:bodyPr/>
                    <a:lstStyle/>
                    <a:p>
                      <a:endParaRPr lang="es-PA" sz="500" dirty="0">
                        <a:latin typeface="Ubuntu" panose="020B05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latin typeface="Ubuntu" panose="020B0504030602030204" pitchFamily="34" charset="0"/>
                      </a:endParaRPr>
                    </a:p>
                  </a:txBody>
                  <a:tcPr marL="105680" marR="105680" marT="52840" marB="52840">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500" dirty="0">
                        <a:latin typeface="Ubuntu" panose="020B0504030602030204" pitchFamily="34" charset="0"/>
                        <a:ea typeface="Yu Gothic" panose="020B0400000000000000" pitchFamily="34" charset="-128"/>
                      </a:endParaRPr>
                    </a:p>
                  </a:txBody>
                  <a:tcPr marL="94743" marR="94743" marT="47372" marB="47372">
                    <a:lnL>
                      <a:noFill/>
                    </a:lnL>
                    <a:lnR w="12700" cmpd="sng">
                      <a:noFill/>
                    </a:lnR>
                    <a:lnT w="12700" cap="flat" cmpd="sng" algn="ctr">
                      <a:solidFill>
                        <a:srgbClr val="013B82"/>
                      </a:solidFill>
                      <a:prstDash val="dot"/>
                      <a:round/>
                      <a:headEnd type="none" w="med" len="med"/>
                      <a:tailEnd type="none" w="med" len="med"/>
                    </a:lnT>
                    <a:lnB w="12700" cmpd="sng">
                      <a:noFill/>
                    </a:lnB>
                    <a:solidFill>
                      <a:srgbClr val="DDF5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a:txBody>
                    <a:bodyPr/>
                    <a:lstStyle/>
                    <a:p>
                      <a:endParaRPr lang="es-PA" sz="500" dirty="0">
                        <a:latin typeface="Ubuntu" panose="020B05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521977430"/>
                  </a:ext>
                </a:extLst>
              </a:tr>
            </a:tbl>
          </a:graphicData>
        </a:graphic>
      </p:graphicFrame>
      <p:sp>
        <p:nvSpPr>
          <p:cNvPr id="6" name="TextBox 5">
            <a:extLst>
              <a:ext uri="{FF2B5EF4-FFF2-40B4-BE49-F238E27FC236}">
                <a16:creationId xmlns:a16="http://schemas.microsoft.com/office/drawing/2014/main" id="{352A9FE0-C4A9-8B9B-45A2-73CD717A8D2C}"/>
              </a:ext>
            </a:extLst>
          </p:cNvPr>
          <p:cNvSpPr txBox="1"/>
          <p:nvPr/>
        </p:nvSpPr>
        <p:spPr>
          <a:xfrm>
            <a:off x="1034329" y="2754056"/>
            <a:ext cx="2403040" cy="893001"/>
          </a:xfrm>
          <a:prstGeom prst="rect">
            <a:avLst/>
          </a:prstGeom>
          <a:noFill/>
        </p:spPr>
        <p:txBody>
          <a:bodyPr wrap="square" lIns="91440" tIns="45720" rIns="91440" bIns="45720" rtlCol="0" anchor="t">
            <a:spAutoFit/>
          </a:bodyPr>
          <a:lstStyle/>
          <a:p>
            <a:pPr>
              <a:lnSpc>
                <a:spcPct val="120000"/>
              </a:lnSpc>
            </a:pPr>
            <a:r>
              <a:rPr lang="en-US" sz="1500" kern="100" dirty="0">
                <a:solidFill>
                  <a:schemeClr val="tx1">
                    <a:lumMod val="65000"/>
                    <a:lumOff val="35000"/>
                  </a:schemeClr>
                </a:solidFill>
                <a:latin typeface="Ubuntu"/>
                <a:ea typeface="Calibri"/>
                <a:cs typeface="Times New Roman"/>
              </a:rPr>
              <a:t>Not enough athletes (under 25) participating in our Program.</a:t>
            </a:r>
          </a:p>
        </p:txBody>
      </p:sp>
      <p:sp>
        <p:nvSpPr>
          <p:cNvPr id="7" name="TextBox 6">
            <a:extLst>
              <a:ext uri="{FF2B5EF4-FFF2-40B4-BE49-F238E27FC236}">
                <a16:creationId xmlns:a16="http://schemas.microsoft.com/office/drawing/2014/main" id="{98B65EF9-9ECD-C7F2-DA36-3E69FAD2205A}"/>
              </a:ext>
            </a:extLst>
          </p:cNvPr>
          <p:cNvSpPr txBox="1"/>
          <p:nvPr/>
        </p:nvSpPr>
        <p:spPr>
          <a:xfrm>
            <a:off x="3437369" y="2754056"/>
            <a:ext cx="6965588" cy="1431610"/>
          </a:xfrm>
          <a:prstGeom prst="rect">
            <a:avLst/>
          </a:prstGeom>
          <a:noFill/>
        </p:spPr>
        <p:txBody>
          <a:bodyPr wrap="square" lIns="91440" tIns="45720" rIns="91440" bIns="45720" rtlCol="0" anchor="t">
            <a:spAutoFit/>
          </a:bodyPr>
          <a:lstStyle/>
          <a:p>
            <a:pPr marL="107950" indent="-107950">
              <a:lnSpc>
                <a:spcPct val="100000"/>
              </a:lnSpc>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Challenges</a:t>
            </a:r>
          </a:p>
          <a:p>
            <a:pPr>
              <a:lnSpc>
                <a:spcPct val="120000"/>
              </a:lnSpc>
              <a:spcAft>
                <a:spcPts val="600"/>
              </a:spcAft>
            </a:pPr>
            <a:r>
              <a:rPr lang="en-US" sz="1500" kern="100" dirty="0">
                <a:solidFill>
                  <a:schemeClr val="tx1">
                    <a:lumMod val="65000"/>
                    <a:lumOff val="35000"/>
                  </a:schemeClr>
                </a:solidFill>
                <a:latin typeface="Ubuntu" panose="020B0504030602030204" pitchFamily="34" charset="0"/>
                <a:ea typeface="Calibri"/>
                <a:cs typeface="Times New Roman"/>
              </a:rPr>
              <a:t>Lack of awareness / recruitment of athletes and coaches. </a:t>
            </a:r>
          </a:p>
          <a:p>
            <a:pPr marL="107950" indent="-107950">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Solution</a:t>
            </a:r>
          </a:p>
          <a:p>
            <a:pPr>
              <a:lnSpc>
                <a:spcPct val="120000"/>
              </a:lnSpc>
            </a:pPr>
            <a:r>
              <a:rPr lang="en-US" sz="1500" kern="100" dirty="0">
                <a:solidFill>
                  <a:schemeClr val="tx1">
                    <a:lumMod val="65000"/>
                    <a:lumOff val="35000"/>
                  </a:schemeClr>
                </a:solidFill>
                <a:latin typeface="Ubuntu"/>
                <a:ea typeface="Calibri"/>
                <a:cs typeface="Times New Roman"/>
              </a:rPr>
              <a:t>Launch an engagement initiative that includes outreach events, mentorship from current athletes, and leadership training for new recruits</a:t>
            </a:r>
          </a:p>
        </p:txBody>
      </p:sp>
      <p:graphicFrame>
        <p:nvGraphicFramePr>
          <p:cNvPr id="11" name="Tabla 4">
            <a:extLst>
              <a:ext uri="{FF2B5EF4-FFF2-40B4-BE49-F238E27FC236}">
                <a16:creationId xmlns:a16="http://schemas.microsoft.com/office/drawing/2014/main" id="{7A03788A-0EE3-F9C8-51CC-DD09619547AC}"/>
              </a:ext>
            </a:extLst>
          </p:cNvPr>
          <p:cNvGraphicFramePr>
            <a:graphicFrameLocks noGrp="1"/>
          </p:cNvGraphicFramePr>
          <p:nvPr/>
        </p:nvGraphicFramePr>
        <p:xfrm>
          <a:off x="722932" y="709294"/>
          <a:ext cx="10134786" cy="1542275"/>
        </p:xfrm>
        <a:graphic>
          <a:graphicData uri="http://schemas.openxmlformats.org/drawingml/2006/table">
            <a:tbl>
              <a:tblPr firstRow="1" bandRow="1">
                <a:tableStyleId>{5C22544A-7EE6-4342-B048-85BDC9FD1C3A}</a:tableStyleId>
              </a:tblPr>
              <a:tblGrid>
                <a:gridCol w="380926">
                  <a:extLst>
                    <a:ext uri="{9D8B030D-6E8A-4147-A177-3AD203B41FA5}">
                      <a16:colId xmlns:a16="http://schemas.microsoft.com/office/drawing/2014/main" val="784872245"/>
                    </a:ext>
                  </a:extLst>
                </a:gridCol>
                <a:gridCol w="2088548">
                  <a:extLst>
                    <a:ext uri="{9D8B030D-6E8A-4147-A177-3AD203B41FA5}">
                      <a16:colId xmlns:a16="http://schemas.microsoft.com/office/drawing/2014/main" val="1259728211"/>
                    </a:ext>
                  </a:extLst>
                </a:gridCol>
                <a:gridCol w="7197169">
                  <a:extLst>
                    <a:ext uri="{9D8B030D-6E8A-4147-A177-3AD203B41FA5}">
                      <a16:colId xmlns:a16="http://schemas.microsoft.com/office/drawing/2014/main" val="2724580264"/>
                    </a:ext>
                  </a:extLst>
                </a:gridCol>
                <a:gridCol w="468143">
                  <a:extLst>
                    <a:ext uri="{9D8B030D-6E8A-4147-A177-3AD203B41FA5}">
                      <a16:colId xmlns:a16="http://schemas.microsoft.com/office/drawing/2014/main" val="1933741318"/>
                    </a:ext>
                  </a:extLst>
                </a:gridCol>
              </a:tblGrid>
              <a:tr h="175063">
                <a:tc gridSpan="2">
                  <a:txBody>
                    <a:bodyPr/>
                    <a:lstStyle/>
                    <a:p>
                      <a:pPr algn="ctr"/>
                      <a:endParaRPr lang="es-PA" sz="400" b="0" dirty="0">
                        <a:solidFill>
                          <a:schemeClr val="tx1">
                            <a:lumMod val="75000"/>
                            <a:lumOff val="25000"/>
                          </a:schemeClr>
                        </a:solidFill>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2">
                  <a:txBody>
                    <a:bodyPr/>
                    <a:lstStyle/>
                    <a:p>
                      <a:endParaRPr lang="en-US" sz="400" dirty="0">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lnL w="12700" cmpd="sng">
                      <a:noFill/>
                    </a:lnL>
                  </a:tcPr>
                </a:tc>
                <a:extLst>
                  <a:ext uri="{0D108BD9-81ED-4DB2-BD59-A6C34878D82A}">
                    <a16:rowId xmlns:a16="http://schemas.microsoft.com/office/drawing/2014/main" val="2189898742"/>
                  </a:ext>
                </a:extLst>
              </a:tr>
              <a:tr h="360000">
                <a:tc>
                  <a:txBody>
                    <a:bodyPr/>
                    <a:lstStyle/>
                    <a:p>
                      <a:pPr algn="ctr"/>
                      <a:endParaRPr lang="es-PA" sz="1500" b="1" dirty="0">
                        <a:solidFill>
                          <a:schemeClr val="tx1">
                            <a:lumMod val="75000"/>
                            <a:lumOff val="25000"/>
                          </a:schemeClr>
                        </a:solidFill>
                        <a:latin typeface="Ubuntu" panose="020B0504030602030204" pitchFamily="34" charset="0"/>
                      </a:endParaRPr>
                    </a:p>
                  </a:txBody>
                  <a:tcPr marL="89828" marR="89828" marT="44914" marB="44914" anchor="ctr">
                    <a:lnL w="9525" cap="flat" cmpd="sng" algn="ctr">
                      <a:noFill/>
                      <a:prstDash val="dot"/>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600" b="1" dirty="0">
                          <a:solidFill>
                            <a:srgbClr val="013B82"/>
                          </a:solidFill>
                          <a:latin typeface="Ubuntu" panose="020B0504030602030204" pitchFamily="34" charset="0"/>
                        </a:rPr>
                        <a:t>Project </a:t>
                      </a:r>
                      <a:r>
                        <a:rPr lang="es-PA" sz="1600" b="1" dirty="0" err="1">
                          <a:solidFill>
                            <a:srgbClr val="013B82"/>
                          </a:solidFill>
                          <a:latin typeface="Ubuntu" panose="020B0504030602030204" pitchFamily="34" charset="0"/>
                        </a:rPr>
                        <a:t>Name</a:t>
                      </a:r>
                      <a:endParaRPr lang="es-PA" sz="1600" b="1" dirty="0">
                        <a:solidFill>
                          <a:schemeClr val="tx1">
                            <a:lumMod val="75000"/>
                            <a:lumOff val="25000"/>
                          </a:schemeClr>
                        </a:solidFill>
                        <a:latin typeface="Ubuntu" panose="020B0504030602030204" pitchFamily="34" charset="0"/>
                      </a:endParaRPr>
                    </a:p>
                  </a:txBody>
                  <a:tcPr marL="89828" marR="89828" marT="44914" marB="44914" anchor="ctr">
                    <a:lnL w="12700" cap="flat" cmpd="sng" algn="ctr">
                      <a:noFill/>
                      <a:prstDash val="solid"/>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736027936"/>
                  </a:ext>
                </a:extLst>
              </a:tr>
              <a:tr h="144000">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150" marR="105150" marT="52574" marB="52574">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a:solidFill>
                            <a:srgbClr val="013B82"/>
                          </a:solidFill>
                          <a:latin typeface="Ubuntu" panose="020B0504030602030204" pitchFamily="34" charset="0"/>
                          <a:ea typeface="Yu Gothic" panose="020B0400000000000000" pitchFamily="34" charset="-128"/>
                        </a:rPr>
                        <a:t>Project Manager</a:t>
                      </a: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370617446"/>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err="1">
                          <a:solidFill>
                            <a:srgbClr val="013B82"/>
                          </a:solidFill>
                          <a:latin typeface="Ubuntu" panose="020B0504030602030204" pitchFamily="34" charset="0"/>
                          <a:ea typeface="Yu Gothic" panose="020B0400000000000000" pitchFamily="34" charset="-128"/>
                        </a:rPr>
                        <a:t>Teammates</a:t>
                      </a:r>
                      <a:endParaRPr lang="es-PA" sz="1600" b="1" dirty="0">
                        <a:solidFill>
                          <a:srgbClr val="013B82"/>
                        </a:solidFill>
                        <a:latin typeface="Ubuntu" panose="020B0504030602030204" pitchFamily="34" charset="0"/>
                        <a:ea typeface="Yu Gothic" panose="020B0400000000000000" pitchFamily="34" charset="-128"/>
                      </a:endParaRP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0">
                <a:tc gridSpan="4">
                  <a:txBody>
                    <a:bodyPr/>
                    <a:lstStyle/>
                    <a:p>
                      <a:endParaRPr lang="es-PA" sz="300" dirty="0">
                        <a:latin typeface="Ubuntu" panose="020B0504030602030204" pitchFamily="34" charset="0"/>
                      </a:endParaRPr>
                    </a:p>
                  </a:txBody>
                  <a:tcPr marL="89828" marR="89828" marT="44914" marB="44914">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n-US"/>
                    </a:p>
                  </a:txBody>
                  <a:tcPr>
                    <a:lnL w="12700" cmpd="sng">
                      <a:noFill/>
                    </a:lnL>
                    <a:lnT w="12700" cap="flat" cmpd="sng" algn="ctr">
                      <a:solidFill>
                        <a:srgbClr val="013B82"/>
                      </a:solidFill>
                      <a:prstDash val="dot"/>
                      <a:round/>
                      <a:headEnd type="none" w="med" len="med"/>
                      <a:tailEnd type="none" w="med" len="med"/>
                    </a:lnT>
                  </a:tcPr>
                </a:tc>
                <a:tc hMerge="1">
                  <a:txBody>
                    <a:bodyPr/>
                    <a:lstStyle/>
                    <a:p>
                      <a:endParaRPr lang="es-PA" sz="600"/>
                    </a:p>
                  </a:txBody>
                  <a:tcPr>
                    <a:lnL w="12700" cmpd="sng">
                      <a:noFill/>
                    </a:lnL>
                    <a:lnT w="12700" cmpd="sng">
                      <a:noFill/>
                    </a:lnT>
                    <a:solidFill>
                      <a:srgbClr val="DDF5FF"/>
                    </a:solidFill>
                  </a:tcPr>
                </a:tc>
                <a:extLst>
                  <a:ext uri="{0D108BD9-81ED-4DB2-BD59-A6C34878D82A}">
                    <a16:rowId xmlns:a16="http://schemas.microsoft.com/office/drawing/2014/main" val="981323372"/>
                  </a:ext>
                </a:extLst>
              </a:tr>
            </a:tbl>
          </a:graphicData>
        </a:graphic>
      </p:graphicFrame>
      <p:sp>
        <p:nvSpPr>
          <p:cNvPr id="12" name="TextBox 11">
            <a:extLst>
              <a:ext uri="{FF2B5EF4-FFF2-40B4-BE49-F238E27FC236}">
                <a16:creationId xmlns:a16="http://schemas.microsoft.com/office/drawing/2014/main" id="{0C3FA4EB-F85A-6B55-09E2-B8D73B871727}"/>
              </a:ext>
            </a:extLst>
          </p:cNvPr>
          <p:cNvSpPr txBox="1"/>
          <p:nvPr/>
        </p:nvSpPr>
        <p:spPr>
          <a:xfrm>
            <a:off x="3288030" y="900102"/>
            <a:ext cx="4213860" cy="323165"/>
          </a:xfrm>
          <a:prstGeom prst="rect">
            <a:avLst/>
          </a:prstGeom>
          <a:noFill/>
        </p:spPr>
        <p:txBody>
          <a:bodyPr wrap="square" lIns="91440" tIns="45720" rIns="91440" bIns="45720" rtlCol="0" anchor="t">
            <a:spAutoFit/>
          </a:bodyPr>
          <a:lstStyle/>
          <a:p>
            <a:r>
              <a:rPr lang="es-PA" sz="1500" dirty="0" err="1">
                <a:solidFill>
                  <a:schemeClr val="tx1">
                    <a:lumMod val="65000"/>
                    <a:lumOff val="35000"/>
                  </a:schemeClr>
                </a:solidFill>
                <a:latin typeface="Ubuntu"/>
              </a:rPr>
              <a:t>Recruiting</a:t>
            </a:r>
            <a:r>
              <a:rPr lang="es-PA" sz="1500" dirty="0">
                <a:solidFill>
                  <a:schemeClr val="tx1">
                    <a:lumMod val="65000"/>
                    <a:lumOff val="35000"/>
                  </a:schemeClr>
                </a:solidFill>
                <a:latin typeface="Ubuntu"/>
              </a:rPr>
              <a:t> and </a:t>
            </a:r>
            <a:r>
              <a:rPr lang="es-PA" sz="1500" dirty="0" err="1">
                <a:solidFill>
                  <a:schemeClr val="tx1">
                    <a:lumMod val="65000"/>
                    <a:lumOff val="35000"/>
                  </a:schemeClr>
                </a:solidFill>
                <a:latin typeface="Ubuntu"/>
              </a:rPr>
              <a:t>Empowering</a:t>
            </a:r>
            <a:r>
              <a:rPr lang="es-PA" sz="1500" dirty="0">
                <a:solidFill>
                  <a:schemeClr val="tx1">
                    <a:lumMod val="65000"/>
                    <a:lumOff val="35000"/>
                  </a:schemeClr>
                </a:solidFill>
                <a:latin typeface="Ubuntu"/>
              </a:rPr>
              <a:t> </a:t>
            </a:r>
            <a:r>
              <a:rPr lang="es-PA" sz="1500" dirty="0" err="1">
                <a:solidFill>
                  <a:schemeClr val="tx1">
                    <a:lumMod val="65000"/>
                    <a:lumOff val="35000"/>
                  </a:schemeClr>
                </a:solidFill>
                <a:latin typeface="Ubuntu"/>
              </a:rPr>
              <a:t>Athletes</a:t>
            </a:r>
            <a:endParaRPr lang="es-PA" sz="1500" dirty="0">
              <a:solidFill>
                <a:schemeClr val="tx1">
                  <a:lumMod val="65000"/>
                  <a:lumOff val="35000"/>
                </a:schemeClr>
              </a:solidFill>
              <a:latin typeface="Ubuntu"/>
            </a:endParaRPr>
          </a:p>
        </p:txBody>
      </p:sp>
      <p:sp>
        <p:nvSpPr>
          <p:cNvPr id="13" name="TextBox 12">
            <a:extLst>
              <a:ext uri="{FF2B5EF4-FFF2-40B4-BE49-F238E27FC236}">
                <a16:creationId xmlns:a16="http://schemas.microsoft.com/office/drawing/2014/main" id="{D0ED123C-0BEF-A3C0-658E-A12EA1434375}"/>
              </a:ext>
            </a:extLst>
          </p:cNvPr>
          <p:cNvSpPr txBox="1"/>
          <p:nvPr/>
        </p:nvSpPr>
        <p:spPr>
          <a:xfrm>
            <a:off x="3288030" y="1756553"/>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 Cristina, Caitlin and Brandon</a:t>
            </a:r>
          </a:p>
        </p:txBody>
      </p:sp>
      <p:sp>
        <p:nvSpPr>
          <p:cNvPr id="14" name="TextBox 13">
            <a:extLst>
              <a:ext uri="{FF2B5EF4-FFF2-40B4-BE49-F238E27FC236}">
                <a16:creationId xmlns:a16="http://schemas.microsoft.com/office/drawing/2014/main" id="{4E9AF7CB-273A-97CC-BAFB-848B2C904496}"/>
              </a:ext>
            </a:extLst>
          </p:cNvPr>
          <p:cNvSpPr txBox="1"/>
          <p:nvPr/>
        </p:nvSpPr>
        <p:spPr>
          <a:xfrm>
            <a:off x="3288030" y="1425653"/>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a:t>
            </a:r>
          </a:p>
        </p:txBody>
      </p:sp>
      <p:graphicFrame>
        <p:nvGraphicFramePr>
          <p:cNvPr id="3" name="Tabla 4">
            <a:extLst>
              <a:ext uri="{FF2B5EF4-FFF2-40B4-BE49-F238E27FC236}">
                <a16:creationId xmlns:a16="http://schemas.microsoft.com/office/drawing/2014/main" id="{7ADC66C3-5C74-CEA8-87A3-2642ECDEAF18}"/>
              </a:ext>
            </a:extLst>
          </p:cNvPr>
          <p:cNvGraphicFramePr>
            <a:graphicFrameLocks noGrp="1"/>
          </p:cNvGraphicFramePr>
          <p:nvPr>
            <p:extLst>
              <p:ext uri="{D42A27DB-BD31-4B8C-83A1-F6EECF244321}">
                <p14:modId xmlns:p14="http://schemas.microsoft.com/office/powerpoint/2010/main" val="3890128114"/>
              </p:ext>
            </p:extLst>
          </p:nvPr>
        </p:nvGraphicFramePr>
        <p:xfrm>
          <a:off x="722932" y="4196406"/>
          <a:ext cx="5106758" cy="2649437"/>
        </p:xfrm>
        <a:graphic>
          <a:graphicData uri="http://schemas.openxmlformats.org/drawingml/2006/table">
            <a:tbl>
              <a:tblPr firstRow="1" bandRow="1">
                <a:tableStyleId>{5C22544A-7EE6-4342-B048-85BDC9FD1C3A}</a:tableStyleId>
              </a:tblPr>
              <a:tblGrid>
                <a:gridCol w="257199">
                  <a:extLst>
                    <a:ext uri="{9D8B030D-6E8A-4147-A177-3AD203B41FA5}">
                      <a16:colId xmlns:a16="http://schemas.microsoft.com/office/drawing/2014/main" val="784872245"/>
                    </a:ext>
                  </a:extLst>
                </a:gridCol>
                <a:gridCol w="1815214">
                  <a:extLst>
                    <a:ext uri="{9D8B030D-6E8A-4147-A177-3AD203B41FA5}">
                      <a16:colId xmlns:a16="http://schemas.microsoft.com/office/drawing/2014/main" val="2329577228"/>
                    </a:ext>
                  </a:extLst>
                </a:gridCol>
                <a:gridCol w="2811385">
                  <a:extLst>
                    <a:ext uri="{9D8B030D-6E8A-4147-A177-3AD203B41FA5}">
                      <a16:colId xmlns:a16="http://schemas.microsoft.com/office/drawing/2014/main" val="794918554"/>
                    </a:ext>
                  </a:extLst>
                </a:gridCol>
                <a:gridCol w="222960">
                  <a:extLst>
                    <a:ext uri="{9D8B030D-6E8A-4147-A177-3AD203B41FA5}">
                      <a16:colId xmlns:a16="http://schemas.microsoft.com/office/drawing/2014/main" val="1360919406"/>
                    </a:ext>
                  </a:extLst>
                </a:gridCol>
              </a:tblGrid>
              <a:tr h="180000">
                <a:tc>
                  <a:txBody>
                    <a:bodyPr/>
                    <a:lstStyle/>
                    <a:p>
                      <a:endParaRPr lang="es-PA" sz="300" dirty="0">
                        <a:latin typeface="Ubuntu" panose="020B0504030602030204" pitchFamily="34" charset="0"/>
                      </a:endParaRPr>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93438" marR="93438" marT="46719" marB="46719">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lnL>
                      <a:noFill/>
                    </a:lnL>
                    <a:lnR w="12700" cmpd="sng">
                      <a:noFill/>
                    </a:lnR>
                    <a:lnT w="12700" cap="flat" cmpd="sng" algn="ctr">
                      <a:noFill/>
                      <a:prstDash val="solid"/>
                      <a:round/>
                      <a:headEnd type="none" w="med" len="med"/>
                      <a:tailEnd type="none" w="med" len="med"/>
                    </a:lnT>
                    <a:lnB w="12700" cmpd="sng">
                      <a:noFill/>
                    </a:lnB>
                    <a:solidFill>
                      <a:srgbClr val="DDF5FF"/>
                    </a:solidFill>
                  </a:tcPr>
                </a:tc>
                <a:tc hMerge="1">
                  <a:txBody>
                    <a:bodyPr/>
                    <a:lstStyle/>
                    <a:p>
                      <a:endParaRPr lang="es-PA"/>
                    </a:p>
                  </a:txBody>
                  <a:tcPr>
                    <a:lnL w="12700" cmpd="sng">
                      <a:noFill/>
                    </a:lnL>
                  </a:tcPr>
                </a:tc>
                <a:extLst>
                  <a:ext uri="{0D108BD9-81ED-4DB2-BD59-A6C34878D82A}">
                    <a16:rowId xmlns:a16="http://schemas.microsoft.com/office/drawing/2014/main" val="1521977430"/>
                  </a:ext>
                </a:extLst>
              </a:tr>
              <a:tr h="396000">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r>
                        <a:rPr kumimoji="0" lang="es-PA" sz="16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6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lang="es-PA" sz="500" dirty="0"/>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mpd="sng">
                      <a:noFill/>
                    </a:lnT>
                  </a:tcPr>
                </a:tc>
                <a:tc rowSpan="3">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13947618"/>
                  </a:ext>
                </a:extLst>
              </a:tr>
              <a:tr h="661594">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rowSpan="2" gridSpan="2">
                  <a:txBody>
                    <a:bodyPr/>
                    <a:lstStyle/>
                    <a:p>
                      <a:pPr marL="88900" indent="0">
                        <a:spcAft>
                          <a:spcPts val="0"/>
                        </a:spcAft>
                        <a:buClr>
                          <a:srgbClr val="ED1C24"/>
                        </a:buClr>
                        <a:buSzPct val="120000"/>
                        <a:buFont typeface="Ubuntu" panose="020B0504030602030204" pitchFamily="34" charset="0"/>
                        <a:buNone/>
                      </a:pPr>
                      <a:endParaRPr kumimoji="0" lang="en-US" sz="15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R w="12700" cmpd="sng">
                      <a:noFill/>
                    </a:lnR>
                  </a:tcPr>
                </a:tc>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extLst>
                  <a:ext uri="{0D108BD9-81ED-4DB2-BD59-A6C34878D82A}">
                    <a16:rowId xmlns:a16="http://schemas.microsoft.com/office/drawing/2014/main" val="1014186931"/>
                  </a:ext>
                </a:extLst>
              </a:tr>
              <a:tr h="1228198">
                <a:tc>
                  <a:txBody>
                    <a:bodyPr/>
                    <a:lstStyle/>
                    <a:p>
                      <a:endParaRPr lang="es-PA" sz="600" dirty="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2"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vMerge="1">
                  <a:txBody>
                    <a:bodyPr/>
                    <a:lstStyle/>
                    <a:p>
                      <a:endParaRPr lang="es-PA"/>
                    </a:p>
                  </a:txBody>
                  <a:tcPr/>
                </a:tc>
                <a:extLst>
                  <a:ext uri="{0D108BD9-81ED-4DB2-BD59-A6C34878D82A}">
                    <a16:rowId xmlns:a16="http://schemas.microsoft.com/office/drawing/2014/main" val="3754814950"/>
                  </a:ext>
                </a:extLst>
              </a:tr>
              <a:tr h="183645">
                <a:tc gridSpan="4">
                  <a:txBody>
                    <a:bodyPr/>
                    <a:lstStyle/>
                    <a:p>
                      <a:endParaRPr lang="es-PA" sz="300" dirty="0">
                        <a:solidFill>
                          <a:schemeClr val="bg1"/>
                        </a:solidFill>
                        <a:latin typeface="Ubuntu" panose="020B0504030602030204" pitchFamily="34" charset="0"/>
                      </a:endParaRPr>
                    </a:p>
                  </a:txBody>
                  <a:tcPr marL="93438" marR="93438" marT="46719" marB="46719">
                    <a:lnT w="12700" cmpd="sng">
                      <a:noFill/>
                    </a:lnT>
                    <a:solidFill>
                      <a:srgbClr val="DDF5FF"/>
                    </a:solidFill>
                  </a:tcPr>
                </a:tc>
                <a:tc hMerge="1">
                  <a:txBody>
                    <a:bodyPr/>
                    <a:lstStyle/>
                    <a:p>
                      <a:endParaRPr lang="en-US"/>
                    </a:p>
                  </a:txBody>
                  <a:tcPr>
                    <a:lnT>
                      <a:noFill/>
                    </a:lnT>
                  </a:tcPr>
                </a:tc>
                <a:tc hMerge="1">
                  <a:txBody>
                    <a:bodyPr/>
                    <a:lstStyle/>
                    <a:p>
                      <a:endParaRPr lang="es-PA"/>
                    </a:p>
                  </a:txBody>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243274102"/>
                  </a:ext>
                </a:extLst>
              </a:tr>
            </a:tbl>
          </a:graphicData>
        </a:graphic>
      </p:graphicFrame>
      <p:sp>
        <p:nvSpPr>
          <p:cNvPr id="5" name="TextBox 4">
            <a:extLst>
              <a:ext uri="{FF2B5EF4-FFF2-40B4-BE49-F238E27FC236}">
                <a16:creationId xmlns:a16="http://schemas.microsoft.com/office/drawing/2014/main" id="{492A9C85-2BB2-A3E2-75F7-C9CFCD6406F1}"/>
              </a:ext>
            </a:extLst>
          </p:cNvPr>
          <p:cNvSpPr txBox="1"/>
          <p:nvPr/>
        </p:nvSpPr>
        <p:spPr>
          <a:xfrm>
            <a:off x="1034329" y="4813872"/>
            <a:ext cx="4310814" cy="1785104"/>
          </a:xfrm>
          <a:prstGeom prst="rect">
            <a:avLst/>
          </a:prstGeom>
          <a:noFill/>
        </p:spPr>
        <p:txBody>
          <a:bodyPr wrap="square" rtlCol="0">
            <a:spAutoFit/>
          </a:bodyPr>
          <a:lstStyle/>
          <a:p>
            <a:pPr marL="111125" indent="-111125">
              <a:spcAft>
                <a:spcPts val="0"/>
              </a:spcAft>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What do I want to accomplish? </a:t>
            </a:r>
          </a:p>
          <a:p>
            <a:pPr marL="88900" indent="0">
              <a:spcAft>
                <a:spcPts val="300"/>
              </a:spcAft>
              <a:buClr>
                <a:srgbClr val="ED1C24"/>
              </a:buClr>
              <a:buSzPct val="120000"/>
              <a:buFont typeface="Ubuntu" panose="020B0504030602030204" pitchFamily="34" charset="0"/>
              <a:buNone/>
            </a:pPr>
            <a:r>
              <a:rPr lang="en-US" sz="1500" kern="100" dirty="0">
                <a:solidFill>
                  <a:schemeClr val="tx1">
                    <a:lumMod val="65000"/>
                    <a:lumOff val="35000"/>
                  </a:schemeClr>
                </a:solidFill>
                <a:latin typeface="Ubuntu"/>
                <a:ea typeface="Calibri"/>
                <a:cs typeface="Times New Roman"/>
              </a:rPr>
              <a:t>Event in the community to raise awareness and create excitement.</a:t>
            </a:r>
          </a:p>
          <a:p>
            <a:pPr marL="111125" indent="-111125">
              <a:spcAft>
                <a:spcPts val="0"/>
              </a:spcAft>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Where will your project take place</a:t>
            </a:r>
            <a:r>
              <a:rPr lang="en-US" sz="1500" kern="100" dirty="0">
                <a:solidFill>
                  <a:srgbClr val="013B82"/>
                </a:solidFill>
                <a:latin typeface="Ubuntu" panose="020B0504030602030204" pitchFamily="34" charset="0"/>
                <a:ea typeface="Calibri" panose="020F0502020204030204" pitchFamily="34" charset="0"/>
                <a:cs typeface="Times New Roman" panose="02020603050405020304" pitchFamily="18" charset="0"/>
              </a:rPr>
              <a:t>? </a:t>
            </a:r>
          </a:p>
          <a:p>
            <a:pPr marL="88900" indent="0">
              <a:spcAft>
                <a:spcPts val="300"/>
              </a:spcAft>
              <a:buClr>
                <a:srgbClr val="ED1C24"/>
              </a:buClr>
              <a:buSzPct val="120000"/>
              <a:buFont typeface="Ubuntu" panose="020B0504030602030204" pitchFamily="34" charset="0"/>
              <a:buNone/>
            </a:pPr>
            <a:r>
              <a:rPr lang="en-US" sz="1500" kern="100" dirty="0">
                <a:solidFill>
                  <a:schemeClr val="tx1">
                    <a:lumMod val="65000"/>
                    <a:lumOff val="35000"/>
                  </a:schemeClr>
                </a:solidFill>
                <a:latin typeface="Ubuntu"/>
                <a:ea typeface="Calibri"/>
                <a:cs typeface="Times New Roman"/>
              </a:rPr>
              <a:t>At a school or community event</a:t>
            </a:r>
          </a:p>
          <a:p>
            <a:pPr marL="111125" indent="-111125">
              <a:spcAft>
                <a:spcPts val="0"/>
              </a:spcAft>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Who will be involved? </a:t>
            </a:r>
          </a:p>
          <a:p>
            <a:pPr marL="88900" indent="0">
              <a:spcAft>
                <a:spcPts val="600"/>
              </a:spcAft>
              <a:buClr>
                <a:srgbClr val="ED1C24"/>
              </a:buClr>
              <a:buSzPct val="120000"/>
              <a:buFont typeface="Ubuntu" panose="020B0504030602030204" pitchFamily="34" charset="0"/>
              <a:buNone/>
            </a:pPr>
            <a:r>
              <a:rPr lang="en-US" sz="1500" kern="100" dirty="0">
                <a:solidFill>
                  <a:schemeClr val="tx1">
                    <a:lumMod val="65000"/>
                    <a:lumOff val="35000"/>
                  </a:schemeClr>
                </a:solidFill>
                <a:latin typeface="Ubuntu"/>
                <a:ea typeface="Calibri"/>
                <a:cs typeface="Times New Roman"/>
              </a:rPr>
              <a:t>Mentors, teachers, athletes, myself</a:t>
            </a:r>
          </a:p>
        </p:txBody>
      </p:sp>
      <p:graphicFrame>
        <p:nvGraphicFramePr>
          <p:cNvPr id="24" name="Tabla 4">
            <a:extLst>
              <a:ext uri="{FF2B5EF4-FFF2-40B4-BE49-F238E27FC236}">
                <a16:creationId xmlns:a16="http://schemas.microsoft.com/office/drawing/2014/main" id="{56A03E04-E840-2251-0A5B-9D1B52E8B417}"/>
              </a:ext>
            </a:extLst>
          </p:cNvPr>
          <p:cNvGraphicFramePr>
            <a:graphicFrameLocks noGrp="1"/>
          </p:cNvGraphicFramePr>
          <p:nvPr>
            <p:extLst>
              <p:ext uri="{D42A27DB-BD31-4B8C-83A1-F6EECF244321}">
                <p14:modId xmlns:p14="http://schemas.microsoft.com/office/powerpoint/2010/main" val="1652635580"/>
              </p:ext>
            </p:extLst>
          </p:nvPr>
        </p:nvGraphicFramePr>
        <p:xfrm>
          <a:off x="5048729" y="4185667"/>
          <a:ext cx="6108942" cy="2652770"/>
        </p:xfrm>
        <a:graphic>
          <a:graphicData uri="http://schemas.openxmlformats.org/drawingml/2006/table">
            <a:tbl>
              <a:tblPr firstRow="1" bandRow="1">
                <a:tableStyleId>{5C22544A-7EE6-4342-B048-85BDC9FD1C3A}</a:tableStyleId>
              </a:tblPr>
              <a:tblGrid>
                <a:gridCol w="246558">
                  <a:extLst>
                    <a:ext uri="{9D8B030D-6E8A-4147-A177-3AD203B41FA5}">
                      <a16:colId xmlns:a16="http://schemas.microsoft.com/office/drawing/2014/main" val="1360919406"/>
                    </a:ext>
                  </a:extLst>
                </a:gridCol>
                <a:gridCol w="5578434">
                  <a:extLst>
                    <a:ext uri="{9D8B030D-6E8A-4147-A177-3AD203B41FA5}">
                      <a16:colId xmlns:a16="http://schemas.microsoft.com/office/drawing/2014/main" val="3348204769"/>
                    </a:ext>
                  </a:extLst>
                </a:gridCol>
                <a:gridCol w="283950">
                  <a:extLst>
                    <a:ext uri="{9D8B030D-6E8A-4147-A177-3AD203B41FA5}">
                      <a16:colId xmlns:a16="http://schemas.microsoft.com/office/drawing/2014/main" val="69885601"/>
                    </a:ext>
                  </a:extLst>
                </a:gridCol>
              </a:tblGrid>
              <a:tr h="136758">
                <a:tc gridSpan="2">
                  <a:txBody>
                    <a:bodyPr/>
                    <a:lstStyle/>
                    <a:p>
                      <a:endParaRPr lang="es-PA" sz="300" dirty="0">
                        <a:latin typeface="Ubuntu" panose="020B0504030602030204" pitchFamily="34" charset="0"/>
                      </a:endParaRPr>
                    </a:p>
                  </a:txBody>
                  <a:tcPr marL="93438" marR="93438" marT="46719" marB="46719">
                    <a:lnL>
                      <a:noFill/>
                    </a:lnL>
                    <a:lnR w="12700" cmpd="sng">
                      <a:noFill/>
                    </a:lnR>
                    <a:lnT w="12700" cap="flat" cmpd="sng" algn="ctr">
                      <a:noFill/>
                      <a:prstDash val="solid"/>
                      <a:round/>
                      <a:headEnd type="none" w="med" len="med"/>
                      <a:tailEnd type="none" w="med" len="med"/>
                    </a:lnT>
                    <a:lnB w="12700" cmpd="sng">
                      <a:noFill/>
                    </a:lnB>
                    <a:solidFill>
                      <a:srgbClr val="92278F"/>
                    </a:solidFill>
                  </a:tcPr>
                </a:tc>
                <a:tc hMerge="1">
                  <a:txBody>
                    <a:bodyPr/>
                    <a:lstStyle/>
                    <a:p>
                      <a:endParaRPr lang="es-PA"/>
                    </a:p>
                  </a:txBody>
                  <a:tcPr>
                    <a:lnL w="12700" cmpd="sng">
                      <a:noFill/>
                    </a:lnL>
                  </a:tcPr>
                </a:tc>
                <a:tc>
                  <a:txBody>
                    <a:bodyPr/>
                    <a:lstStyle/>
                    <a:p>
                      <a:endParaRPr lang="es-PA" sz="300" dirty="0">
                        <a:latin typeface="Ubuntu" panose="020B0504030602030204" pitchFamily="34" charset="0"/>
                      </a:endParaRPr>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1521977430"/>
                  </a:ext>
                </a:extLst>
              </a:tr>
              <a:tr h="391371">
                <a:tc rowSpan="3">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2000" b="1" i="0" u="none" strike="noStrike" kern="1200" cap="none" spc="0" normalizeH="0" baseline="0" noProof="0" dirty="0" err="1">
                          <a:ln>
                            <a:noFill/>
                          </a:ln>
                          <a:solidFill>
                            <a:schemeClr val="bg1"/>
                          </a:solidFill>
                          <a:effectLst/>
                          <a:uLnTx/>
                          <a:uFillTx/>
                          <a:latin typeface="Ubuntu" panose="020B0504030602030204" pitchFamily="34" charset="0"/>
                          <a:ea typeface="Yu Gothic" panose="020B0400000000000000" pitchFamily="34" charset="-128"/>
                          <a:cs typeface="+mn-cs"/>
                        </a:rPr>
                        <a:t>The</a:t>
                      </a:r>
                      <a:r>
                        <a:rPr kumimoji="0" lang="es-PA" sz="2000" b="1" i="0" u="none" strike="noStrike" kern="1200" cap="none" spc="0" normalizeH="0" baseline="0" noProof="0" dirty="0">
                          <a:ln>
                            <a:noFill/>
                          </a:ln>
                          <a:solidFill>
                            <a:schemeClr val="bg1"/>
                          </a:solidFill>
                          <a:effectLst/>
                          <a:uLnTx/>
                          <a:uFillTx/>
                          <a:latin typeface="Ubuntu" panose="020B0504030602030204" pitchFamily="34" charset="0"/>
                          <a:ea typeface="Yu Gothic" panose="020B0400000000000000" pitchFamily="34" charset="-128"/>
                          <a:cs typeface="+mn-cs"/>
                        </a:rPr>
                        <a:t> </a:t>
                      </a:r>
                      <a:r>
                        <a:rPr kumimoji="0" lang="es-PA" sz="2000" b="1" i="0" u="none" strike="noStrike" kern="1200" cap="none" spc="0" normalizeH="0" baseline="0" noProof="0" dirty="0" err="1">
                          <a:ln>
                            <a:noFill/>
                          </a:ln>
                          <a:solidFill>
                            <a:schemeClr val="bg1"/>
                          </a:solidFill>
                          <a:effectLst/>
                          <a:uLnTx/>
                          <a:uFillTx/>
                          <a:latin typeface="Ubuntu" panose="020B0504030602030204" pitchFamily="34" charset="0"/>
                          <a:ea typeface="Yu Gothic" panose="020B0400000000000000" pitchFamily="34" charset="-128"/>
                          <a:cs typeface="+mn-cs"/>
                        </a:rPr>
                        <a:t>Impact</a:t>
                      </a:r>
                      <a:endParaRPr kumimoji="0" lang="es-PA" sz="2000" b="1" i="0" u="none" strike="noStrike" kern="1200" cap="none" spc="0" normalizeH="0" baseline="0" noProof="0" dirty="0">
                        <a:ln>
                          <a:noFill/>
                        </a:ln>
                        <a:solidFill>
                          <a:schemeClr val="bg1"/>
                        </a:solidFill>
                        <a:effectLst/>
                        <a:uLnTx/>
                        <a:uFillTx/>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38100" cap="flat" cmpd="sng" algn="ctr">
                      <a:no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3D2262"/>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4113947618"/>
                  </a:ext>
                </a:extLst>
              </a:tr>
              <a:tr h="643246">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tc rowSpan="2">
                  <a:txBody>
                    <a:bodyPr/>
                    <a:lstStyle/>
                    <a:p>
                      <a:pPr marL="88900" indent="0" algn="l" defTabSz="914400" rtl="0" eaLnBrk="1" latinLnBrk="0" hangingPunct="1">
                        <a:spcAft>
                          <a:spcPts val="0"/>
                        </a:spcAft>
                        <a:buClr>
                          <a:srgbClr val="ED1C24"/>
                        </a:buClr>
                        <a:buSzPct val="120000"/>
                        <a:buFont typeface="Ubuntu" panose="020B0504030602030204" pitchFamily="34" charset="0"/>
                        <a:buNone/>
                      </a:pPr>
                      <a:endParaRPr kumimoji="0" lang="en-US" sz="16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chemeClr val="bg1"/>
                    </a:solidFill>
                  </a:tcPr>
                </a:tc>
                <a:tc>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1014186931"/>
                  </a:ext>
                </a:extLst>
              </a:tr>
              <a:tr h="1306634">
                <a:tc vMerge="1">
                  <a:txBody>
                    <a:bodyPr/>
                    <a:lstStyle/>
                    <a:p>
                      <a:endParaRPr lang="es-PA"/>
                    </a:p>
                  </a:txBody>
                  <a:tcPr/>
                </a:tc>
                <a:tc vMerge="1">
                  <a:txBody>
                    <a:bodyPr/>
                    <a:lstStyle/>
                    <a:p>
                      <a:endParaRPr lang="es-PA"/>
                    </a:p>
                  </a:txBody>
                  <a:tcPr>
                    <a:lnL w="12700" cmpd="sng">
                      <a:noFill/>
                    </a:lnL>
                  </a:tcPr>
                </a:tc>
                <a:tc>
                  <a:txBody>
                    <a:bodyPr/>
                    <a:lstStyle/>
                    <a:p>
                      <a:endParaRPr lang="es-PA" sz="600" dirty="0"/>
                    </a:p>
                  </a:txBody>
                  <a:tcPr marL="92737" marR="92737" marT="46368" marB="46368">
                    <a:lnL w="12700" cap="flat" cmpd="sng" algn="ctr">
                      <a:solidFill>
                        <a:srgbClr val="185EA8"/>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extLst>
                  <a:ext uri="{0D108BD9-81ED-4DB2-BD59-A6C34878D82A}">
                    <a16:rowId xmlns:a16="http://schemas.microsoft.com/office/drawing/2014/main" val="3754814950"/>
                  </a:ext>
                </a:extLst>
              </a:tr>
              <a:tr h="165494">
                <a:tc gridSpan="3">
                  <a:txBody>
                    <a:bodyPr/>
                    <a:lstStyle/>
                    <a:p>
                      <a:endParaRPr lang="es-PA" sz="300" dirty="0">
                        <a:latin typeface="Yu Gothic" panose="020B0400000000000000" pitchFamily="34" charset="-128"/>
                        <a:ea typeface="Yu Gothic" panose="020B0400000000000000" pitchFamily="34" charset="-128"/>
                      </a:endParaRPr>
                    </a:p>
                  </a:txBody>
                  <a:tcPr marL="93438" marR="93438" marT="46719" marB="46719">
                    <a:lnR w="12700" cmpd="sng">
                      <a:noFill/>
                    </a:lnR>
                    <a:lnT w="12700" cmpd="sng">
                      <a:noFill/>
                    </a:lnT>
                    <a:lnB w="12700" cmpd="sng">
                      <a:noFill/>
                    </a:lnB>
                    <a:lnTlToBr w="12700" cmpd="sng">
                      <a:noFill/>
                      <a:prstDash val="solid"/>
                    </a:lnTlToBr>
                    <a:lnBlToTr w="12700" cmpd="sng">
                      <a:noFill/>
                      <a:prstDash val="solid"/>
                    </a:lnBlToTr>
                    <a:solidFill>
                      <a:srgbClr val="92278F"/>
                    </a:solidFill>
                  </a:tcPr>
                </a:tc>
                <a:tc hMerge="1">
                  <a:txBody>
                    <a:bodyPr/>
                    <a:lstStyle/>
                    <a:p>
                      <a:endParaRPr lang="es-PA"/>
                    </a:p>
                  </a:txBody>
                  <a:tcPr>
                    <a:lnL w="12700" cmpd="sng">
                      <a:noFill/>
                    </a:lnL>
                    <a:lnT w="12700" cap="flat" cmpd="sng" algn="ctr">
                      <a:solidFill>
                        <a:srgbClr val="013B82"/>
                      </a:solidFill>
                      <a:prstDash val="dot"/>
                      <a:round/>
                      <a:headEnd type="none" w="med" len="med"/>
                      <a:tailEnd type="none" w="med" len="med"/>
                    </a:lnT>
                  </a:tcPr>
                </a:tc>
                <a:tc hMerge="1">
                  <a:txBody>
                    <a:bodyPr/>
                    <a:lstStyle/>
                    <a:p>
                      <a:endParaRPr lang="es-PA" sz="800"/>
                    </a:p>
                  </a:txBody>
                  <a:tcPr marL="93438" marR="93438" marT="46719" marB="46719">
                    <a:lnT w="12700" cmpd="sng">
                      <a:noFill/>
                    </a:lnT>
                    <a:solidFill>
                      <a:srgbClr val="DDF5FF"/>
                    </a:solidFill>
                  </a:tcPr>
                </a:tc>
                <a:extLst>
                  <a:ext uri="{0D108BD9-81ED-4DB2-BD59-A6C34878D82A}">
                    <a16:rowId xmlns:a16="http://schemas.microsoft.com/office/drawing/2014/main" val="1243274102"/>
                  </a:ext>
                </a:extLst>
              </a:tr>
            </a:tbl>
          </a:graphicData>
        </a:graphic>
      </p:graphicFrame>
      <p:sp>
        <p:nvSpPr>
          <p:cNvPr id="26" name="TextBox 25">
            <a:extLst>
              <a:ext uri="{FF2B5EF4-FFF2-40B4-BE49-F238E27FC236}">
                <a16:creationId xmlns:a16="http://schemas.microsoft.com/office/drawing/2014/main" id="{9B4FE810-249A-1E4B-5134-806B6910CF66}"/>
              </a:ext>
            </a:extLst>
          </p:cNvPr>
          <p:cNvSpPr txBox="1"/>
          <p:nvPr/>
        </p:nvSpPr>
        <p:spPr>
          <a:xfrm>
            <a:off x="5323024" y="4743936"/>
            <a:ext cx="5783137" cy="1908215"/>
          </a:xfrm>
          <a:prstGeom prst="rect">
            <a:avLst/>
          </a:prstGeom>
          <a:noFill/>
        </p:spPr>
        <p:txBody>
          <a:bodyPr wrap="square" lIns="91440" tIns="45720" rIns="91440" bIns="45720" rtlCol="0" anchor="t">
            <a:spAutoFit/>
          </a:bodyPr>
          <a:lstStyle/>
          <a:p>
            <a:pPr marL="111125" indent="-111125">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What would the result of your project be? </a:t>
            </a:r>
          </a:p>
          <a:p>
            <a:pPr marL="88900">
              <a:spcAft>
                <a:spcPts val="600"/>
              </a:spcAft>
              <a:buClr>
                <a:srgbClr val="ED1C24"/>
              </a:buClr>
              <a:buSzPct val="120000"/>
            </a:pPr>
            <a:r>
              <a:rPr lang="en-US" kern="100" dirty="0">
                <a:solidFill>
                  <a:srgbClr val="92278F"/>
                </a:solidFill>
                <a:latin typeface="Ubuntu"/>
                <a:ea typeface="Calibri"/>
                <a:cs typeface="Times New Roman"/>
              </a:rPr>
              <a:t>Increase</a:t>
            </a:r>
            <a:r>
              <a:rPr lang="en-US" kern="100" dirty="0">
                <a:solidFill>
                  <a:srgbClr val="92278F"/>
                </a:solidFill>
                <a:latin typeface="Ubuntu" panose="020B0504030602030204" pitchFamily="34" charset="0"/>
                <a:ea typeface="Calibri" panose="020F0502020204030204" pitchFamily="34" charset="0"/>
                <a:cs typeface="Times New Roman" panose="02020603050405020304" pitchFamily="18" charset="0"/>
              </a:rPr>
              <a:t> </a:t>
            </a:r>
            <a:r>
              <a:rPr lang="en-US" kern="100" dirty="0">
                <a:solidFill>
                  <a:srgbClr val="92278F"/>
                </a:solidFill>
                <a:latin typeface="Ubuntu"/>
                <a:ea typeface="Calibri"/>
                <a:cs typeface="Times New Roman"/>
              </a:rPr>
              <a:t>in</a:t>
            </a:r>
            <a:r>
              <a:rPr lang="en-US" kern="100" dirty="0">
                <a:solidFill>
                  <a:srgbClr val="92278F"/>
                </a:solidFill>
                <a:latin typeface="Ubuntu" panose="020B0504030602030204" pitchFamily="34" charset="0"/>
                <a:ea typeface="Calibri" panose="020F0502020204030204" pitchFamily="34" charset="0"/>
                <a:cs typeface="Times New Roman" panose="02020603050405020304" pitchFamily="18" charset="0"/>
              </a:rPr>
              <a:t> </a:t>
            </a:r>
            <a:r>
              <a:rPr lang="en-US" kern="100" dirty="0">
                <a:solidFill>
                  <a:srgbClr val="92278F"/>
                </a:solidFill>
                <a:latin typeface="Ubuntu"/>
                <a:ea typeface="Calibri"/>
                <a:cs typeface="Times New Roman"/>
              </a:rPr>
              <a:t>athletes</a:t>
            </a:r>
            <a:r>
              <a:rPr lang="en-US" kern="100" dirty="0">
                <a:solidFill>
                  <a:srgbClr val="92278F"/>
                </a:solidFill>
                <a:latin typeface="Ubuntu" panose="020B0504030602030204" pitchFamily="34" charset="0"/>
                <a:ea typeface="Calibri" panose="020F0502020204030204" pitchFamily="34" charset="0"/>
                <a:cs typeface="Times New Roman" panose="02020603050405020304" pitchFamily="18" charset="0"/>
              </a:rPr>
              <a:t> </a:t>
            </a:r>
            <a:r>
              <a:rPr lang="en-US" kern="100" dirty="0">
                <a:solidFill>
                  <a:srgbClr val="92278F"/>
                </a:solidFill>
                <a:latin typeface="Ubuntu"/>
                <a:ea typeface="Calibri"/>
                <a:cs typeface="Times New Roman"/>
              </a:rPr>
              <a:t>under</a:t>
            </a:r>
            <a:r>
              <a:rPr lang="en-US" kern="100" dirty="0">
                <a:solidFill>
                  <a:srgbClr val="92278F"/>
                </a:solidFill>
                <a:latin typeface="Ubuntu" panose="020B0504030602030204" pitchFamily="34" charset="0"/>
                <a:ea typeface="Calibri" panose="020F0502020204030204" pitchFamily="34" charset="0"/>
                <a:cs typeface="Times New Roman" panose="02020603050405020304" pitchFamily="18" charset="0"/>
              </a:rPr>
              <a:t> </a:t>
            </a:r>
            <a:r>
              <a:rPr lang="en-US" kern="100" dirty="0">
                <a:solidFill>
                  <a:srgbClr val="92278F"/>
                </a:solidFill>
                <a:latin typeface="Ubuntu"/>
                <a:ea typeface="Calibri"/>
                <a:cs typeface="Times New Roman"/>
              </a:rPr>
              <a:t>25 from 35% to 50% </a:t>
            </a:r>
          </a:p>
          <a:p>
            <a:pPr marL="111125" indent="-111125">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How will you evaluate your project? </a:t>
            </a:r>
          </a:p>
          <a:p>
            <a:pPr marL="88900">
              <a:spcAft>
                <a:spcPts val="600"/>
              </a:spcAft>
              <a:buClr>
                <a:srgbClr val="ED1C24"/>
              </a:buClr>
              <a:buSzPct val="120000"/>
            </a:pPr>
            <a:r>
              <a:rPr lang="en-US" kern="100" dirty="0">
                <a:solidFill>
                  <a:srgbClr val="92278F"/>
                </a:solidFill>
                <a:latin typeface="Ubuntu"/>
                <a:ea typeface="Calibri"/>
                <a:cs typeface="Times New Roman"/>
              </a:rPr>
              <a:t>Compare numbers of athletes under 25 over 5 years.</a:t>
            </a:r>
          </a:p>
          <a:p>
            <a:pPr marL="111125" indent="-111125">
              <a:buClr>
                <a:srgbClr val="ED1C24"/>
              </a:buClr>
              <a:buSzPct val="120000"/>
              <a:buFont typeface="Ubuntu" panose="020B0504030602030204" pitchFamily="34" charset="0"/>
              <a:buChar char="›"/>
            </a:pPr>
            <a:r>
              <a:rPr lang="en-US" b="1" kern="100" dirty="0">
                <a:solidFill>
                  <a:schemeClr val="tx1">
                    <a:lumMod val="50000"/>
                    <a:lumOff val="50000"/>
                  </a:schemeClr>
                </a:solidFill>
                <a:latin typeface="Ubuntu Light" panose="020B0304030602030204" pitchFamily="34" charset="0"/>
                <a:ea typeface="Calibri" panose="020F0502020204030204" pitchFamily="34" charset="0"/>
                <a:cs typeface="Times New Roman" panose="02020603050405020304" pitchFamily="18" charset="0"/>
              </a:rPr>
              <a:t>How will you make it sustainable? </a:t>
            </a:r>
          </a:p>
          <a:p>
            <a:pPr marL="88900">
              <a:spcAft>
                <a:spcPts val="600"/>
              </a:spcAft>
              <a:buClr>
                <a:srgbClr val="ED1C24"/>
              </a:buClr>
              <a:buSzPct val="120000"/>
            </a:pPr>
            <a:r>
              <a:rPr lang="en-US" kern="100" dirty="0">
                <a:solidFill>
                  <a:srgbClr val="92278F"/>
                </a:solidFill>
                <a:latin typeface="Ubuntu"/>
                <a:ea typeface="Calibri"/>
                <a:cs typeface="Times New Roman"/>
              </a:rPr>
              <a:t>Peer mentorship program</a:t>
            </a:r>
          </a:p>
        </p:txBody>
      </p:sp>
    </p:spTree>
    <p:extLst>
      <p:ext uri="{BB962C8B-B14F-4D97-AF65-F5344CB8AC3E}">
        <p14:creationId xmlns:p14="http://schemas.microsoft.com/office/powerpoint/2010/main" val="4163556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30161-4BD8-11F1-1B10-1DB5F73BBE85}"/>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2578EAD6-50F8-D372-EC56-AE690D3E7AE5}"/>
              </a:ext>
            </a:extLst>
          </p:cNvPr>
          <p:cNvSpPr>
            <a:spLocks noGrp="1"/>
          </p:cNvSpPr>
          <p:nvPr>
            <p:ph type="body" sz="quarter" idx="4294967295"/>
          </p:nvPr>
        </p:nvSpPr>
        <p:spPr>
          <a:xfrm>
            <a:off x="722932" y="348631"/>
            <a:ext cx="6884368" cy="352928"/>
          </a:xfrm>
        </p:spPr>
        <p:txBody>
          <a:bodyPr>
            <a:normAutofit lnSpcReduction="10000"/>
          </a:bodyPr>
          <a:lstStyle/>
          <a:p>
            <a:pPr marL="0" indent="0">
              <a:buNone/>
            </a:pPr>
            <a:r>
              <a:rPr lang="en-US" sz="2000" b="1" dirty="0">
                <a:solidFill>
                  <a:srgbClr val="0095DA"/>
                </a:solidFill>
                <a:latin typeface="Ubuntu" panose="020B0504030602030204" pitchFamily="34" charset="0"/>
              </a:rPr>
              <a:t>Example of Project Summary</a:t>
            </a:r>
          </a:p>
        </p:txBody>
      </p:sp>
      <p:pic>
        <p:nvPicPr>
          <p:cNvPr id="2" name="Picture 17">
            <a:extLst>
              <a:ext uri="{FF2B5EF4-FFF2-40B4-BE49-F238E27FC236}">
                <a16:creationId xmlns:a16="http://schemas.microsoft.com/office/drawing/2014/main" id="{1933E0A0-6983-8908-A18A-E884B680EF6E}"/>
              </a:ext>
            </a:extLst>
          </p:cNvPr>
          <p:cNvPicPr>
            <a:picLocks noChangeAspect="1"/>
          </p:cNvPicPr>
          <p:nvPr/>
        </p:nvPicPr>
        <p:blipFill>
          <a:blip r:embed="rId3"/>
          <a:stretch>
            <a:fillRect/>
          </a:stretch>
        </p:blipFill>
        <p:spPr>
          <a:xfrm>
            <a:off x="10923534" y="282615"/>
            <a:ext cx="877942" cy="877942"/>
          </a:xfrm>
          <a:prstGeom prst="rect">
            <a:avLst/>
          </a:prstGeom>
        </p:spPr>
      </p:pic>
      <p:grpSp>
        <p:nvGrpSpPr>
          <p:cNvPr id="8" name="Group 7">
            <a:extLst>
              <a:ext uri="{FF2B5EF4-FFF2-40B4-BE49-F238E27FC236}">
                <a16:creationId xmlns:a16="http://schemas.microsoft.com/office/drawing/2014/main" id="{AD9D2939-7FFE-CC9C-376E-B1463AE9AD9F}"/>
              </a:ext>
            </a:extLst>
          </p:cNvPr>
          <p:cNvGrpSpPr/>
          <p:nvPr/>
        </p:nvGrpSpPr>
        <p:grpSpPr>
          <a:xfrm>
            <a:off x="10779469" y="5482284"/>
            <a:ext cx="1166071" cy="1158902"/>
            <a:chOff x="8986042" y="5095418"/>
            <a:chExt cx="2274727" cy="2260741"/>
          </a:xfrm>
        </p:grpSpPr>
        <p:sp>
          <p:nvSpPr>
            <p:cNvPr id="9" name="Oval 8">
              <a:extLst>
                <a:ext uri="{FF2B5EF4-FFF2-40B4-BE49-F238E27FC236}">
                  <a16:creationId xmlns:a16="http://schemas.microsoft.com/office/drawing/2014/main" id="{424887B8-E64F-6F7E-E48F-96B56D2DEFB3}"/>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8">
              <a:extLst>
                <a:ext uri="{FF2B5EF4-FFF2-40B4-BE49-F238E27FC236}">
                  <a16:creationId xmlns:a16="http://schemas.microsoft.com/office/drawing/2014/main" id="{1D8CCE1D-E894-366D-3432-D021F2EB1DAC}"/>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22" name="Graphic 21">
              <a:extLst>
                <a:ext uri="{FF2B5EF4-FFF2-40B4-BE49-F238E27FC236}">
                  <a16:creationId xmlns:a16="http://schemas.microsoft.com/office/drawing/2014/main" id="{80740B4A-9187-46EF-1212-FEF45DA33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graphicFrame>
        <p:nvGraphicFramePr>
          <p:cNvPr id="4" name="Tabla 4">
            <a:extLst>
              <a:ext uri="{FF2B5EF4-FFF2-40B4-BE49-F238E27FC236}">
                <a16:creationId xmlns:a16="http://schemas.microsoft.com/office/drawing/2014/main" id="{B1090CE2-1E52-F007-F217-FB8CDF7CC12E}"/>
              </a:ext>
            </a:extLst>
          </p:cNvPr>
          <p:cNvGraphicFramePr>
            <a:graphicFrameLocks noGrp="1"/>
          </p:cNvGraphicFramePr>
          <p:nvPr/>
        </p:nvGraphicFramePr>
        <p:xfrm>
          <a:off x="722932" y="2157584"/>
          <a:ext cx="10134786" cy="2202230"/>
        </p:xfrm>
        <a:graphic>
          <a:graphicData uri="http://schemas.openxmlformats.org/drawingml/2006/table">
            <a:tbl>
              <a:tblPr firstRow="1" bandRow="1">
                <a:tableStyleId>{5C22544A-7EE6-4342-B048-85BDC9FD1C3A}</a:tableStyleId>
              </a:tblPr>
              <a:tblGrid>
                <a:gridCol w="261542">
                  <a:extLst>
                    <a:ext uri="{9D8B030D-6E8A-4147-A177-3AD203B41FA5}">
                      <a16:colId xmlns:a16="http://schemas.microsoft.com/office/drawing/2014/main" val="784872245"/>
                    </a:ext>
                  </a:extLst>
                </a:gridCol>
                <a:gridCol w="1845867">
                  <a:extLst>
                    <a:ext uri="{9D8B030D-6E8A-4147-A177-3AD203B41FA5}">
                      <a16:colId xmlns:a16="http://schemas.microsoft.com/office/drawing/2014/main" val="2329577228"/>
                    </a:ext>
                  </a:extLst>
                </a:gridCol>
                <a:gridCol w="642749">
                  <a:extLst>
                    <a:ext uri="{9D8B030D-6E8A-4147-A177-3AD203B41FA5}">
                      <a16:colId xmlns:a16="http://schemas.microsoft.com/office/drawing/2014/main" val="794918554"/>
                    </a:ext>
                  </a:extLst>
                </a:gridCol>
                <a:gridCol w="7133196">
                  <a:extLst>
                    <a:ext uri="{9D8B030D-6E8A-4147-A177-3AD203B41FA5}">
                      <a16:colId xmlns:a16="http://schemas.microsoft.com/office/drawing/2014/main" val="1639754873"/>
                    </a:ext>
                  </a:extLst>
                </a:gridCol>
                <a:gridCol w="251432">
                  <a:extLst>
                    <a:ext uri="{9D8B030D-6E8A-4147-A177-3AD203B41FA5}">
                      <a16:colId xmlns:a16="http://schemas.microsoft.com/office/drawing/2014/main" val="69885601"/>
                    </a:ext>
                  </a:extLst>
                </a:gridCol>
              </a:tblGrid>
              <a:tr h="184350">
                <a:tc>
                  <a:txBody>
                    <a:bodyPr/>
                    <a:lstStyle/>
                    <a:p>
                      <a:endParaRPr lang="es-PA" sz="40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400">
                        <a:latin typeface="Ubuntu Light" panose="020B0304030602030204" pitchFamily="34" charset="0"/>
                      </a:endParaRPr>
                    </a:p>
                  </a:txBody>
                  <a:tcPr marL="105680" marR="105680" marT="52840" marB="5284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400" dirty="0">
                        <a:latin typeface="Ubuntu Light" panose="020B0304030602030204" pitchFamily="34" charset="0"/>
                        <a:ea typeface="Yu Gothic" panose="020B0400000000000000" pitchFamily="34" charset="-128"/>
                      </a:endParaRPr>
                    </a:p>
                  </a:txBody>
                  <a:tcPr marL="94743" marR="94743" marT="47372" marB="4737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n-US"/>
                    </a:p>
                  </a:txBody>
                  <a:tcPr/>
                </a:tc>
                <a:tc>
                  <a:txBody>
                    <a:bodyPr/>
                    <a:lstStyle/>
                    <a:p>
                      <a:endParaRPr lang="es-PA" sz="400" dirty="0">
                        <a:latin typeface="Ubuntu Light" panose="020B03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93249594"/>
                  </a:ext>
                </a:extLst>
              </a:tr>
              <a:tr h="396000">
                <a:tc>
                  <a:txBody>
                    <a:bodyPr/>
                    <a:lstStyle/>
                    <a:p>
                      <a:endParaRPr lang="es-PA" sz="70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3">
                  <a:txBody>
                    <a:bodyPr/>
                    <a:lstStyle/>
                    <a:p>
                      <a:r>
                        <a:rPr lang="es-PA" sz="1600" b="1" kern="1200" dirty="0" err="1">
                          <a:solidFill>
                            <a:srgbClr val="013B82"/>
                          </a:solidFill>
                          <a:latin typeface="Ubuntu" panose="020B0504030602030204" pitchFamily="34" charset="0"/>
                          <a:ea typeface="Yu Gothic" panose="020B0400000000000000" pitchFamily="34" charset="-128"/>
                          <a:cs typeface="+mn-cs"/>
                        </a:rPr>
                        <a:t>The</a:t>
                      </a:r>
                      <a:r>
                        <a:rPr lang="es-PA" sz="1600" b="1" kern="1200" dirty="0">
                          <a:solidFill>
                            <a:srgbClr val="013B82"/>
                          </a:solidFill>
                          <a:latin typeface="Ubuntu" panose="020B0504030602030204" pitchFamily="34" charset="0"/>
                          <a:ea typeface="Yu Gothic" panose="020B0400000000000000" pitchFamily="34" charset="-128"/>
                          <a:cs typeface="+mn-cs"/>
                        </a:rPr>
                        <a:t> </a:t>
                      </a:r>
                      <a:r>
                        <a:rPr lang="es-PA" sz="1600" b="1" kern="1200" dirty="0" err="1">
                          <a:solidFill>
                            <a:srgbClr val="013B82"/>
                          </a:solidFill>
                          <a:latin typeface="Ubuntu" panose="020B0504030602030204" pitchFamily="34" charset="0"/>
                          <a:ea typeface="Yu Gothic" panose="020B0400000000000000" pitchFamily="34" charset="-128"/>
                          <a:cs typeface="+mn-cs"/>
                        </a:rPr>
                        <a:t>Problem</a:t>
                      </a:r>
                      <a:endParaRPr lang="es-PA" sz="400" dirty="0"/>
                    </a:p>
                  </a:txBody>
                  <a:tcPr marL="94743" marR="94743" marT="47372" marB="4737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latin typeface="Yu Gothic" panose="020B0400000000000000" pitchFamily="34" charset="-128"/>
                        <a:ea typeface="Yu Gothic" panose="020B0400000000000000" pitchFamily="34" charset="-128"/>
                      </a:endParaRPr>
                    </a:p>
                  </a:txBody>
                  <a:tcPr>
                    <a:lnL w="12700" cmpd="sng">
                      <a:noFill/>
                    </a:lnL>
                    <a:lnT w="12700" cmpd="sng">
                      <a:noFill/>
                    </a:lnT>
                  </a:tcPr>
                </a:tc>
                <a:tc hMerge="1">
                  <a:txBody>
                    <a:bodyPr/>
                    <a:lstStyle/>
                    <a:p>
                      <a:endParaRPr lang="en-US"/>
                    </a:p>
                  </a:txBody>
                  <a:tcPr/>
                </a:tc>
                <a:tc>
                  <a:txBody>
                    <a:bodyPr/>
                    <a:lstStyle/>
                    <a:p>
                      <a:endParaRPr lang="es-PA" sz="700"/>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473982777"/>
                  </a:ext>
                </a:extLst>
              </a:tr>
              <a:tr h="1440000">
                <a:tc>
                  <a:txBody>
                    <a:bodyPr/>
                    <a:lstStyle/>
                    <a:p>
                      <a:endParaRPr lang="es-PA" sz="500"/>
                    </a:p>
                  </a:txBody>
                  <a:tcPr marL="104887" marR="104887" marT="52443" marB="52443">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pPr>
                        <a:lnSpc>
                          <a:spcPct val="120000"/>
                        </a:lnSpc>
                      </a:pPr>
                      <a:endParaRPr kumimoji="0" lang="en-US" sz="1700" b="0" i="0" u="none" strike="noStrike" kern="100" cap="none" spc="0" normalizeH="0" baseline="0" noProof="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1381" marR="91381" marT="45691" marB="45691">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L w="12700" cap="flat" cmpd="sng" algn="ctr">
                      <a:noFill/>
                      <a:prstDash val="dot"/>
                      <a:round/>
                      <a:headEnd type="none" w="med" len="med"/>
                      <a:tailEnd type="none" w="med" len="med"/>
                    </a:lnL>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a:txBody>
                    <a:bodyPr/>
                    <a:lstStyle/>
                    <a:p>
                      <a:pPr marL="0" indent="0">
                        <a:lnSpc>
                          <a:spcPct val="100000"/>
                        </a:lnSpc>
                        <a:buClr>
                          <a:srgbClr val="ED1C24"/>
                        </a:buClr>
                        <a:buSzPct val="120000"/>
                        <a:buFont typeface="Ubuntu" panose="020B0504030602030204" pitchFamily="34" charset="0"/>
                        <a:buNone/>
                      </a:pPr>
                      <a:endParaRPr lang="en-US" sz="1700" dirty="0">
                        <a:solidFill>
                          <a:schemeClr val="bg1"/>
                        </a:solidFill>
                      </a:endParaRPr>
                    </a:p>
                  </a:txBody>
                  <a:tcPr marL="105680" marR="105680" marT="52840" marB="52840" anchor="ctr">
                    <a:lnL w="12700"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500" dirty="0"/>
                    </a:p>
                  </a:txBody>
                  <a:tcPr marL="104887" marR="104887" marT="52443" marB="52443">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458538290"/>
                  </a:ext>
                </a:extLst>
              </a:tr>
              <a:tr h="144000">
                <a:tc>
                  <a:txBody>
                    <a:bodyPr/>
                    <a:lstStyle/>
                    <a:p>
                      <a:endParaRPr lang="es-PA" sz="500" dirty="0">
                        <a:latin typeface="Ubuntu" panose="020B05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dirty="0">
                        <a:latin typeface="Ubuntu" panose="020B0504030602030204" pitchFamily="34" charset="0"/>
                      </a:endParaRPr>
                    </a:p>
                  </a:txBody>
                  <a:tcPr marL="105680" marR="105680" marT="52840" marB="52840">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500" dirty="0">
                        <a:latin typeface="Ubuntu" panose="020B0504030602030204" pitchFamily="34" charset="0"/>
                        <a:ea typeface="Yu Gothic" panose="020B0400000000000000" pitchFamily="34" charset="-128"/>
                      </a:endParaRPr>
                    </a:p>
                  </a:txBody>
                  <a:tcPr marL="94743" marR="94743" marT="47372" marB="47372">
                    <a:lnL>
                      <a:noFill/>
                    </a:lnL>
                    <a:lnR w="12700" cmpd="sng">
                      <a:noFill/>
                    </a:lnR>
                    <a:lnT w="12700" cap="flat" cmpd="sng" algn="ctr">
                      <a:solidFill>
                        <a:srgbClr val="013B82"/>
                      </a:solidFill>
                      <a:prstDash val="dot"/>
                      <a:round/>
                      <a:headEnd type="none" w="med" len="med"/>
                      <a:tailEnd type="none" w="med" len="med"/>
                    </a:lnT>
                    <a:lnB w="12700" cmpd="sng">
                      <a:noFill/>
                    </a:lnB>
                    <a:solidFill>
                      <a:srgbClr val="DDF5FF"/>
                    </a:solidFill>
                  </a:tcPr>
                </a:tc>
                <a:tc hMerge="1">
                  <a:txBody>
                    <a:bodyPr/>
                    <a:lstStyle/>
                    <a:p>
                      <a:endParaRPr lang="en-US"/>
                    </a:p>
                  </a:txBody>
                  <a:tcPr>
                    <a:lnT w="12700" cap="flat" cmpd="sng" algn="ctr">
                      <a:solidFill>
                        <a:srgbClr val="013B82"/>
                      </a:solidFill>
                      <a:prstDash val="dot"/>
                      <a:round/>
                      <a:headEnd type="none" w="med" len="med"/>
                      <a:tailEnd type="none" w="med" len="med"/>
                    </a:lnT>
                  </a:tcPr>
                </a:tc>
                <a:tc>
                  <a:txBody>
                    <a:bodyPr/>
                    <a:lstStyle/>
                    <a:p>
                      <a:endParaRPr lang="es-PA" sz="500" dirty="0">
                        <a:latin typeface="Ubuntu" panose="020B0504030602030204" pitchFamily="34" charset="0"/>
                      </a:endParaRPr>
                    </a:p>
                  </a:txBody>
                  <a:tcPr marL="104887" marR="104887" marT="52443" marB="5244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521977430"/>
                  </a:ext>
                </a:extLst>
              </a:tr>
            </a:tbl>
          </a:graphicData>
        </a:graphic>
      </p:graphicFrame>
      <p:sp>
        <p:nvSpPr>
          <p:cNvPr id="6" name="TextBox 5">
            <a:extLst>
              <a:ext uri="{FF2B5EF4-FFF2-40B4-BE49-F238E27FC236}">
                <a16:creationId xmlns:a16="http://schemas.microsoft.com/office/drawing/2014/main" id="{35AB7AB6-9518-8720-02DA-5AA74F685BFF}"/>
              </a:ext>
            </a:extLst>
          </p:cNvPr>
          <p:cNvSpPr txBox="1"/>
          <p:nvPr/>
        </p:nvSpPr>
        <p:spPr>
          <a:xfrm>
            <a:off x="1034329" y="2754056"/>
            <a:ext cx="2403040" cy="893001"/>
          </a:xfrm>
          <a:prstGeom prst="rect">
            <a:avLst/>
          </a:prstGeom>
          <a:noFill/>
        </p:spPr>
        <p:txBody>
          <a:bodyPr wrap="square" lIns="91440" tIns="45720" rIns="91440" bIns="45720" rtlCol="0" anchor="t">
            <a:spAutoFit/>
          </a:bodyPr>
          <a:lstStyle/>
          <a:p>
            <a:pPr>
              <a:lnSpc>
                <a:spcPct val="120000"/>
              </a:lnSpc>
            </a:pPr>
            <a:r>
              <a:rPr lang="en-US" sz="1500" kern="100" dirty="0">
                <a:solidFill>
                  <a:schemeClr val="tx1">
                    <a:lumMod val="65000"/>
                    <a:lumOff val="35000"/>
                  </a:schemeClr>
                </a:solidFill>
                <a:latin typeface="Ubuntu"/>
                <a:ea typeface="Calibri"/>
                <a:cs typeface="Times New Roman"/>
              </a:rPr>
              <a:t>Not enough athletes (under 25) participating in our Program.</a:t>
            </a:r>
          </a:p>
        </p:txBody>
      </p:sp>
      <p:sp>
        <p:nvSpPr>
          <p:cNvPr id="7" name="TextBox 6">
            <a:extLst>
              <a:ext uri="{FF2B5EF4-FFF2-40B4-BE49-F238E27FC236}">
                <a16:creationId xmlns:a16="http://schemas.microsoft.com/office/drawing/2014/main" id="{9D7BCE2A-5F9F-BF6B-C966-4E8ACD123422}"/>
              </a:ext>
            </a:extLst>
          </p:cNvPr>
          <p:cNvSpPr txBox="1"/>
          <p:nvPr/>
        </p:nvSpPr>
        <p:spPr>
          <a:xfrm>
            <a:off x="3437369" y="2754056"/>
            <a:ext cx="6965588" cy="1431610"/>
          </a:xfrm>
          <a:prstGeom prst="rect">
            <a:avLst/>
          </a:prstGeom>
          <a:noFill/>
        </p:spPr>
        <p:txBody>
          <a:bodyPr wrap="square" lIns="91440" tIns="45720" rIns="91440" bIns="45720" rtlCol="0" anchor="t">
            <a:spAutoFit/>
          </a:bodyPr>
          <a:lstStyle/>
          <a:p>
            <a:pPr marL="107950" indent="-107950">
              <a:lnSpc>
                <a:spcPct val="100000"/>
              </a:lnSpc>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Challenges</a:t>
            </a:r>
          </a:p>
          <a:p>
            <a:pPr>
              <a:lnSpc>
                <a:spcPct val="120000"/>
              </a:lnSpc>
              <a:spcAft>
                <a:spcPts val="600"/>
              </a:spcAft>
            </a:pPr>
            <a:r>
              <a:rPr lang="en-US" sz="1500" kern="100" dirty="0">
                <a:solidFill>
                  <a:schemeClr val="tx1">
                    <a:lumMod val="65000"/>
                    <a:lumOff val="35000"/>
                  </a:schemeClr>
                </a:solidFill>
                <a:latin typeface="Ubuntu" panose="020B0504030602030204" pitchFamily="34" charset="0"/>
                <a:ea typeface="Calibri"/>
                <a:cs typeface="Times New Roman"/>
              </a:rPr>
              <a:t>Lack of awareness / recruitment of athletes and coaches. </a:t>
            </a:r>
          </a:p>
          <a:p>
            <a:pPr marL="107950" indent="-107950">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Solution</a:t>
            </a:r>
          </a:p>
          <a:p>
            <a:pPr>
              <a:lnSpc>
                <a:spcPct val="120000"/>
              </a:lnSpc>
            </a:pPr>
            <a:r>
              <a:rPr lang="en-US" sz="1500" kern="100" dirty="0">
                <a:solidFill>
                  <a:schemeClr val="tx1">
                    <a:lumMod val="65000"/>
                    <a:lumOff val="35000"/>
                  </a:schemeClr>
                </a:solidFill>
                <a:latin typeface="Ubuntu"/>
                <a:ea typeface="Calibri"/>
                <a:cs typeface="Times New Roman"/>
              </a:rPr>
              <a:t>Launch an engagement initiative that includes outreach events, mentorship from current athletes, and leadership training for new recruits</a:t>
            </a:r>
          </a:p>
        </p:txBody>
      </p:sp>
      <p:graphicFrame>
        <p:nvGraphicFramePr>
          <p:cNvPr id="11" name="Tabla 4">
            <a:extLst>
              <a:ext uri="{FF2B5EF4-FFF2-40B4-BE49-F238E27FC236}">
                <a16:creationId xmlns:a16="http://schemas.microsoft.com/office/drawing/2014/main" id="{1F95DE08-2F49-5706-F23C-102B9568E860}"/>
              </a:ext>
            </a:extLst>
          </p:cNvPr>
          <p:cNvGraphicFramePr>
            <a:graphicFrameLocks noGrp="1"/>
          </p:cNvGraphicFramePr>
          <p:nvPr/>
        </p:nvGraphicFramePr>
        <p:xfrm>
          <a:off x="722932" y="709294"/>
          <a:ext cx="10134786" cy="1542275"/>
        </p:xfrm>
        <a:graphic>
          <a:graphicData uri="http://schemas.openxmlformats.org/drawingml/2006/table">
            <a:tbl>
              <a:tblPr firstRow="1" bandRow="1">
                <a:tableStyleId>{5C22544A-7EE6-4342-B048-85BDC9FD1C3A}</a:tableStyleId>
              </a:tblPr>
              <a:tblGrid>
                <a:gridCol w="380926">
                  <a:extLst>
                    <a:ext uri="{9D8B030D-6E8A-4147-A177-3AD203B41FA5}">
                      <a16:colId xmlns:a16="http://schemas.microsoft.com/office/drawing/2014/main" val="784872245"/>
                    </a:ext>
                  </a:extLst>
                </a:gridCol>
                <a:gridCol w="2088548">
                  <a:extLst>
                    <a:ext uri="{9D8B030D-6E8A-4147-A177-3AD203B41FA5}">
                      <a16:colId xmlns:a16="http://schemas.microsoft.com/office/drawing/2014/main" val="1259728211"/>
                    </a:ext>
                  </a:extLst>
                </a:gridCol>
                <a:gridCol w="7197169">
                  <a:extLst>
                    <a:ext uri="{9D8B030D-6E8A-4147-A177-3AD203B41FA5}">
                      <a16:colId xmlns:a16="http://schemas.microsoft.com/office/drawing/2014/main" val="2724580264"/>
                    </a:ext>
                  </a:extLst>
                </a:gridCol>
                <a:gridCol w="468143">
                  <a:extLst>
                    <a:ext uri="{9D8B030D-6E8A-4147-A177-3AD203B41FA5}">
                      <a16:colId xmlns:a16="http://schemas.microsoft.com/office/drawing/2014/main" val="1933741318"/>
                    </a:ext>
                  </a:extLst>
                </a:gridCol>
              </a:tblGrid>
              <a:tr h="175063">
                <a:tc gridSpan="2">
                  <a:txBody>
                    <a:bodyPr/>
                    <a:lstStyle/>
                    <a:p>
                      <a:pPr algn="ctr"/>
                      <a:endParaRPr lang="es-PA" sz="400" b="0" dirty="0">
                        <a:solidFill>
                          <a:schemeClr val="tx1">
                            <a:lumMod val="75000"/>
                            <a:lumOff val="25000"/>
                          </a:schemeClr>
                        </a:solidFill>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2">
                  <a:txBody>
                    <a:bodyPr/>
                    <a:lstStyle/>
                    <a:p>
                      <a:endParaRPr lang="en-US" sz="400" dirty="0">
                        <a:latin typeface="Ubuntu" panose="020B0504030602030204" pitchFamily="34" charset="0"/>
                      </a:endParaRPr>
                    </a:p>
                  </a:txBody>
                  <a:tcPr marL="89828" marR="89828" marT="44914" marB="44914"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lnL w="12700" cmpd="sng">
                      <a:noFill/>
                    </a:lnL>
                  </a:tcPr>
                </a:tc>
                <a:extLst>
                  <a:ext uri="{0D108BD9-81ED-4DB2-BD59-A6C34878D82A}">
                    <a16:rowId xmlns:a16="http://schemas.microsoft.com/office/drawing/2014/main" val="2189898742"/>
                  </a:ext>
                </a:extLst>
              </a:tr>
              <a:tr h="360000">
                <a:tc>
                  <a:txBody>
                    <a:bodyPr/>
                    <a:lstStyle/>
                    <a:p>
                      <a:pPr algn="ctr"/>
                      <a:endParaRPr lang="es-PA" sz="1500" b="1" dirty="0">
                        <a:solidFill>
                          <a:schemeClr val="tx1">
                            <a:lumMod val="75000"/>
                            <a:lumOff val="25000"/>
                          </a:schemeClr>
                        </a:solidFill>
                        <a:latin typeface="Ubuntu" panose="020B0504030602030204" pitchFamily="34" charset="0"/>
                      </a:endParaRPr>
                    </a:p>
                  </a:txBody>
                  <a:tcPr marL="89828" marR="89828" marT="44914" marB="44914" anchor="ctr">
                    <a:lnL w="9525" cap="flat" cmpd="sng" algn="ctr">
                      <a:noFill/>
                      <a:prstDash val="dot"/>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sz="1600" b="1" dirty="0">
                          <a:solidFill>
                            <a:srgbClr val="013B82"/>
                          </a:solidFill>
                          <a:latin typeface="Ubuntu" panose="020B0504030602030204" pitchFamily="34" charset="0"/>
                        </a:rPr>
                        <a:t>Project </a:t>
                      </a:r>
                      <a:r>
                        <a:rPr lang="es-PA" sz="1600" b="1" dirty="0" err="1">
                          <a:solidFill>
                            <a:srgbClr val="013B82"/>
                          </a:solidFill>
                          <a:latin typeface="Ubuntu" panose="020B0504030602030204" pitchFamily="34" charset="0"/>
                        </a:rPr>
                        <a:t>Name</a:t>
                      </a:r>
                      <a:endParaRPr lang="es-PA" sz="1600" b="1" dirty="0">
                        <a:solidFill>
                          <a:schemeClr val="tx1">
                            <a:lumMod val="75000"/>
                            <a:lumOff val="25000"/>
                          </a:schemeClr>
                        </a:solidFill>
                        <a:latin typeface="Ubuntu" panose="020B0504030602030204" pitchFamily="34" charset="0"/>
                      </a:endParaRPr>
                    </a:p>
                  </a:txBody>
                  <a:tcPr marL="89828" marR="89828" marT="44914" marB="44914" anchor="ctr">
                    <a:lnL w="12700" cap="flat" cmpd="sng" algn="ctr">
                      <a:noFill/>
                      <a:prstDash val="solid"/>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736027936"/>
                  </a:ext>
                </a:extLst>
              </a:tr>
              <a:tr h="144000">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150" marR="105150" marT="52574" marB="52574">
                    <a:lnL w="12700" cap="flat" cmpd="sng" algn="ctr">
                      <a:noFill/>
                      <a:prstDash val="solid"/>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105944" marR="105944" marT="52972" marB="52972">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a:solidFill>
                            <a:srgbClr val="013B82"/>
                          </a:solidFill>
                          <a:latin typeface="Ubuntu" panose="020B0504030602030204" pitchFamily="34" charset="0"/>
                          <a:ea typeface="Yu Gothic" panose="020B0400000000000000" pitchFamily="34" charset="-128"/>
                        </a:rPr>
                        <a:t>Project Manager</a:t>
                      </a: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a:noFill/>
                    </a:lnT>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370617446"/>
                  </a:ext>
                </a:extLst>
              </a:tr>
              <a:tr h="360000">
                <a:tc>
                  <a:txBody>
                    <a:bodyPr/>
                    <a:lstStyle/>
                    <a:p>
                      <a:endParaRPr lang="es-PA" sz="1500" dirty="0">
                        <a:latin typeface="Ubuntu" panose="020B0504030602030204" pitchFamily="34" charset="0"/>
                      </a:endParaRPr>
                    </a:p>
                  </a:txBody>
                  <a:tcPr marL="105150" marR="105150" marT="52574" marB="52574">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r>
                        <a:rPr lang="es-PA" sz="1600" b="1" dirty="0" err="1">
                          <a:solidFill>
                            <a:srgbClr val="013B82"/>
                          </a:solidFill>
                          <a:latin typeface="Ubuntu" panose="020B0504030602030204" pitchFamily="34" charset="0"/>
                          <a:ea typeface="Yu Gothic" panose="020B0400000000000000" pitchFamily="34" charset="-128"/>
                        </a:rPr>
                        <a:t>Teammates</a:t>
                      </a:r>
                      <a:endParaRPr lang="es-PA" sz="1600" b="1" dirty="0">
                        <a:solidFill>
                          <a:srgbClr val="013B82"/>
                        </a:solidFill>
                        <a:latin typeface="Ubuntu" panose="020B0504030602030204" pitchFamily="34" charset="0"/>
                        <a:ea typeface="Yu Gothic" panose="020B0400000000000000" pitchFamily="34" charset="-128"/>
                      </a:endParaRPr>
                    </a:p>
                  </a:txBody>
                  <a:tcPr marL="102185" marR="102185" marT="51093" marB="5109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n-US" sz="1500" dirty="0">
                        <a:latin typeface="Ubuntu" panose="020B0504030602030204" pitchFamily="34" charset="0"/>
                      </a:endParaRPr>
                    </a:p>
                  </a:txBody>
                  <a:tcPr marL="105944" marR="105944" marT="52972" marB="52972"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PA" sz="1500" dirty="0">
                        <a:latin typeface="Ubuntu" panose="020B0504030602030204" pitchFamily="34" charset="0"/>
                      </a:endParaRPr>
                    </a:p>
                  </a:txBody>
                  <a:tcPr marL="105150" marR="105150" marT="52574" marB="52574">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0">
                <a:tc gridSpan="4">
                  <a:txBody>
                    <a:bodyPr/>
                    <a:lstStyle/>
                    <a:p>
                      <a:endParaRPr lang="es-PA" sz="300" dirty="0">
                        <a:latin typeface="Ubuntu" panose="020B0504030602030204" pitchFamily="34" charset="0"/>
                      </a:endParaRPr>
                    </a:p>
                  </a:txBody>
                  <a:tcPr marL="89828" marR="89828" marT="44914" marB="44914">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solidFill>
                      <a:srgbClr val="DDF5FF"/>
                    </a:solidFill>
                  </a:tcPr>
                </a:tc>
                <a:tc hMerge="1">
                  <a:txBody>
                    <a:bodyPr/>
                    <a:lstStyle/>
                    <a:p>
                      <a:endParaRPr lang="en-US"/>
                    </a:p>
                  </a:txBody>
                  <a:tcPr>
                    <a:lnL w="12700" cmpd="sng">
                      <a:noFill/>
                    </a:lnL>
                    <a:lnT w="12700" cap="flat" cmpd="sng" algn="ctr">
                      <a:solidFill>
                        <a:srgbClr val="013B82"/>
                      </a:solidFill>
                      <a:prstDash val="dot"/>
                      <a:round/>
                      <a:headEnd type="none" w="med" len="med"/>
                      <a:tailEnd type="none" w="med" len="med"/>
                    </a:lnT>
                  </a:tcPr>
                </a:tc>
                <a:tc hMerge="1">
                  <a:txBody>
                    <a:bodyPr/>
                    <a:lstStyle/>
                    <a:p>
                      <a:endParaRPr lang="es-PA" sz="600"/>
                    </a:p>
                  </a:txBody>
                  <a:tcPr>
                    <a:lnL w="12700" cmpd="sng">
                      <a:noFill/>
                    </a:lnL>
                    <a:lnT w="12700" cmpd="sng">
                      <a:noFill/>
                    </a:lnT>
                    <a:solidFill>
                      <a:srgbClr val="DDF5FF"/>
                    </a:solidFill>
                  </a:tcPr>
                </a:tc>
                <a:extLst>
                  <a:ext uri="{0D108BD9-81ED-4DB2-BD59-A6C34878D82A}">
                    <a16:rowId xmlns:a16="http://schemas.microsoft.com/office/drawing/2014/main" val="981323372"/>
                  </a:ext>
                </a:extLst>
              </a:tr>
            </a:tbl>
          </a:graphicData>
        </a:graphic>
      </p:graphicFrame>
      <p:sp>
        <p:nvSpPr>
          <p:cNvPr id="12" name="TextBox 11">
            <a:extLst>
              <a:ext uri="{FF2B5EF4-FFF2-40B4-BE49-F238E27FC236}">
                <a16:creationId xmlns:a16="http://schemas.microsoft.com/office/drawing/2014/main" id="{6929D8B9-B364-6083-F527-5E5EE5B814F6}"/>
              </a:ext>
            </a:extLst>
          </p:cNvPr>
          <p:cNvSpPr txBox="1"/>
          <p:nvPr/>
        </p:nvSpPr>
        <p:spPr>
          <a:xfrm>
            <a:off x="3288030" y="900102"/>
            <a:ext cx="4213860" cy="323165"/>
          </a:xfrm>
          <a:prstGeom prst="rect">
            <a:avLst/>
          </a:prstGeom>
          <a:noFill/>
        </p:spPr>
        <p:txBody>
          <a:bodyPr wrap="square" lIns="91440" tIns="45720" rIns="91440" bIns="45720" rtlCol="0" anchor="t">
            <a:spAutoFit/>
          </a:bodyPr>
          <a:lstStyle/>
          <a:p>
            <a:r>
              <a:rPr lang="es-PA" sz="1500" dirty="0" err="1">
                <a:solidFill>
                  <a:schemeClr val="tx1">
                    <a:lumMod val="65000"/>
                    <a:lumOff val="35000"/>
                  </a:schemeClr>
                </a:solidFill>
                <a:latin typeface="Ubuntu"/>
              </a:rPr>
              <a:t>Recruiting</a:t>
            </a:r>
            <a:r>
              <a:rPr lang="es-PA" sz="1500" dirty="0">
                <a:solidFill>
                  <a:schemeClr val="tx1">
                    <a:lumMod val="65000"/>
                    <a:lumOff val="35000"/>
                  </a:schemeClr>
                </a:solidFill>
                <a:latin typeface="Ubuntu"/>
              </a:rPr>
              <a:t> and </a:t>
            </a:r>
            <a:r>
              <a:rPr lang="es-PA" sz="1500" dirty="0" err="1">
                <a:solidFill>
                  <a:schemeClr val="tx1">
                    <a:lumMod val="65000"/>
                    <a:lumOff val="35000"/>
                  </a:schemeClr>
                </a:solidFill>
                <a:latin typeface="Ubuntu"/>
              </a:rPr>
              <a:t>Empowering</a:t>
            </a:r>
            <a:r>
              <a:rPr lang="es-PA" sz="1500" dirty="0">
                <a:solidFill>
                  <a:schemeClr val="tx1">
                    <a:lumMod val="65000"/>
                    <a:lumOff val="35000"/>
                  </a:schemeClr>
                </a:solidFill>
                <a:latin typeface="Ubuntu"/>
              </a:rPr>
              <a:t> </a:t>
            </a:r>
            <a:r>
              <a:rPr lang="es-PA" sz="1500" dirty="0" err="1">
                <a:solidFill>
                  <a:schemeClr val="tx1">
                    <a:lumMod val="65000"/>
                    <a:lumOff val="35000"/>
                  </a:schemeClr>
                </a:solidFill>
                <a:latin typeface="Ubuntu"/>
              </a:rPr>
              <a:t>Athletes</a:t>
            </a:r>
            <a:endParaRPr lang="es-PA" sz="1500" dirty="0">
              <a:solidFill>
                <a:schemeClr val="tx1">
                  <a:lumMod val="65000"/>
                  <a:lumOff val="35000"/>
                </a:schemeClr>
              </a:solidFill>
              <a:latin typeface="Ubuntu"/>
            </a:endParaRPr>
          </a:p>
        </p:txBody>
      </p:sp>
      <p:sp>
        <p:nvSpPr>
          <p:cNvPr id="13" name="TextBox 12">
            <a:extLst>
              <a:ext uri="{FF2B5EF4-FFF2-40B4-BE49-F238E27FC236}">
                <a16:creationId xmlns:a16="http://schemas.microsoft.com/office/drawing/2014/main" id="{26407DEE-ED62-071F-3593-CE6E653F5F1F}"/>
              </a:ext>
            </a:extLst>
          </p:cNvPr>
          <p:cNvSpPr txBox="1"/>
          <p:nvPr/>
        </p:nvSpPr>
        <p:spPr>
          <a:xfrm>
            <a:off x="3288030" y="1756553"/>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 Cristina, Caitlin and Brandon</a:t>
            </a:r>
          </a:p>
        </p:txBody>
      </p:sp>
      <p:sp>
        <p:nvSpPr>
          <p:cNvPr id="14" name="TextBox 13">
            <a:extLst>
              <a:ext uri="{FF2B5EF4-FFF2-40B4-BE49-F238E27FC236}">
                <a16:creationId xmlns:a16="http://schemas.microsoft.com/office/drawing/2014/main" id="{98B23A0F-A444-132E-CFB0-C37AC364E0E8}"/>
              </a:ext>
            </a:extLst>
          </p:cNvPr>
          <p:cNvSpPr txBox="1"/>
          <p:nvPr/>
        </p:nvSpPr>
        <p:spPr>
          <a:xfrm>
            <a:off x="3288030" y="1425653"/>
            <a:ext cx="4213860" cy="323165"/>
          </a:xfrm>
          <a:prstGeom prst="rect">
            <a:avLst/>
          </a:prstGeom>
          <a:noFill/>
        </p:spPr>
        <p:txBody>
          <a:bodyPr wrap="square" lIns="91440" tIns="45720" rIns="91440" bIns="45720" rtlCol="0" anchor="t">
            <a:spAutoFit/>
          </a:bodyPr>
          <a:lstStyle/>
          <a:p>
            <a:r>
              <a:rPr lang="en-US" sz="1500" dirty="0">
                <a:solidFill>
                  <a:schemeClr val="tx1">
                    <a:lumMod val="65000"/>
                    <a:lumOff val="35000"/>
                  </a:schemeClr>
                </a:solidFill>
                <a:latin typeface="Ubuntu"/>
              </a:rPr>
              <a:t>Conal</a:t>
            </a:r>
          </a:p>
        </p:txBody>
      </p:sp>
      <p:graphicFrame>
        <p:nvGraphicFramePr>
          <p:cNvPr id="3" name="Tabla 4">
            <a:extLst>
              <a:ext uri="{FF2B5EF4-FFF2-40B4-BE49-F238E27FC236}">
                <a16:creationId xmlns:a16="http://schemas.microsoft.com/office/drawing/2014/main" id="{51FD153C-6539-4354-2CEE-13A387C45932}"/>
              </a:ext>
            </a:extLst>
          </p:cNvPr>
          <p:cNvGraphicFramePr>
            <a:graphicFrameLocks noGrp="1"/>
          </p:cNvGraphicFramePr>
          <p:nvPr>
            <p:extLst>
              <p:ext uri="{D42A27DB-BD31-4B8C-83A1-F6EECF244321}">
                <p14:modId xmlns:p14="http://schemas.microsoft.com/office/powerpoint/2010/main" val="368360482"/>
              </p:ext>
            </p:extLst>
          </p:nvPr>
        </p:nvGraphicFramePr>
        <p:xfrm>
          <a:off x="722932" y="4196406"/>
          <a:ext cx="5106758" cy="2645792"/>
        </p:xfrm>
        <a:graphic>
          <a:graphicData uri="http://schemas.openxmlformats.org/drawingml/2006/table">
            <a:tbl>
              <a:tblPr firstRow="1" bandRow="1">
                <a:tableStyleId>{5C22544A-7EE6-4342-B048-85BDC9FD1C3A}</a:tableStyleId>
              </a:tblPr>
              <a:tblGrid>
                <a:gridCol w="257199">
                  <a:extLst>
                    <a:ext uri="{9D8B030D-6E8A-4147-A177-3AD203B41FA5}">
                      <a16:colId xmlns:a16="http://schemas.microsoft.com/office/drawing/2014/main" val="784872245"/>
                    </a:ext>
                  </a:extLst>
                </a:gridCol>
                <a:gridCol w="1815214">
                  <a:extLst>
                    <a:ext uri="{9D8B030D-6E8A-4147-A177-3AD203B41FA5}">
                      <a16:colId xmlns:a16="http://schemas.microsoft.com/office/drawing/2014/main" val="2329577228"/>
                    </a:ext>
                  </a:extLst>
                </a:gridCol>
                <a:gridCol w="2811385">
                  <a:extLst>
                    <a:ext uri="{9D8B030D-6E8A-4147-A177-3AD203B41FA5}">
                      <a16:colId xmlns:a16="http://schemas.microsoft.com/office/drawing/2014/main" val="794918554"/>
                    </a:ext>
                  </a:extLst>
                </a:gridCol>
                <a:gridCol w="222960">
                  <a:extLst>
                    <a:ext uri="{9D8B030D-6E8A-4147-A177-3AD203B41FA5}">
                      <a16:colId xmlns:a16="http://schemas.microsoft.com/office/drawing/2014/main" val="1360919406"/>
                    </a:ext>
                  </a:extLst>
                </a:gridCol>
              </a:tblGrid>
              <a:tr h="180000">
                <a:tc>
                  <a:txBody>
                    <a:bodyPr/>
                    <a:lstStyle/>
                    <a:p>
                      <a:endParaRPr lang="es-PA" sz="300" dirty="0">
                        <a:latin typeface="Ubuntu" panose="020B0504030602030204" pitchFamily="34" charset="0"/>
                      </a:endParaRPr>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300" dirty="0">
                        <a:latin typeface="Ubuntu" panose="020B0504030602030204" pitchFamily="34" charset="0"/>
                      </a:endParaRPr>
                    </a:p>
                  </a:txBody>
                  <a:tcPr marL="93438" marR="93438" marT="46719" marB="46719">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gridSpan="2">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lnL>
                      <a:noFill/>
                    </a:lnL>
                    <a:lnR w="12700" cmpd="sng">
                      <a:noFill/>
                    </a:lnR>
                    <a:lnT w="38100" cap="flat" cmpd="sng" algn="ctr">
                      <a:noFill/>
                      <a:prstDash val="solid"/>
                      <a:round/>
                      <a:headEnd type="none" w="med" len="med"/>
                      <a:tailEnd type="none" w="med" len="med"/>
                    </a:lnT>
                    <a:lnB w="12700" cmpd="sng">
                      <a:noFill/>
                    </a:lnB>
                    <a:solidFill>
                      <a:srgbClr val="DDF5FF"/>
                    </a:solidFill>
                  </a:tcPr>
                </a:tc>
                <a:tc hMerge="1">
                  <a:txBody>
                    <a:bodyPr/>
                    <a:lstStyle/>
                    <a:p>
                      <a:endParaRPr lang="es-PA"/>
                    </a:p>
                  </a:txBody>
                  <a:tcPr>
                    <a:lnL w="12700" cmpd="sng">
                      <a:noFill/>
                    </a:lnL>
                  </a:tcPr>
                </a:tc>
                <a:extLst>
                  <a:ext uri="{0D108BD9-81ED-4DB2-BD59-A6C34878D82A}">
                    <a16:rowId xmlns:a16="http://schemas.microsoft.com/office/drawing/2014/main" val="1521977430"/>
                  </a:ext>
                </a:extLst>
              </a:tr>
              <a:tr h="396000">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2">
                  <a:txBody>
                    <a:bodyPr/>
                    <a:lstStyle/>
                    <a:p>
                      <a:r>
                        <a:rPr kumimoji="0" lang="es-PA" sz="16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6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lang="es-PA" sz="500" dirty="0"/>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mpd="sng">
                      <a:noFill/>
                    </a:lnT>
                  </a:tcPr>
                </a:tc>
                <a:tc rowSpan="3">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13947618"/>
                  </a:ext>
                </a:extLst>
              </a:tr>
              <a:tr h="661594">
                <a:tc>
                  <a:txBody>
                    <a:bodyPr/>
                    <a:lstStyle/>
                    <a:p>
                      <a:endParaRPr lang="es-PA" sz="60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rowSpan="2" gridSpan="2">
                  <a:txBody>
                    <a:bodyPr/>
                    <a:lstStyle/>
                    <a:p>
                      <a:pPr marL="88900" indent="0">
                        <a:spcAft>
                          <a:spcPts val="0"/>
                        </a:spcAft>
                        <a:buClr>
                          <a:srgbClr val="ED1C24"/>
                        </a:buClr>
                        <a:buSzPct val="120000"/>
                        <a:buFont typeface="Ubuntu" panose="020B0504030602030204" pitchFamily="34" charset="0"/>
                        <a:buNone/>
                      </a:pPr>
                      <a:endParaRPr kumimoji="0" lang="en-US" sz="15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s-PA" sz="600">
                        <a:latin typeface="Yu Gothic" panose="020B0400000000000000" pitchFamily="34" charset="-128"/>
                        <a:ea typeface="Yu Gothic" panose="020B0400000000000000" pitchFamily="34" charset="-128"/>
                      </a:endParaRPr>
                    </a:p>
                  </a:txBody>
                  <a:tcPr>
                    <a:lnL w="12700" cap="flat" cmpd="sng" algn="ctr">
                      <a:solidFill>
                        <a:srgbClr val="013B82"/>
                      </a:solidFill>
                      <a:prstDash val="dot"/>
                      <a:round/>
                      <a:headEnd type="none" w="med" len="med"/>
                      <a:tailEnd type="none" w="med" len="med"/>
                    </a:lnL>
                    <a:lnR w="12700" cmpd="sng">
                      <a:noFill/>
                    </a:lnR>
                  </a:tcPr>
                </a:tc>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extLst>
                  <a:ext uri="{0D108BD9-81ED-4DB2-BD59-A6C34878D82A}">
                    <a16:rowId xmlns:a16="http://schemas.microsoft.com/office/drawing/2014/main" val="1014186931"/>
                  </a:ext>
                </a:extLst>
              </a:tr>
              <a:tr h="1228198">
                <a:tc>
                  <a:txBody>
                    <a:bodyPr/>
                    <a:lstStyle/>
                    <a:p>
                      <a:endParaRPr lang="es-PA" sz="600" dirty="0"/>
                    </a:p>
                  </a:txBody>
                  <a:tcPr marL="92737" marR="92737" marT="46368" marB="46368">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2"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vMerge="1">
                  <a:txBody>
                    <a:bodyPr/>
                    <a:lstStyle/>
                    <a:p>
                      <a:endParaRPr lang="es-PA"/>
                    </a:p>
                  </a:txBody>
                  <a:tcPr/>
                </a:tc>
                <a:extLst>
                  <a:ext uri="{0D108BD9-81ED-4DB2-BD59-A6C34878D82A}">
                    <a16:rowId xmlns:a16="http://schemas.microsoft.com/office/drawing/2014/main" val="3754814950"/>
                  </a:ext>
                </a:extLst>
              </a:tr>
              <a:tr h="180000">
                <a:tc gridSpan="4">
                  <a:txBody>
                    <a:bodyPr/>
                    <a:lstStyle/>
                    <a:p>
                      <a:endParaRPr lang="es-PA" sz="300" dirty="0">
                        <a:solidFill>
                          <a:schemeClr val="bg1"/>
                        </a:solidFill>
                        <a:latin typeface="Ubuntu" panose="020B0504030602030204" pitchFamily="34" charset="0"/>
                      </a:endParaRPr>
                    </a:p>
                  </a:txBody>
                  <a:tcPr marL="93438" marR="93438" marT="46719" marB="46719">
                    <a:lnT w="12700" cmpd="sng">
                      <a:noFill/>
                    </a:lnT>
                    <a:solidFill>
                      <a:srgbClr val="DDF5FF"/>
                    </a:solidFill>
                  </a:tcPr>
                </a:tc>
                <a:tc hMerge="1">
                  <a:txBody>
                    <a:bodyPr/>
                    <a:lstStyle/>
                    <a:p>
                      <a:endParaRPr lang="en-US"/>
                    </a:p>
                  </a:txBody>
                  <a:tcPr>
                    <a:lnT>
                      <a:noFill/>
                    </a:lnT>
                  </a:tcPr>
                </a:tc>
                <a:tc hMerge="1">
                  <a:txBody>
                    <a:bodyPr/>
                    <a:lstStyle/>
                    <a:p>
                      <a:endParaRPr lang="es-PA"/>
                    </a:p>
                  </a:txBody>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243274102"/>
                  </a:ext>
                </a:extLst>
              </a:tr>
            </a:tbl>
          </a:graphicData>
        </a:graphic>
      </p:graphicFrame>
      <p:sp>
        <p:nvSpPr>
          <p:cNvPr id="5" name="TextBox 4">
            <a:extLst>
              <a:ext uri="{FF2B5EF4-FFF2-40B4-BE49-F238E27FC236}">
                <a16:creationId xmlns:a16="http://schemas.microsoft.com/office/drawing/2014/main" id="{4F519883-D183-2ED7-00BD-5F3D40928276}"/>
              </a:ext>
            </a:extLst>
          </p:cNvPr>
          <p:cNvSpPr txBox="1"/>
          <p:nvPr/>
        </p:nvSpPr>
        <p:spPr>
          <a:xfrm>
            <a:off x="1034329" y="4813872"/>
            <a:ext cx="4037079" cy="1785104"/>
          </a:xfrm>
          <a:prstGeom prst="rect">
            <a:avLst/>
          </a:prstGeom>
          <a:noFill/>
        </p:spPr>
        <p:txBody>
          <a:bodyPr wrap="square" rtlCol="0">
            <a:spAutoFit/>
          </a:bodyPr>
          <a:lstStyle/>
          <a:p>
            <a:pPr marL="111125" indent="-111125">
              <a:spcAft>
                <a:spcPts val="0"/>
              </a:spcAft>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What do I want to accomplish? </a:t>
            </a:r>
          </a:p>
          <a:p>
            <a:pPr marL="88900" indent="0">
              <a:spcAft>
                <a:spcPts val="300"/>
              </a:spcAft>
              <a:buClr>
                <a:srgbClr val="ED1C24"/>
              </a:buClr>
              <a:buSzPct val="120000"/>
              <a:buFont typeface="Ubuntu" panose="020B0504030602030204" pitchFamily="34" charset="0"/>
              <a:buNone/>
            </a:pPr>
            <a:r>
              <a:rPr lang="en-US" sz="1500" kern="100" dirty="0">
                <a:solidFill>
                  <a:schemeClr val="tx1">
                    <a:lumMod val="65000"/>
                    <a:lumOff val="35000"/>
                  </a:schemeClr>
                </a:solidFill>
                <a:latin typeface="Ubuntu"/>
                <a:ea typeface="Calibri"/>
                <a:cs typeface="Times New Roman"/>
              </a:rPr>
              <a:t>Event in the community to raise awareness and create excitement.</a:t>
            </a:r>
          </a:p>
          <a:p>
            <a:pPr marL="111125" indent="-111125">
              <a:spcAft>
                <a:spcPts val="0"/>
              </a:spcAft>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Where will your project take place</a:t>
            </a:r>
            <a:r>
              <a:rPr lang="en-US" sz="1500" kern="100" dirty="0">
                <a:solidFill>
                  <a:srgbClr val="013B82"/>
                </a:solidFill>
                <a:latin typeface="Ubuntu" panose="020B0504030602030204" pitchFamily="34" charset="0"/>
                <a:ea typeface="Calibri" panose="020F0502020204030204" pitchFamily="34" charset="0"/>
                <a:cs typeface="Times New Roman" panose="02020603050405020304" pitchFamily="18" charset="0"/>
              </a:rPr>
              <a:t>? </a:t>
            </a:r>
          </a:p>
          <a:p>
            <a:pPr marL="88900" indent="0">
              <a:spcAft>
                <a:spcPts val="300"/>
              </a:spcAft>
              <a:buClr>
                <a:srgbClr val="ED1C24"/>
              </a:buClr>
              <a:buSzPct val="120000"/>
              <a:buFont typeface="Ubuntu" panose="020B0504030602030204" pitchFamily="34" charset="0"/>
              <a:buNone/>
            </a:pPr>
            <a:r>
              <a:rPr lang="en-US" sz="1500" kern="100" dirty="0">
                <a:solidFill>
                  <a:schemeClr val="tx1">
                    <a:lumMod val="65000"/>
                    <a:lumOff val="35000"/>
                  </a:schemeClr>
                </a:solidFill>
                <a:latin typeface="Ubuntu"/>
                <a:ea typeface="Calibri"/>
                <a:cs typeface="Times New Roman"/>
              </a:rPr>
              <a:t>At a school or community event.</a:t>
            </a:r>
          </a:p>
          <a:p>
            <a:pPr marL="111125" indent="-111125">
              <a:spcAft>
                <a:spcPts val="0"/>
              </a:spcAft>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Who will be involved? </a:t>
            </a:r>
          </a:p>
          <a:p>
            <a:pPr marL="88900" indent="0">
              <a:spcAft>
                <a:spcPts val="600"/>
              </a:spcAft>
              <a:buClr>
                <a:srgbClr val="ED1C24"/>
              </a:buClr>
              <a:buSzPct val="120000"/>
              <a:buFont typeface="Ubuntu" panose="020B0504030602030204" pitchFamily="34" charset="0"/>
              <a:buNone/>
            </a:pPr>
            <a:r>
              <a:rPr lang="en-US" sz="1500" kern="100" dirty="0">
                <a:solidFill>
                  <a:schemeClr val="tx1">
                    <a:lumMod val="65000"/>
                    <a:lumOff val="35000"/>
                  </a:schemeClr>
                </a:solidFill>
                <a:latin typeface="Ubuntu"/>
                <a:ea typeface="Calibri"/>
                <a:cs typeface="Times New Roman"/>
              </a:rPr>
              <a:t>Mentors, teachers, athletes, myself</a:t>
            </a:r>
          </a:p>
        </p:txBody>
      </p:sp>
      <p:graphicFrame>
        <p:nvGraphicFramePr>
          <p:cNvPr id="24" name="Tabla 4">
            <a:extLst>
              <a:ext uri="{FF2B5EF4-FFF2-40B4-BE49-F238E27FC236}">
                <a16:creationId xmlns:a16="http://schemas.microsoft.com/office/drawing/2014/main" id="{F4967E93-7DD0-82FB-164F-778604C27021}"/>
              </a:ext>
            </a:extLst>
          </p:cNvPr>
          <p:cNvGraphicFramePr>
            <a:graphicFrameLocks noGrp="1"/>
          </p:cNvGraphicFramePr>
          <p:nvPr>
            <p:extLst>
              <p:ext uri="{D42A27DB-BD31-4B8C-83A1-F6EECF244321}">
                <p14:modId xmlns:p14="http://schemas.microsoft.com/office/powerpoint/2010/main" val="1128150483"/>
              </p:ext>
            </p:extLst>
          </p:nvPr>
        </p:nvGraphicFramePr>
        <p:xfrm>
          <a:off x="5656540" y="4196406"/>
          <a:ext cx="5207343" cy="2634765"/>
        </p:xfrm>
        <a:graphic>
          <a:graphicData uri="http://schemas.openxmlformats.org/drawingml/2006/table">
            <a:tbl>
              <a:tblPr firstRow="1" bandRow="1">
                <a:tableStyleId>{5C22544A-7EE6-4342-B048-85BDC9FD1C3A}</a:tableStyleId>
              </a:tblPr>
              <a:tblGrid>
                <a:gridCol w="216196">
                  <a:extLst>
                    <a:ext uri="{9D8B030D-6E8A-4147-A177-3AD203B41FA5}">
                      <a16:colId xmlns:a16="http://schemas.microsoft.com/office/drawing/2014/main" val="1360919406"/>
                    </a:ext>
                  </a:extLst>
                </a:gridCol>
                <a:gridCol w="4749397">
                  <a:extLst>
                    <a:ext uri="{9D8B030D-6E8A-4147-A177-3AD203B41FA5}">
                      <a16:colId xmlns:a16="http://schemas.microsoft.com/office/drawing/2014/main" val="3348204769"/>
                    </a:ext>
                  </a:extLst>
                </a:gridCol>
                <a:gridCol w="241750">
                  <a:extLst>
                    <a:ext uri="{9D8B030D-6E8A-4147-A177-3AD203B41FA5}">
                      <a16:colId xmlns:a16="http://schemas.microsoft.com/office/drawing/2014/main" val="69885601"/>
                    </a:ext>
                  </a:extLst>
                </a:gridCol>
              </a:tblGrid>
              <a:tr h="180000">
                <a:tc gridSpan="2">
                  <a:txBody>
                    <a:bodyPr/>
                    <a:lstStyle/>
                    <a:p>
                      <a:endParaRPr lang="es-PA" sz="300" dirty="0">
                        <a:latin typeface="Ubuntu" panose="020B0504030602030204" pitchFamily="34" charset="0"/>
                      </a:endParaRPr>
                    </a:p>
                  </a:txBody>
                  <a:tcPr marL="93438" marR="93438" marT="46719" marB="46719">
                    <a:lnL>
                      <a:noFill/>
                    </a:lnL>
                    <a:lnR w="12700" cmpd="sng">
                      <a:noFill/>
                    </a:lnR>
                    <a:lnT w="12700" cap="flat" cmpd="sng" algn="ctr">
                      <a:noFill/>
                      <a:prstDash val="solid"/>
                      <a:round/>
                      <a:headEnd type="none" w="med" len="med"/>
                      <a:tailEnd type="none" w="med" len="med"/>
                    </a:lnT>
                    <a:lnB w="12700" cmpd="sng">
                      <a:noFill/>
                    </a:lnB>
                    <a:solidFill>
                      <a:srgbClr val="DDF5FF"/>
                    </a:solidFill>
                  </a:tcPr>
                </a:tc>
                <a:tc hMerge="1">
                  <a:txBody>
                    <a:bodyPr/>
                    <a:lstStyle/>
                    <a:p>
                      <a:endParaRPr lang="es-PA"/>
                    </a:p>
                  </a:txBody>
                  <a:tcPr>
                    <a:lnL w="12700" cmpd="sng">
                      <a:noFill/>
                    </a:lnL>
                  </a:tcPr>
                </a:tc>
                <a:tc>
                  <a:txBody>
                    <a:bodyPr/>
                    <a:lstStyle/>
                    <a:p>
                      <a:endParaRPr lang="es-PA" sz="300" dirty="0">
                        <a:latin typeface="Ubuntu" panose="020B0504030602030204" pitchFamily="34" charset="0"/>
                      </a:endParaRPr>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521977430"/>
                  </a:ext>
                </a:extLst>
              </a:tr>
              <a:tr h="396000">
                <a:tc rowSpan="3">
                  <a:txBody>
                    <a:bodyPr/>
                    <a:lstStyle/>
                    <a:p>
                      <a:endParaRPr lang="es-PA" sz="300" dirty="0">
                        <a:latin typeface="Ubuntu" panose="020B0504030602030204" pitchFamily="34" charset="0"/>
                        <a:ea typeface="Yu Gothic" panose="020B0400000000000000" pitchFamily="34" charset="-128"/>
                      </a:endParaRPr>
                    </a:p>
                  </a:txBody>
                  <a:tcPr marL="93438" marR="93438" marT="46719" marB="4671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6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The</a:t>
                      </a:r>
                      <a:r>
                        <a:rPr kumimoji="0" lang="es-PA" sz="16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rPr>
                        <a:t> </a:t>
                      </a:r>
                      <a:r>
                        <a:rPr kumimoji="0" lang="es-PA" sz="16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Impact</a:t>
                      </a:r>
                      <a:endParaRPr kumimoji="0" lang="es-PA" sz="16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38100" cap="flat" cmpd="sng" algn="ctr">
                      <a:no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a:txBody>
                    <a:bodyPr/>
                    <a:lstStyle/>
                    <a:p>
                      <a:endParaRPr lang="es-PA" sz="600" dirty="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13947618"/>
                  </a:ext>
                </a:extLst>
              </a:tr>
              <a:tr h="643287">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tc rowSpan="2">
                  <a:txBody>
                    <a:bodyPr/>
                    <a:lstStyle/>
                    <a:p>
                      <a:pPr marL="88900" indent="0" algn="l" defTabSz="914400" rtl="0" eaLnBrk="1" latinLnBrk="0" hangingPunct="1">
                        <a:spcAft>
                          <a:spcPts val="0"/>
                        </a:spcAft>
                        <a:buClr>
                          <a:srgbClr val="ED1C24"/>
                        </a:buClr>
                        <a:buSzPct val="120000"/>
                        <a:buFont typeface="Ubuntu" panose="020B0504030602030204" pitchFamily="34" charset="0"/>
                        <a:buNone/>
                      </a:pPr>
                      <a:endParaRPr kumimoji="0" lang="en-US" sz="1600" b="0" i="0" u="none" strike="noStrike" kern="100" cap="none" spc="0" normalizeH="0" baseline="0" dirty="0">
                        <a:ln>
                          <a:noFill/>
                        </a:ln>
                        <a:solidFill>
                          <a:schemeClr val="bg1"/>
                        </a:solidFill>
                        <a:effectLst/>
                        <a:uLnTx/>
                        <a:uFillTx/>
                        <a:latin typeface="Ubuntu" panose="020B0504030602030204" pitchFamily="34" charset="0"/>
                        <a:ea typeface="Calibri" panose="020F0502020204030204" pitchFamily="34" charset="0"/>
                        <a:cs typeface="Times New Roman" panose="02020603050405020304" pitchFamily="18"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chemeClr val="bg1"/>
                    </a:solidFill>
                  </a:tcPr>
                </a:tc>
                <a:tc>
                  <a:txBody>
                    <a:bodyPr/>
                    <a:lstStyle/>
                    <a:p>
                      <a:endParaRPr lang="es-PA" sz="600" dirty="0"/>
                    </a:p>
                  </a:txBody>
                  <a:tcPr marL="92737" marR="92737" marT="46368" marB="46368">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014186931"/>
                  </a:ext>
                </a:extLst>
              </a:tr>
              <a:tr h="1235478">
                <a:tc vMerge="1">
                  <a:txBody>
                    <a:bodyPr/>
                    <a:lstStyle/>
                    <a:p>
                      <a:endParaRPr lang="es-PA"/>
                    </a:p>
                  </a:txBody>
                  <a:tcPr/>
                </a:tc>
                <a:tc vMerge="1">
                  <a:txBody>
                    <a:bodyPr/>
                    <a:lstStyle/>
                    <a:p>
                      <a:endParaRPr lang="es-PA"/>
                    </a:p>
                  </a:txBody>
                  <a:tcPr>
                    <a:lnL w="12700" cmpd="sng">
                      <a:noFill/>
                    </a:lnL>
                  </a:tcPr>
                </a:tc>
                <a:tc>
                  <a:txBody>
                    <a:bodyPr/>
                    <a:lstStyle/>
                    <a:p>
                      <a:endParaRPr lang="es-PA" sz="600" dirty="0"/>
                    </a:p>
                  </a:txBody>
                  <a:tcPr marL="92737" marR="92737" marT="46368" marB="46368">
                    <a:lnL w="12700" cap="flat" cmpd="sng" algn="ctr">
                      <a:solidFill>
                        <a:srgbClr val="185EA8"/>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754814950"/>
                  </a:ext>
                </a:extLst>
              </a:tr>
              <a:tr h="180000">
                <a:tc gridSpan="3">
                  <a:txBody>
                    <a:bodyPr/>
                    <a:lstStyle/>
                    <a:p>
                      <a:endParaRPr lang="es-PA" sz="300" dirty="0">
                        <a:latin typeface="Yu Gothic" panose="020B0400000000000000" pitchFamily="34" charset="-128"/>
                        <a:ea typeface="Yu Gothic" panose="020B0400000000000000" pitchFamily="34" charset="-128"/>
                      </a:endParaRPr>
                    </a:p>
                  </a:txBody>
                  <a:tcPr marL="93438" marR="93438" marT="46719" marB="46719">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lnT w="12700" cap="flat" cmpd="sng" algn="ctr">
                      <a:solidFill>
                        <a:srgbClr val="013B82"/>
                      </a:solidFill>
                      <a:prstDash val="dot"/>
                      <a:round/>
                      <a:headEnd type="none" w="med" len="med"/>
                      <a:tailEnd type="none" w="med" len="med"/>
                    </a:lnT>
                  </a:tcPr>
                </a:tc>
                <a:tc hMerge="1">
                  <a:txBody>
                    <a:bodyPr/>
                    <a:lstStyle/>
                    <a:p>
                      <a:endParaRPr lang="es-PA" sz="800"/>
                    </a:p>
                  </a:txBody>
                  <a:tcPr marL="93438" marR="93438" marT="46719" marB="46719">
                    <a:lnT w="12700" cmpd="sng">
                      <a:noFill/>
                    </a:lnT>
                    <a:solidFill>
                      <a:srgbClr val="DDF5FF"/>
                    </a:solidFill>
                  </a:tcPr>
                </a:tc>
                <a:extLst>
                  <a:ext uri="{0D108BD9-81ED-4DB2-BD59-A6C34878D82A}">
                    <a16:rowId xmlns:a16="http://schemas.microsoft.com/office/drawing/2014/main" val="1243274102"/>
                  </a:ext>
                </a:extLst>
              </a:tr>
            </a:tbl>
          </a:graphicData>
        </a:graphic>
      </p:graphicFrame>
      <p:sp>
        <p:nvSpPr>
          <p:cNvPr id="26" name="TextBox 25">
            <a:extLst>
              <a:ext uri="{FF2B5EF4-FFF2-40B4-BE49-F238E27FC236}">
                <a16:creationId xmlns:a16="http://schemas.microsoft.com/office/drawing/2014/main" id="{B2292717-7A93-870F-0434-804BC6FF2973}"/>
              </a:ext>
            </a:extLst>
          </p:cNvPr>
          <p:cNvSpPr txBox="1"/>
          <p:nvPr/>
        </p:nvSpPr>
        <p:spPr>
          <a:xfrm>
            <a:off x="5930266" y="4813872"/>
            <a:ext cx="4875968" cy="1631216"/>
          </a:xfrm>
          <a:prstGeom prst="rect">
            <a:avLst/>
          </a:prstGeom>
          <a:noFill/>
        </p:spPr>
        <p:txBody>
          <a:bodyPr wrap="square" lIns="91440" tIns="45720" rIns="91440" bIns="45720" rtlCol="0" anchor="t">
            <a:spAutoFit/>
          </a:bodyPr>
          <a:lstStyle/>
          <a:p>
            <a:pPr marL="111125" indent="-111125">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What would the result of your project be? </a:t>
            </a:r>
          </a:p>
          <a:p>
            <a:pPr marL="88900">
              <a:spcAft>
                <a:spcPts val="600"/>
              </a:spcAft>
              <a:buClr>
                <a:srgbClr val="ED1C24"/>
              </a:buClr>
              <a:buSzPct val="120000"/>
            </a:pPr>
            <a:r>
              <a:rPr lang="en-US" sz="1500" kern="100" dirty="0">
                <a:solidFill>
                  <a:schemeClr val="tx1">
                    <a:lumMod val="65000"/>
                    <a:lumOff val="35000"/>
                  </a:schemeClr>
                </a:solidFill>
                <a:latin typeface="Ubuntu"/>
                <a:ea typeface="Calibri"/>
                <a:cs typeface="Times New Roman"/>
              </a:rPr>
              <a:t>Increase in athletes under 25 from 35% to 50% </a:t>
            </a:r>
          </a:p>
          <a:p>
            <a:pPr marL="111125" indent="-111125">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How will you evaluate your project? </a:t>
            </a:r>
          </a:p>
          <a:p>
            <a:pPr marL="88900">
              <a:spcAft>
                <a:spcPts val="600"/>
              </a:spcAft>
              <a:buClr>
                <a:srgbClr val="ED1C24"/>
              </a:buClr>
              <a:buSzPct val="120000"/>
            </a:pPr>
            <a:r>
              <a:rPr lang="en-US" sz="1500" kern="100" dirty="0">
                <a:solidFill>
                  <a:schemeClr val="tx1">
                    <a:lumMod val="65000"/>
                    <a:lumOff val="35000"/>
                  </a:schemeClr>
                </a:solidFill>
                <a:latin typeface="Ubuntu"/>
                <a:ea typeface="Calibri"/>
                <a:cs typeface="Times New Roman"/>
              </a:rPr>
              <a:t>Compare numbers of athletes under 25 over 5 years.</a:t>
            </a:r>
          </a:p>
          <a:p>
            <a:pPr marL="111125" indent="-111125">
              <a:buClr>
                <a:srgbClr val="ED1C24"/>
              </a:buClr>
              <a:buSzPct val="120000"/>
              <a:buFont typeface="Ubuntu" panose="020B0504030602030204" pitchFamily="34" charset="0"/>
              <a:buChar char="›"/>
            </a:pPr>
            <a:r>
              <a:rPr lang="en-US" sz="1500" b="1" kern="100" dirty="0">
                <a:solidFill>
                  <a:srgbClr val="013B82"/>
                </a:solidFill>
                <a:latin typeface="Ubuntu Light" panose="020B0304030602030204" pitchFamily="34" charset="0"/>
                <a:ea typeface="Calibri" panose="020F0502020204030204" pitchFamily="34" charset="0"/>
                <a:cs typeface="Times New Roman" panose="02020603050405020304" pitchFamily="18" charset="0"/>
              </a:rPr>
              <a:t>How will you make it sustainable? </a:t>
            </a:r>
          </a:p>
          <a:p>
            <a:pPr marL="88900">
              <a:spcAft>
                <a:spcPts val="600"/>
              </a:spcAft>
              <a:buClr>
                <a:srgbClr val="ED1C24"/>
              </a:buClr>
              <a:buSzPct val="120000"/>
            </a:pPr>
            <a:r>
              <a:rPr lang="en-US" sz="1500" kern="100" dirty="0">
                <a:solidFill>
                  <a:schemeClr val="tx1">
                    <a:lumMod val="65000"/>
                    <a:lumOff val="35000"/>
                  </a:schemeClr>
                </a:solidFill>
                <a:latin typeface="Ubuntu"/>
                <a:ea typeface="Calibri"/>
                <a:cs typeface="Times New Roman"/>
              </a:rPr>
              <a:t>Peer mentorship program.</a:t>
            </a:r>
          </a:p>
        </p:txBody>
      </p:sp>
    </p:spTree>
    <p:extLst>
      <p:ext uri="{BB962C8B-B14F-4D97-AF65-F5344CB8AC3E}">
        <p14:creationId xmlns:p14="http://schemas.microsoft.com/office/powerpoint/2010/main" val="3581683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14B2-CC22-3677-BFA7-0B6756D609EF}"/>
            </a:ext>
          </a:extLst>
        </p:cNvPr>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EC73A1EF-F012-CA7A-9D9E-01359DB1A9E9}"/>
              </a:ext>
            </a:extLst>
          </p:cNvPr>
          <p:cNvGraphicFramePr>
            <a:graphicFrameLocks noGrp="1"/>
          </p:cNvGraphicFramePr>
          <p:nvPr>
            <p:extLst>
              <p:ext uri="{D42A27DB-BD31-4B8C-83A1-F6EECF244321}">
                <p14:modId xmlns:p14="http://schemas.microsoft.com/office/powerpoint/2010/main" val="884517505"/>
              </p:ext>
            </p:extLst>
          </p:nvPr>
        </p:nvGraphicFramePr>
        <p:xfrm>
          <a:off x="722933" y="1076420"/>
          <a:ext cx="7825813" cy="5535341"/>
        </p:xfrm>
        <a:graphic>
          <a:graphicData uri="http://schemas.openxmlformats.org/drawingml/2006/table">
            <a:tbl>
              <a:tblPr firstRow="1" bandRow="1">
                <a:tableStyleId>{5C22544A-7EE6-4342-B048-85BDC9FD1C3A}</a:tableStyleId>
              </a:tblPr>
              <a:tblGrid>
                <a:gridCol w="185835">
                  <a:extLst>
                    <a:ext uri="{9D8B030D-6E8A-4147-A177-3AD203B41FA5}">
                      <a16:colId xmlns:a16="http://schemas.microsoft.com/office/drawing/2014/main" val="784872245"/>
                    </a:ext>
                  </a:extLst>
                </a:gridCol>
                <a:gridCol w="169246">
                  <a:extLst>
                    <a:ext uri="{9D8B030D-6E8A-4147-A177-3AD203B41FA5}">
                      <a16:colId xmlns:a16="http://schemas.microsoft.com/office/drawing/2014/main" val="2329577228"/>
                    </a:ext>
                  </a:extLst>
                </a:gridCol>
                <a:gridCol w="208280">
                  <a:extLst>
                    <a:ext uri="{9D8B030D-6E8A-4147-A177-3AD203B41FA5}">
                      <a16:colId xmlns:a16="http://schemas.microsoft.com/office/drawing/2014/main" val="1259728211"/>
                    </a:ext>
                  </a:extLst>
                </a:gridCol>
                <a:gridCol w="1161463">
                  <a:extLst>
                    <a:ext uri="{9D8B030D-6E8A-4147-A177-3AD203B41FA5}">
                      <a16:colId xmlns:a16="http://schemas.microsoft.com/office/drawing/2014/main" val="2999127344"/>
                    </a:ext>
                  </a:extLst>
                </a:gridCol>
                <a:gridCol w="183995">
                  <a:extLst>
                    <a:ext uri="{9D8B030D-6E8A-4147-A177-3AD203B41FA5}">
                      <a16:colId xmlns:a16="http://schemas.microsoft.com/office/drawing/2014/main" val="794918554"/>
                    </a:ext>
                  </a:extLst>
                </a:gridCol>
                <a:gridCol w="1843966">
                  <a:extLst>
                    <a:ext uri="{9D8B030D-6E8A-4147-A177-3AD203B41FA5}">
                      <a16:colId xmlns:a16="http://schemas.microsoft.com/office/drawing/2014/main" val="4088032981"/>
                    </a:ext>
                  </a:extLst>
                </a:gridCol>
                <a:gridCol w="172235">
                  <a:extLst>
                    <a:ext uri="{9D8B030D-6E8A-4147-A177-3AD203B41FA5}">
                      <a16:colId xmlns:a16="http://schemas.microsoft.com/office/drawing/2014/main" val="1360919406"/>
                    </a:ext>
                  </a:extLst>
                </a:gridCol>
                <a:gridCol w="1585697">
                  <a:extLst>
                    <a:ext uri="{9D8B030D-6E8A-4147-A177-3AD203B41FA5}">
                      <a16:colId xmlns:a16="http://schemas.microsoft.com/office/drawing/2014/main" val="3348204769"/>
                    </a:ext>
                  </a:extLst>
                </a:gridCol>
                <a:gridCol w="1841493">
                  <a:extLst>
                    <a:ext uri="{9D8B030D-6E8A-4147-A177-3AD203B41FA5}">
                      <a16:colId xmlns:a16="http://schemas.microsoft.com/office/drawing/2014/main" val="2062562213"/>
                    </a:ext>
                  </a:extLst>
                </a:gridCol>
                <a:gridCol w="169642">
                  <a:extLst>
                    <a:ext uri="{9D8B030D-6E8A-4147-A177-3AD203B41FA5}">
                      <a16:colId xmlns:a16="http://schemas.microsoft.com/office/drawing/2014/main" val="1211725926"/>
                    </a:ext>
                  </a:extLst>
                </a:gridCol>
                <a:gridCol w="129654">
                  <a:extLst>
                    <a:ext uri="{9D8B030D-6E8A-4147-A177-3AD203B41FA5}">
                      <a16:colId xmlns:a16="http://schemas.microsoft.com/office/drawing/2014/main" val="1933741318"/>
                    </a:ext>
                  </a:extLst>
                </a:gridCol>
                <a:gridCol w="174307">
                  <a:extLst>
                    <a:ext uri="{9D8B030D-6E8A-4147-A177-3AD203B41FA5}">
                      <a16:colId xmlns:a16="http://schemas.microsoft.com/office/drawing/2014/main" val="116236045"/>
                    </a:ext>
                  </a:extLst>
                </a:gridCol>
              </a:tblGrid>
              <a:tr h="147059">
                <a:tc gridSpan="2">
                  <a:txBody>
                    <a:bodyPr/>
                    <a:lstStyle/>
                    <a:p>
                      <a:pPr algn="l"/>
                      <a:endParaRPr lang="es-PA" sz="300">
                        <a:solidFill>
                          <a:srgbClr val="013B82"/>
                        </a:solidFill>
                        <a:latin typeface="Ubuntu" panose="020B0504030602030204" pitchFamily="34" charset="0"/>
                      </a:endParaRPr>
                    </a:p>
                  </a:txBody>
                  <a:tcPr marL="70917" marR="70917" marT="35459" marB="3545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s-PA" sz="300">
                        <a:solidFill>
                          <a:srgbClr val="013B82"/>
                        </a:solidFill>
                        <a:latin typeface="Ubuntu" panose="020B0504030602030204" pitchFamily="34" charset="0"/>
                      </a:endParaRPr>
                    </a:p>
                  </a:txBody>
                  <a:tcPr marL="70917" marR="70917" marT="35459" marB="3545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lnL w="12700" cmpd="sng">
                      <a:noFill/>
                    </a:lnL>
                  </a:tcPr>
                </a:tc>
                <a:tc hMerge="1">
                  <a:txBody>
                    <a:bodyPr/>
                    <a:lstStyle/>
                    <a:p>
                      <a:endParaRPr lang="en-US"/>
                    </a:p>
                  </a:txBody>
                  <a:tcPr/>
                </a:tc>
                <a:tc gridSpan="7">
                  <a:txBody>
                    <a:bodyPr/>
                    <a:lstStyle/>
                    <a:p>
                      <a:endParaRPr lang="en-US" sz="300"/>
                    </a:p>
                  </a:txBody>
                  <a:tcPr marL="70917" marR="70917" marT="35459" marB="3545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solidFill>
                        <a:srgbClr val="013B82"/>
                      </a:solidFill>
                      <a:prstDash val="solid"/>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9622110"/>
                  </a:ext>
                </a:extLst>
              </a:tr>
              <a:tr h="416278">
                <a:tc gridSpan="2">
                  <a:txBody>
                    <a:bodyPr/>
                    <a:lstStyle/>
                    <a:p>
                      <a:pPr algn="l"/>
                      <a:endParaRPr lang="es-PA" sz="1400">
                        <a:solidFill>
                          <a:srgbClr val="013B82"/>
                        </a:solidFill>
                        <a:latin typeface="Ubuntu" panose="020B0504030602030204" pitchFamily="34" charset="0"/>
                      </a:endParaRPr>
                    </a:p>
                  </a:txBody>
                  <a:tcPr marL="70917" marR="70917" marT="35459" marB="3545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PA" sz="1400" b="1" dirty="0">
                          <a:solidFill>
                            <a:srgbClr val="013B82"/>
                          </a:solidFill>
                          <a:latin typeface="Ubuntu" panose="020B0504030602030204" pitchFamily="34" charset="0"/>
                        </a:rPr>
                        <a:t>Project </a:t>
                      </a:r>
                      <a:r>
                        <a:rPr lang="es-PA" sz="1400" b="1" dirty="0" err="1">
                          <a:solidFill>
                            <a:srgbClr val="013B82"/>
                          </a:solidFill>
                          <a:latin typeface="Ubuntu" panose="020B0504030602030204" pitchFamily="34" charset="0"/>
                        </a:rPr>
                        <a:t>Name</a:t>
                      </a:r>
                      <a:endParaRPr lang="es-PA" sz="1400" b="1" dirty="0">
                        <a:solidFill>
                          <a:srgbClr val="013B82"/>
                        </a:solidFill>
                        <a:latin typeface="Ubuntu" panose="020B0504030602030204" pitchFamily="34" charset="0"/>
                      </a:endParaRPr>
                    </a:p>
                  </a:txBody>
                  <a:tcPr marL="72467" marR="72467" marT="36233" marB="3623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38100" cap="flat" cmpd="sng" algn="ctr">
                      <a:noFill/>
                      <a:prstDash val="solid"/>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marL="93438" marR="93438" marT="46719" marB="46719" anchor="b">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5">
                  <a:txBody>
                    <a:bodyPr/>
                    <a:lstStyle/>
                    <a:p>
                      <a:endParaRPr lang="en-US" sz="1200" dirty="0">
                        <a:solidFill>
                          <a:schemeClr val="tx1">
                            <a:lumMod val="75000"/>
                            <a:lumOff val="25000"/>
                          </a:schemeClr>
                        </a:solidFill>
                        <a:latin typeface="Ubuntu Light" panose="020B0304030602030204" pitchFamily="34" charset="0"/>
                      </a:endParaRPr>
                    </a:p>
                  </a:txBody>
                  <a:tcPr marL="70917" marR="70917" marT="35459" marB="3545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2700" cmpd="sng">
                      <a:noFill/>
                    </a:lnL>
                  </a:tcPr>
                </a:tc>
                <a:tc gridSpan="2">
                  <a:txBody>
                    <a:bodyPr/>
                    <a:lstStyle/>
                    <a:p>
                      <a:endParaRPr lang="es-PA" sz="1400"/>
                    </a:p>
                  </a:txBody>
                  <a:tcPr marL="72467" marR="72467" marT="36233" marB="36233" anchor="b">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pPr algn="ctr"/>
                      <a:endParaRPr lang="es-PA" sz="1800">
                        <a:solidFill>
                          <a:srgbClr val="013B82"/>
                        </a:solidFill>
                        <a:latin typeface="Ubuntu" panose="020B0504030602030204" pitchFamily="34" charset="0"/>
                      </a:endParaRPr>
                    </a:p>
                  </a:txBody>
                  <a:tcPr marL="93438" marR="93438" marT="46719" marB="46719"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736027936"/>
                  </a:ext>
                </a:extLst>
              </a:tr>
              <a:tr h="162305">
                <a:tc gridSpan="3">
                  <a:txBody>
                    <a:bodyPr/>
                    <a:lstStyle/>
                    <a:p>
                      <a:endParaRPr lang="es-PA" sz="300" dirty="0"/>
                    </a:p>
                  </a:txBody>
                  <a:tcPr marL="70917" marR="70917" marT="35459" marB="3545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hMerge="1">
                  <a:txBody>
                    <a:bodyPr/>
                    <a:lstStyle/>
                    <a:p>
                      <a:endParaRPr lang="es-PA"/>
                    </a:p>
                  </a:txBody>
                  <a:tcPr>
                    <a:lnL w="12700" cmpd="sng">
                      <a:noFill/>
                    </a:lnL>
                    <a:lnT w="12700" cmpd="sng">
                      <a:noFill/>
                    </a:lnT>
                    <a:solidFill>
                      <a:srgbClr val="DDF5FF"/>
                    </a:solidFill>
                  </a:tcPr>
                </a:tc>
                <a:tc gridSpan="2">
                  <a:txBody>
                    <a:bodyPr/>
                    <a:lstStyle/>
                    <a:p>
                      <a:endParaRPr lang="es-PA" sz="300" dirty="0"/>
                    </a:p>
                  </a:txBody>
                  <a:tcPr marL="72467" marR="72467" marT="36233" marB="36233" anchor="ctr">
                    <a:lnL w="9525" cap="flat" cmpd="sng" algn="ctr">
                      <a:noFill/>
                      <a:prstDash val="dot"/>
                      <a:round/>
                      <a:headEnd type="none" w="med" len="med"/>
                      <a:tailEnd type="none" w="med" len="med"/>
                    </a:lnL>
                    <a:lnR w="9525" cap="flat" cmpd="sng" algn="ctr">
                      <a:no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4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3">
                  <a:txBody>
                    <a:bodyPr/>
                    <a:lstStyle/>
                    <a:p>
                      <a:endParaRPr lang="en-US" sz="300"/>
                    </a:p>
                  </a:txBody>
                  <a:tcPr marL="70917" marR="70917" marT="35459" marB="35459"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tcPr>
                </a:tc>
                <a:tc hMerge="1">
                  <a:txBody>
                    <a:bodyPr/>
                    <a:lstStyle/>
                    <a:p>
                      <a:endParaRPr lang="es-PA"/>
                    </a:p>
                  </a:txBody>
                  <a:tcPr>
                    <a:lnL w="12700" cmpd="sng">
                      <a:noFill/>
                    </a:lnL>
                  </a:tcPr>
                </a:tc>
                <a:tc>
                  <a:txBody>
                    <a:bodyPr/>
                    <a:lstStyle/>
                    <a:p>
                      <a:endParaRPr lang="es-PA" sz="300"/>
                    </a:p>
                  </a:txBody>
                  <a:tcPr marL="72467" marR="72467" marT="36233" marB="36233">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3">
                  <a:txBody>
                    <a:bodyPr/>
                    <a:lstStyle/>
                    <a:p>
                      <a:endParaRPr lang="es-PA" sz="300"/>
                    </a:p>
                  </a:txBody>
                  <a:tcPr marL="72467" marR="72467" marT="36233" marB="36233">
                    <a:lnL w="9525" cap="flat" cmpd="sng" algn="ctr">
                      <a:noFill/>
                      <a:prstDash val="dot"/>
                      <a:round/>
                      <a:headEnd type="none" w="med" len="med"/>
                      <a:tailEnd type="none" w="med" len="med"/>
                    </a:lnL>
                    <a:lnR w="9525" cap="flat" cmpd="sng" algn="ctr">
                      <a:no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a:p>
                  </a:txBody>
                  <a:tcPr>
                    <a:solidFill>
                      <a:srgbClr val="DDF5FF"/>
                    </a:solidFill>
                  </a:tcPr>
                </a:tc>
                <a:tc hMerge="1">
                  <a:txBody>
                    <a:bodyPr/>
                    <a:lstStyle/>
                    <a:p>
                      <a:endParaRPr lang="es-PA" sz="4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03080341"/>
                  </a:ext>
                </a:extLst>
              </a:tr>
              <a:tr h="402611">
                <a:tc gridSpan="2">
                  <a:txBody>
                    <a:bodyPr/>
                    <a:lstStyle/>
                    <a:p>
                      <a:endParaRPr lang="es-PA" sz="1400"/>
                    </a:p>
                  </a:txBody>
                  <a:tcPr marL="71923" marR="71923" marT="35961" marB="35961">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gridSpan="3">
                  <a:txBody>
                    <a:bodyPr/>
                    <a:lstStyle/>
                    <a:p>
                      <a:pPr algn="r"/>
                      <a:r>
                        <a:rPr lang="es-PA" sz="1400" b="1" dirty="0">
                          <a:solidFill>
                            <a:srgbClr val="013B82"/>
                          </a:solidFill>
                          <a:latin typeface="Ubuntu" panose="020B0504030602030204" pitchFamily="34" charset="0"/>
                          <a:ea typeface="Yu Gothic" panose="020B0400000000000000" pitchFamily="34" charset="-128"/>
                        </a:rPr>
                        <a:t>Project Manager</a:t>
                      </a:r>
                    </a:p>
                  </a:txBody>
                  <a:tcPr marL="72467" marR="72467" marT="36233" marB="3623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lnL w="12700" cap="flat" cmpd="sng" algn="ctr">
                      <a:solidFill>
                        <a:srgbClr val="013B82"/>
                      </a:solidFill>
                      <a:prstDash val="dot"/>
                      <a:round/>
                      <a:headEnd type="none" w="med" len="med"/>
                      <a:tailEnd type="none" w="med" len="med"/>
                    </a:lnL>
                    <a:lnT w="12700" cmpd="sng">
                      <a:noFill/>
                    </a:lnT>
                  </a:tcPr>
                </a:tc>
                <a:tc hMerge="1">
                  <a:txBody>
                    <a:bodyPr/>
                    <a:lstStyle/>
                    <a:p>
                      <a:endParaRPr lang="en-US"/>
                    </a:p>
                  </a:txBody>
                  <a:tcPr>
                    <a:lnT w="12700" cap="flat" cmpd="sng" algn="ctr">
                      <a:solidFill>
                        <a:srgbClr val="013B82"/>
                      </a:solidFill>
                      <a:prstDash val="dot"/>
                      <a:round/>
                      <a:headEnd type="none" w="med" len="med"/>
                      <a:tailEnd type="none" w="med" len="med"/>
                    </a:lnT>
                  </a:tcPr>
                </a:tc>
                <a:tc gridSpan="5">
                  <a:txBody>
                    <a:bodyPr/>
                    <a:lstStyle/>
                    <a:p>
                      <a:endParaRPr lang="en-US" sz="1200" dirty="0">
                        <a:solidFill>
                          <a:schemeClr val="tx1">
                            <a:lumMod val="75000"/>
                            <a:lumOff val="25000"/>
                          </a:schemeClr>
                        </a:solidFill>
                        <a:latin typeface="Ubuntu Light" panose="020B0304030602030204" pitchFamily="34" charset="0"/>
                      </a:endParaRPr>
                    </a:p>
                  </a:txBody>
                  <a:tcPr marL="70917" marR="70917" marT="35459" marB="3545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s-PA" sz="1400" dirty="0"/>
                    </a:p>
                  </a:txBody>
                  <a:tcPr marL="71923" marR="71923" marT="35961" marB="35961">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extLst>
                  <a:ext uri="{0D108BD9-81ED-4DB2-BD59-A6C34878D82A}">
                    <a16:rowId xmlns:a16="http://schemas.microsoft.com/office/drawing/2014/main" val="491045625"/>
                  </a:ext>
                </a:extLst>
              </a:tr>
              <a:tr h="402611">
                <a:tc gridSpan="2">
                  <a:txBody>
                    <a:bodyPr/>
                    <a:lstStyle/>
                    <a:p>
                      <a:endParaRPr lang="es-PA" sz="1400"/>
                    </a:p>
                  </a:txBody>
                  <a:tcPr marL="71923" marR="71923" marT="35961" marB="35961">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1800"/>
                    </a:p>
                  </a:txBody>
                  <a:tcPr marL="92737" marR="92737" marT="46368" marB="46368">
                    <a:lnL w="12700" cmpd="sng">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gridSpan="3">
                  <a:txBody>
                    <a:bodyPr/>
                    <a:lstStyle/>
                    <a:p>
                      <a:pPr algn="r"/>
                      <a:r>
                        <a:rPr lang="es-PA" sz="1400" b="1" dirty="0" err="1">
                          <a:solidFill>
                            <a:srgbClr val="013B82"/>
                          </a:solidFill>
                          <a:latin typeface="Ubuntu" panose="020B0504030602030204" pitchFamily="34" charset="0"/>
                          <a:ea typeface="Yu Gothic" panose="020B0400000000000000" pitchFamily="34" charset="-128"/>
                        </a:rPr>
                        <a:t>Teammates</a:t>
                      </a:r>
                      <a:endParaRPr lang="es-PA" sz="1400" b="1" dirty="0">
                        <a:solidFill>
                          <a:srgbClr val="013B82"/>
                        </a:solidFill>
                        <a:latin typeface="Ubuntu" panose="020B0504030602030204" pitchFamily="34" charset="0"/>
                        <a:ea typeface="Yu Gothic" panose="020B0400000000000000" pitchFamily="34" charset="-128"/>
                      </a:endParaRPr>
                    </a:p>
                  </a:txBody>
                  <a:tcPr marL="72467" marR="72467" marT="36233" marB="36233" anchor="ctr">
                    <a:lnL w="9525" cap="flat" cmpd="sng" algn="ctr">
                      <a:noFill/>
                      <a:prstDash val="dot"/>
                      <a:round/>
                      <a:headEnd type="none" w="med" len="med"/>
                      <a:tailEnd type="none" w="med" len="med"/>
                    </a:lnL>
                    <a:lnR w="12700" cap="flat" cmpd="sng" algn="ctr">
                      <a:solidFill>
                        <a:srgbClr val="013B82"/>
                      </a:solid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pPr marL="0" algn="l" defTabSz="914400" rtl="0" eaLnBrk="1" latinLnBrk="0" hangingPunct="1"/>
                      <a:r>
                        <a:rPr lang="es-PA" sz="1800" b="0" kern="1200">
                          <a:solidFill>
                            <a:schemeClr val="tx1">
                              <a:lumMod val="75000"/>
                              <a:lumOff val="25000"/>
                            </a:schemeClr>
                          </a:solidFill>
                          <a:latin typeface="Ubuntu" panose="020B0504030602030204" pitchFamily="34" charset="0"/>
                          <a:ea typeface="Yu Gothic" panose="020B0400000000000000" pitchFamily="34" charset="-128"/>
                          <a:cs typeface="+mn-cs"/>
                        </a:rPr>
                        <a:t>Teammate </a:t>
                      </a:r>
                      <a:r>
                        <a:rPr lang="es-PA" sz="1800" b="0" kern="1200" err="1">
                          <a:solidFill>
                            <a:schemeClr val="tx1">
                              <a:lumMod val="75000"/>
                              <a:lumOff val="25000"/>
                            </a:schemeClr>
                          </a:solidFill>
                          <a:latin typeface="Ubuntu" panose="020B0504030602030204" pitchFamily="34" charset="0"/>
                          <a:ea typeface="Yu Gothic" panose="020B0400000000000000" pitchFamily="34" charset="-128"/>
                          <a:cs typeface="+mn-cs"/>
                        </a:rPr>
                        <a:t>names</a:t>
                      </a:r>
                      <a:endParaRPr lang="es-PA" sz="1800" b="0" kern="1200">
                        <a:solidFill>
                          <a:schemeClr val="tx1">
                            <a:lumMod val="75000"/>
                            <a:lumOff val="25000"/>
                          </a:schemeClr>
                        </a:solidFill>
                        <a:latin typeface="Ubuntu" panose="020B0504030602030204" pitchFamily="34" charset="0"/>
                        <a:ea typeface="Yu Gothic" panose="020B0400000000000000" pitchFamily="34" charset="-128"/>
                        <a:cs typeface="+mn-cs"/>
                      </a:endParaRPr>
                    </a:p>
                  </a:txBody>
                  <a:tcPr marL="93438" marR="93438" marT="46719" marB="46719">
                    <a:lnR w="12700" cap="flat" cmpd="sng" algn="ctr">
                      <a:solidFill>
                        <a:srgbClr val="013B82"/>
                      </a:solidFill>
                      <a:prstDash val="dot"/>
                      <a:round/>
                      <a:headEnd type="none" w="med" len="med"/>
                      <a:tailEnd type="none" w="med" len="med"/>
                    </a:lnR>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endParaRPr lang="en-US" sz="1200" dirty="0">
                        <a:solidFill>
                          <a:schemeClr val="tx1">
                            <a:lumMod val="75000"/>
                            <a:lumOff val="25000"/>
                          </a:schemeClr>
                        </a:solidFill>
                        <a:latin typeface="Ubuntu Light" panose="020B0304030602030204" pitchFamily="34" charset="0"/>
                      </a:endParaRPr>
                    </a:p>
                  </a:txBody>
                  <a:tcPr marL="70917" marR="70917" marT="35459" marB="3545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lnL w="19050" cap="flat" cmpd="sng" algn="ctr">
                      <a:solidFill>
                        <a:srgbClr val="0093D4"/>
                      </a:solidFill>
                      <a:prstDash val="sysDot"/>
                      <a:round/>
                      <a:headEnd type="none" w="med" len="med"/>
                      <a:tailEnd type="none" w="med" len="med"/>
                    </a:lnL>
                  </a:tcPr>
                </a:tc>
                <a:tc hMerge="1">
                  <a:txBody>
                    <a:bodyPr/>
                    <a:lstStyle/>
                    <a:p>
                      <a:endParaRPr lang="es-PA"/>
                    </a:p>
                  </a:txBody>
                  <a:tcPr>
                    <a:lnL w="12700" cap="flat" cmpd="sng" algn="ctr">
                      <a:solidFill>
                        <a:srgbClr val="013B82"/>
                      </a:solidFill>
                      <a:prstDash val="dot"/>
                      <a:round/>
                      <a:headEnd type="none" w="med" len="med"/>
                      <a:tailEnd type="none" w="med" len="med"/>
                    </a:lnL>
                    <a:lnT w="12700" cap="flat" cmpd="sng" algn="ctr">
                      <a:solidFill>
                        <a:srgbClr val="013B82"/>
                      </a:solidFill>
                      <a:prstDash val="dot"/>
                      <a:round/>
                      <a:headEnd type="none" w="med" len="med"/>
                      <a:tailEnd type="none" w="med" len="med"/>
                    </a:lnT>
                  </a:tcPr>
                </a:tc>
                <a:tc hMerge="1">
                  <a:txBody>
                    <a:bodyPr/>
                    <a:lstStyle/>
                    <a:p>
                      <a:endParaRPr lang="es-PA"/>
                    </a:p>
                  </a:txBody>
                  <a:tcPr>
                    <a:lnL w="19050" cap="flat" cmpd="sng" algn="ctr">
                      <a:solidFill>
                        <a:srgbClr val="0093D4"/>
                      </a:solidFill>
                      <a:prstDash val="sysDot"/>
                      <a:round/>
                      <a:headEnd type="none" w="med" len="med"/>
                      <a:tailEnd type="none" w="med" len="med"/>
                    </a:lnL>
                    <a:lnT w="19050" cap="flat" cmpd="sng" algn="ctr">
                      <a:solidFill>
                        <a:srgbClr val="0093D4"/>
                      </a:solidFill>
                      <a:prstDash val="sysDot"/>
                      <a:round/>
                      <a:headEnd type="none" w="med" len="med"/>
                      <a:tailEnd type="none" w="med" len="med"/>
                    </a:lnT>
                  </a:tcPr>
                </a:tc>
                <a:tc gridSpan="2">
                  <a:txBody>
                    <a:bodyPr/>
                    <a:lstStyle/>
                    <a:p>
                      <a:endParaRPr lang="es-PA" sz="1400"/>
                    </a:p>
                  </a:txBody>
                  <a:tcPr marL="71923" marR="71923" marT="35961" marB="35961">
                    <a:lnL w="12700" cap="flat" cmpd="sng" algn="ctr">
                      <a:solidFill>
                        <a:srgbClr val="013B82"/>
                      </a:solidFill>
                      <a:prstDash val="dot"/>
                      <a:round/>
                      <a:headEnd type="none" w="med" len="med"/>
                      <a:tailEnd type="none" w="med" len="med"/>
                    </a:lnL>
                    <a:lnR w="12700"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s-PA" sz="1800"/>
                    </a:p>
                  </a:txBody>
                  <a:tcPr marL="92737" marR="92737" marT="46368" marB="46368">
                    <a:lnL w="12700" cap="flat" cmpd="sng" algn="ctr">
                      <a:solidFill>
                        <a:srgbClr val="013B82"/>
                      </a:solid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09509643"/>
                  </a:ext>
                </a:extLst>
              </a:tr>
              <a:tr h="194345">
                <a:tc gridSpan="12">
                  <a:txBody>
                    <a:bodyPr/>
                    <a:lstStyle/>
                    <a:p>
                      <a:endParaRPr lang="es-PA" sz="500"/>
                    </a:p>
                  </a:txBody>
                  <a:tcPr marL="72467" marR="72467" marT="36233" marB="36233">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tc hMerge="1">
                  <a:txBody>
                    <a:bodyPr/>
                    <a:lstStyle/>
                    <a:p>
                      <a:endParaRPr lang="en-US"/>
                    </a:p>
                  </a:txBody>
                  <a:tcPr/>
                </a:tc>
                <a:tc hMerge="1">
                  <a:txBody>
                    <a:bodyPr/>
                    <a:lstStyle/>
                    <a:p>
                      <a:endParaRPr lang="es-PA" sz="600">
                        <a:latin typeface="Yu Gothic" panose="020B0400000000000000" pitchFamily="34" charset="-128"/>
                        <a:ea typeface="Yu Gothic" panose="020B0400000000000000" pitchFamily="34" charset="-128"/>
                      </a:endParaRPr>
                    </a:p>
                  </a:txBody>
                  <a:tcPr>
                    <a:lnL w="12700" cmpd="sng">
                      <a:noFill/>
                    </a:lnL>
                    <a:lnT w="12700" cmpd="sng">
                      <a:noFill/>
                    </a:lnT>
                    <a:solidFill>
                      <a:srgbClr val="DDF5FF"/>
                    </a:solidFill>
                  </a:tcPr>
                </a:tc>
                <a:tc hMerge="1">
                  <a:txBody>
                    <a:bodyPr/>
                    <a:lstStyle/>
                    <a:p>
                      <a:endParaRPr lang="es-PA"/>
                    </a:p>
                  </a:txBody>
                  <a:tcPr>
                    <a:lnL w="12700" cmpd="sng">
                      <a:noFill/>
                    </a:lnL>
                  </a:tcPr>
                </a:tc>
                <a:tc hMerge="1">
                  <a:txBody>
                    <a:bodyPr/>
                    <a:lstStyle/>
                    <a:p>
                      <a:endParaRPr lang="es-PA" sz="600">
                        <a:latin typeface="Yu Gothic" panose="020B0400000000000000" pitchFamily="34" charset="-128"/>
                        <a:ea typeface="Yu Gothic" panose="020B0400000000000000" pitchFamily="34" charset="-128"/>
                      </a:endParaRPr>
                    </a:p>
                  </a:txBody>
                  <a:tcPr>
                    <a:lnT w="12700" cap="flat" cmpd="sng" algn="ctr">
                      <a:solidFill>
                        <a:srgbClr val="013B82"/>
                      </a:solidFill>
                      <a:prstDash val="dot"/>
                      <a:round/>
                      <a:headEnd type="none" w="med" len="med"/>
                      <a:tailEnd type="none" w="med" len="med"/>
                    </a:lnT>
                    <a:solidFill>
                      <a:srgbClr val="DDF5FF"/>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9525" cap="flat" cmpd="sng" algn="ctr">
                      <a:noFill/>
                      <a:prstDash val="dot"/>
                      <a:round/>
                      <a:headEnd type="none" w="med" len="med"/>
                      <a:tailEnd type="none" w="med" len="med"/>
                    </a:lnL>
                  </a:tcPr>
                </a:tc>
                <a:tc hMerge="1">
                  <a:txBody>
                    <a:bodyPr/>
                    <a:lstStyle/>
                    <a:p>
                      <a:endParaRPr lang="es-PA"/>
                    </a:p>
                  </a:txBody>
                  <a:tcPr>
                    <a:lnL w="12700" cmpd="sng">
                      <a:noFill/>
                    </a:lnL>
                  </a:tcPr>
                </a:tc>
                <a:tc hMerge="1">
                  <a:txBody>
                    <a:bodyPr/>
                    <a:lstStyle/>
                    <a:p>
                      <a:endParaRPr lang="es-PA" sz="600"/>
                    </a:p>
                  </a:txBody>
                  <a:tcPr>
                    <a:solidFill>
                      <a:srgbClr val="DDF5FF"/>
                    </a:solidFill>
                  </a:tcPr>
                </a:tc>
                <a:tc hMerge="1">
                  <a:txBody>
                    <a:bodyPr/>
                    <a:lstStyle/>
                    <a:p>
                      <a:endParaRPr lang="es-PA" sz="600"/>
                    </a:p>
                  </a:txBody>
                  <a:tcPr marL="93438" marR="93438" marT="46719" marB="46719">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981323372"/>
                  </a:ext>
                </a:extLst>
              </a:tr>
              <a:tr h="108000">
                <a:tc>
                  <a:txBody>
                    <a:bodyPr/>
                    <a:lstStyle/>
                    <a:p>
                      <a:endParaRPr lang="es-PA" sz="300"/>
                    </a:p>
                  </a:txBody>
                  <a:tcPr marL="71923" marR="71923" marT="35961" marB="35961">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endParaRPr lang="es-PA" sz="300"/>
                    </a:p>
                  </a:txBody>
                  <a:tcPr marL="70917" marR="70917" marT="35459" marB="35459">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s-PA" sz="400">
                        <a:latin typeface="Yu Gothic" panose="020B0400000000000000" pitchFamily="34" charset="-128"/>
                        <a:ea typeface="Yu Gothic" panose="020B0400000000000000" pitchFamily="34" charset="-128"/>
                      </a:endParaRPr>
                    </a:p>
                  </a:txBody>
                  <a:tcPr marL="93438" marR="93438" marT="46719" marB="46719">
                    <a:lnL w="12700" cmpd="sng">
                      <a:noFill/>
                    </a:lnL>
                    <a:lnR w="12700" cmpd="sng">
                      <a:noFill/>
                    </a:lnR>
                    <a:lnB w="12700" cmpd="sng">
                      <a:noFill/>
                    </a:lnB>
                    <a:lnTlToBr w="12700" cmpd="sng">
                      <a:noFill/>
                      <a:prstDash val="solid"/>
                    </a:lnTlToBr>
                    <a:lnBlToTr w="12700" cmpd="sng">
                      <a:noFill/>
                      <a:prstDash val="solid"/>
                    </a:lnBlToTr>
                    <a:solidFill>
                      <a:schemeClr val="bg1"/>
                    </a:solidFill>
                  </a:tcPr>
                </a:tc>
                <a:tc hMerge="1">
                  <a:txBody>
                    <a:bodyPr/>
                    <a:lstStyle/>
                    <a:p>
                      <a:endParaRPr lang="es-PA"/>
                    </a:p>
                  </a:txBody>
                  <a:tcPr>
                    <a:lnL w="12700" cmpd="sng">
                      <a:noFill/>
                    </a:lnL>
                  </a:tcPr>
                </a:tc>
                <a:tc gridSpan="7">
                  <a:txBody>
                    <a:bodyPr/>
                    <a:lstStyle/>
                    <a:p>
                      <a:endParaRPr lang="es-PA" sz="300" dirty="0">
                        <a:latin typeface="Yu Gothic" panose="020B0400000000000000" pitchFamily="34" charset="-128"/>
                        <a:ea typeface="Yu Gothic" panose="020B0400000000000000" pitchFamily="34" charset="-128"/>
                      </a:endParaRPr>
                    </a:p>
                  </a:txBody>
                  <a:tcPr marL="71923" marR="71923" marT="35961" marB="35961">
                    <a:lnL>
                      <a:noFill/>
                    </a:lnL>
                    <a:lnR w="12700" cmpd="sng">
                      <a:noFill/>
                    </a:lnR>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tc>
                <a:tc hMerge="1">
                  <a:txBody>
                    <a:bodyPr/>
                    <a:lstStyle/>
                    <a:p>
                      <a:endParaRPr lang="es-PA"/>
                    </a:p>
                  </a:txBody>
                  <a:tcPr>
                    <a:lnL w="12700" cmpd="sng">
                      <a:noFill/>
                    </a:lnL>
                  </a:tcPr>
                </a:tc>
                <a:tc hMerge="1">
                  <a:txBody>
                    <a:bodyPr/>
                    <a:lstStyle/>
                    <a:p>
                      <a:endParaRPr lang="es-PA"/>
                    </a:p>
                  </a:txBody>
                  <a:tcPr/>
                </a:tc>
                <a:tc hMerge="1">
                  <a:txBody>
                    <a:bodyPr/>
                    <a:lstStyle/>
                    <a:p>
                      <a:endParaRPr lang="es-PA" sz="400"/>
                    </a:p>
                  </a:txBody>
                  <a:tcPr marL="92737" marR="92737" marT="46368" marB="46368">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s-PA" sz="300"/>
                    </a:p>
                  </a:txBody>
                  <a:tcPr marL="71923" marR="71923" marT="35961" marB="35961">
                    <a:lnL w="12700" cmpd="sng">
                      <a:noFill/>
                    </a:lnL>
                    <a:lnR w="12700" cmpd="sng">
                      <a:noFill/>
                    </a:lnR>
                    <a:lnT w="952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347503"/>
                  </a:ext>
                </a:extLst>
              </a:tr>
              <a:tr h="144000">
                <a:tc>
                  <a:txBody>
                    <a:bodyPr/>
                    <a:lstStyle/>
                    <a:p>
                      <a:endParaRPr lang="es-PA" sz="4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3">
                  <a:txBody>
                    <a:bodyPr/>
                    <a:lstStyle/>
                    <a:p>
                      <a:endParaRPr lang="es-PA" sz="400"/>
                    </a:p>
                  </a:txBody>
                  <a:tcPr marL="70917" marR="70917" marT="35459" marB="35459">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tcPr>
                </a:tc>
                <a:tc gridSpan="7">
                  <a:txBody>
                    <a:bodyPr/>
                    <a:lstStyle/>
                    <a:p>
                      <a:endParaRPr lang="es-PA" sz="400" dirty="0">
                        <a:latin typeface="Yu Gothic" panose="020B0400000000000000" pitchFamily="34" charset="-128"/>
                        <a:ea typeface="Yu Gothic" panose="020B0400000000000000" pitchFamily="34" charset="-128"/>
                      </a:endParaRPr>
                    </a:p>
                  </a:txBody>
                  <a:tcPr marL="71923" marR="71923" marT="35961" marB="35961">
                    <a:lnL>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4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293249594"/>
                  </a:ext>
                </a:extLst>
              </a:tr>
              <a:tr h="432000">
                <a:tc>
                  <a:txBody>
                    <a:bodyPr/>
                    <a:lstStyle/>
                    <a:p>
                      <a:endParaRPr lang="es-PA" sz="5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10">
                  <a:txBody>
                    <a:bodyPr/>
                    <a:lstStyle/>
                    <a:p>
                      <a:r>
                        <a:rPr lang="es-PA" sz="1400" b="1" kern="1200" dirty="0" err="1">
                          <a:solidFill>
                            <a:srgbClr val="013B82"/>
                          </a:solidFill>
                          <a:latin typeface="Ubuntu" panose="020B0504030602030204" pitchFamily="34" charset="0"/>
                          <a:ea typeface="Yu Gothic" panose="020B0400000000000000" pitchFamily="34" charset="-128"/>
                          <a:cs typeface="+mn-cs"/>
                        </a:rPr>
                        <a:t>The</a:t>
                      </a:r>
                      <a:r>
                        <a:rPr lang="es-PA" sz="1400" b="1" kern="1200" dirty="0">
                          <a:solidFill>
                            <a:srgbClr val="013B82"/>
                          </a:solidFill>
                          <a:latin typeface="Ubuntu" panose="020B0504030602030204" pitchFamily="34" charset="0"/>
                          <a:ea typeface="Yu Gothic" panose="020B0400000000000000" pitchFamily="34" charset="-128"/>
                          <a:cs typeface="+mn-cs"/>
                        </a:rPr>
                        <a:t> </a:t>
                      </a:r>
                      <a:r>
                        <a:rPr lang="es-PA" sz="1400" b="1" kern="1200" dirty="0" err="1">
                          <a:solidFill>
                            <a:srgbClr val="013B82"/>
                          </a:solidFill>
                          <a:latin typeface="Ubuntu" panose="020B0504030602030204" pitchFamily="34" charset="0"/>
                          <a:ea typeface="Yu Gothic" panose="020B0400000000000000" pitchFamily="34" charset="-128"/>
                          <a:cs typeface="+mn-cs"/>
                        </a:rPr>
                        <a:t>Problem</a:t>
                      </a:r>
                      <a:endParaRPr lang="es-PA" sz="500" dirty="0"/>
                    </a:p>
                  </a:txBody>
                  <a:tcPr marL="71923" marR="71923" marT="35961" marB="35961"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pPr marL="0" algn="l" defTabSz="914400" rtl="0" eaLnBrk="1" latinLnBrk="0" hangingPunct="1"/>
                      <a:r>
                        <a:rPr lang="es-PA" sz="1800" b="1" kern="1200" err="1">
                          <a:solidFill>
                            <a:srgbClr val="013B82"/>
                          </a:solidFill>
                          <a:latin typeface="Ubuntu" panose="020B0504030602030204" pitchFamily="34" charset="0"/>
                          <a:ea typeface="Yu Gothic" panose="020B0400000000000000" pitchFamily="34" charset="-128"/>
                          <a:cs typeface="+mn-cs"/>
                        </a:rPr>
                        <a:t>The</a:t>
                      </a:r>
                      <a:r>
                        <a:rPr lang="es-PA" sz="1800" b="1" kern="1200">
                          <a:solidFill>
                            <a:srgbClr val="013B82"/>
                          </a:solidFill>
                          <a:latin typeface="Ubuntu" panose="020B0504030602030204" pitchFamily="34" charset="0"/>
                          <a:ea typeface="Yu Gothic" panose="020B0400000000000000" pitchFamily="34" charset="-128"/>
                          <a:cs typeface="+mn-cs"/>
                        </a:rPr>
                        <a:t> </a:t>
                      </a:r>
                      <a:r>
                        <a:rPr lang="es-PA" sz="1800" b="1" kern="1200" err="1">
                          <a:solidFill>
                            <a:srgbClr val="013B82"/>
                          </a:solidFill>
                          <a:latin typeface="Ubuntu" panose="020B0504030602030204" pitchFamily="34" charset="0"/>
                          <a:ea typeface="Yu Gothic" panose="020B0400000000000000" pitchFamily="34" charset="-128"/>
                          <a:cs typeface="+mn-cs"/>
                        </a:rPr>
                        <a:t>Problem</a:t>
                      </a:r>
                      <a:endParaRPr lang="es-PA" sz="1800" b="1" kern="1200">
                        <a:solidFill>
                          <a:srgbClr val="013B82"/>
                        </a:solidFill>
                        <a:latin typeface="Ubuntu" panose="020B0504030602030204" pitchFamily="34" charset="0"/>
                        <a:ea typeface="Yu Gothic" panose="020B0400000000000000" pitchFamily="34" charset="-128"/>
                        <a:cs typeface="+mn-cs"/>
                      </a:endParaRPr>
                    </a:p>
                  </a:txBody>
                  <a:tcPr marL="93438" marR="93438" marT="46719" marB="46719"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p>
                  </a:txBody>
                  <a:tcPr>
                    <a:lnL w="12700" cmpd="sng">
                      <a:noFill/>
                    </a:lnL>
                  </a:tcPr>
                </a:tc>
                <a:tc hMerge="1">
                  <a:txBody>
                    <a:bodyPr/>
                    <a:lstStyle/>
                    <a:p>
                      <a:endParaRPr lang="es-PA">
                        <a:latin typeface="Yu Gothic" panose="020B0400000000000000" pitchFamily="34" charset="-128"/>
                        <a:ea typeface="Yu Gothic" panose="020B0400000000000000" pitchFamily="34" charset="-128"/>
                      </a:endParaRPr>
                    </a:p>
                  </a:txBody>
                  <a:tcPr>
                    <a:lnT w="12700" cmpd="sng">
                      <a:noFill/>
                    </a:lnT>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473982777"/>
                  </a:ext>
                </a:extLst>
              </a:tr>
              <a:tr h="684000">
                <a:tc>
                  <a:txBody>
                    <a:bodyPr/>
                    <a:lstStyle/>
                    <a:p>
                      <a:endParaRPr lang="es-PA" sz="400"/>
                    </a:p>
                  </a:txBody>
                  <a:tcPr marL="71923" marR="71923" marT="35961" marB="35961">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10">
                  <a:txBody>
                    <a:bodyPr/>
                    <a:lstStyle/>
                    <a:p>
                      <a:pPr>
                        <a:lnSpc>
                          <a:spcPct val="120000"/>
                        </a:lnSpc>
                      </a:pPr>
                      <a:endParaRPr lang="es-PA" sz="1200" dirty="0">
                        <a:solidFill>
                          <a:schemeClr val="tx1">
                            <a:lumMod val="75000"/>
                            <a:lumOff val="25000"/>
                          </a:schemeClr>
                        </a:solidFill>
                        <a:latin typeface="Ubuntu Light" panose="020B0304030602030204" pitchFamily="34" charset="0"/>
                      </a:endParaRPr>
                    </a:p>
                  </a:txBody>
                  <a:tcPr marL="71923" marR="71923" marT="35961" marB="35961"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457200" rtl="0" eaLnBrk="1" fontAlgn="auto" latinLnBrk="0" hangingPunct="1">
                        <a:lnSpc>
                          <a:spcPct val="100000"/>
                        </a:lnSpc>
                        <a:spcBef>
                          <a:spcPts val="600"/>
                        </a:spcBef>
                        <a:spcAft>
                          <a:spcPts val="0"/>
                        </a:spcAft>
                        <a:buClr>
                          <a:srgbClr val="013B82"/>
                        </a:buClr>
                        <a:buSzTx/>
                        <a:buFont typeface="Wingdings" panose="05000000000000000000" pitchFamily="2" charset="2"/>
                        <a:buNone/>
                        <a:tabLst/>
                        <a:defRPr/>
                      </a:pPr>
                      <a:r>
                        <a:rPr kumimoji="0" lang="en-US" sz="1800" b="0" i="0" u="none" strike="noStrike" kern="100" cap="none" spc="0" normalizeH="0" baseline="0" noProof="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is a big barrier to inclusion in your community that you are trying to solve through your project?</a:t>
                      </a:r>
                    </a:p>
                  </a:txBody>
                  <a:tcPr marL="93438" marR="93438" marT="46719" marB="46719" anchor="ctr">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sz="500">
                        <a:latin typeface="Yu Gothic" panose="020B0400000000000000" pitchFamily="34" charset="-128"/>
                        <a:ea typeface="Yu Gothic" panose="020B0400000000000000" pitchFamily="34" charset="-128"/>
                      </a:endParaRPr>
                    </a:p>
                  </a:txBody>
                  <a:tcPr marL="88195" marR="88195" marT="44098" marB="44098">
                    <a:lnR w="19050" cap="flat" cmpd="sng" algn="ctr">
                      <a:solidFill>
                        <a:srgbClr val="0093D4"/>
                      </a:solidFill>
                      <a:prstDash val="sysDot"/>
                      <a:round/>
                      <a:headEnd type="none" w="med" len="med"/>
                      <a:tailEnd type="none" w="med" len="med"/>
                    </a:lnR>
                    <a:lnB w="19050" cap="flat" cmpd="sng" algn="ctr">
                      <a:solidFill>
                        <a:srgbClr val="0093D4"/>
                      </a:solidFill>
                      <a:prstDash val="sysDot"/>
                      <a:round/>
                      <a:headEnd type="none" w="med" len="med"/>
                      <a:tailEnd type="none" w="med" len="med"/>
                    </a:lnB>
                    <a:solidFill>
                      <a:schemeClr val="bg1"/>
                    </a:solidFill>
                  </a:tcPr>
                </a:tc>
                <a:tc hMerge="1">
                  <a:txBody>
                    <a:bodyPr/>
                    <a:lstStyle/>
                    <a:p>
                      <a:endParaRPr lang="en-US"/>
                    </a:p>
                  </a:txBody>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tc>
                <a:tc hMerge="1">
                  <a:txBody>
                    <a:bodyPr/>
                    <a:lstStyle/>
                    <a:p>
                      <a:endParaRPr lang="es-PA"/>
                    </a:p>
                  </a:txBody>
                  <a:tcPr>
                    <a:lnL w="12700" cap="flat" cmpd="sng" algn="ctr">
                      <a:solidFill>
                        <a:srgbClr val="013B82"/>
                      </a:solidFill>
                      <a:prstDash val="dot"/>
                      <a:round/>
                      <a:headEnd type="none" w="med" len="med"/>
                      <a:tailEnd type="none" w="med" len="med"/>
                    </a:lnL>
                  </a:tcPr>
                </a:tc>
                <a:tc hMerge="1">
                  <a:txBody>
                    <a:bodyPr/>
                    <a:lstStyle/>
                    <a:p>
                      <a:endParaRPr lang="es-PA"/>
                    </a:p>
                  </a:txBody>
                  <a:tcPr/>
                </a:tc>
                <a:tc hMerge="1">
                  <a:txBody>
                    <a:bodyPr/>
                    <a:lstStyle/>
                    <a:p>
                      <a:endParaRPr lang="es-PA" sz="5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400"/>
                    </a:p>
                  </a:txBody>
                  <a:tcPr marL="71923" marR="71923" marT="35961" marB="35961">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2458538290"/>
                  </a:ext>
                </a:extLst>
              </a:tr>
              <a:tr h="246599">
                <a:tc>
                  <a:txBody>
                    <a:bodyPr/>
                    <a:lstStyle/>
                    <a:p>
                      <a:endParaRPr lang="es-PA" sz="4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3">
                  <a:txBody>
                    <a:bodyPr/>
                    <a:lstStyle/>
                    <a:p>
                      <a:endParaRPr lang="es-PA" sz="400"/>
                    </a:p>
                  </a:txBody>
                  <a:tcPr marL="70917" marR="70917" marT="35459" marB="35459">
                    <a:lnL w="12700" cmpd="sng">
                      <a:noFill/>
                    </a:lnL>
                    <a:lnR w="12700" cmpd="sng">
                      <a:noFill/>
                    </a:lnR>
                    <a:lnT w="12700" cap="flat" cmpd="sng" algn="ctr">
                      <a:solidFill>
                        <a:srgbClr val="013B82"/>
                      </a:solidFill>
                      <a:prstDash val="dot"/>
                      <a:round/>
                      <a:headEnd type="none" w="med" len="med"/>
                      <a:tailEnd type="none" w="med" len="med"/>
                    </a:lnT>
                    <a:lnB w="12700" cmpd="sng">
                      <a:noFill/>
                    </a:lnB>
                    <a:lnTlToBr w="12700" cmpd="sng">
                      <a:noFill/>
                      <a:prstDash val="solid"/>
                    </a:lnTlToBr>
                    <a:lnBlToTr w="12700" cmpd="sng">
                      <a:noFill/>
                      <a:prstDash val="solid"/>
                    </a:lnBlToTr>
                    <a:solidFill>
                      <a:srgbClr val="DDF5FF"/>
                    </a:solidFill>
                  </a:tcPr>
                </a:tc>
                <a:tc hMerge="1">
                  <a:txBody>
                    <a:bodyPr/>
                    <a:lstStyle/>
                    <a:p>
                      <a:endParaRPr lang="es-PA" sz="500">
                        <a:latin typeface="Yu Gothic" panose="020B0400000000000000" pitchFamily="34" charset="-128"/>
                        <a:ea typeface="Yu Gothic" panose="020B0400000000000000" pitchFamily="34" charset="-128"/>
                      </a:endParaRPr>
                    </a:p>
                  </a:txBody>
                  <a:tcPr marL="93438" marR="93438" marT="46719" marB="46719">
                    <a:lnL w="12700" cmpd="sng">
                      <a:noFill/>
                    </a:lnL>
                    <a:lnT w="12700" cap="flat" cmpd="sng" algn="ctr">
                      <a:solidFill>
                        <a:srgbClr val="013B82"/>
                      </a:solidFill>
                      <a:prstDash val="dot"/>
                      <a:round/>
                      <a:headEnd type="none" w="med" len="med"/>
                      <a:tailEnd type="none" w="med" len="med"/>
                    </a:lnT>
                    <a:lnB w="12700" cmpd="sng">
                      <a:noFill/>
                    </a:lnB>
                    <a:solidFill>
                      <a:srgbClr val="DDF5FF"/>
                    </a:solidFill>
                  </a:tcPr>
                </a:tc>
                <a:tc hMerge="1">
                  <a:txBody>
                    <a:bodyPr/>
                    <a:lstStyle/>
                    <a:p>
                      <a:endParaRPr lang="es-PA"/>
                    </a:p>
                  </a:txBody>
                  <a:tcPr>
                    <a:lnL w="12700" cmpd="sng">
                      <a:noFill/>
                    </a:lnL>
                  </a:tcPr>
                </a:tc>
                <a:tc gridSpan="7">
                  <a:txBody>
                    <a:bodyPr/>
                    <a:lstStyle/>
                    <a:p>
                      <a:endParaRPr lang="es-PA" sz="400">
                        <a:latin typeface="Yu Gothic" panose="020B0400000000000000" pitchFamily="34" charset="-128"/>
                        <a:ea typeface="Yu Gothic" panose="020B0400000000000000" pitchFamily="34" charset="-128"/>
                      </a:endParaRPr>
                    </a:p>
                  </a:txBody>
                  <a:tcPr marL="71923" marR="71923" marT="35961" marB="35961">
                    <a:lnL>
                      <a:noFill/>
                    </a:lnL>
                    <a:lnR w="12700" cmpd="sng">
                      <a:noFill/>
                    </a:lnR>
                    <a:lnT w="12700" cap="flat" cmpd="sng" algn="ctr">
                      <a:solidFill>
                        <a:srgbClr val="013B82"/>
                      </a:solidFill>
                      <a:prstDash val="dot"/>
                      <a:round/>
                      <a:headEnd type="none" w="med" len="med"/>
                      <a:tailEnd type="none" w="med" len="med"/>
                    </a:lnT>
                    <a:lnB w="12700" cmpd="sng">
                      <a:noFill/>
                    </a:lnB>
                    <a:solidFill>
                      <a:srgbClr val="DDF5FF"/>
                    </a:solidFill>
                  </a:tcPr>
                </a:tc>
                <a:tc hMerge="1">
                  <a:txBody>
                    <a:bodyPr/>
                    <a:lstStyle/>
                    <a:p>
                      <a:endParaRPr lang="en-US"/>
                    </a:p>
                  </a:txBody>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a:p>
                  </a:txBody>
                  <a:tcPr>
                    <a:lnL w="12700" cmpd="sng">
                      <a:noFill/>
                    </a:lnL>
                  </a:tcPr>
                </a:tc>
                <a:tc hMerge="1">
                  <a:txBody>
                    <a:bodyPr/>
                    <a:lstStyle/>
                    <a:p>
                      <a:endParaRPr lang="es-PA" sz="5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4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521977430"/>
                  </a:ext>
                </a:extLst>
              </a:tr>
              <a:tr h="432000">
                <a:tc>
                  <a:txBody>
                    <a:bodyPr/>
                    <a:lstStyle/>
                    <a:p>
                      <a:endParaRPr lang="es-PA" sz="5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gridSpan="5">
                  <a:txBody>
                    <a:bodyPr/>
                    <a:lstStyle/>
                    <a:p>
                      <a:r>
                        <a:rPr kumimoji="0" lang="es-PA" sz="14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4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lang="es-PA" sz="500" dirty="0"/>
                    </a:p>
                  </a:txBody>
                  <a:tcPr marL="69896" marR="69896" marT="34948" marB="34948"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rPr>
                        <a:t>Project </a:t>
                      </a:r>
                      <a:r>
                        <a:rPr kumimoji="0" lang="es-PA" sz="1800" b="1" i="0" u="none" strike="noStrike" kern="1200" cap="none" spc="0" normalizeH="0" baseline="0" noProof="0" err="1">
                          <a:ln>
                            <a:noFill/>
                          </a:ln>
                          <a:solidFill>
                            <a:srgbClr val="013B82"/>
                          </a:solidFill>
                          <a:effectLst/>
                          <a:uLnTx/>
                          <a:uFillTx/>
                          <a:latin typeface="Ubuntu" panose="020B0504030602030204" pitchFamily="34" charset="0"/>
                          <a:ea typeface="Yu Gothic" panose="020B0400000000000000" pitchFamily="34" charset="-128"/>
                          <a:cs typeface="+mn-cs"/>
                        </a:rPr>
                        <a:t>Activities</a:t>
                      </a:r>
                      <a:endParaRPr kumimoji="0" lang="es-PA" sz="1800" b="1" i="0" u="none" strike="noStrike" kern="1200" cap="none" spc="0" normalizeH="0" baseline="0" noProof="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p>
                  </a:txBody>
                  <a:tcPr>
                    <a:lnL w="12700" cmpd="sng">
                      <a:noFill/>
                    </a:lnL>
                  </a:tcPr>
                </a:tc>
                <a:tc hMerge="1">
                  <a:txBody>
                    <a:bodyPr/>
                    <a:lstStyle/>
                    <a:p>
                      <a:endParaRPr lang="es-PA" sz="600">
                        <a:latin typeface="Yu Gothic" panose="020B0400000000000000" pitchFamily="34" charset="-128"/>
                        <a:ea typeface="Yu Gothic" panose="020B0400000000000000" pitchFamily="34" charset="-128"/>
                      </a:endParaRPr>
                    </a:p>
                  </a:txBody>
                  <a:tcPr>
                    <a:lnT w="12700" cmpd="sng">
                      <a:noFill/>
                    </a:lnT>
                  </a:tcPr>
                </a:tc>
                <a:tc hMerge="1">
                  <a:txBody>
                    <a:bodyPr/>
                    <a:lstStyle/>
                    <a:p>
                      <a:endParaRPr lang="es-PA" sz="600"/>
                    </a:p>
                  </a:txBody>
                  <a:tcPr marL="90123" marR="90123" marT="45062" marB="45062"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rowSpan="3">
                  <a:txBody>
                    <a:bodyPr/>
                    <a:lstStyle/>
                    <a:p>
                      <a:endParaRPr lang="es-PA" sz="200" dirty="0">
                        <a:latin typeface="Ubuntu" panose="020B0504030602030204" pitchFamily="34" charset="0"/>
                        <a:ea typeface="Yu Gothic" panose="020B0400000000000000" pitchFamily="34" charset="-128"/>
                      </a:endParaRPr>
                    </a:p>
                  </a:txBody>
                  <a:tcPr marL="70917" marR="70917" marT="35459" marB="35459" anchor="ctr">
                    <a:lnL w="12700" cmpd="sng">
                      <a:noFill/>
                    </a:lnL>
                    <a:lnR w="12700" cmpd="sng">
                      <a:noFill/>
                    </a:lnR>
                    <a:lnB w="12700" cmpd="sng">
                      <a:noFill/>
                    </a:lnB>
                    <a:lnTlToBr w="12700" cmpd="sng">
                      <a:noFill/>
                      <a:prstDash val="solid"/>
                    </a:lnTlToBr>
                    <a:lnBlToTr w="12700" cmpd="sng">
                      <a:noFill/>
                      <a:prstDash val="solid"/>
                    </a:lnBlToTr>
                    <a:solidFill>
                      <a:srgbClr val="DDF5FF"/>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A" sz="14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The</a:t>
                      </a:r>
                      <a:r>
                        <a:rPr kumimoji="0" lang="es-PA" sz="14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rPr>
                        <a:t> </a:t>
                      </a:r>
                      <a:r>
                        <a:rPr kumimoji="0" lang="es-PA" sz="1400" b="1" i="0" u="none" strike="noStrike" kern="1200" cap="none" spc="0" normalizeH="0" baseline="0" noProof="0" dirty="0" err="1">
                          <a:ln>
                            <a:noFill/>
                          </a:ln>
                          <a:solidFill>
                            <a:srgbClr val="013B82"/>
                          </a:solidFill>
                          <a:effectLst/>
                          <a:uLnTx/>
                          <a:uFillTx/>
                          <a:latin typeface="Ubuntu" panose="020B0504030602030204" pitchFamily="34" charset="0"/>
                          <a:ea typeface="Yu Gothic" panose="020B0400000000000000" pitchFamily="34" charset="-128"/>
                          <a:cs typeface="+mn-cs"/>
                        </a:rPr>
                        <a:t>Impact</a:t>
                      </a:r>
                      <a:endParaRPr kumimoji="0" lang="es-PA" sz="1400" b="1" i="0" u="none" strike="noStrike" kern="1200" cap="none" spc="0" normalizeH="0" baseline="0" noProof="0" dirty="0">
                        <a:ln>
                          <a:noFill/>
                        </a:ln>
                        <a:solidFill>
                          <a:srgbClr val="013B82"/>
                        </a:solidFill>
                        <a:effectLst/>
                        <a:uLnTx/>
                        <a:uFillTx/>
                        <a:latin typeface="Ubuntu" panose="020B0504030602030204" pitchFamily="34" charset="0"/>
                        <a:ea typeface="Yu Gothic" panose="020B0400000000000000" pitchFamily="34" charset="-128"/>
                        <a:cs typeface="+mn-cs"/>
                      </a:endParaRPr>
                    </a:p>
                  </a:txBody>
                  <a:tcPr marL="71923" marR="71923" marT="35961" marB="35961" anchor="ctr">
                    <a:lnL w="12700" cmpd="sng">
                      <a:noFill/>
                    </a:lnL>
                    <a:lnR w="12700" cmpd="sng">
                      <a:noFill/>
                    </a:lnR>
                    <a:lnT w="12700" cmpd="sng">
                      <a:noFill/>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rgbClr val="C9F0FF"/>
                    </a:solidFill>
                  </a:tcPr>
                </a:tc>
                <a:tc hMerge="1">
                  <a:txBody>
                    <a:bodyPr/>
                    <a:lstStyle/>
                    <a:p>
                      <a:endParaRPr lang="es-PA"/>
                    </a:p>
                  </a:txBody>
                  <a:tcPr>
                    <a:lnL w="12700" cmpd="sng">
                      <a:noFill/>
                    </a:lnL>
                  </a:tcPr>
                </a:tc>
                <a:tc hMerge="1">
                  <a:txBody>
                    <a:bodyPr/>
                    <a:lstStyle/>
                    <a:p>
                      <a:endParaRPr lang="es-PA"/>
                    </a:p>
                  </a:txBody>
                  <a:tcPr/>
                </a:tc>
                <a:tc hMerge="1">
                  <a:txBody>
                    <a:bodyPr/>
                    <a:lstStyle/>
                    <a:p>
                      <a:endParaRPr lang="es-PA" sz="600"/>
                    </a:p>
                  </a:txBody>
                  <a:tcPr marL="92737" marR="92737" marT="46368" marB="4636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a:p>
                  </a:txBody>
                  <a:tcPr marL="71923" marR="71923" marT="35961" marB="3596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4113947618"/>
                  </a:ext>
                </a:extLst>
              </a:tr>
              <a:tr h="609314">
                <a:tc>
                  <a:txBody>
                    <a:bodyPr/>
                    <a:lstStyle/>
                    <a:p>
                      <a:endParaRPr lang="es-PA" sz="500"/>
                    </a:p>
                  </a:txBody>
                  <a:tcPr marL="71923" marR="71923" marT="35961" marB="35961">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rowSpan="2" gridSpan="5">
                  <a:txBody>
                    <a:bodyPr/>
                    <a:lstStyle/>
                    <a:p>
                      <a:pPr>
                        <a:spcAft>
                          <a:spcPts val="600"/>
                        </a:spcAft>
                      </a:pPr>
                      <a:endParaRPr lang="es-PA" sz="1200">
                        <a:solidFill>
                          <a:schemeClr val="tx1">
                            <a:lumMod val="75000"/>
                            <a:lumOff val="25000"/>
                          </a:schemeClr>
                        </a:solidFill>
                        <a:latin typeface="Ubuntu Light" panose="020B0304030602030204" pitchFamily="34" charset="0"/>
                      </a:endParaRPr>
                    </a:p>
                  </a:txBody>
                  <a:tcPr marL="70917" marR="70917" marT="35459" marB="3545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r>
                        <a:rPr lang="en-US" sz="1800" b="1">
                          <a:solidFill>
                            <a:srgbClr val="013B82"/>
                          </a:solidFill>
                          <a:latin typeface="Ubuntu Light" panose="020B0304030602030204" pitchFamily="34" charset="0"/>
                          <a:ea typeface="Yu Gothic" panose="020B0400000000000000" pitchFamily="34" charset="-128"/>
                        </a:rPr>
                        <a:t>Describe how your project will work</a:t>
                      </a:r>
                      <a:endParaRPr kumimoji="0" lang="en-US" sz="1800" b="1" i="0" u="none" strike="noStrike" kern="100" cap="none" spc="0" normalizeH="0" baseline="0">
                        <a:ln>
                          <a:noFill/>
                        </a:ln>
                        <a:solidFill>
                          <a:srgbClr val="013B82"/>
                        </a:solidFill>
                        <a:effectLst/>
                        <a:uLnTx/>
                        <a:uFillTx/>
                        <a:latin typeface="Ubuntu Light" panose="020B0304030602030204" pitchFamily="34" charset="0"/>
                        <a:ea typeface="Calibri" panose="020F0502020204030204" pitchFamily="34" charset="0"/>
                        <a:cs typeface="Times New Roman" panose="02020603050405020304" pitchFamily="18" charset="0"/>
                      </a:endParaRP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What do I want to accomplish?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Where will your project take place? </a:t>
                      </a:r>
                    </a:p>
                    <a:p>
                      <a:pPr marL="285750" indent="-196850">
                        <a:buClr>
                          <a:srgbClr val="ED1C24"/>
                        </a:buClr>
                        <a:buSzPct val="120000"/>
                        <a:buFont typeface="Ubuntu" panose="020B0504030602030204" pitchFamily="34" charset="0"/>
                        <a:buChar char="›"/>
                      </a:pPr>
                      <a:r>
                        <a:rPr kumimoji="0" lang="en-US" sz="1800" b="0" i="0" u="none" strike="noStrike" kern="100" cap="none" spc="0" normalizeH="0" baseline="0">
                          <a:ln>
                            <a:noFill/>
                          </a:ln>
                          <a:solidFill>
                            <a:schemeClr val="tx1">
                              <a:lumMod val="75000"/>
                              <a:lumOff val="25000"/>
                            </a:schemeClr>
                          </a:solidFill>
                          <a:effectLst/>
                          <a:uLnTx/>
                          <a:uFillTx/>
                          <a:latin typeface="Ubuntu" panose="020B0504030602030204" pitchFamily="34" charset="0"/>
                          <a:ea typeface="Calibri" panose="020F0502020204030204" pitchFamily="34" charset="0"/>
                          <a:cs typeface="Times New Roman" panose="02020603050405020304" pitchFamily="18" charset="0"/>
                        </a:rPr>
                        <a:t>Who will be involved? </a:t>
                      </a: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rgbClr val="DDF5FF"/>
                    </a:solidFill>
                  </a:tcPr>
                </a:tc>
                <a:tc rowSpan="2" hMerge="1">
                  <a:txBody>
                    <a:bodyPr/>
                    <a:lstStyle/>
                    <a:p>
                      <a:endParaRPr lang="es-PA"/>
                    </a:p>
                  </a:txBody>
                  <a:tcPr>
                    <a:lnL w="12700" cap="flat" cmpd="sng" algn="ctr">
                      <a:solidFill>
                        <a:srgbClr val="013B82"/>
                      </a:solidFill>
                      <a:prstDash val="dot"/>
                      <a:round/>
                      <a:headEnd type="none" w="med" len="med"/>
                      <a:tailEnd type="none" w="med" len="med"/>
                    </a:lnL>
                  </a:tcPr>
                </a:tc>
                <a:tc rowSpan="2" h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rowSpan="2" hMerge="1">
                  <a:txBody>
                    <a:bodyPr/>
                    <a:lstStyle/>
                    <a:p>
                      <a:pPr marL="285750" indent="-196850">
                        <a:spcAft>
                          <a:spcPts val="600"/>
                        </a:spcAft>
                        <a:buClr>
                          <a:srgbClr val="ED1C24"/>
                        </a:buClr>
                        <a:buSzPct val="120000"/>
                        <a:buFont typeface="Ubuntu" panose="020B0504030602030204" pitchFamily="34" charset="0"/>
                        <a:buChar char="›"/>
                      </a:pPr>
                      <a:endParaRPr lang="es-PA" sz="600">
                        <a:latin typeface="Ubuntu Light" panose="020B0304030602030204" pitchFamily="34" charset="0"/>
                      </a:endParaRPr>
                    </a:p>
                  </a:txBody>
                  <a:tcPr marL="93438" marR="93438" marT="46719" marB="46719">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PA"/>
                    </a:p>
                  </a:txBody>
                  <a:tcPr>
                    <a:lnL w="19050" cap="flat" cmpd="sng" algn="ctr">
                      <a:solidFill>
                        <a:srgbClr val="0093D4"/>
                      </a:solidFill>
                      <a:prstDash val="sysDot"/>
                      <a:round/>
                      <a:headEnd type="none" w="med" len="med"/>
                      <a:tailEnd type="none" w="med" len="med"/>
                    </a:lnL>
                    <a:lnT w="12700" cmpd="sng">
                      <a:noFill/>
                    </a:lnT>
                  </a:tcPr>
                </a:tc>
                <a:tc rowSpan="2" gridSpan="4">
                  <a:txBody>
                    <a:bodyPr/>
                    <a:lstStyle/>
                    <a:p>
                      <a:pPr marL="0" algn="l" defTabSz="914400" rtl="0" eaLnBrk="1" latinLnBrk="0" hangingPunct="1">
                        <a:spcAft>
                          <a:spcPts val="600"/>
                        </a:spcAft>
                      </a:pPr>
                      <a:endParaRPr kumimoji="0" lang="en-US" sz="1200" b="0" i="0" u="none" strike="noStrike" kern="100" cap="none" spc="0" normalizeH="0" baseline="0">
                        <a:ln>
                          <a:noFill/>
                        </a:ln>
                        <a:solidFill>
                          <a:schemeClr val="tx1">
                            <a:lumMod val="75000"/>
                            <a:lumOff val="25000"/>
                          </a:schemeClr>
                        </a:solidFill>
                        <a:effectLst/>
                        <a:uLnTx/>
                        <a:uFillTx/>
                        <a:latin typeface="Ubuntu Light" panose="020B0304030602030204" pitchFamily="34" charset="0"/>
                        <a:ea typeface="Calibri" panose="020F0502020204030204" pitchFamily="34" charset="0"/>
                        <a:cs typeface="Times New Roman" panose="02020603050405020304" pitchFamily="18" charset="0"/>
                      </a:endParaRPr>
                    </a:p>
                  </a:txBody>
                  <a:tcPr marL="71923" marR="71923" marT="35961" marB="35961">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ap="flat" cmpd="sng" algn="ctr">
                      <a:solidFill>
                        <a:srgbClr val="013B82"/>
                      </a:solidFill>
                      <a:prstDash val="dot"/>
                      <a:round/>
                      <a:headEnd type="none" w="med" len="med"/>
                      <a:tailEnd type="none" w="med" len="med"/>
                    </a:lnT>
                    <a:lnB w="12700" cap="flat" cmpd="sng" algn="ctr">
                      <a:solidFill>
                        <a:srgbClr val="013B82"/>
                      </a:solidFill>
                      <a:prstDash val="dot"/>
                      <a:round/>
                      <a:headEnd type="none" w="med" len="med"/>
                      <a:tailEnd type="none" w="med" len="med"/>
                    </a:lnB>
                    <a:solidFill>
                      <a:schemeClr val="bg1"/>
                    </a:solidFill>
                  </a:tcPr>
                </a:tc>
                <a:tc rowSpan="2" hMerge="1">
                  <a:txBody>
                    <a:bodyPr/>
                    <a:lstStyle/>
                    <a:p>
                      <a:endParaRPr lang="es-PA"/>
                    </a:p>
                  </a:txBody>
                  <a:tcPr>
                    <a:lnL w="12700" cap="flat" cmpd="sng" algn="ctr">
                      <a:solidFill>
                        <a:srgbClr val="013B82"/>
                      </a:solidFill>
                      <a:prstDash val="dot"/>
                      <a:round/>
                      <a:headEnd type="none" w="med" len="med"/>
                      <a:tailEnd type="none" w="med" len="med"/>
                    </a:lnL>
                  </a:tcPr>
                </a:tc>
                <a:tc rowSpan="2" hMerge="1">
                  <a:txBody>
                    <a:bodyPr/>
                    <a:lstStyle/>
                    <a:p>
                      <a:endParaRPr lang="es-PA"/>
                    </a:p>
                  </a:txBody>
                  <a:tcPr/>
                </a:tc>
                <a:tc rowSpan="2" h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a:p>
                  </a:txBody>
                  <a:tcPr marL="71923" marR="71923" marT="35961" marB="35961">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1014186931"/>
                  </a:ext>
                </a:extLst>
              </a:tr>
              <a:tr h="829396">
                <a:tc>
                  <a:txBody>
                    <a:bodyPr/>
                    <a:lstStyle/>
                    <a:p>
                      <a:endParaRPr lang="es-PA" sz="500"/>
                    </a:p>
                  </a:txBody>
                  <a:tcPr marL="71923" marR="71923" marT="35961" marB="35961">
                    <a:lnL w="12700" cmpd="sng">
                      <a:noFill/>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gridSpan="5"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hMerge="1" vMerge="1">
                  <a:txBody>
                    <a:bodyPr/>
                    <a:lstStyle/>
                    <a:p>
                      <a:endParaRPr lang="es-PA" sz="600">
                        <a:latin typeface="Yu Gothic" panose="020B0400000000000000" pitchFamily="34" charset="-128"/>
                        <a:ea typeface="Yu Gothic" panose="020B0400000000000000" pitchFamily="34" charset="-128"/>
                      </a:endParaRPr>
                    </a:p>
                  </a:txBody>
                  <a:tcPr/>
                </a:tc>
                <a:tc hMerge="1" vMerge="1">
                  <a:txBody>
                    <a:bodyPr/>
                    <a:lstStyle/>
                    <a:p>
                      <a:endParaRPr lang="es-PA"/>
                    </a:p>
                  </a:txBody>
                  <a:tcPr/>
                </a:tc>
                <a:tc hMerge="1" vMerge="1">
                  <a:txBody>
                    <a:bodyPr/>
                    <a:lstStyle/>
                    <a:p>
                      <a:endParaRPr lang="es-PA" sz="600">
                        <a:latin typeface="Yu Gothic" panose="020B0400000000000000" pitchFamily="34" charset="-128"/>
                        <a:ea typeface="Yu Gothic" panose="020B0400000000000000" pitchFamily="34" charset="-128"/>
                      </a:endParaRPr>
                    </a:p>
                  </a:txBody>
                  <a:tcPr>
                    <a:lnR w="12700" cmpd="sng">
                      <a:noFill/>
                    </a:lnR>
                  </a:tcPr>
                </a:tc>
                <a:tc hMerge="1" vMerge="1">
                  <a:txBody>
                    <a:bodyPr/>
                    <a:lstStyle/>
                    <a:p>
                      <a:endParaRPr lang="en-US"/>
                    </a:p>
                  </a:txBody>
                  <a:tcPr/>
                </a:tc>
                <a:tc vMerge="1">
                  <a:txBody>
                    <a:bodyPr/>
                    <a:lstStyle/>
                    <a:p>
                      <a:endParaRPr lang="es-PA"/>
                    </a:p>
                  </a:txBody>
                  <a:tcPr/>
                </a:tc>
                <a:tc gridSpan="4" vMerge="1">
                  <a:txBody>
                    <a:bodyPr/>
                    <a:lstStyle/>
                    <a:p>
                      <a:endParaRPr lang="es-PA"/>
                    </a:p>
                  </a:txBody>
                  <a:tcPr>
                    <a:lnL w="12700" cmpd="sng">
                      <a:noFill/>
                    </a:lnL>
                  </a:tcPr>
                </a:tc>
                <a:tc hMerge="1" vMerge="1">
                  <a:txBody>
                    <a:bodyPr/>
                    <a:lstStyle/>
                    <a:p>
                      <a:endParaRPr lang="es-PA"/>
                    </a:p>
                  </a:txBody>
                  <a:tcPr/>
                </a:tc>
                <a:tc hMerge="1" vMerge="1">
                  <a:txBody>
                    <a:bodyPr/>
                    <a:lstStyle/>
                    <a:p>
                      <a:endParaRPr lang="es-PA"/>
                    </a:p>
                  </a:txBody>
                  <a:tcPr/>
                </a:tc>
                <a:tc hMerge="1" vMerge="1">
                  <a:txBody>
                    <a:bodyPr/>
                    <a:lstStyle/>
                    <a:p>
                      <a:endParaRPr lang="es-PA" sz="600"/>
                    </a:p>
                  </a:txBody>
                  <a:tcPr marL="92737" marR="92737" marT="46368" marB="46368">
                    <a:lnL w="12700" cap="flat" cmpd="sng" algn="ctr">
                      <a:solidFill>
                        <a:srgbClr val="013B82"/>
                      </a:solidFill>
                      <a:prstDash val="dot"/>
                      <a:round/>
                      <a:headEnd type="none" w="med" len="med"/>
                      <a:tailEnd type="none" w="med" len="med"/>
                    </a:lnL>
                    <a:lnR w="12700" cap="flat" cmpd="sng" algn="ctr">
                      <a:solidFill>
                        <a:srgbClr val="013B82"/>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DF5FF"/>
                    </a:solidFill>
                  </a:tcPr>
                </a:tc>
                <a:tc>
                  <a:txBody>
                    <a:bodyPr/>
                    <a:lstStyle/>
                    <a:p>
                      <a:endParaRPr lang="es-PA" sz="500"/>
                    </a:p>
                  </a:txBody>
                  <a:tcPr marL="71923" marR="71923" marT="35961" marB="35961">
                    <a:lnL w="12700" cap="flat" cmpd="sng" algn="ctr">
                      <a:solidFill>
                        <a:srgbClr val="013B82"/>
                      </a:solidFill>
                      <a:prstDash val="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DF5FF"/>
                    </a:solidFill>
                  </a:tcPr>
                </a:tc>
                <a:extLst>
                  <a:ext uri="{0D108BD9-81ED-4DB2-BD59-A6C34878D82A}">
                    <a16:rowId xmlns:a16="http://schemas.microsoft.com/office/drawing/2014/main" val="3754814950"/>
                  </a:ext>
                </a:extLst>
              </a:tr>
              <a:tr h="315181">
                <a:tc gridSpan="12">
                  <a:txBody>
                    <a:bodyPr/>
                    <a:lstStyle/>
                    <a:p>
                      <a:endParaRPr lang="es-PA" sz="600" dirty="0"/>
                    </a:p>
                  </a:txBody>
                  <a:tcPr marL="72467" marR="72467" marT="36233" marB="36233">
                    <a:lnT w="12700" cmpd="sng">
                      <a:noFill/>
                    </a:lnT>
                    <a:solidFill>
                      <a:srgbClr val="DDF5FF"/>
                    </a:solidFill>
                  </a:tcPr>
                </a:tc>
                <a:tc hMerge="1">
                  <a:txBody>
                    <a:bodyPr/>
                    <a:lstStyle/>
                    <a:p>
                      <a:endParaRPr lang="en-US"/>
                    </a:p>
                  </a:txBody>
                  <a:tcPr/>
                </a:tc>
                <a:tc hMerge="1">
                  <a:txBody>
                    <a:bodyPr/>
                    <a:lstStyle/>
                    <a:p>
                      <a:endParaRPr lang="es-PA" sz="600">
                        <a:latin typeface="Yu Gothic" panose="020B0400000000000000" pitchFamily="34" charset="-128"/>
                        <a:ea typeface="Yu Gothic" panose="020B0400000000000000" pitchFamily="34" charset="-128"/>
                      </a:endParaRPr>
                    </a:p>
                  </a:txBody>
                  <a:tcPr>
                    <a:lnR w="12700" cmpd="sng">
                      <a:noFill/>
                    </a:lnR>
                    <a:lnT w="12700" cap="flat" cmpd="sng" algn="ctr">
                      <a:solidFill>
                        <a:srgbClr val="013B82"/>
                      </a:solidFill>
                      <a:prstDash val="dot"/>
                      <a:round/>
                      <a:headEnd type="none" w="med" len="med"/>
                      <a:tailEnd type="none" w="med" len="med"/>
                    </a:lnT>
                  </a:tcPr>
                </a:tc>
                <a:tc hMerge="1">
                  <a:txBody>
                    <a:bodyPr/>
                    <a:lstStyle/>
                    <a:p>
                      <a:endParaRPr lang="es-PA"/>
                    </a:p>
                  </a:txBody>
                  <a:tcPr/>
                </a:tc>
                <a:tc hMerge="1">
                  <a:txBody>
                    <a:bodyPr/>
                    <a:lstStyle/>
                    <a:p>
                      <a:endParaRPr lang="es-PA"/>
                    </a:p>
                  </a:txBody>
                  <a:tcPr/>
                </a:tc>
                <a:tc hMerge="1">
                  <a:txBody>
                    <a:bodyPr/>
                    <a:lstStyle/>
                    <a:p>
                      <a:endParaRPr lang="en-US"/>
                    </a:p>
                  </a:txBody>
                  <a:tcPr/>
                </a:tc>
                <a:tc hMerge="1">
                  <a:txBody>
                    <a:bodyPr/>
                    <a:lstStyle/>
                    <a:p>
                      <a:endParaRPr lang="es-PA" sz="300">
                        <a:latin typeface="Yu Gothic" panose="020B0400000000000000" pitchFamily="34" charset="-128"/>
                        <a:ea typeface="Yu Gothic" panose="020B0400000000000000" pitchFamily="34" charset="-128"/>
                      </a:endParaRPr>
                    </a:p>
                  </a:txBody>
                  <a:tcPr>
                    <a:lnR w="12700" cmpd="sng">
                      <a:noFill/>
                    </a:lnR>
                    <a:lnT w="12700" cmpd="sng">
                      <a:noFill/>
                    </a:lnT>
                    <a:lnB w="12700" cmpd="sng">
                      <a:noFill/>
                    </a:lnB>
                    <a:lnTlToBr w="12700" cmpd="sng">
                      <a:noFill/>
                      <a:prstDash val="solid"/>
                    </a:lnTlToBr>
                    <a:lnBlToTr w="12700" cmpd="sng">
                      <a:noFill/>
                      <a:prstDash val="solid"/>
                    </a:lnBlToTr>
                    <a:solidFill>
                      <a:srgbClr val="DDF5FF"/>
                    </a:solidFill>
                  </a:tcPr>
                </a:tc>
                <a:tc hMerge="1">
                  <a:txBody>
                    <a:bodyPr/>
                    <a:lstStyle/>
                    <a:p>
                      <a:endParaRPr lang="es-PA"/>
                    </a:p>
                  </a:txBody>
                  <a:tcPr>
                    <a:lnL w="12700" cmpd="sng">
                      <a:noFill/>
                    </a:lnL>
                    <a:lnT w="12700" cmpd="sng">
                      <a:noFill/>
                    </a:lnT>
                  </a:tcPr>
                </a:tc>
                <a:tc hMerge="1">
                  <a:txBody>
                    <a:bodyPr/>
                    <a:lstStyle/>
                    <a:p>
                      <a:endParaRPr lang="es-PA"/>
                    </a:p>
                  </a:txBody>
                  <a:tcPr/>
                </a:tc>
                <a:tc hMerge="1">
                  <a:txBody>
                    <a:bodyPr/>
                    <a:lstStyle/>
                    <a:p>
                      <a:endParaRPr lang="es-PA"/>
                    </a:p>
                  </a:txBody>
                  <a:tcPr/>
                </a:tc>
                <a:tc hMerge="1">
                  <a:txBody>
                    <a:bodyPr/>
                    <a:lstStyle/>
                    <a:p>
                      <a:endParaRPr lang="es-PA" sz="600"/>
                    </a:p>
                  </a:txBody>
                  <a:tcPr/>
                </a:tc>
                <a:tc hMerge="1">
                  <a:txBody>
                    <a:bodyPr/>
                    <a:lstStyle/>
                    <a:p>
                      <a:endParaRPr lang="es-PA" sz="800"/>
                    </a:p>
                  </a:txBody>
                  <a:tcPr marL="93438" marR="93438" marT="46719" marB="46719">
                    <a:lnT w="12700" cmpd="sng">
                      <a:noFill/>
                    </a:lnT>
                    <a:solidFill>
                      <a:srgbClr val="DDF5FF"/>
                    </a:solidFill>
                  </a:tcPr>
                </a:tc>
                <a:extLst>
                  <a:ext uri="{0D108BD9-81ED-4DB2-BD59-A6C34878D82A}">
                    <a16:rowId xmlns:a16="http://schemas.microsoft.com/office/drawing/2014/main" val="1243274102"/>
                  </a:ext>
                </a:extLst>
              </a:tr>
            </a:tbl>
          </a:graphicData>
        </a:graphic>
      </p:graphicFrame>
      <p:sp>
        <p:nvSpPr>
          <p:cNvPr id="19" name="Text Placeholder 18">
            <a:extLst>
              <a:ext uri="{FF2B5EF4-FFF2-40B4-BE49-F238E27FC236}">
                <a16:creationId xmlns:a16="http://schemas.microsoft.com/office/drawing/2014/main" id="{334653FB-3B72-2782-57DF-1D3B6250919A}"/>
              </a:ext>
            </a:extLst>
          </p:cNvPr>
          <p:cNvSpPr>
            <a:spLocks noGrp="1"/>
          </p:cNvSpPr>
          <p:nvPr>
            <p:ph type="body" sz="quarter" idx="4294967295"/>
          </p:nvPr>
        </p:nvSpPr>
        <p:spPr>
          <a:xfrm>
            <a:off x="722933" y="401638"/>
            <a:ext cx="4012580" cy="466725"/>
          </a:xfrm>
        </p:spPr>
        <p:txBody>
          <a:bodyPr>
            <a:normAutofit fontScale="92500" lnSpcReduction="10000"/>
          </a:bodyPr>
          <a:lstStyle/>
          <a:p>
            <a:pPr marL="0" indent="0">
              <a:buNone/>
            </a:pPr>
            <a:r>
              <a:rPr lang="en-US" sz="3200" b="1">
                <a:solidFill>
                  <a:srgbClr val="0095DA"/>
                </a:solidFill>
                <a:latin typeface="Ubuntu" panose="020B0504030602030204" pitchFamily="34" charset="0"/>
              </a:rPr>
              <a:t>Project Summary</a:t>
            </a:r>
          </a:p>
        </p:txBody>
      </p:sp>
      <p:pic>
        <p:nvPicPr>
          <p:cNvPr id="2" name="Picture 17">
            <a:extLst>
              <a:ext uri="{FF2B5EF4-FFF2-40B4-BE49-F238E27FC236}">
                <a16:creationId xmlns:a16="http://schemas.microsoft.com/office/drawing/2014/main" id="{39D3F5A8-7D85-19F1-92CB-762DC88E4506}"/>
              </a:ext>
            </a:extLst>
          </p:cNvPr>
          <p:cNvPicPr>
            <a:picLocks noChangeAspect="1"/>
          </p:cNvPicPr>
          <p:nvPr/>
        </p:nvPicPr>
        <p:blipFill>
          <a:blip r:embed="rId3"/>
          <a:stretch>
            <a:fillRect/>
          </a:stretch>
        </p:blipFill>
        <p:spPr>
          <a:xfrm>
            <a:off x="10923534" y="282615"/>
            <a:ext cx="877942" cy="877942"/>
          </a:xfrm>
          <a:prstGeom prst="rect">
            <a:avLst/>
          </a:prstGeom>
        </p:spPr>
      </p:pic>
      <p:sp>
        <p:nvSpPr>
          <p:cNvPr id="3" name="Rectangle: Rounded Corners 2">
            <a:extLst>
              <a:ext uri="{FF2B5EF4-FFF2-40B4-BE49-F238E27FC236}">
                <a16:creationId xmlns:a16="http://schemas.microsoft.com/office/drawing/2014/main" id="{2BB9CBB9-9456-AF9F-3B12-9485F2025AB5}"/>
              </a:ext>
            </a:extLst>
          </p:cNvPr>
          <p:cNvSpPr/>
          <p:nvPr/>
        </p:nvSpPr>
        <p:spPr>
          <a:xfrm>
            <a:off x="8824260" y="1495783"/>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Workbook Activity</a:t>
            </a:r>
          </a:p>
        </p:txBody>
      </p:sp>
      <p:sp>
        <p:nvSpPr>
          <p:cNvPr id="4" name="Rectangle: Rounded Corners 3">
            <a:extLst>
              <a:ext uri="{FF2B5EF4-FFF2-40B4-BE49-F238E27FC236}">
                <a16:creationId xmlns:a16="http://schemas.microsoft.com/office/drawing/2014/main" id="{3D5DF336-A329-14D3-C600-975F3EE6BFF8}"/>
              </a:ext>
            </a:extLst>
          </p:cNvPr>
          <p:cNvSpPr/>
          <p:nvPr/>
        </p:nvSpPr>
        <p:spPr>
          <a:xfrm>
            <a:off x="8824260" y="2601540"/>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15 minutes</a:t>
            </a:r>
          </a:p>
        </p:txBody>
      </p:sp>
      <p:pic>
        <p:nvPicPr>
          <p:cNvPr id="9" name="Graphic 8">
            <a:extLst>
              <a:ext uri="{FF2B5EF4-FFF2-40B4-BE49-F238E27FC236}">
                <a16:creationId xmlns:a16="http://schemas.microsoft.com/office/drawing/2014/main" id="{B37CA53B-2827-5671-A666-4E790179E8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2403" y="2391133"/>
            <a:ext cx="895350" cy="1009650"/>
          </a:xfrm>
          <a:prstGeom prst="rect">
            <a:avLst/>
          </a:prstGeom>
        </p:spPr>
      </p:pic>
      <p:pic>
        <p:nvPicPr>
          <p:cNvPr id="15" name="Graphic 14">
            <a:extLst>
              <a:ext uri="{FF2B5EF4-FFF2-40B4-BE49-F238E27FC236}">
                <a16:creationId xmlns:a16="http://schemas.microsoft.com/office/drawing/2014/main" id="{C500AC8C-D5C8-84FC-BB62-E13B468CFA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72403" y="1420808"/>
            <a:ext cx="895350" cy="895350"/>
          </a:xfrm>
          <a:prstGeom prst="rect">
            <a:avLst/>
          </a:prstGeom>
        </p:spPr>
      </p:pic>
      <p:grpSp>
        <p:nvGrpSpPr>
          <p:cNvPr id="6" name="Group 5">
            <a:extLst>
              <a:ext uri="{FF2B5EF4-FFF2-40B4-BE49-F238E27FC236}">
                <a16:creationId xmlns:a16="http://schemas.microsoft.com/office/drawing/2014/main" id="{827D917F-4EF6-C8D6-EA31-5DBD73171DF5}"/>
              </a:ext>
            </a:extLst>
          </p:cNvPr>
          <p:cNvGrpSpPr/>
          <p:nvPr/>
        </p:nvGrpSpPr>
        <p:grpSpPr>
          <a:xfrm>
            <a:off x="10779469" y="5482284"/>
            <a:ext cx="1166071" cy="1158902"/>
            <a:chOff x="8986042" y="5095418"/>
            <a:chExt cx="2274727" cy="2260741"/>
          </a:xfrm>
        </p:grpSpPr>
        <p:sp>
          <p:nvSpPr>
            <p:cNvPr id="7" name="Oval 6">
              <a:extLst>
                <a:ext uri="{FF2B5EF4-FFF2-40B4-BE49-F238E27FC236}">
                  <a16:creationId xmlns:a16="http://schemas.microsoft.com/office/drawing/2014/main" id="{10A61C5B-BBF1-D8BA-623A-31F251DB0C80}"/>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8">
              <a:extLst>
                <a:ext uri="{FF2B5EF4-FFF2-40B4-BE49-F238E27FC236}">
                  <a16:creationId xmlns:a16="http://schemas.microsoft.com/office/drawing/2014/main" id="{9BD6CFFA-D0AC-41BF-6597-08C383BEC97B}"/>
                </a:ext>
              </a:extLst>
            </p:cNvPr>
            <p:cNvSpPr txBox="1"/>
            <p:nvPr/>
          </p:nvSpPr>
          <p:spPr>
            <a:xfrm>
              <a:off x="8986042" y="6695721"/>
              <a:ext cx="2274727" cy="660438"/>
            </a:xfrm>
            <a:prstGeom prst="rect">
              <a:avLst/>
            </a:prstGeom>
            <a:noFill/>
          </p:spPr>
          <p:txBody>
            <a:bodyPr wrap="square" rtlCol="0">
              <a:spAutoFit/>
            </a:bodyPr>
            <a:lstStyle/>
            <a:p>
              <a:pPr algn="ctr"/>
              <a:r>
                <a:rPr lang="en-US" sz="1600" dirty="0">
                  <a:solidFill>
                    <a:srgbClr val="185EA8"/>
                  </a:solidFill>
                  <a:latin typeface="GT Walsheim Pro Condensed Black" panose="00000906000000000000" pitchFamily="2" charset="0"/>
                </a:rPr>
                <a:t>PLANNING</a:t>
              </a:r>
            </a:p>
          </p:txBody>
        </p:sp>
        <p:pic>
          <p:nvPicPr>
            <p:cNvPr id="10" name="Graphic 9">
              <a:extLst>
                <a:ext uri="{FF2B5EF4-FFF2-40B4-BE49-F238E27FC236}">
                  <a16:creationId xmlns:a16="http://schemas.microsoft.com/office/drawing/2014/main" id="{2E940C85-CEA1-B2A5-77B8-97B5230DF0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3378336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2EEF6-20AE-2C6F-24D7-B310C676CD0E}"/>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6F0EDE68-8F02-1014-89F2-83AC2B730DEC}"/>
              </a:ext>
            </a:extLst>
          </p:cNvPr>
          <p:cNvSpPr txBox="1"/>
          <p:nvPr/>
        </p:nvSpPr>
        <p:spPr>
          <a:xfrm>
            <a:off x="2333783" y="788027"/>
            <a:ext cx="7524433" cy="707886"/>
          </a:xfrm>
          <a:prstGeom prst="rect">
            <a:avLst/>
          </a:prstGeom>
          <a:noFill/>
        </p:spPr>
        <p:txBody>
          <a:bodyPr wrap="square" rtlCol="0">
            <a:spAutoFit/>
          </a:bodyPr>
          <a:lstStyle/>
          <a:p>
            <a:r>
              <a:rPr lang="en-US" sz="4000" b="1">
                <a:solidFill>
                  <a:srgbClr val="013B82"/>
                </a:solidFill>
                <a:latin typeface="Ubuntu"/>
              </a:rPr>
              <a:t>Enjoy a 15-minute break. </a:t>
            </a:r>
          </a:p>
        </p:txBody>
      </p:sp>
      <p:pic>
        <p:nvPicPr>
          <p:cNvPr id="18" name="Graphic 17">
            <a:extLst>
              <a:ext uri="{FF2B5EF4-FFF2-40B4-BE49-F238E27FC236}">
                <a16:creationId xmlns:a16="http://schemas.microsoft.com/office/drawing/2014/main" id="{85657D28-0400-5EED-1ABF-B3B60AF4EB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633" y="507996"/>
            <a:ext cx="1094345" cy="1234049"/>
          </a:xfrm>
          <a:prstGeom prst="rect">
            <a:avLst/>
          </a:prstGeom>
        </p:spPr>
      </p:pic>
    </p:spTree>
    <p:extLst>
      <p:ext uri="{BB962C8B-B14F-4D97-AF65-F5344CB8AC3E}">
        <p14:creationId xmlns:p14="http://schemas.microsoft.com/office/powerpoint/2010/main" val="133108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2A932-E3D5-BD9F-07DA-A43A506A70F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5970C21-E73E-A9FA-EF2D-3C4C8CA5FBBC}"/>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21" name="TextBox 5">
            <a:extLst>
              <a:ext uri="{FF2B5EF4-FFF2-40B4-BE49-F238E27FC236}">
                <a16:creationId xmlns:a16="http://schemas.microsoft.com/office/drawing/2014/main" id="{A57D2A8B-A20C-57CF-C19C-810BAEFBBCC9}"/>
              </a:ext>
            </a:extLst>
          </p:cNvPr>
          <p:cNvSpPr txBox="1"/>
          <p:nvPr/>
        </p:nvSpPr>
        <p:spPr>
          <a:xfrm>
            <a:off x="4010668" y="1922226"/>
            <a:ext cx="4170664" cy="646331"/>
          </a:xfrm>
          <a:prstGeom prst="rect">
            <a:avLst/>
          </a:prstGeom>
          <a:noFill/>
        </p:spPr>
        <p:txBody>
          <a:bodyPr wrap="square" rtlCol="0">
            <a:spAutoFit/>
          </a:bodyPr>
          <a:lstStyle/>
          <a:p>
            <a:r>
              <a:rPr lang="en-US" sz="3600" b="1">
                <a:solidFill>
                  <a:srgbClr val="013B82"/>
                </a:solidFill>
                <a:latin typeface="Ubuntu"/>
              </a:rPr>
              <a:t>What is a </a:t>
            </a:r>
            <a:r>
              <a:rPr lang="en-US" sz="3600" b="1">
                <a:solidFill>
                  <a:srgbClr val="F68D1E"/>
                </a:solidFill>
                <a:latin typeface="Ubuntu"/>
              </a:rPr>
              <a:t>Project</a:t>
            </a:r>
            <a:r>
              <a:rPr lang="en-US" sz="3600" b="1">
                <a:solidFill>
                  <a:srgbClr val="013B82"/>
                </a:solidFill>
                <a:latin typeface="Ubuntu"/>
              </a:rPr>
              <a:t>?</a:t>
            </a:r>
          </a:p>
        </p:txBody>
      </p:sp>
      <p:sp>
        <p:nvSpPr>
          <p:cNvPr id="2" name="TextBox 8">
            <a:extLst>
              <a:ext uri="{FF2B5EF4-FFF2-40B4-BE49-F238E27FC236}">
                <a16:creationId xmlns:a16="http://schemas.microsoft.com/office/drawing/2014/main" id="{84376DC1-EB27-43D9-A141-49C076430337}"/>
              </a:ext>
            </a:extLst>
          </p:cNvPr>
          <p:cNvSpPr txBox="1"/>
          <p:nvPr/>
        </p:nvSpPr>
        <p:spPr>
          <a:xfrm>
            <a:off x="4010668" y="2568557"/>
            <a:ext cx="6713764" cy="2779928"/>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chemeClr val="tx1">
                    <a:lumMod val="65000"/>
                    <a:lumOff val="35000"/>
                  </a:schemeClr>
                </a:solidFill>
                <a:latin typeface="Ubuntu Light" panose="020B0304030602030204" pitchFamily="34" charset="0"/>
                <a:ea typeface="Ubuntu"/>
                <a:cs typeface="Ubuntu"/>
                <a:sym typeface="Ubuntu"/>
              </a:rPr>
              <a:t>A project is a </a:t>
            </a:r>
            <a:r>
              <a:rPr lang="en-US" sz="2400" b="1" i="0" u="none" strike="noStrike" cap="none" dirty="0">
                <a:solidFill>
                  <a:srgbClr val="013B82"/>
                </a:solidFill>
                <a:latin typeface="Ubuntu Light" panose="020B0304030602030204" pitchFamily="34" charset="0"/>
                <a:ea typeface="Ubuntu"/>
                <a:cs typeface="Ubuntu"/>
                <a:sym typeface="Ubuntu"/>
              </a:rPr>
              <a:t>temporary</a:t>
            </a:r>
            <a:r>
              <a:rPr lang="en-US" sz="2400" i="0" u="none" strike="noStrike" cap="none" dirty="0">
                <a:solidFill>
                  <a:schemeClr val="tx1">
                    <a:lumMod val="65000"/>
                    <a:lumOff val="35000"/>
                  </a:schemeClr>
                </a:solidFill>
                <a:latin typeface="Ubuntu Light" panose="020B0304030602030204" pitchFamily="34" charset="0"/>
                <a:ea typeface="Ubuntu"/>
                <a:cs typeface="Ubuntu"/>
                <a:sym typeface="Ubuntu"/>
              </a:rPr>
              <a:t> activity with a definite beginning and end. It creates or produces a unique product, service or result.</a:t>
            </a:r>
          </a:p>
          <a:p>
            <a:pPr marL="106362">
              <a:lnSpc>
                <a:spcPct val="120000"/>
              </a:lnSpc>
              <a:spcAft>
                <a:spcPts val="600"/>
              </a:spcAft>
            </a:pPr>
            <a:r>
              <a:rPr lang="en-US" sz="2400" dirty="0">
                <a:solidFill>
                  <a:schemeClr val="tx1">
                    <a:lumMod val="65000"/>
                    <a:lumOff val="35000"/>
                  </a:schemeClr>
                </a:solidFill>
                <a:latin typeface="Ubuntu Light" panose="020B0304030602030204" pitchFamily="34" charset="0"/>
                <a:ea typeface="Ubuntu"/>
                <a:cs typeface="Ubuntu"/>
                <a:sym typeface="Ubuntu"/>
              </a:rPr>
              <a:t>A project is </a:t>
            </a:r>
            <a:r>
              <a:rPr lang="en-US" sz="2400" b="1" dirty="0">
                <a:solidFill>
                  <a:srgbClr val="FF0000"/>
                </a:solidFill>
                <a:latin typeface="Ubuntu Light" panose="020B0304030602030204" pitchFamily="34" charset="0"/>
                <a:ea typeface="Ubuntu"/>
                <a:cs typeface="Ubuntu"/>
                <a:sym typeface="Ubuntu"/>
              </a:rPr>
              <a:t>NOT</a:t>
            </a:r>
            <a:r>
              <a:rPr lang="en-US" sz="2400" dirty="0">
                <a:solidFill>
                  <a:schemeClr val="tx1">
                    <a:lumMod val="65000"/>
                    <a:lumOff val="35000"/>
                  </a:schemeClr>
                </a:solidFill>
                <a:latin typeface="Ubuntu Light" panose="020B0304030602030204" pitchFamily="34" charset="0"/>
                <a:ea typeface="Ubuntu"/>
                <a:cs typeface="Ubuntu"/>
                <a:sym typeface="Ubuntu"/>
              </a:rPr>
              <a:t> a task that you do regularly like attend practice, fill out a timesheet at work, etc.</a:t>
            </a:r>
            <a:endParaRPr lang="en-US" sz="2400" i="0" u="none" strike="noStrike" cap="none" dirty="0">
              <a:solidFill>
                <a:schemeClr val="tx1">
                  <a:lumMod val="65000"/>
                  <a:lumOff val="35000"/>
                </a:schemeClr>
              </a:solidFill>
              <a:latin typeface="Ubuntu Light" panose="020B0304030602030204" pitchFamily="34" charset="0"/>
              <a:ea typeface="Ubuntu"/>
              <a:cs typeface="Ubuntu"/>
              <a:sym typeface="Ubuntu"/>
            </a:endParaRPr>
          </a:p>
        </p:txBody>
      </p:sp>
      <p:sp>
        <p:nvSpPr>
          <p:cNvPr id="5" name="Text Placeholder 4">
            <a:extLst>
              <a:ext uri="{FF2B5EF4-FFF2-40B4-BE49-F238E27FC236}">
                <a16:creationId xmlns:a16="http://schemas.microsoft.com/office/drawing/2014/main" id="{8B21E2AB-A9D7-D664-3D3C-BC1A6206065A}"/>
              </a:ext>
            </a:extLst>
          </p:cNvPr>
          <p:cNvSpPr>
            <a:spLocks noGrp="1"/>
          </p:cNvSpPr>
          <p:nvPr>
            <p:ph type="body" sz="quarter" idx="11"/>
          </p:nvPr>
        </p:nvSpPr>
        <p:spPr>
          <a:xfrm>
            <a:off x="1498600" y="991026"/>
            <a:ext cx="3389086" cy="466684"/>
          </a:xfrm>
        </p:spPr>
        <p:txBody>
          <a:bodyPr>
            <a:normAutofit/>
          </a:bodyPr>
          <a:lstStyle/>
          <a:p>
            <a:r>
              <a:rPr lang="en-US" sz="2400">
                <a:solidFill>
                  <a:schemeClr val="bg2">
                    <a:lumMod val="50000"/>
                  </a:schemeClr>
                </a:solidFill>
              </a:rPr>
              <a:t>Project</a:t>
            </a:r>
          </a:p>
        </p:txBody>
      </p:sp>
      <p:pic>
        <p:nvPicPr>
          <p:cNvPr id="6" name="Graphic 5">
            <a:extLst>
              <a:ext uri="{FF2B5EF4-FFF2-40B4-BE49-F238E27FC236}">
                <a16:creationId xmlns:a16="http://schemas.microsoft.com/office/drawing/2014/main" id="{6D1E07BB-71FA-C802-0D46-F246C9CD55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3383" y="2245392"/>
            <a:ext cx="1389188" cy="2638054"/>
          </a:xfrm>
          <a:prstGeom prst="rect">
            <a:avLst/>
          </a:prstGeom>
        </p:spPr>
      </p:pic>
    </p:spTree>
    <p:extLst>
      <p:ext uri="{BB962C8B-B14F-4D97-AF65-F5344CB8AC3E}">
        <p14:creationId xmlns:p14="http://schemas.microsoft.com/office/powerpoint/2010/main" val="1936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5818B-FD0C-EEF9-A421-CB05F17C0C37}"/>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5B729092-8BAC-15A2-278C-60372C42C4AE}"/>
              </a:ext>
            </a:extLst>
          </p:cNvPr>
          <p:cNvSpPr/>
          <p:nvPr/>
        </p:nvSpPr>
        <p:spPr>
          <a:xfrm>
            <a:off x="594360" y="4352254"/>
            <a:ext cx="3230880" cy="1180112"/>
          </a:xfrm>
          <a:prstGeom prst="rect">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59F00A-9120-3B48-D85B-56F4D53A56DC}"/>
              </a:ext>
            </a:extLst>
          </p:cNvPr>
          <p:cNvSpPr/>
          <p:nvPr/>
        </p:nvSpPr>
        <p:spPr>
          <a:xfrm>
            <a:off x="594360" y="2748497"/>
            <a:ext cx="3230880" cy="1180112"/>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7C29A10-DF2B-497D-834A-265701B9AD4A}"/>
              </a:ext>
            </a:extLst>
          </p:cNvPr>
          <p:cNvGrpSpPr/>
          <p:nvPr/>
        </p:nvGrpSpPr>
        <p:grpSpPr>
          <a:xfrm>
            <a:off x="10629689" y="5334405"/>
            <a:ext cx="1166071" cy="1189382"/>
            <a:chOff x="8986042" y="5095418"/>
            <a:chExt cx="2274727" cy="2320200"/>
          </a:xfrm>
        </p:grpSpPr>
        <p:sp>
          <p:nvSpPr>
            <p:cNvPr id="11" name="Oval 10">
              <a:extLst>
                <a:ext uri="{FF2B5EF4-FFF2-40B4-BE49-F238E27FC236}">
                  <a16:creationId xmlns:a16="http://schemas.microsoft.com/office/drawing/2014/main" id="{E135A197-B4E0-2191-8DAD-CF30854864F0}"/>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8">
              <a:extLst>
                <a:ext uri="{FF2B5EF4-FFF2-40B4-BE49-F238E27FC236}">
                  <a16:creationId xmlns:a16="http://schemas.microsoft.com/office/drawing/2014/main" id="{AEA74904-49BA-E4FF-1C66-5E0DA16967ED}"/>
                </a:ext>
              </a:extLst>
            </p:cNvPr>
            <p:cNvSpPr txBox="1"/>
            <p:nvPr/>
          </p:nvSpPr>
          <p:spPr>
            <a:xfrm>
              <a:off x="8986042" y="6755180"/>
              <a:ext cx="2274727" cy="660438"/>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PLANNING</a:t>
              </a:r>
            </a:p>
          </p:txBody>
        </p:sp>
        <p:pic>
          <p:nvPicPr>
            <p:cNvPr id="2" name="Graphic 1">
              <a:extLst>
                <a:ext uri="{FF2B5EF4-FFF2-40B4-BE49-F238E27FC236}">
                  <a16:creationId xmlns:a16="http://schemas.microsoft.com/office/drawing/2014/main" id="{2A4A92F2-A44F-CA89-7C17-936CE7A423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3342" y="5316523"/>
              <a:ext cx="1000124" cy="1143000"/>
            </a:xfrm>
            <a:prstGeom prst="rect">
              <a:avLst/>
            </a:prstGeom>
          </p:spPr>
        </p:pic>
      </p:grpSp>
      <p:sp>
        <p:nvSpPr>
          <p:cNvPr id="10" name="Text Placeholder 5">
            <a:extLst>
              <a:ext uri="{FF2B5EF4-FFF2-40B4-BE49-F238E27FC236}">
                <a16:creationId xmlns:a16="http://schemas.microsoft.com/office/drawing/2014/main" id="{283F7A33-C51B-3C81-2767-0918024245EF}"/>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3" name="Text Placeholder 4">
            <a:extLst>
              <a:ext uri="{FF2B5EF4-FFF2-40B4-BE49-F238E27FC236}">
                <a16:creationId xmlns:a16="http://schemas.microsoft.com/office/drawing/2014/main" id="{A4682525-8ADD-ADF1-FD92-CA3929BD6D97}"/>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Planning</a:t>
            </a:r>
          </a:p>
          <a:p>
            <a:pPr marL="0" indent="0">
              <a:buNone/>
            </a:pPr>
            <a:endParaRPr lang="en-US" sz="2400">
              <a:solidFill>
                <a:schemeClr val="bg2">
                  <a:lumMod val="50000"/>
                </a:schemeClr>
              </a:solidFill>
              <a:latin typeface="Ubuntu Light" panose="020B0304030602030204" pitchFamily="34" charset="0"/>
            </a:endParaRPr>
          </a:p>
        </p:txBody>
      </p:sp>
      <p:sp>
        <p:nvSpPr>
          <p:cNvPr id="18" name="TextBox 8">
            <a:extLst>
              <a:ext uri="{FF2B5EF4-FFF2-40B4-BE49-F238E27FC236}">
                <a16:creationId xmlns:a16="http://schemas.microsoft.com/office/drawing/2014/main" id="{391B89E5-2500-C4BD-B44C-F4765874740C}"/>
              </a:ext>
            </a:extLst>
          </p:cNvPr>
          <p:cNvSpPr txBox="1"/>
          <p:nvPr/>
        </p:nvSpPr>
        <p:spPr>
          <a:xfrm>
            <a:off x="410464" y="1835983"/>
            <a:ext cx="11613896" cy="486993"/>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The two most important documents you need for your project are:</a:t>
            </a:r>
          </a:p>
        </p:txBody>
      </p:sp>
      <p:sp>
        <p:nvSpPr>
          <p:cNvPr id="19" name="TextBox 18">
            <a:extLst>
              <a:ext uri="{FF2B5EF4-FFF2-40B4-BE49-F238E27FC236}">
                <a16:creationId xmlns:a16="http://schemas.microsoft.com/office/drawing/2014/main" id="{595056FB-58F5-7911-4B7A-7B94FA5BE981}"/>
              </a:ext>
            </a:extLst>
          </p:cNvPr>
          <p:cNvSpPr txBox="1"/>
          <p:nvPr/>
        </p:nvSpPr>
        <p:spPr>
          <a:xfrm>
            <a:off x="4018364" y="2705206"/>
            <a:ext cx="7159467" cy="1266693"/>
          </a:xfrm>
          <a:prstGeom prst="rect">
            <a:avLst/>
          </a:prstGeom>
          <a:noFill/>
        </p:spPr>
        <p:txBody>
          <a:bodyPr wrap="square" rtlCol="0">
            <a:spAutoFit/>
          </a:bodyPr>
          <a:lstStyle/>
          <a:p>
            <a:pPr>
              <a:lnSpc>
                <a:spcPct val="120000"/>
              </a:lnSpc>
              <a:spcAft>
                <a:spcPts val="600"/>
              </a:spcAft>
            </a:pPr>
            <a:r>
              <a:rPr lang="en-US" sz="2200">
                <a:solidFill>
                  <a:schemeClr val="tx1">
                    <a:lumMod val="50000"/>
                    <a:lumOff val="50000"/>
                  </a:schemeClr>
                </a:solidFill>
                <a:latin typeface="Ubuntu Light"/>
                <a:ea typeface="Calibri"/>
                <a:cs typeface="Calibri"/>
                <a:sym typeface="Calibri"/>
              </a:rPr>
              <a:t>Overview that </a:t>
            </a:r>
            <a:r>
              <a:rPr lang="en-US" sz="2200" b="1">
                <a:solidFill>
                  <a:schemeClr val="tx1">
                    <a:lumMod val="50000"/>
                    <a:lumOff val="50000"/>
                  </a:schemeClr>
                </a:solidFill>
                <a:latin typeface="Ubuntu Light"/>
                <a:ea typeface="Calibri"/>
                <a:cs typeface="Calibri"/>
                <a:sym typeface="Calibri"/>
              </a:rPr>
              <a:t>briefly describes </a:t>
            </a:r>
            <a:r>
              <a:rPr lang="en-US" sz="2200">
                <a:solidFill>
                  <a:schemeClr val="tx1">
                    <a:lumMod val="50000"/>
                    <a:lumOff val="50000"/>
                  </a:schemeClr>
                </a:solidFill>
                <a:latin typeface="Ubuntu Light"/>
                <a:ea typeface="Calibri"/>
                <a:cs typeface="Calibri"/>
                <a:sym typeface="Calibri"/>
              </a:rPr>
              <a:t>the projects' purpose, goals, steps, outcomes, used as a quick reference for stakeholder updates. </a:t>
            </a:r>
          </a:p>
        </p:txBody>
      </p:sp>
      <p:sp>
        <p:nvSpPr>
          <p:cNvPr id="20" name="TextBox 19">
            <a:extLst>
              <a:ext uri="{FF2B5EF4-FFF2-40B4-BE49-F238E27FC236}">
                <a16:creationId xmlns:a16="http://schemas.microsoft.com/office/drawing/2014/main" id="{6628F5E5-574E-CFA2-A194-9A2C9991D174}"/>
              </a:ext>
            </a:extLst>
          </p:cNvPr>
          <p:cNvSpPr txBox="1"/>
          <p:nvPr/>
        </p:nvSpPr>
        <p:spPr>
          <a:xfrm>
            <a:off x="4018364" y="4296299"/>
            <a:ext cx="7159467" cy="1266693"/>
          </a:xfrm>
          <a:prstGeom prst="rect">
            <a:avLst/>
          </a:prstGeom>
          <a:noFill/>
        </p:spPr>
        <p:txBody>
          <a:bodyPr wrap="square" rtlCol="0">
            <a:spAutoFit/>
          </a:bodyPr>
          <a:lstStyle/>
          <a:p>
            <a:pPr>
              <a:lnSpc>
                <a:spcPct val="120000"/>
              </a:lnSpc>
              <a:spcAft>
                <a:spcPts val="600"/>
              </a:spcAft>
            </a:pPr>
            <a:r>
              <a:rPr lang="en-US" sz="2200">
                <a:solidFill>
                  <a:schemeClr val="tx1">
                    <a:lumMod val="75000"/>
                    <a:lumOff val="25000"/>
                  </a:schemeClr>
                </a:solidFill>
                <a:latin typeface="Ubuntu Light"/>
                <a:ea typeface="Calibri"/>
                <a:cs typeface="Calibri"/>
                <a:sym typeface="Calibri"/>
              </a:rPr>
              <a:t>A </a:t>
            </a:r>
            <a:r>
              <a:rPr lang="en-US" sz="2200" b="1">
                <a:solidFill>
                  <a:srgbClr val="185EA8"/>
                </a:solidFill>
                <a:latin typeface="Ubuntu Light"/>
                <a:ea typeface="Calibri"/>
                <a:cs typeface="Calibri"/>
                <a:sym typeface="Calibri"/>
              </a:rPr>
              <a:t>detailed document </a:t>
            </a:r>
            <a:r>
              <a:rPr lang="en-US" sz="2200">
                <a:solidFill>
                  <a:schemeClr val="tx1">
                    <a:lumMod val="75000"/>
                    <a:lumOff val="25000"/>
                  </a:schemeClr>
                </a:solidFill>
                <a:latin typeface="Ubuntu Light"/>
                <a:ea typeface="Calibri"/>
                <a:cs typeface="Calibri"/>
                <a:sym typeface="Calibri"/>
              </a:rPr>
              <a:t>outlining the objectives, scope, timeline, tasks, resources, and risk of a project, serving as a roadmap to implement your project. </a:t>
            </a:r>
          </a:p>
        </p:txBody>
      </p:sp>
      <p:sp>
        <p:nvSpPr>
          <p:cNvPr id="21" name="TextBox 8">
            <a:extLst>
              <a:ext uri="{FF2B5EF4-FFF2-40B4-BE49-F238E27FC236}">
                <a16:creationId xmlns:a16="http://schemas.microsoft.com/office/drawing/2014/main" id="{F1ED00C4-B93D-475A-B7F4-4D1A02F76912}"/>
              </a:ext>
            </a:extLst>
          </p:cNvPr>
          <p:cNvSpPr txBox="1"/>
          <p:nvPr/>
        </p:nvSpPr>
        <p:spPr>
          <a:xfrm>
            <a:off x="787484" y="3068645"/>
            <a:ext cx="2844633" cy="461665"/>
          </a:xfrm>
          <a:prstGeom prst="rect">
            <a:avLst/>
          </a:prstGeom>
          <a:noFill/>
        </p:spPr>
        <p:txBody>
          <a:bodyPr wrap="square" rtlCol="0">
            <a:spAutoFit/>
          </a:bodyPr>
          <a:lstStyle/>
          <a:p>
            <a:pPr marL="106362" algn="ctr"/>
            <a:r>
              <a:rPr lang="en-US" sz="2400" b="1" i="0" u="none" strike="noStrike" cap="none">
                <a:solidFill>
                  <a:schemeClr val="bg1"/>
                </a:solidFill>
                <a:latin typeface="Ubuntu Light" panose="020B0304030602030204" pitchFamily="34" charset="0"/>
                <a:ea typeface="Ubuntu"/>
                <a:cs typeface="Ubuntu"/>
                <a:sym typeface="Ubuntu"/>
              </a:rPr>
              <a:t>Project Summary</a:t>
            </a:r>
          </a:p>
        </p:txBody>
      </p:sp>
      <p:sp>
        <p:nvSpPr>
          <p:cNvPr id="22" name="TextBox 8">
            <a:extLst>
              <a:ext uri="{FF2B5EF4-FFF2-40B4-BE49-F238E27FC236}">
                <a16:creationId xmlns:a16="http://schemas.microsoft.com/office/drawing/2014/main" id="{0F444C15-B8CA-D2AF-443D-A357CB7AC780}"/>
              </a:ext>
            </a:extLst>
          </p:cNvPr>
          <p:cNvSpPr txBox="1"/>
          <p:nvPr/>
        </p:nvSpPr>
        <p:spPr>
          <a:xfrm>
            <a:off x="787484" y="4698814"/>
            <a:ext cx="2844633" cy="461665"/>
          </a:xfrm>
          <a:prstGeom prst="rect">
            <a:avLst/>
          </a:prstGeom>
          <a:noFill/>
        </p:spPr>
        <p:txBody>
          <a:bodyPr wrap="square" rtlCol="0">
            <a:spAutoFit/>
          </a:bodyPr>
          <a:lstStyle/>
          <a:p>
            <a:pPr marL="106362" algn="ctr"/>
            <a:r>
              <a:rPr lang="en-US" sz="2400" b="1" i="0" u="none" strike="noStrike" cap="none">
                <a:solidFill>
                  <a:schemeClr val="bg1"/>
                </a:solidFill>
                <a:latin typeface="Ubuntu Light" panose="020B0304030602030204" pitchFamily="34" charset="0"/>
                <a:ea typeface="Ubuntu"/>
                <a:cs typeface="Ubuntu"/>
                <a:sym typeface="Ubuntu"/>
              </a:rPr>
              <a:t>Project Plan</a:t>
            </a:r>
          </a:p>
        </p:txBody>
      </p:sp>
      <p:sp>
        <p:nvSpPr>
          <p:cNvPr id="25" name="Rectangle 24">
            <a:extLst>
              <a:ext uri="{FF2B5EF4-FFF2-40B4-BE49-F238E27FC236}">
                <a16:creationId xmlns:a16="http://schemas.microsoft.com/office/drawing/2014/main" id="{7F757FBE-CA36-C25C-892D-D68C3CCADE12}"/>
              </a:ext>
            </a:extLst>
          </p:cNvPr>
          <p:cNvSpPr/>
          <p:nvPr/>
        </p:nvSpPr>
        <p:spPr>
          <a:xfrm flipH="1">
            <a:off x="594360" y="2746621"/>
            <a:ext cx="106680" cy="118011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AF5395-A9BF-7757-E80C-CDFF7E440D48}"/>
              </a:ext>
            </a:extLst>
          </p:cNvPr>
          <p:cNvSpPr/>
          <p:nvPr/>
        </p:nvSpPr>
        <p:spPr>
          <a:xfrm flipH="1">
            <a:off x="594360" y="4352254"/>
            <a:ext cx="106680" cy="1180112"/>
          </a:xfrm>
          <a:prstGeom prst="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7B4242D-F63F-D5C3-68D0-C15D58E3DF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10550" y="2927969"/>
            <a:ext cx="832177" cy="743015"/>
          </a:xfrm>
          <a:prstGeom prst="rect">
            <a:avLst/>
          </a:prstGeom>
        </p:spPr>
      </p:pic>
    </p:spTree>
    <p:extLst>
      <p:ext uri="{BB962C8B-B14F-4D97-AF65-F5344CB8AC3E}">
        <p14:creationId xmlns:p14="http://schemas.microsoft.com/office/powerpoint/2010/main" val="1287550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1128F-A396-741D-EBF1-B2F8D34218F4}"/>
            </a:ext>
          </a:extLst>
        </p:cNvPr>
        <p:cNvGrpSpPr/>
        <p:nvPr/>
      </p:nvGrpSpPr>
      <p:grpSpPr>
        <a:xfrm>
          <a:off x="0" y="0"/>
          <a:ext cx="0" cy="0"/>
          <a:chOff x="0" y="0"/>
          <a:chExt cx="0" cy="0"/>
        </a:xfrm>
      </p:grpSpPr>
      <p:graphicFrame>
        <p:nvGraphicFramePr>
          <p:cNvPr id="3" name="Tabla 21">
            <a:extLst>
              <a:ext uri="{FF2B5EF4-FFF2-40B4-BE49-F238E27FC236}">
                <a16:creationId xmlns:a16="http://schemas.microsoft.com/office/drawing/2014/main" id="{52BA95F3-9AEF-5F65-F1B9-95D949821171}"/>
              </a:ext>
            </a:extLst>
          </p:cNvPr>
          <p:cNvGraphicFramePr>
            <a:graphicFrameLocks noGrp="1"/>
          </p:cNvGraphicFramePr>
          <p:nvPr>
            <p:extLst>
              <p:ext uri="{D42A27DB-BD31-4B8C-83A1-F6EECF244321}">
                <p14:modId xmlns:p14="http://schemas.microsoft.com/office/powerpoint/2010/main" val="2532972728"/>
              </p:ext>
            </p:extLst>
          </p:nvPr>
        </p:nvGraphicFramePr>
        <p:xfrm>
          <a:off x="737036" y="1287305"/>
          <a:ext cx="10717928" cy="4679999"/>
        </p:xfrm>
        <a:graphic>
          <a:graphicData uri="http://schemas.openxmlformats.org/drawingml/2006/table">
            <a:tbl>
              <a:tblPr firstRow="1" bandRow="1">
                <a:tableStyleId>{5C22544A-7EE6-4342-B048-85BDC9FD1C3A}</a:tableStyleId>
              </a:tblPr>
              <a:tblGrid>
                <a:gridCol w="1029980">
                  <a:extLst>
                    <a:ext uri="{9D8B030D-6E8A-4147-A177-3AD203B41FA5}">
                      <a16:colId xmlns:a16="http://schemas.microsoft.com/office/drawing/2014/main" val="3903686904"/>
                    </a:ext>
                  </a:extLst>
                </a:gridCol>
                <a:gridCol w="939114">
                  <a:extLst>
                    <a:ext uri="{9D8B030D-6E8A-4147-A177-3AD203B41FA5}">
                      <a16:colId xmlns:a16="http://schemas.microsoft.com/office/drawing/2014/main" val="3971220428"/>
                    </a:ext>
                  </a:extLst>
                </a:gridCol>
                <a:gridCol w="1544594">
                  <a:extLst>
                    <a:ext uri="{9D8B030D-6E8A-4147-A177-3AD203B41FA5}">
                      <a16:colId xmlns:a16="http://schemas.microsoft.com/office/drawing/2014/main" val="583973087"/>
                    </a:ext>
                  </a:extLst>
                </a:gridCol>
                <a:gridCol w="1075038">
                  <a:extLst>
                    <a:ext uri="{9D8B030D-6E8A-4147-A177-3AD203B41FA5}">
                      <a16:colId xmlns:a16="http://schemas.microsoft.com/office/drawing/2014/main" val="3401574645"/>
                    </a:ext>
                  </a:extLst>
                </a:gridCol>
                <a:gridCol w="1062681">
                  <a:extLst>
                    <a:ext uri="{9D8B030D-6E8A-4147-A177-3AD203B41FA5}">
                      <a16:colId xmlns:a16="http://schemas.microsoft.com/office/drawing/2014/main" val="3271025723"/>
                    </a:ext>
                  </a:extLst>
                </a:gridCol>
                <a:gridCol w="1297460">
                  <a:extLst>
                    <a:ext uri="{9D8B030D-6E8A-4147-A177-3AD203B41FA5}">
                      <a16:colId xmlns:a16="http://schemas.microsoft.com/office/drawing/2014/main" val="1247125136"/>
                    </a:ext>
                  </a:extLst>
                </a:gridCol>
                <a:gridCol w="1532238">
                  <a:extLst>
                    <a:ext uri="{9D8B030D-6E8A-4147-A177-3AD203B41FA5}">
                      <a16:colId xmlns:a16="http://schemas.microsoft.com/office/drawing/2014/main" val="4128454132"/>
                    </a:ext>
                  </a:extLst>
                </a:gridCol>
                <a:gridCol w="2236823">
                  <a:extLst>
                    <a:ext uri="{9D8B030D-6E8A-4147-A177-3AD203B41FA5}">
                      <a16:colId xmlns:a16="http://schemas.microsoft.com/office/drawing/2014/main" val="2547422599"/>
                    </a:ext>
                  </a:extLst>
                </a:gridCol>
              </a:tblGrid>
              <a:tr h="578414">
                <a:tc>
                  <a:txBody>
                    <a:bodyPr/>
                    <a:lstStyle/>
                    <a:p>
                      <a:pPr algn="ctr"/>
                      <a:r>
                        <a:rPr lang="es-PA" sz="1400">
                          <a:solidFill>
                            <a:srgbClr val="013B82"/>
                          </a:solidFill>
                          <a:latin typeface="Ubuntu Light" panose="020B0304030602030204" pitchFamily="34" charset="0"/>
                        </a:rPr>
                        <a:t>Complete?</a:t>
                      </a:r>
                      <a:endParaRPr lang="en-US" sz="1400">
                        <a:solidFill>
                          <a:srgbClr val="013B82"/>
                        </a:solidFill>
                        <a:latin typeface="Ubuntu Light" panose="020B0304030602030204" pitchFamily="34" charset="0"/>
                      </a:endParaRPr>
                    </a:p>
                  </a:txBody>
                  <a:tcPr marL="68580" marR="68580" marT="34290" marB="34290" anchor="ctr">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Status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Activity/Task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Start date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End date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Owner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Helpers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Notes</a:t>
                      </a:r>
                    </a:p>
                  </a:txBody>
                  <a:tcPr anchor="ctr">
                    <a:lnL w="38100" cap="flat" cmpd="sng" algn="ctr">
                      <a:solidFill>
                        <a:schemeClr val="bg1"/>
                      </a:solidFill>
                      <a:prstDash val="solid"/>
                      <a:round/>
                      <a:headEnd type="none" w="med" len="med"/>
                      <a:tailEnd type="none" w="med" len="med"/>
                    </a:lnL>
                    <a:lnB w="38100" cap="flat" cmpd="sng" algn="ctr">
                      <a:solidFill>
                        <a:srgbClr val="013B82"/>
                      </a:solidFill>
                      <a:prstDash val="solid"/>
                      <a:round/>
                      <a:headEnd type="none" w="med" len="med"/>
                      <a:tailEnd type="none" w="med" len="med"/>
                    </a:lnB>
                    <a:solidFill>
                      <a:srgbClr val="DDF5FF"/>
                    </a:solidFill>
                  </a:tcPr>
                </a:tc>
                <a:extLst>
                  <a:ext uri="{0D108BD9-81ED-4DB2-BD59-A6C34878D82A}">
                    <a16:rowId xmlns:a16="http://schemas.microsoft.com/office/drawing/2014/main" val="179105778"/>
                  </a:ext>
                </a:extLst>
              </a:tr>
              <a:tr h="820317">
                <a:tc>
                  <a:txBody>
                    <a:bodyPr/>
                    <a:lstStyle/>
                    <a:p>
                      <a:pPr marL="0" indent="0">
                        <a:buFontTx/>
                        <a:buNone/>
                      </a:pPr>
                      <a:endParaRPr lang="es-PA"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89536548"/>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062820408"/>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32780197"/>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0637316"/>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latin typeface="Ubuntu Light" panose="020B0304030602030204" pitchFamily="34" charset="0"/>
                      </a:endParaRP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444631647"/>
                  </a:ext>
                </a:extLst>
              </a:tr>
            </a:tbl>
          </a:graphicData>
        </a:graphic>
      </p:graphicFrame>
      <p:sp>
        <p:nvSpPr>
          <p:cNvPr id="19" name="Text Placeholder 18">
            <a:extLst>
              <a:ext uri="{FF2B5EF4-FFF2-40B4-BE49-F238E27FC236}">
                <a16:creationId xmlns:a16="http://schemas.microsoft.com/office/drawing/2014/main" id="{97B417A9-A8B0-8B3C-B44C-FFCF8A9312E2}"/>
              </a:ext>
            </a:extLst>
          </p:cNvPr>
          <p:cNvSpPr>
            <a:spLocks noGrp="1"/>
          </p:cNvSpPr>
          <p:nvPr>
            <p:ph type="body" sz="quarter" idx="4294967295"/>
          </p:nvPr>
        </p:nvSpPr>
        <p:spPr>
          <a:xfrm>
            <a:off x="722932" y="525294"/>
            <a:ext cx="6884368" cy="466725"/>
          </a:xfrm>
        </p:spPr>
        <p:txBody>
          <a:bodyPr>
            <a:normAutofit fontScale="92500" lnSpcReduction="10000"/>
          </a:bodyPr>
          <a:lstStyle/>
          <a:p>
            <a:pPr marL="0" indent="0">
              <a:buNone/>
            </a:pPr>
            <a:r>
              <a:rPr lang="en-US" sz="3200" b="1">
                <a:solidFill>
                  <a:srgbClr val="0095DA"/>
                </a:solidFill>
                <a:latin typeface="Ubuntu" panose="020B0504030602030204" pitchFamily="34" charset="0"/>
              </a:rPr>
              <a:t>Project Plan</a:t>
            </a:r>
          </a:p>
        </p:txBody>
      </p:sp>
      <p:pic>
        <p:nvPicPr>
          <p:cNvPr id="2" name="Picture 17">
            <a:extLst>
              <a:ext uri="{FF2B5EF4-FFF2-40B4-BE49-F238E27FC236}">
                <a16:creationId xmlns:a16="http://schemas.microsoft.com/office/drawing/2014/main" id="{A94CC05A-907B-4649-CDBA-05382FA8598A}"/>
              </a:ext>
            </a:extLst>
          </p:cNvPr>
          <p:cNvPicPr>
            <a:picLocks noChangeAspect="1"/>
          </p:cNvPicPr>
          <p:nvPr/>
        </p:nvPicPr>
        <p:blipFill>
          <a:blip r:embed="rId3"/>
          <a:stretch>
            <a:fillRect/>
          </a:stretch>
        </p:blipFill>
        <p:spPr>
          <a:xfrm>
            <a:off x="10923534" y="282615"/>
            <a:ext cx="877942" cy="877942"/>
          </a:xfrm>
          <a:prstGeom prst="rect">
            <a:avLst/>
          </a:prstGeom>
        </p:spPr>
      </p:pic>
      <p:grpSp>
        <p:nvGrpSpPr>
          <p:cNvPr id="11" name="Group 10">
            <a:extLst>
              <a:ext uri="{FF2B5EF4-FFF2-40B4-BE49-F238E27FC236}">
                <a16:creationId xmlns:a16="http://schemas.microsoft.com/office/drawing/2014/main" id="{87405688-784D-6CED-1142-C6A73305C682}"/>
              </a:ext>
            </a:extLst>
          </p:cNvPr>
          <p:cNvGrpSpPr/>
          <p:nvPr/>
        </p:nvGrpSpPr>
        <p:grpSpPr>
          <a:xfrm>
            <a:off x="10801874" y="5233385"/>
            <a:ext cx="1166071" cy="1189382"/>
            <a:chOff x="8986042" y="5095418"/>
            <a:chExt cx="2274727" cy="2320200"/>
          </a:xfrm>
        </p:grpSpPr>
        <p:sp>
          <p:nvSpPr>
            <p:cNvPr id="12" name="Oval 11">
              <a:extLst>
                <a:ext uri="{FF2B5EF4-FFF2-40B4-BE49-F238E27FC236}">
                  <a16:creationId xmlns:a16="http://schemas.microsoft.com/office/drawing/2014/main" id="{11EAA5BD-ED17-F4AD-D2E7-02B81B146660}"/>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8">
              <a:extLst>
                <a:ext uri="{FF2B5EF4-FFF2-40B4-BE49-F238E27FC236}">
                  <a16:creationId xmlns:a16="http://schemas.microsoft.com/office/drawing/2014/main" id="{E91A5EF5-3C08-0900-CE55-4E51C37BE737}"/>
                </a:ext>
              </a:extLst>
            </p:cNvPr>
            <p:cNvSpPr txBox="1"/>
            <p:nvPr/>
          </p:nvSpPr>
          <p:spPr>
            <a:xfrm>
              <a:off x="8986042" y="6755180"/>
              <a:ext cx="2274727" cy="660438"/>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PLANNING</a:t>
              </a:r>
            </a:p>
          </p:txBody>
        </p:sp>
        <p:pic>
          <p:nvPicPr>
            <p:cNvPr id="14" name="Graphic 13">
              <a:extLst>
                <a:ext uri="{FF2B5EF4-FFF2-40B4-BE49-F238E27FC236}">
                  <a16:creationId xmlns:a16="http://schemas.microsoft.com/office/drawing/2014/main" id="{DE074D47-0E96-2268-7855-2CC122D160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22123128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83C1511F-9516-2CA5-6FD7-9F7BB1F860A4}"/>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8" name="Text Placeholder 4">
            <a:extLst>
              <a:ext uri="{FF2B5EF4-FFF2-40B4-BE49-F238E27FC236}">
                <a16:creationId xmlns:a16="http://schemas.microsoft.com/office/drawing/2014/main" id="{4ADED6EF-6201-B293-C82B-8BE9EBEDED6C}"/>
              </a:ext>
            </a:extLst>
          </p:cNvPr>
          <p:cNvSpPr txBox="1">
            <a:spLocks/>
          </p:cNvSpPr>
          <p:nvPr/>
        </p:nvSpPr>
        <p:spPr>
          <a:xfrm>
            <a:off x="1498599" y="1029127"/>
            <a:ext cx="6051379" cy="424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Planning</a:t>
            </a:r>
          </a:p>
          <a:p>
            <a:pPr marL="0" indent="0">
              <a:buNone/>
            </a:pPr>
            <a:endParaRPr lang="en-US" sz="2400">
              <a:solidFill>
                <a:schemeClr val="bg2">
                  <a:lumMod val="50000"/>
                </a:schemeClr>
              </a:solidFill>
              <a:latin typeface="Ubuntu Light" panose="020B0304030602030204" pitchFamily="34" charset="0"/>
            </a:endParaRPr>
          </a:p>
        </p:txBody>
      </p:sp>
      <p:pic>
        <p:nvPicPr>
          <p:cNvPr id="3" name="Graphic 2">
            <a:extLst>
              <a:ext uri="{FF2B5EF4-FFF2-40B4-BE49-F238E27FC236}">
                <a16:creationId xmlns:a16="http://schemas.microsoft.com/office/drawing/2014/main" id="{7251D496-B22D-8013-2D46-48022B098F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8610" y="1746456"/>
            <a:ext cx="1631950" cy="4316078"/>
          </a:xfrm>
          <a:prstGeom prst="rect">
            <a:avLst/>
          </a:prstGeom>
        </p:spPr>
      </p:pic>
      <p:sp>
        <p:nvSpPr>
          <p:cNvPr id="4" name="Text Placeholder 18">
            <a:extLst>
              <a:ext uri="{FF2B5EF4-FFF2-40B4-BE49-F238E27FC236}">
                <a16:creationId xmlns:a16="http://schemas.microsoft.com/office/drawing/2014/main" id="{3B7A81FA-07ED-497B-1790-0440A576E877}"/>
              </a:ext>
            </a:extLst>
          </p:cNvPr>
          <p:cNvSpPr txBox="1">
            <a:spLocks/>
          </p:cNvSpPr>
          <p:nvPr/>
        </p:nvSpPr>
        <p:spPr>
          <a:xfrm>
            <a:off x="773413" y="1893355"/>
            <a:ext cx="6884368" cy="4667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a:solidFill>
                  <a:srgbClr val="013B82"/>
                </a:solidFill>
                <a:latin typeface="Ubuntu Light" panose="020B0304030602030204" pitchFamily="34" charset="0"/>
              </a:rPr>
              <a:t>Traffic Light System</a:t>
            </a:r>
          </a:p>
        </p:txBody>
      </p:sp>
      <p:graphicFrame>
        <p:nvGraphicFramePr>
          <p:cNvPr id="5" name="Table 4">
            <a:extLst>
              <a:ext uri="{FF2B5EF4-FFF2-40B4-BE49-F238E27FC236}">
                <a16:creationId xmlns:a16="http://schemas.microsoft.com/office/drawing/2014/main" id="{D6444A90-6F8B-2D82-B7DC-068A83EF9203}"/>
              </a:ext>
            </a:extLst>
          </p:cNvPr>
          <p:cNvGraphicFramePr>
            <a:graphicFrameLocks noGrp="1"/>
          </p:cNvGraphicFramePr>
          <p:nvPr>
            <p:extLst>
              <p:ext uri="{D42A27DB-BD31-4B8C-83A1-F6EECF244321}">
                <p14:modId xmlns:p14="http://schemas.microsoft.com/office/powerpoint/2010/main" val="1794119145"/>
              </p:ext>
            </p:extLst>
          </p:nvPr>
        </p:nvGraphicFramePr>
        <p:xfrm>
          <a:off x="879909" y="2530388"/>
          <a:ext cx="7598032" cy="3509476"/>
        </p:xfrm>
        <a:graphic>
          <a:graphicData uri="http://schemas.openxmlformats.org/drawingml/2006/table">
            <a:tbl>
              <a:tblPr bandRow="1">
                <a:tableStyleId>{5C22544A-7EE6-4342-B048-85BDC9FD1C3A}</a:tableStyleId>
              </a:tblPr>
              <a:tblGrid>
                <a:gridCol w="1172519">
                  <a:extLst>
                    <a:ext uri="{9D8B030D-6E8A-4147-A177-3AD203B41FA5}">
                      <a16:colId xmlns:a16="http://schemas.microsoft.com/office/drawing/2014/main" val="2535441690"/>
                    </a:ext>
                  </a:extLst>
                </a:gridCol>
                <a:gridCol w="6425513">
                  <a:extLst>
                    <a:ext uri="{9D8B030D-6E8A-4147-A177-3AD203B41FA5}">
                      <a16:colId xmlns:a16="http://schemas.microsoft.com/office/drawing/2014/main" val="3896345765"/>
                    </a:ext>
                  </a:extLst>
                </a:gridCol>
              </a:tblGrid>
              <a:tr h="1152000">
                <a:tc>
                  <a:txBody>
                    <a:bodyPr/>
                    <a:lstStyle/>
                    <a:p>
                      <a:endParaRPr lang="en-US" dirty="0"/>
                    </a:p>
                  </a:txBody>
                  <a:tcPr>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endParaRPr lang="en-US" sz="2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896183"/>
                  </a:ext>
                </a:extLst>
              </a:tr>
              <a:tr h="1178738">
                <a:tc>
                  <a:txBody>
                    <a:bodyPr/>
                    <a:lstStyle/>
                    <a:p>
                      <a:endParaRPr lang="en-US" dirty="0"/>
                    </a:p>
                  </a:txBody>
                  <a:tcP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indent="0"/>
                      <a:endParaRPr lang="en-US" sz="2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409125"/>
                  </a:ext>
                </a:extLst>
              </a:tr>
              <a:tr h="1178738">
                <a:tc>
                  <a:txBody>
                    <a:bodyPr/>
                    <a:lstStyle/>
                    <a:p>
                      <a:endParaRPr lang="en-US" dirty="0"/>
                    </a:p>
                  </a:txBody>
                  <a:tcP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85725" indent="0"/>
                      <a:endParaRPr lang="en-US" sz="2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9307789"/>
                  </a:ext>
                </a:extLst>
              </a:tr>
            </a:tbl>
          </a:graphicData>
        </a:graphic>
      </p:graphicFrame>
      <p:sp>
        <p:nvSpPr>
          <p:cNvPr id="6" name="Oval 5">
            <a:extLst>
              <a:ext uri="{FF2B5EF4-FFF2-40B4-BE49-F238E27FC236}">
                <a16:creationId xmlns:a16="http://schemas.microsoft.com/office/drawing/2014/main" id="{5FAEBC65-83AE-1BCC-3F69-39F7AEFB2DDE}"/>
              </a:ext>
            </a:extLst>
          </p:cNvPr>
          <p:cNvSpPr/>
          <p:nvPr/>
        </p:nvSpPr>
        <p:spPr>
          <a:xfrm>
            <a:off x="1096596" y="5074128"/>
            <a:ext cx="730031" cy="730031"/>
          </a:xfrm>
          <a:prstGeom prst="ellipse">
            <a:avLst/>
          </a:prstGeom>
          <a:solidFill>
            <a:srgbClr val="ED1C24"/>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59A6C8-93BD-1D2C-E3AF-B2C1641DA3F2}"/>
              </a:ext>
            </a:extLst>
          </p:cNvPr>
          <p:cNvSpPr/>
          <p:nvPr/>
        </p:nvSpPr>
        <p:spPr>
          <a:xfrm>
            <a:off x="1096596" y="3904495"/>
            <a:ext cx="730031" cy="730031"/>
          </a:xfrm>
          <a:prstGeom prst="ellipse">
            <a:avLst/>
          </a:prstGeom>
          <a:solidFill>
            <a:srgbClr val="FFD300"/>
          </a:solidFill>
          <a:ln w="38100">
            <a:solidFill>
              <a:srgbClr val="D2A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44E5B1B-95C3-B121-CA14-7FA277CAD894}"/>
              </a:ext>
            </a:extLst>
          </p:cNvPr>
          <p:cNvSpPr/>
          <p:nvPr/>
        </p:nvSpPr>
        <p:spPr>
          <a:xfrm>
            <a:off x="1096596" y="2734862"/>
            <a:ext cx="730031" cy="730031"/>
          </a:xfrm>
          <a:prstGeom prst="ellipse">
            <a:avLst/>
          </a:prstGeom>
          <a:solidFill>
            <a:srgbClr val="B2D235"/>
          </a:solidFill>
          <a:ln w="38100">
            <a:solidFill>
              <a:srgbClr val="85A0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C9142EE-3385-90B3-183E-EA62FA39E1CF}"/>
              </a:ext>
            </a:extLst>
          </p:cNvPr>
          <p:cNvGrpSpPr/>
          <p:nvPr/>
        </p:nvGrpSpPr>
        <p:grpSpPr>
          <a:xfrm>
            <a:off x="10801874" y="5233385"/>
            <a:ext cx="1166071" cy="1189382"/>
            <a:chOff x="8986042" y="5095418"/>
            <a:chExt cx="2274727" cy="2320200"/>
          </a:xfrm>
        </p:grpSpPr>
        <p:sp>
          <p:nvSpPr>
            <p:cNvPr id="14" name="Oval 13">
              <a:extLst>
                <a:ext uri="{FF2B5EF4-FFF2-40B4-BE49-F238E27FC236}">
                  <a16:creationId xmlns:a16="http://schemas.microsoft.com/office/drawing/2014/main" id="{995F029A-D856-FD25-AD1C-D27C9BFE3134}"/>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C6DA825-F262-A9EE-C65C-5FAE14BEF939}"/>
                </a:ext>
              </a:extLst>
            </p:cNvPr>
            <p:cNvSpPr txBox="1"/>
            <p:nvPr/>
          </p:nvSpPr>
          <p:spPr>
            <a:xfrm>
              <a:off x="8986042" y="6755180"/>
              <a:ext cx="2274727" cy="660438"/>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PLANNING</a:t>
              </a:r>
            </a:p>
          </p:txBody>
        </p:sp>
        <p:pic>
          <p:nvPicPr>
            <p:cNvPr id="20" name="Graphic 19">
              <a:extLst>
                <a:ext uri="{FF2B5EF4-FFF2-40B4-BE49-F238E27FC236}">
                  <a16:creationId xmlns:a16="http://schemas.microsoft.com/office/drawing/2014/main" id="{1483BA1D-68EA-BEBC-B1F6-55471EB298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3342" y="5316523"/>
              <a:ext cx="1000124" cy="1143000"/>
            </a:xfrm>
            <a:prstGeom prst="rect">
              <a:avLst/>
            </a:prstGeom>
          </p:spPr>
        </p:pic>
      </p:grpSp>
      <p:sp>
        <p:nvSpPr>
          <p:cNvPr id="2" name="TextBox 1">
            <a:extLst>
              <a:ext uri="{FF2B5EF4-FFF2-40B4-BE49-F238E27FC236}">
                <a16:creationId xmlns:a16="http://schemas.microsoft.com/office/drawing/2014/main" id="{C61B147B-00FD-1BBC-4391-FB8BAB23B1AA}"/>
              </a:ext>
            </a:extLst>
          </p:cNvPr>
          <p:cNvSpPr txBox="1"/>
          <p:nvPr/>
        </p:nvSpPr>
        <p:spPr>
          <a:xfrm>
            <a:off x="2043314" y="2577949"/>
            <a:ext cx="6545515" cy="1077218"/>
          </a:xfrm>
          <a:prstGeom prst="rect">
            <a:avLst/>
          </a:prstGeom>
          <a:noFill/>
        </p:spPr>
        <p:txBody>
          <a:bodyPr wrap="square" rtlCol="0">
            <a:spAutoFit/>
          </a:bodyPr>
          <a:lstStyle/>
          <a:p>
            <a:pPr marL="85725" indent="0"/>
            <a:r>
              <a:rPr lang="en-US" sz="2400" b="1" dirty="0">
                <a:solidFill>
                  <a:srgbClr val="85A024"/>
                </a:solidFill>
                <a:latin typeface="Ubuntu" panose="020B0504030602030204" pitchFamily="34" charset="0"/>
              </a:rPr>
              <a:t>Green</a:t>
            </a:r>
            <a:endParaRPr lang="en-US" sz="2400" dirty="0">
              <a:solidFill>
                <a:srgbClr val="85A024"/>
              </a:solidFill>
              <a:latin typeface="Ubuntu" panose="020B0504030602030204" pitchFamily="34" charset="0"/>
            </a:endParaRPr>
          </a:p>
          <a:p>
            <a:pPr marL="85725" indent="0"/>
            <a:r>
              <a:rPr lang="en-US" sz="2000" dirty="0">
                <a:solidFill>
                  <a:schemeClr val="tx1">
                    <a:lumMod val="75000"/>
                    <a:lumOff val="25000"/>
                  </a:schemeClr>
                </a:solidFill>
                <a:latin typeface="Ubuntu Light" panose="020B0304030602030204" pitchFamily="34" charset="0"/>
              </a:rPr>
              <a:t>The project or task is on track, progressing as planned, with no major issues.</a:t>
            </a:r>
            <a:endParaRPr lang="en-US" sz="2000" dirty="0"/>
          </a:p>
        </p:txBody>
      </p:sp>
      <p:sp>
        <p:nvSpPr>
          <p:cNvPr id="8" name="TextBox 7">
            <a:extLst>
              <a:ext uri="{FF2B5EF4-FFF2-40B4-BE49-F238E27FC236}">
                <a16:creationId xmlns:a16="http://schemas.microsoft.com/office/drawing/2014/main" id="{45431249-8703-9BE7-BE7A-29A6C74313D6}"/>
              </a:ext>
            </a:extLst>
          </p:cNvPr>
          <p:cNvSpPr txBox="1"/>
          <p:nvPr/>
        </p:nvSpPr>
        <p:spPr>
          <a:xfrm>
            <a:off x="2043314" y="3741442"/>
            <a:ext cx="6306029" cy="1077218"/>
          </a:xfrm>
          <a:prstGeom prst="rect">
            <a:avLst/>
          </a:prstGeom>
          <a:noFill/>
        </p:spPr>
        <p:txBody>
          <a:bodyPr wrap="square" rtlCol="0">
            <a:spAutoFit/>
          </a:bodyPr>
          <a:lstStyle/>
          <a:p>
            <a:pPr marL="85725" indent="0"/>
            <a:r>
              <a:rPr lang="en-US" sz="2400" b="1" dirty="0">
                <a:solidFill>
                  <a:srgbClr val="D2AF00"/>
                </a:solidFill>
                <a:latin typeface="Ubuntu" panose="020B0504030602030204" pitchFamily="34" charset="0"/>
              </a:rPr>
              <a:t>Yellow</a:t>
            </a:r>
            <a:endParaRPr lang="en-US" sz="2400" dirty="0">
              <a:solidFill>
                <a:srgbClr val="D2AF00"/>
              </a:solidFill>
              <a:latin typeface="Ubuntu" panose="020B0504030602030204" pitchFamily="34" charset="0"/>
            </a:endParaRPr>
          </a:p>
          <a:p>
            <a:pPr marL="85725" indent="0"/>
            <a:r>
              <a:rPr lang="en-US" sz="2000" dirty="0">
                <a:solidFill>
                  <a:schemeClr val="tx1">
                    <a:lumMod val="75000"/>
                    <a:lumOff val="25000"/>
                  </a:schemeClr>
                </a:solidFill>
                <a:latin typeface="Ubuntu Light" panose="020B0304030602030204" pitchFamily="34" charset="0"/>
              </a:rPr>
              <a:t>There are some challenges or delays, but the project can still be completed with adjustments.</a:t>
            </a:r>
            <a:endParaRPr lang="en-US" sz="2000" dirty="0"/>
          </a:p>
        </p:txBody>
      </p:sp>
      <p:sp>
        <p:nvSpPr>
          <p:cNvPr id="9" name="TextBox 8">
            <a:extLst>
              <a:ext uri="{FF2B5EF4-FFF2-40B4-BE49-F238E27FC236}">
                <a16:creationId xmlns:a16="http://schemas.microsoft.com/office/drawing/2014/main" id="{63126EEE-641A-3DF9-DDD9-8F58EE76B223}"/>
              </a:ext>
            </a:extLst>
          </p:cNvPr>
          <p:cNvSpPr txBox="1"/>
          <p:nvPr/>
        </p:nvSpPr>
        <p:spPr>
          <a:xfrm>
            <a:off x="2049652" y="4920361"/>
            <a:ext cx="5984005" cy="1077218"/>
          </a:xfrm>
          <a:prstGeom prst="rect">
            <a:avLst/>
          </a:prstGeom>
          <a:noFill/>
        </p:spPr>
        <p:txBody>
          <a:bodyPr wrap="square" rtlCol="0">
            <a:spAutoFit/>
          </a:bodyPr>
          <a:lstStyle/>
          <a:p>
            <a:pPr marL="85725" indent="0"/>
            <a:r>
              <a:rPr lang="en-US" sz="2400" b="1" dirty="0">
                <a:solidFill>
                  <a:srgbClr val="C00000"/>
                </a:solidFill>
                <a:latin typeface="Ubuntu" panose="020B0504030602030204" pitchFamily="34" charset="0"/>
              </a:rPr>
              <a:t>Red</a:t>
            </a:r>
          </a:p>
          <a:p>
            <a:pPr marL="85725" indent="0"/>
            <a:r>
              <a:rPr lang="en-US" sz="2000" dirty="0">
                <a:solidFill>
                  <a:schemeClr val="tx1">
                    <a:lumMod val="75000"/>
                    <a:lumOff val="25000"/>
                  </a:schemeClr>
                </a:solidFill>
                <a:latin typeface="Ubuntu Light" panose="020B0304030602030204" pitchFamily="34" charset="0"/>
              </a:rPr>
              <a:t>The project is at risk or stalled due to significant problems that require immediate action.</a:t>
            </a:r>
            <a:endParaRPr lang="en-US" sz="2000" dirty="0"/>
          </a:p>
        </p:txBody>
      </p:sp>
      <p:sp>
        <p:nvSpPr>
          <p:cNvPr id="16" name="Oval 15">
            <a:extLst>
              <a:ext uri="{FF2B5EF4-FFF2-40B4-BE49-F238E27FC236}">
                <a16:creationId xmlns:a16="http://schemas.microsoft.com/office/drawing/2014/main" id="{DC82EC74-10F1-2C7A-B981-E79B97BE9FC7}"/>
              </a:ext>
            </a:extLst>
          </p:cNvPr>
          <p:cNvSpPr/>
          <p:nvPr/>
        </p:nvSpPr>
        <p:spPr>
          <a:xfrm>
            <a:off x="9315975" y="3418133"/>
            <a:ext cx="1079881" cy="1079881"/>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30D32A-A008-15AA-F5EF-078AF7EC96B8}"/>
              </a:ext>
            </a:extLst>
          </p:cNvPr>
          <p:cNvSpPr/>
          <p:nvPr/>
        </p:nvSpPr>
        <p:spPr>
          <a:xfrm>
            <a:off x="9315975" y="2126717"/>
            <a:ext cx="1079881" cy="1079881"/>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BBFF38D-D3C3-EF96-BEAC-E8809CD2A066}"/>
              </a:ext>
            </a:extLst>
          </p:cNvPr>
          <p:cNvSpPr/>
          <p:nvPr/>
        </p:nvSpPr>
        <p:spPr>
          <a:xfrm>
            <a:off x="9315975" y="4724278"/>
            <a:ext cx="1079881" cy="1079881"/>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9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0"/>
                            </p:stCondLst>
                            <p:childTnLst>
                              <p:par>
                                <p:cTn id="38" presetID="1" presetClass="exit" presetSubtype="0" fill="hold" grpId="1" nodeType="afterEffect">
                                  <p:stCondLst>
                                    <p:cond delay="0"/>
                                  </p:stCondLst>
                                  <p:childTnLst>
                                    <p:set>
                                      <p:cBhvr>
                                        <p:cTn id="39" dur="1" fill="hold">
                                          <p:stCondLst>
                                            <p:cond delay="0"/>
                                          </p:stCondLst>
                                        </p:cTn>
                                        <p:tgtEl>
                                          <p:spTgt spid="21"/>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6" grpId="0" animBg="1"/>
      <p:bldP spid="16" grpId="1" animBg="1"/>
      <p:bldP spid="16" grpId="2" animBg="1"/>
      <p:bldP spid="21" grpId="0" animBg="1"/>
      <p:bldP spid="21" grpId="1"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1489-CE1C-4FEA-0518-97B444C6ABB6}"/>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0A491517-C5F9-3BD7-0FCE-B40B075DF18B}"/>
              </a:ext>
            </a:extLst>
          </p:cNvPr>
          <p:cNvSpPr>
            <a:spLocks noGrp="1"/>
          </p:cNvSpPr>
          <p:nvPr>
            <p:ph type="body" sz="quarter" idx="4294967295"/>
          </p:nvPr>
        </p:nvSpPr>
        <p:spPr>
          <a:xfrm>
            <a:off x="722932" y="540424"/>
            <a:ext cx="6884368" cy="466725"/>
          </a:xfrm>
        </p:spPr>
        <p:txBody>
          <a:bodyPr>
            <a:normAutofit fontScale="92500" lnSpcReduction="10000"/>
          </a:bodyPr>
          <a:lstStyle/>
          <a:p>
            <a:pPr marL="0" indent="0">
              <a:buNone/>
            </a:pPr>
            <a:r>
              <a:rPr lang="en-US" sz="3200" b="1">
                <a:solidFill>
                  <a:srgbClr val="0095DA"/>
                </a:solidFill>
                <a:latin typeface="Ubuntu" panose="020B0504030602030204" pitchFamily="34" charset="0"/>
              </a:rPr>
              <a:t>Example of Project Plan</a:t>
            </a:r>
          </a:p>
        </p:txBody>
      </p:sp>
      <p:pic>
        <p:nvPicPr>
          <p:cNvPr id="2" name="Picture 17">
            <a:extLst>
              <a:ext uri="{FF2B5EF4-FFF2-40B4-BE49-F238E27FC236}">
                <a16:creationId xmlns:a16="http://schemas.microsoft.com/office/drawing/2014/main" id="{6EDA6ECD-F7E8-AA9C-6775-A217E4CFE8DF}"/>
              </a:ext>
            </a:extLst>
          </p:cNvPr>
          <p:cNvPicPr>
            <a:picLocks noChangeAspect="1"/>
          </p:cNvPicPr>
          <p:nvPr/>
        </p:nvPicPr>
        <p:blipFill>
          <a:blip r:embed="rId3"/>
          <a:stretch>
            <a:fillRect/>
          </a:stretch>
        </p:blipFill>
        <p:spPr>
          <a:xfrm>
            <a:off x="10923534" y="282615"/>
            <a:ext cx="877942" cy="877942"/>
          </a:xfrm>
          <a:prstGeom prst="rect">
            <a:avLst/>
          </a:prstGeom>
        </p:spPr>
      </p:pic>
      <p:graphicFrame>
        <p:nvGraphicFramePr>
          <p:cNvPr id="3" name="Tabla 21">
            <a:extLst>
              <a:ext uri="{FF2B5EF4-FFF2-40B4-BE49-F238E27FC236}">
                <a16:creationId xmlns:a16="http://schemas.microsoft.com/office/drawing/2014/main" id="{61137BAD-6503-23DD-6B1D-F1063ACBF31C}"/>
              </a:ext>
            </a:extLst>
          </p:cNvPr>
          <p:cNvGraphicFramePr>
            <a:graphicFrameLocks noGrp="1"/>
          </p:cNvGraphicFramePr>
          <p:nvPr>
            <p:extLst>
              <p:ext uri="{D42A27DB-BD31-4B8C-83A1-F6EECF244321}">
                <p14:modId xmlns:p14="http://schemas.microsoft.com/office/powerpoint/2010/main" val="3990376663"/>
              </p:ext>
            </p:extLst>
          </p:nvPr>
        </p:nvGraphicFramePr>
        <p:xfrm>
          <a:off x="737036" y="1287305"/>
          <a:ext cx="10186499" cy="5147462"/>
        </p:xfrm>
        <a:graphic>
          <a:graphicData uri="http://schemas.openxmlformats.org/drawingml/2006/table">
            <a:tbl>
              <a:tblPr firstRow="1" bandRow="1">
                <a:tableStyleId>{5C22544A-7EE6-4342-B048-85BDC9FD1C3A}</a:tableStyleId>
              </a:tblPr>
              <a:tblGrid>
                <a:gridCol w="1037335">
                  <a:extLst>
                    <a:ext uri="{9D8B030D-6E8A-4147-A177-3AD203B41FA5}">
                      <a16:colId xmlns:a16="http://schemas.microsoft.com/office/drawing/2014/main" val="3903686904"/>
                    </a:ext>
                  </a:extLst>
                </a:gridCol>
                <a:gridCol w="834125">
                  <a:extLst>
                    <a:ext uri="{9D8B030D-6E8A-4147-A177-3AD203B41FA5}">
                      <a16:colId xmlns:a16="http://schemas.microsoft.com/office/drawing/2014/main" val="3971220428"/>
                    </a:ext>
                  </a:extLst>
                </a:gridCol>
                <a:gridCol w="1468008">
                  <a:extLst>
                    <a:ext uri="{9D8B030D-6E8A-4147-A177-3AD203B41FA5}">
                      <a16:colId xmlns:a16="http://schemas.microsoft.com/office/drawing/2014/main" val="583973087"/>
                    </a:ext>
                  </a:extLst>
                </a:gridCol>
                <a:gridCol w="1021734">
                  <a:extLst>
                    <a:ext uri="{9D8B030D-6E8A-4147-A177-3AD203B41FA5}">
                      <a16:colId xmlns:a16="http://schemas.microsoft.com/office/drawing/2014/main" val="3401574645"/>
                    </a:ext>
                  </a:extLst>
                </a:gridCol>
                <a:gridCol w="1009990">
                  <a:extLst>
                    <a:ext uri="{9D8B030D-6E8A-4147-A177-3AD203B41FA5}">
                      <a16:colId xmlns:a16="http://schemas.microsoft.com/office/drawing/2014/main" val="3271025723"/>
                    </a:ext>
                  </a:extLst>
                </a:gridCol>
                <a:gridCol w="1233128">
                  <a:extLst>
                    <a:ext uri="{9D8B030D-6E8A-4147-A177-3AD203B41FA5}">
                      <a16:colId xmlns:a16="http://schemas.microsoft.com/office/drawing/2014/main" val="1247125136"/>
                    </a:ext>
                  </a:extLst>
                </a:gridCol>
                <a:gridCol w="1456265">
                  <a:extLst>
                    <a:ext uri="{9D8B030D-6E8A-4147-A177-3AD203B41FA5}">
                      <a16:colId xmlns:a16="http://schemas.microsoft.com/office/drawing/2014/main" val="4128454132"/>
                    </a:ext>
                  </a:extLst>
                </a:gridCol>
                <a:gridCol w="2125914">
                  <a:extLst>
                    <a:ext uri="{9D8B030D-6E8A-4147-A177-3AD203B41FA5}">
                      <a16:colId xmlns:a16="http://schemas.microsoft.com/office/drawing/2014/main" val="2547422599"/>
                    </a:ext>
                  </a:extLst>
                </a:gridCol>
              </a:tblGrid>
              <a:tr h="578414">
                <a:tc>
                  <a:txBody>
                    <a:bodyPr/>
                    <a:lstStyle/>
                    <a:p>
                      <a:pPr algn="ctr"/>
                      <a:r>
                        <a:rPr lang="es-PA" sz="1400">
                          <a:solidFill>
                            <a:srgbClr val="013B82"/>
                          </a:solidFill>
                          <a:latin typeface="Ubuntu Light" panose="020B0304030602030204" pitchFamily="34" charset="0"/>
                        </a:rPr>
                        <a:t>Complete?</a:t>
                      </a:r>
                      <a:endParaRPr lang="en-US" sz="1400">
                        <a:solidFill>
                          <a:srgbClr val="013B82"/>
                        </a:solidFill>
                        <a:latin typeface="Ubuntu Light" panose="020B0304030602030204" pitchFamily="34" charset="0"/>
                      </a:endParaRPr>
                    </a:p>
                  </a:txBody>
                  <a:tcPr marL="68580" marR="68580" marT="34290" marB="34290" anchor="ctr">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Status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Activity/Task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Start date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End date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Owner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Helpers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400">
                          <a:solidFill>
                            <a:srgbClr val="013B82"/>
                          </a:solidFill>
                          <a:latin typeface="Ubuntu Light" panose="020B0304030602030204" pitchFamily="34" charset="0"/>
                        </a:rPr>
                        <a:t>Notes</a:t>
                      </a:r>
                    </a:p>
                  </a:txBody>
                  <a:tcPr anchor="ctr">
                    <a:lnL w="38100" cap="flat" cmpd="sng" algn="ctr">
                      <a:solidFill>
                        <a:schemeClr val="bg1"/>
                      </a:solidFill>
                      <a:prstDash val="solid"/>
                      <a:round/>
                      <a:headEnd type="none" w="med" len="med"/>
                      <a:tailEnd type="none" w="med" len="med"/>
                    </a:lnL>
                    <a:lnB w="38100" cap="flat" cmpd="sng" algn="ctr">
                      <a:solidFill>
                        <a:srgbClr val="013B82"/>
                      </a:solidFill>
                      <a:prstDash val="solid"/>
                      <a:round/>
                      <a:headEnd type="none" w="med" len="med"/>
                      <a:tailEnd type="none" w="med" len="med"/>
                    </a:lnB>
                    <a:solidFill>
                      <a:srgbClr val="DDF5FF"/>
                    </a:solidFill>
                  </a:tcPr>
                </a:tc>
                <a:extLst>
                  <a:ext uri="{0D108BD9-81ED-4DB2-BD59-A6C34878D82A}">
                    <a16:rowId xmlns:a16="http://schemas.microsoft.com/office/drawing/2014/main" val="179105778"/>
                  </a:ext>
                </a:extLst>
              </a:tr>
              <a:tr h="820317">
                <a:tc>
                  <a:txBody>
                    <a:bodyPr/>
                    <a:lstStyle/>
                    <a:p>
                      <a:pPr marL="0" indent="0">
                        <a:buFontTx/>
                        <a:buNone/>
                      </a:pPr>
                      <a:endParaRPr lang="es-PA"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Choose Teammates </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Aug. 1,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Oct. 31,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Conal</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N/A</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Brandon, Caitlin, Cristina selected for team</a:t>
                      </a:r>
                    </a:p>
                  </a:txBody>
                  <a:tcPr marL="68580" marR="68580" marT="34290" marB="34290">
                    <a:lnL w="19050" cap="flat" cmpd="sng" algn="ctr">
                      <a:solidFill>
                        <a:srgbClr val="013B82"/>
                      </a:solidFill>
                      <a:prstDash val="solid"/>
                      <a:round/>
                      <a:headEnd type="none" w="med" len="med"/>
                      <a:tailEnd type="none" w="med" len="med"/>
                    </a:lnL>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89536548"/>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Identify Mentor</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Nov. 1,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Nov. 15,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Conal</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N/A</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Emily selected as mentor</a:t>
                      </a: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062820408"/>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Assign roles</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Nov. 1,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Nov. 15,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Cristina</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Brandon, Conal, Caitlin</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Conal and Caitlin confirmed their role, but waiting for Brandon to confirm his</a:t>
                      </a: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32780197"/>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Decide on budget</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Nov. 15,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Dec. 1,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Caitlin</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Brandon, Conal, Cristina</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Waiting for project funds to be released</a:t>
                      </a: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0637316"/>
                  </a:ext>
                </a:extLst>
              </a:tr>
              <a:tr h="820317">
                <a:tc>
                  <a:txBody>
                    <a:bodyPr/>
                    <a:lstStyle/>
                    <a:p>
                      <a:pPr marL="0" indent="0">
                        <a:buFontTx/>
                        <a:buNone/>
                      </a:pPr>
                      <a:endParaRPr lang="en-US" sz="1100">
                        <a:latin typeface="Ubuntu" panose="020B0504030602030204" pitchFamily="34" charset="0"/>
                      </a:endParaRPr>
                    </a:p>
                  </a:txBody>
                  <a:tcPr marL="68580" marR="68580" marT="34290" marB="34290">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a:p>
                  </a:txBody>
                  <a:tcPr>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Make initial contact with school</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Nov. 15,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Dec. 1, 2022</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Brandon</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a:latin typeface="Ubuntu Light" panose="020B0304030602030204" pitchFamily="34" charset="0"/>
                        </a:rPr>
                        <a:t>N/A</a:t>
                      </a:r>
                    </a:p>
                  </a:txBody>
                  <a:tcPr marL="68580" marR="68580" marT="34290" marB="34290">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r>
                        <a:rPr lang="en-US" sz="1600" dirty="0">
                          <a:latin typeface="Ubuntu Light" panose="020B0304030602030204" pitchFamily="34" charset="0"/>
                        </a:rPr>
                        <a:t>Email was sent to the school – waiting on response</a:t>
                      </a:r>
                    </a:p>
                  </a:txBody>
                  <a:tcPr marL="68580" marR="68580" marT="34290" marB="34290">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444631647"/>
                  </a:ext>
                </a:extLst>
              </a:tr>
            </a:tbl>
          </a:graphicData>
        </a:graphic>
      </p:graphicFrame>
      <p:sp>
        <p:nvSpPr>
          <p:cNvPr id="4" name="Oval 3">
            <a:extLst>
              <a:ext uri="{FF2B5EF4-FFF2-40B4-BE49-F238E27FC236}">
                <a16:creationId xmlns:a16="http://schemas.microsoft.com/office/drawing/2014/main" id="{C910B67D-9BDC-7448-251B-B9C7EAB33584}"/>
              </a:ext>
            </a:extLst>
          </p:cNvPr>
          <p:cNvSpPr/>
          <p:nvPr/>
        </p:nvSpPr>
        <p:spPr>
          <a:xfrm>
            <a:off x="1965982" y="2051611"/>
            <a:ext cx="465538" cy="465538"/>
          </a:xfrm>
          <a:prstGeom prst="ellipse">
            <a:avLst/>
          </a:prstGeom>
          <a:solidFill>
            <a:srgbClr val="B2D235"/>
          </a:solidFill>
          <a:ln w="28575">
            <a:solidFill>
              <a:srgbClr val="85A0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6249FB-ADA6-EFB5-0115-B13F06D11973}"/>
              </a:ext>
            </a:extLst>
          </p:cNvPr>
          <p:cNvSpPr/>
          <p:nvPr/>
        </p:nvSpPr>
        <p:spPr>
          <a:xfrm>
            <a:off x="1965982" y="2873190"/>
            <a:ext cx="465538" cy="465538"/>
          </a:xfrm>
          <a:prstGeom prst="ellipse">
            <a:avLst/>
          </a:prstGeom>
          <a:solidFill>
            <a:srgbClr val="B2D235"/>
          </a:solidFill>
          <a:ln w="28575">
            <a:solidFill>
              <a:srgbClr val="85A0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8495BC-E768-0516-3D35-611CA74DE755}"/>
              </a:ext>
            </a:extLst>
          </p:cNvPr>
          <p:cNvSpPr/>
          <p:nvPr/>
        </p:nvSpPr>
        <p:spPr>
          <a:xfrm>
            <a:off x="1965982" y="3932420"/>
            <a:ext cx="465538" cy="465538"/>
          </a:xfrm>
          <a:prstGeom prst="ellipse">
            <a:avLst/>
          </a:prstGeom>
          <a:solidFill>
            <a:srgbClr val="FFD300"/>
          </a:solidFill>
          <a:ln w="28575">
            <a:solidFill>
              <a:srgbClr val="D2A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F696F5D-8EC4-A1F0-9D2E-EE5FAFBDB41B}"/>
              </a:ext>
            </a:extLst>
          </p:cNvPr>
          <p:cNvSpPr/>
          <p:nvPr/>
        </p:nvSpPr>
        <p:spPr>
          <a:xfrm>
            <a:off x="1965982" y="5813229"/>
            <a:ext cx="465538" cy="465538"/>
          </a:xfrm>
          <a:prstGeom prst="ellipse">
            <a:avLst/>
          </a:prstGeom>
          <a:solidFill>
            <a:srgbClr val="FFD300"/>
          </a:solidFill>
          <a:ln w="28575">
            <a:solidFill>
              <a:srgbClr val="D2A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D3540F5-26D7-2270-D141-266FF5BDAEA7}"/>
              </a:ext>
            </a:extLst>
          </p:cNvPr>
          <p:cNvSpPr/>
          <p:nvPr/>
        </p:nvSpPr>
        <p:spPr>
          <a:xfrm>
            <a:off x="1965982" y="4991651"/>
            <a:ext cx="465538" cy="465538"/>
          </a:xfrm>
          <a:prstGeom prst="ellipse">
            <a:avLst/>
          </a:prstGeom>
          <a:solidFill>
            <a:srgbClr val="ED1C24"/>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08F40ED7-DB5B-C32D-03E6-143E80B35E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494" y="2051611"/>
            <a:ext cx="465538" cy="415659"/>
          </a:xfrm>
          <a:prstGeom prst="rect">
            <a:avLst/>
          </a:prstGeom>
        </p:spPr>
      </p:pic>
      <p:pic>
        <p:nvPicPr>
          <p:cNvPr id="15" name="Graphic 14">
            <a:extLst>
              <a:ext uri="{FF2B5EF4-FFF2-40B4-BE49-F238E27FC236}">
                <a16:creationId xmlns:a16="http://schemas.microsoft.com/office/drawing/2014/main" id="{C5521558-C2CD-A44F-BA11-6B086DE1AC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494" y="2854671"/>
            <a:ext cx="465538" cy="415659"/>
          </a:xfrm>
          <a:prstGeom prst="rect">
            <a:avLst/>
          </a:prstGeom>
        </p:spPr>
      </p:pic>
      <p:grpSp>
        <p:nvGrpSpPr>
          <p:cNvPr id="21" name="Group 20">
            <a:extLst>
              <a:ext uri="{FF2B5EF4-FFF2-40B4-BE49-F238E27FC236}">
                <a16:creationId xmlns:a16="http://schemas.microsoft.com/office/drawing/2014/main" id="{716E2B1F-E1D3-F09A-DCE2-EF1D5185FBB2}"/>
              </a:ext>
            </a:extLst>
          </p:cNvPr>
          <p:cNvGrpSpPr/>
          <p:nvPr/>
        </p:nvGrpSpPr>
        <p:grpSpPr>
          <a:xfrm>
            <a:off x="10801874" y="5233385"/>
            <a:ext cx="1166071" cy="1189382"/>
            <a:chOff x="8986042" y="5095418"/>
            <a:chExt cx="2274727" cy="2320200"/>
          </a:xfrm>
        </p:grpSpPr>
        <p:sp>
          <p:nvSpPr>
            <p:cNvPr id="22" name="Oval 21">
              <a:extLst>
                <a:ext uri="{FF2B5EF4-FFF2-40B4-BE49-F238E27FC236}">
                  <a16:creationId xmlns:a16="http://schemas.microsoft.com/office/drawing/2014/main" id="{DCC1F936-2E08-C252-091B-773685B22FDD}"/>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8">
              <a:extLst>
                <a:ext uri="{FF2B5EF4-FFF2-40B4-BE49-F238E27FC236}">
                  <a16:creationId xmlns:a16="http://schemas.microsoft.com/office/drawing/2014/main" id="{773A9E23-81EC-B372-AD3B-A98FFA2C6E57}"/>
                </a:ext>
              </a:extLst>
            </p:cNvPr>
            <p:cNvSpPr txBox="1"/>
            <p:nvPr/>
          </p:nvSpPr>
          <p:spPr>
            <a:xfrm>
              <a:off x="8986042" y="6755180"/>
              <a:ext cx="2274727" cy="660438"/>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PLANNING</a:t>
              </a:r>
            </a:p>
          </p:txBody>
        </p:sp>
        <p:pic>
          <p:nvPicPr>
            <p:cNvPr id="24" name="Graphic 23">
              <a:extLst>
                <a:ext uri="{FF2B5EF4-FFF2-40B4-BE49-F238E27FC236}">
                  <a16:creationId xmlns:a16="http://schemas.microsoft.com/office/drawing/2014/main" id="{14529053-FA4B-2585-8A03-F451FB83D2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23342" y="5316523"/>
              <a:ext cx="1000124" cy="1143000"/>
            </a:xfrm>
            <a:prstGeom prst="rect">
              <a:avLst/>
            </a:prstGeom>
          </p:spPr>
        </p:pic>
      </p:grpSp>
    </p:spTree>
    <p:extLst>
      <p:ext uri="{BB962C8B-B14F-4D97-AF65-F5344CB8AC3E}">
        <p14:creationId xmlns:p14="http://schemas.microsoft.com/office/powerpoint/2010/main" val="417425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33C19-11E2-8BC0-961E-3BC76752E927}"/>
            </a:ext>
          </a:extLst>
        </p:cNvPr>
        <p:cNvGrpSpPr/>
        <p:nvPr/>
      </p:nvGrpSpPr>
      <p:grpSpPr>
        <a:xfrm>
          <a:off x="0" y="0"/>
          <a:ext cx="0" cy="0"/>
          <a:chOff x="0" y="0"/>
          <a:chExt cx="0" cy="0"/>
        </a:xfrm>
      </p:grpSpPr>
      <p:graphicFrame>
        <p:nvGraphicFramePr>
          <p:cNvPr id="3" name="Tabla 21">
            <a:extLst>
              <a:ext uri="{FF2B5EF4-FFF2-40B4-BE49-F238E27FC236}">
                <a16:creationId xmlns:a16="http://schemas.microsoft.com/office/drawing/2014/main" id="{7F5F0DC2-F244-9EFC-44A8-0E8532E9F395}"/>
              </a:ext>
            </a:extLst>
          </p:cNvPr>
          <p:cNvGraphicFramePr>
            <a:graphicFrameLocks noGrp="1"/>
          </p:cNvGraphicFramePr>
          <p:nvPr>
            <p:extLst>
              <p:ext uri="{D42A27DB-BD31-4B8C-83A1-F6EECF244321}">
                <p14:modId xmlns:p14="http://schemas.microsoft.com/office/powerpoint/2010/main" val="2415776120"/>
              </p:ext>
            </p:extLst>
          </p:nvPr>
        </p:nvGraphicFramePr>
        <p:xfrm>
          <a:off x="813882" y="1254648"/>
          <a:ext cx="7884450" cy="3709240"/>
        </p:xfrm>
        <a:graphic>
          <a:graphicData uri="http://schemas.openxmlformats.org/drawingml/2006/table">
            <a:tbl>
              <a:tblPr firstRow="1" bandRow="1">
                <a:tableStyleId>{5C22544A-7EE6-4342-B048-85BDC9FD1C3A}</a:tableStyleId>
              </a:tblPr>
              <a:tblGrid>
                <a:gridCol w="841393">
                  <a:extLst>
                    <a:ext uri="{9D8B030D-6E8A-4147-A177-3AD203B41FA5}">
                      <a16:colId xmlns:a16="http://schemas.microsoft.com/office/drawing/2014/main" val="3903686904"/>
                    </a:ext>
                  </a:extLst>
                </a:gridCol>
                <a:gridCol w="719257">
                  <a:extLst>
                    <a:ext uri="{9D8B030D-6E8A-4147-A177-3AD203B41FA5}">
                      <a16:colId xmlns:a16="http://schemas.microsoft.com/office/drawing/2014/main" val="3971220428"/>
                    </a:ext>
                  </a:extLst>
                </a:gridCol>
                <a:gridCol w="1224202">
                  <a:extLst>
                    <a:ext uri="{9D8B030D-6E8A-4147-A177-3AD203B41FA5}">
                      <a16:colId xmlns:a16="http://schemas.microsoft.com/office/drawing/2014/main" val="583973087"/>
                    </a:ext>
                  </a:extLst>
                </a:gridCol>
                <a:gridCol w="852045">
                  <a:extLst>
                    <a:ext uri="{9D8B030D-6E8A-4147-A177-3AD203B41FA5}">
                      <a16:colId xmlns:a16="http://schemas.microsoft.com/office/drawing/2014/main" val="3401574645"/>
                    </a:ext>
                  </a:extLst>
                </a:gridCol>
                <a:gridCol w="842252">
                  <a:extLst>
                    <a:ext uri="{9D8B030D-6E8A-4147-A177-3AD203B41FA5}">
                      <a16:colId xmlns:a16="http://schemas.microsoft.com/office/drawing/2014/main" val="3271025723"/>
                    </a:ext>
                  </a:extLst>
                </a:gridCol>
                <a:gridCol w="1028331">
                  <a:extLst>
                    <a:ext uri="{9D8B030D-6E8A-4147-A177-3AD203B41FA5}">
                      <a16:colId xmlns:a16="http://schemas.microsoft.com/office/drawing/2014/main" val="1247125136"/>
                    </a:ext>
                  </a:extLst>
                </a:gridCol>
                <a:gridCol w="1214410">
                  <a:extLst>
                    <a:ext uri="{9D8B030D-6E8A-4147-A177-3AD203B41FA5}">
                      <a16:colId xmlns:a16="http://schemas.microsoft.com/office/drawing/2014/main" val="4128454132"/>
                    </a:ext>
                  </a:extLst>
                </a:gridCol>
                <a:gridCol w="1162560">
                  <a:extLst>
                    <a:ext uri="{9D8B030D-6E8A-4147-A177-3AD203B41FA5}">
                      <a16:colId xmlns:a16="http://schemas.microsoft.com/office/drawing/2014/main" val="2547422599"/>
                    </a:ext>
                  </a:extLst>
                </a:gridCol>
              </a:tblGrid>
              <a:tr h="458435">
                <a:tc>
                  <a:txBody>
                    <a:bodyPr/>
                    <a:lstStyle/>
                    <a:p>
                      <a:pPr algn="ctr"/>
                      <a:r>
                        <a:rPr lang="es-PA" sz="1100">
                          <a:solidFill>
                            <a:srgbClr val="013B82"/>
                          </a:solidFill>
                          <a:latin typeface="Ubuntu Light" panose="020B0304030602030204" pitchFamily="34" charset="0"/>
                        </a:rPr>
                        <a:t>Complete?</a:t>
                      </a:r>
                      <a:endParaRPr lang="en-US" sz="1100">
                        <a:solidFill>
                          <a:srgbClr val="013B82"/>
                        </a:solidFill>
                        <a:latin typeface="Ubuntu Light" panose="020B0304030602030204" pitchFamily="34" charset="0"/>
                      </a:endParaRPr>
                    </a:p>
                  </a:txBody>
                  <a:tcPr marL="54355" marR="54355" marT="27177" marB="27177" anchor="ctr">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100">
                          <a:solidFill>
                            <a:srgbClr val="013B82"/>
                          </a:solidFill>
                          <a:latin typeface="Ubuntu Light" panose="020B0304030602030204" pitchFamily="34" charset="0"/>
                        </a:rPr>
                        <a:t>Status</a:t>
                      </a:r>
                    </a:p>
                  </a:txBody>
                  <a:tcPr marL="72473" marR="72473" marT="36237" marB="3623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100">
                          <a:solidFill>
                            <a:srgbClr val="013B82"/>
                          </a:solidFill>
                          <a:latin typeface="Ubuntu Light" panose="020B0304030602030204" pitchFamily="34" charset="0"/>
                        </a:rPr>
                        <a:t>Activity/Task</a:t>
                      </a:r>
                    </a:p>
                  </a:txBody>
                  <a:tcPr marL="72473" marR="72473" marT="36237" marB="3623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100">
                          <a:solidFill>
                            <a:srgbClr val="013B82"/>
                          </a:solidFill>
                          <a:latin typeface="Ubuntu Light" panose="020B0304030602030204" pitchFamily="34" charset="0"/>
                        </a:rPr>
                        <a:t>Start date</a:t>
                      </a:r>
                    </a:p>
                  </a:txBody>
                  <a:tcPr marL="72473" marR="72473" marT="36237" marB="3623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100">
                          <a:solidFill>
                            <a:srgbClr val="013B82"/>
                          </a:solidFill>
                          <a:latin typeface="Ubuntu Light" panose="020B0304030602030204" pitchFamily="34" charset="0"/>
                        </a:rPr>
                        <a:t>End date</a:t>
                      </a:r>
                    </a:p>
                  </a:txBody>
                  <a:tcPr marL="72473" marR="72473" marT="36237" marB="3623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100">
                          <a:solidFill>
                            <a:srgbClr val="013B82"/>
                          </a:solidFill>
                          <a:latin typeface="Ubuntu Light" panose="020B0304030602030204" pitchFamily="34" charset="0"/>
                        </a:rPr>
                        <a:t>Owner</a:t>
                      </a:r>
                    </a:p>
                  </a:txBody>
                  <a:tcPr marL="72473" marR="72473" marT="36237" marB="3623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100">
                          <a:solidFill>
                            <a:srgbClr val="013B82"/>
                          </a:solidFill>
                          <a:latin typeface="Ubuntu Light" panose="020B0304030602030204" pitchFamily="34" charset="0"/>
                        </a:rPr>
                        <a:t>Helpers</a:t>
                      </a:r>
                    </a:p>
                  </a:txBody>
                  <a:tcPr marL="72473" marR="72473" marT="36237" marB="3623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rgbClr val="013B82"/>
                      </a:solidFill>
                      <a:prstDash val="solid"/>
                      <a:round/>
                      <a:headEnd type="none" w="med" len="med"/>
                      <a:tailEnd type="none" w="med" len="med"/>
                    </a:lnB>
                    <a:solidFill>
                      <a:srgbClr val="DDF5FF"/>
                    </a:solidFill>
                  </a:tcPr>
                </a:tc>
                <a:tc>
                  <a:txBody>
                    <a:bodyPr/>
                    <a:lstStyle/>
                    <a:p>
                      <a:pPr algn="ctr"/>
                      <a:r>
                        <a:rPr lang="en-US" sz="1100">
                          <a:solidFill>
                            <a:srgbClr val="013B82"/>
                          </a:solidFill>
                          <a:latin typeface="Ubuntu Light" panose="020B0304030602030204" pitchFamily="34" charset="0"/>
                        </a:rPr>
                        <a:t>Notes</a:t>
                      </a:r>
                    </a:p>
                  </a:txBody>
                  <a:tcPr marL="72473" marR="72473" marT="36237" marB="36237" anchor="ctr">
                    <a:lnL w="38100" cap="flat" cmpd="sng" algn="ctr">
                      <a:solidFill>
                        <a:schemeClr val="bg1"/>
                      </a:solidFill>
                      <a:prstDash val="solid"/>
                      <a:round/>
                      <a:headEnd type="none" w="med" len="med"/>
                      <a:tailEnd type="none" w="med" len="med"/>
                    </a:lnL>
                    <a:lnB w="38100" cap="flat" cmpd="sng" algn="ctr">
                      <a:solidFill>
                        <a:srgbClr val="013B82"/>
                      </a:solidFill>
                      <a:prstDash val="solid"/>
                      <a:round/>
                      <a:headEnd type="none" w="med" len="med"/>
                      <a:tailEnd type="none" w="med" len="med"/>
                    </a:lnB>
                    <a:solidFill>
                      <a:srgbClr val="DDF5FF"/>
                    </a:solidFill>
                  </a:tcPr>
                </a:tc>
                <a:extLst>
                  <a:ext uri="{0D108BD9-81ED-4DB2-BD59-A6C34878D82A}">
                    <a16:rowId xmlns:a16="http://schemas.microsoft.com/office/drawing/2014/main" val="179105778"/>
                  </a:ext>
                </a:extLst>
              </a:tr>
              <a:tr h="650161">
                <a:tc>
                  <a:txBody>
                    <a:bodyPr/>
                    <a:lstStyle/>
                    <a:p>
                      <a:pPr marL="0" indent="0">
                        <a:buFontTx/>
                        <a:buNone/>
                      </a:pPr>
                      <a:endParaRPr lang="es-PA" sz="800">
                        <a:latin typeface="Ubuntu" panose="020B0504030602030204" pitchFamily="34" charset="0"/>
                      </a:endParaRPr>
                    </a:p>
                  </a:txBody>
                  <a:tcPr marL="54355" marR="54355" marT="27177" marB="27177">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p>
                  </a:txBody>
                  <a:tcPr marL="72473" marR="72473" marT="36237" marB="3623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T w="38100" cap="flat" cmpd="sng" algn="ctr">
                      <a:solidFill>
                        <a:srgbClr val="013B82"/>
                      </a:solidFill>
                      <a:prstDash val="solid"/>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89536548"/>
                  </a:ext>
                </a:extLst>
              </a:tr>
              <a:tr h="650161">
                <a:tc>
                  <a:txBody>
                    <a:bodyPr/>
                    <a:lstStyle/>
                    <a:p>
                      <a:pPr marL="0" indent="0">
                        <a:buFontTx/>
                        <a:buNone/>
                      </a:pPr>
                      <a:endParaRPr lang="en-US" sz="800">
                        <a:latin typeface="Ubuntu" panose="020B0504030602030204" pitchFamily="34" charset="0"/>
                      </a:endParaRPr>
                    </a:p>
                  </a:txBody>
                  <a:tcPr marL="54355" marR="54355" marT="27177" marB="27177">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p>
                  </a:txBody>
                  <a:tcPr marL="72473" marR="72473" marT="36237" marB="3623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062820408"/>
                  </a:ext>
                </a:extLst>
              </a:tr>
              <a:tr h="650161">
                <a:tc>
                  <a:txBody>
                    <a:bodyPr/>
                    <a:lstStyle/>
                    <a:p>
                      <a:pPr marL="0" indent="0">
                        <a:buFontTx/>
                        <a:buNone/>
                      </a:pPr>
                      <a:endParaRPr lang="en-US" sz="800">
                        <a:latin typeface="Ubuntu" panose="020B0504030602030204" pitchFamily="34" charset="0"/>
                      </a:endParaRPr>
                    </a:p>
                  </a:txBody>
                  <a:tcPr marL="54355" marR="54355" marT="27177" marB="27177">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p>
                  </a:txBody>
                  <a:tcPr marL="72473" marR="72473" marT="36237" marB="3623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32780197"/>
                  </a:ext>
                </a:extLst>
              </a:tr>
              <a:tr h="650161">
                <a:tc>
                  <a:txBody>
                    <a:bodyPr/>
                    <a:lstStyle/>
                    <a:p>
                      <a:pPr marL="0" indent="0">
                        <a:buFontTx/>
                        <a:buNone/>
                      </a:pPr>
                      <a:endParaRPr lang="en-US" sz="800">
                        <a:latin typeface="Ubuntu" panose="020B0504030602030204" pitchFamily="34" charset="0"/>
                      </a:endParaRPr>
                    </a:p>
                  </a:txBody>
                  <a:tcPr marL="54355" marR="54355" marT="27177" marB="27177">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p>
                  </a:txBody>
                  <a:tcPr marL="72473" marR="72473" marT="36237" marB="3623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0637316"/>
                  </a:ext>
                </a:extLst>
              </a:tr>
              <a:tr h="650161">
                <a:tc>
                  <a:txBody>
                    <a:bodyPr/>
                    <a:lstStyle/>
                    <a:p>
                      <a:pPr marL="0" indent="0">
                        <a:buFontTx/>
                        <a:buNone/>
                      </a:pPr>
                      <a:endParaRPr lang="en-US" sz="800">
                        <a:latin typeface="Ubuntu" panose="020B0504030602030204" pitchFamily="34" charset="0"/>
                      </a:endParaRPr>
                    </a:p>
                  </a:txBody>
                  <a:tcPr marL="54355" marR="54355" marT="27177" marB="27177">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400"/>
                    </a:p>
                  </a:txBody>
                  <a:tcPr marL="72473" marR="72473" marT="36237" marB="3623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R w="19050" cap="flat" cmpd="sng" algn="ctr">
                      <a:solidFill>
                        <a:srgbClr val="013B82"/>
                      </a:solidFill>
                      <a:prstDash val="solid"/>
                      <a:round/>
                      <a:headEnd type="none" w="med" len="med"/>
                      <a:tailEnd type="none" w="med" len="med"/>
                    </a:lnR>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tc>
                  <a:txBody>
                    <a:bodyPr/>
                    <a:lstStyle/>
                    <a:p>
                      <a:endParaRPr lang="en-US" sz="1100">
                        <a:latin typeface="Ubuntu Light" panose="020B0304030602030204" pitchFamily="34" charset="0"/>
                      </a:endParaRPr>
                    </a:p>
                  </a:txBody>
                  <a:tcPr marL="54355" marR="54355" marT="27177" marB="27177">
                    <a:lnL w="19050" cap="flat" cmpd="sng" algn="ctr">
                      <a:solidFill>
                        <a:srgbClr val="013B82"/>
                      </a:solidFill>
                      <a:prstDash val="solid"/>
                      <a:round/>
                      <a:headEnd type="none" w="med" len="med"/>
                      <a:tailEnd type="none" w="med" len="med"/>
                    </a:lnL>
                    <a:lnT w="19050" cap="flat" cmpd="sng" algn="ctr">
                      <a:solidFill>
                        <a:schemeClr val="bg2">
                          <a:lumMod val="50000"/>
                        </a:schemeClr>
                      </a:solidFill>
                      <a:prstDash val="sysDot"/>
                      <a:round/>
                      <a:headEnd type="none" w="med" len="med"/>
                      <a:tailEnd type="none" w="med" len="med"/>
                    </a:lnT>
                    <a:lnB w="19050" cap="flat" cmpd="sng" algn="ctr">
                      <a:solidFill>
                        <a:schemeClr val="bg2">
                          <a:lumMod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444631647"/>
                  </a:ext>
                </a:extLst>
              </a:tr>
            </a:tbl>
          </a:graphicData>
        </a:graphic>
      </p:graphicFrame>
      <p:sp>
        <p:nvSpPr>
          <p:cNvPr id="19" name="Text Placeholder 18">
            <a:extLst>
              <a:ext uri="{FF2B5EF4-FFF2-40B4-BE49-F238E27FC236}">
                <a16:creationId xmlns:a16="http://schemas.microsoft.com/office/drawing/2014/main" id="{BEA88ADF-4835-0760-E0B4-1B2D0E67246E}"/>
              </a:ext>
            </a:extLst>
          </p:cNvPr>
          <p:cNvSpPr>
            <a:spLocks noGrp="1"/>
          </p:cNvSpPr>
          <p:nvPr>
            <p:ph type="body" sz="quarter" idx="4294967295"/>
          </p:nvPr>
        </p:nvSpPr>
        <p:spPr>
          <a:xfrm>
            <a:off x="722932" y="525294"/>
            <a:ext cx="6884368" cy="466725"/>
          </a:xfrm>
        </p:spPr>
        <p:txBody>
          <a:bodyPr>
            <a:normAutofit fontScale="92500" lnSpcReduction="10000"/>
          </a:bodyPr>
          <a:lstStyle/>
          <a:p>
            <a:pPr marL="0" indent="0">
              <a:buNone/>
            </a:pPr>
            <a:r>
              <a:rPr lang="en-US" sz="3200" b="1">
                <a:solidFill>
                  <a:srgbClr val="0095DA"/>
                </a:solidFill>
                <a:latin typeface="Ubuntu" panose="020B0504030602030204" pitchFamily="34" charset="0"/>
              </a:rPr>
              <a:t>Project Plan</a:t>
            </a:r>
          </a:p>
        </p:txBody>
      </p:sp>
      <p:pic>
        <p:nvPicPr>
          <p:cNvPr id="2" name="Picture 17">
            <a:extLst>
              <a:ext uri="{FF2B5EF4-FFF2-40B4-BE49-F238E27FC236}">
                <a16:creationId xmlns:a16="http://schemas.microsoft.com/office/drawing/2014/main" id="{A42D824D-216C-3250-B400-CBBBD27E32CB}"/>
              </a:ext>
            </a:extLst>
          </p:cNvPr>
          <p:cNvPicPr>
            <a:picLocks noChangeAspect="1"/>
          </p:cNvPicPr>
          <p:nvPr/>
        </p:nvPicPr>
        <p:blipFill>
          <a:blip r:embed="rId3"/>
          <a:stretch>
            <a:fillRect/>
          </a:stretch>
        </p:blipFill>
        <p:spPr>
          <a:xfrm>
            <a:off x="10923534" y="282615"/>
            <a:ext cx="877942" cy="877942"/>
          </a:xfrm>
          <a:prstGeom prst="rect">
            <a:avLst/>
          </a:prstGeom>
        </p:spPr>
      </p:pic>
      <p:grpSp>
        <p:nvGrpSpPr>
          <p:cNvPr id="11" name="Group 10">
            <a:extLst>
              <a:ext uri="{FF2B5EF4-FFF2-40B4-BE49-F238E27FC236}">
                <a16:creationId xmlns:a16="http://schemas.microsoft.com/office/drawing/2014/main" id="{F9B6356D-9E0C-DAB8-3464-1B3B77049BDC}"/>
              </a:ext>
            </a:extLst>
          </p:cNvPr>
          <p:cNvGrpSpPr/>
          <p:nvPr/>
        </p:nvGrpSpPr>
        <p:grpSpPr>
          <a:xfrm>
            <a:off x="10801874" y="5233385"/>
            <a:ext cx="1166071" cy="1189382"/>
            <a:chOff x="8986042" y="5095418"/>
            <a:chExt cx="2274727" cy="2320200"/>
          </a:xfrm>
        </p:grpSpPr>
        <p:sp>
          <p:nvSpPr>
            <p:cNvPr id="12" name="Oval 11">
              <a:extLst>
                <a:ext uri="{FF2B5EF4-FFF2-40B4-BE49-F238E27FC236}">
                  <a16:creationId xmlns:a16="http://schemas.microsoft.com/office/drawing/2014/main" id="{EB666468-C5D6-789E-20E3-0163F1EACADD}"/>
                </a:ext>
              </a:extLst>
            </p:cNvPr>
            <p:cNvSpPr/>
            <p:nvPr/>
          </p:nvSpPr>
          <p:spPr>
            <a:xfrm>
              <a:off x="9330798" y="5095418"/>
              <a:ext cx="1585213" cy="1585214"/>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8">
              <a:extLst>
                <a:ext uri="{FF2B5EF4-FFF2-40B4-BE49-F238E27FC236}">
                  <a16:creationId xmlns:a16="http://schemas.microsoft.com/office/drawing/2014/main" id="{BF1756CD-280D-E8EF-7823-AFA4A5A3766B}"/>
                </a:ext>
              </a:extLst>
            </p:cNvPr>
            <p:cNvSpPr txBox="1"/>
            <p:nvPr/>
          </p:nvSpPr>
          <p:spPr>
            <a:xfrm>
              <a:off x="8986042" y="6755180"/>
              <a:ext cx="2274727" cy="660438"/>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PLANNING</a:t>
              </a:r>
            </a:p>
          </p:txBody>
        </p:sp>
        <p:pic>
          <p:nvPicPr>
            <p:cNvPr id="14" name="Graphic 13">
              <a:extLst>
                <a:ext uri="{FF2B5EF4-FFF2-40B4-BE49-F238E27FC236}">
                  <a16:creationId xmlns:a16="http://schemas.microsoft.com/office/drawing/2014/main" id="{7F2441D2-A70C-3A0D-FBEB-18489A335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3342" y="5316523"/>
              <a:ext cx="1000124" cy="1143000"/>
            </a:xfrm>
            <a:prstGeom prst="rect">
              <a:avLst/>
            </a:prstGeom>
          </p:spPr>
        </p:pic>
      </p:grpSp>
      <p:sp>
        <p:nvSpPr>
          <p:cNvPr id="4" name="Rectangle: Rounded Corners 3">
            <a:extLst>
              <a:ext uri="{FF2B5EF4-FFF2-40B4-BE49-F238E27FC236}">
                <a16:creationId xmlns:a16="http://schemas.microsoft.com/office/drawing/2014/main" id="{D91380B1-7B2D-A52E-AC9A-F4E8560613F3}"/>
              </a:ext>
            </a:extLst>
          </p:cNvPr>
          <p:cNvSpPr/>
          <p:nvPr/>
        </p:nvSpPr>
        <p:spPr>
          <a:xfrm>
            <a:off x="8824260" y="1495783"/>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Workbook Activity</a:t>
            </a:r>
          </a:p>
        </p:txBody>
      </p:sp>
      <p:sp>
        <p:nvSpPr>
          <p:cNvPr id="5" name="Rectangle: Rounded Corners 4">
            <a:extLst>
              <a:ext uri="{FF2B5EF4-FFF2-40B4-BE49-F238E27FC236}">
                <a16:creationId xmlns:a16="http://schemas.microsoft.com/office/drawing/2014/main" id="{832E9C93-8DFF-9B76-2EF0-24608D0DEF84}"/>
              </a:ext>
            </a:extLst>
          </p:cNvPr>
          <p:cNvSpPr/>
          <p:nvPr/>
        </p:nvSpPr>
        <p:spPr>
          <a:xfrm>
            <a:off x="8824260" y="2601540"/>
            <a:ext cx="3621740" cy="711200"/>
          </a:xfrm>
          <a:prstGeom prst="roundRect">
            <a:avLst>
              <a:gd name="adj" fmla="val 22024"/>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3900"/>
            <a:r>
              <a:rPr lang="en-US" b="1">
                <a:latin typeface="Ubuntu" panose="020B0504030602030204" pitchFamily="34" charset="0"/>
              </a:rPr>
              <a:t>15 minutes</a:t>
            </a:r>
          </a:p>
        </p:txBody>
      </p:sp>
      <p:pic>
        <p:nvPicPr>
          <p:cNvPr id="6" name="Graphic 5">
            <a:extLst>
              <a:ext uri="{FF2B5EF4-FFF2-40B4-BE49-F238E27FC236}">
                <a16:creationId xmlns:a16="http://schemas.microsoft.com/office/drawing/2014/main" id="{658B0A69-5C37-8028-4225-4EFA96E5A7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72403" y="2391133"/>
            <a:ext cx="895350" cy="1009650"/>
          </a:xfrm>
          <a:prstGeom prst="rect">
            <a:avLst/>
          </a:prstGeom>
        </p:spPr>
      </p:pic>
      <p:pic>
        <p:nvPicPr>
          <p:cNvPr id="7" name="Graphic 6">
            <a:extLst>
              <a:ext uri="{FF2B5EF4-FFF2-40B4-BE49-F238E27FC236}">
                <a16:creationId xmlns:a16="http://schemas.microsoft.com/office/drawing/2014/main" id="{BA191929-7A72-A0C5-224B-C876FC94BD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72403" y="1420808"/>
            <a:ext cx="895350" cy="895350"/>
          </a:xfrm>
          <a:prstGeom prst="rect">
            <a:avLst/>
          </a:prstGeom>
        </p:spPr>
      </p:pic>
    </p:spTree>
    <p:extLst>
      <p:ext uri="{BB962C8B-B14F-4D97-AF65-F5344CB8AC3E}">
        <p14:creationId xmlns:p14="http://schemas.microsoft.com/office/powerpoint/2010/main" val="2935226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3F79E-8973-4094-6F4C-41AF8A84B9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6FE3A4-5CAE-8622-B7E2-6658719DF527}"/>
              </a:ext>
            </a:extLst>
          </p:cNvPr>
          <p:cNvSpPr txBox="1"/>
          <p:nvPr/>
        </p:nvSpPr>
        <p:spPr>
          <a:xfrm>
            <a:off x="1979606" y="1906834"/>
            <a:ext cx="8232789" cy="646331"/>
          </a:xfrm>
          <a:prstGeom prst="rect">
            <a:avLst/>
          </a:prstGeom>
          <a:noFill/>
        </p:spPr>
        <p:txBody>
          <a:bodyPr wrap="square" rtlCol="0">
            <a:spAutoFit/>
          </a:bodyPr>
          <a:lstStyle/>
          <a:p>
            <a:pPr algn="ctr"/>
            <a:r>
              <a:rPr lang="en-US" sz="3600" b="1">
                <a:solidFill>
                  <a:srgbClr val="92278F"/>
                </a:solidFill>
                <a:latin typeface="GT Walsheim Pro Condensed Black" panose="00000906000000000000" pitchFamily="2" charset="0"/>
              </a:rPr>
              <a:t>FIVE PHASES OF PROJECT MANAGEMENT</a:t>
            </a:r>
          </a:p>
        </p:txBody>
      </p:sp>
      <p:sp>
        <p:nvSpPr>
          <p:cNvPr id="13" name="Text Placeholder 5">
            <a:extLst>
              <a:ext uri="{FF2B5EF4-FFF2-40B4-BE49-F238E27FC236}">
                <a16:creationId xmlns:a16="http://schemas.microsoft.com/office/drawing/2014/main" id="{BDA6BDE6-8886-0033-8FA8-90634A2921F7}"/>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Box 18">
            <a:extLst>
              <a:ext uri="{FF2B5EF4-FFF2-40B4-BE49-F238E27FC236}">
                <a16:creationId xmlns:a16="http://schemas.microsoft.com/office/drawing/2014/main" id="{4AD2543D-6575-2822-B154-25BCF586E5A0}"/>
              </a:ext>
            </a:extLst>
          </p:cNvPr>
          <p:cNvSpPr txBox="1"/>
          <p:nvPr/>
        </p:nvSpPr>
        <p:spPr>
          <a:xfrm>
            <a:off x="7347258"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sp>
        <p:nvSpPr>
          <p:cNvPr id="14" name="Text Placeholder 4">
            <a:extLst>
              <a:ext uri="{FF2B5EF4-FFF2-40B4-BE49-F238E27FC236}">
                <a16:creationId xmlns:a16="http://schemas.microsoft.com/office/drawing/2014/main" id="{4B9FC39D-4D85-605B-228F-48ED91CE7943}"/>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Executing</a:t>
            </a:r>
          </a:p>
        </p:txBody>
      </p:sp>
      <p:sp>
        <p:nvSpPr>
          <p:cNvPr id="5" name="Oval 4">
            <a:extLst>
              <a:ext uri="{FF2B5EF4-FFF2-40B4-BE49-F238E27FC236}">
                <a16:creationId xmlns:a16="http://schemas.microsoft.com/office/drawing/2014/main" id="{8B9A2F60-BE9F-D7B4-D5AE-971511C0727D}"/>
              </a:ext>
            </a:extLst>
          </p:cNvPr>
          <p:cNvSpPr/>
          <p:nvPr/>
        </p:nvSpPr>
        <p:spPr>
          <a:xfrm>
            <a:off x="5391979"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7">
            <a:extLst>
              <a:ext uri="{FF2B5EF4-FFF2-40B4-BE49-F238E27FC236}">
                <a16:creationId xmlns:a16="http://schemas.microsoft.com/office/drawing/2014/main" id="{3C81B3A2-5D51-45CB-EB32-245E0AE98F96}"/>
              </a:ext>
            </a:extLst>
          </p:cNvPr>
          <p:cNvSpPr txBox="1"/>
          <p:nvPr/>
        </p:nvSpPr>
        <p:spPr>
          <a:xfrm>
            <a:off x="883644"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sp>
        <p:nvSpPr>
          <p:cNvPr id="11" name="TextBox 18">
            <a:extLst>
              <a:ext uri="{FF2B5EF4-FFF2-40B4-BE49-F238E27FC236}">
                <a16:creationId xmlns:a16="http://schemas.microsoft.com/office/drawing/2014/main" id="{EA1A4C24-8FAE-AD82-3C8D-5718F414CE99}"/>
              </a:ext>
            </a:extLst>
          </p:cNvPr>
          <p:cNvSpPr txBox="1"/>
          <p:nvPr/>
        </p:nvSpPr>
        <p:spPr>
          <a:xfrm>
            <a:off x="3102899"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sp>
        <p:nvSpPr>
          <p:cNvPr id="16" name="TextBox 18">
            <a:extLst>
              <a:ext uri="{FF2B5EF4-FFF2-40B4-BE49-F238E27FC236}">
                <a16:creationId xmlns:a16="http://schemas.microsoft.com/office/drawing/2014/main" id="{75419A25-5376-BD3F-75E9-D4C054583125}"/>
              </a:ext>
            </a:extLst>
          </p:cNvPr>
          <p:cNvSpPr txBox="1"/>
          <p:nvPr/>
        </p:nvSpPr>
        <p:spPr>
          <a:xfrm>
            <a:off x="5309988"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sp>
        <p:nvSpPr>
          <p:cNvPr id="20" name="TextBox 18">
            <a:extLst>
              <a:ext uri="{FF2B5EF4-FFF2-40B4-BE49-F238E27FC236}">
                <a16:creationId xmlns:a16="http://schemas.microsoft.com/office/drawing/2014/main" id="{975BA434-9B91-EAE9-C797-8892CAA27711}"/>
              </a:ext>
            </a:extLst>
          </p:cNvPr>
          <p:cNvSpPr txBox="1"/>
          <p:nvPr/>
        </p:nvSpPr>
        <p:spPr>
          <a:xfrm>
            <a:off x="98502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22" name="Graphic 21">
            <a:extLst>
              <a:ext uri="{FF2B5EF4-FFF2-40B4-BE49-F238E27FC236}">
                <a16:creationId xmlns:a16="http://schemas.microsoft.com/office/drawing/2014/main" id="{E998587E-9EB6-8194-1E13-7745B24078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689" y="2897950"/>
            <a:ext cx="1123950" cy="1162050"/>
          </a:xfrm>
          <a:prstGeom prst="rect">
            <a:avLst/>
          </a:prstGeom>
        </p:spPr>
      </p:pic>
      <p:pic>
        <p:nvPicPr>
          <p:cNvPr id="23" name="Graphic 22">
            <a:extLst>
              <a:ext uri="{FF2B5EF4-FFF2-40B4-BE49-F238E27FC236}">
                <a16:creationId xmlns:a16="http://schemas.microsoft.com/office/drawing/2014/main" id="{564F0D90-1DD5-D161-0C7F-9364C36D4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3055" y="2978829"/>
            <a:ext cx="1000125" cy="1143000"/>
          </a:xfrm>
          <a:prstGeom prst="rect">
            <a:avLst/>
          </a:prstGeom>
        </p:spPr>
      </p:pic>
      <p:pic>
        <p:nvPicPr>
          <p:cNvPr id="24" name="Graphic 23">
            <a:extLst>
              <a:ext uri="{FF2B5EF4-FFF2-40B4-BE49-F238E27FC236}">
                <a16:creationId xmlns:a16="http://schemas.microsoft.com/office/drawing/2014/main" id="{64F0D88B-CCCB-A392-84AA-31FB9A8577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1173" y="2916917"/>
            <a:ext cx="1266825" cy="1190625"/>
          </a:xfrm>
          <a:prstGeom prst="rect">
            <a:avLst/>
          </a:prstGeom>
        </p:spPr>
      </p:pic>
      <p:pic>
        <p:nvPicPr>
          <p:cNvPr id="25" name="Graphic 24">
            <a:extLst>
              <a:ext uri="{FF2B5EF4-FFF2-40B4-BE49-F238E27FC236}">
                <a16:creationId xmlns:a16="http://schemas.microsoft.com/office/drawing/2014/main" id="{A85B463C-B0F0-F31E-1DAE-22889719CD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0837" y="3052731"/>
            <a:ext cx="1057275" cy="1057275"/>
          </a:xfrm>
          <a:prstGeom prst="rect">
            <a:avLst/>
          </a:prstGeom>
        </p:spPr>
      </p:pic>
      <p:pic>
        <p:nvPicPr>
          <p:cNvPr id="26" name="Graphic 25">
            <a:extLst>
              <a:ext uri="{FF2B5EF4-FFF2-40B4-BE49-F238E27FC236}">
                <a16:creationId xmlns:a16="http://schemas.microsoft.com/office/drawing/2014/main" id="{3C889094-D46B-B046-7E3D-8579F6771E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3528" y="3000343"/>
            <a:ext cx="971550" cy="1162050"/>
          </a:xfrm>
          <a:prstGeom prst="rect">
            <a:avLst/>
          </a:prstGeom>
        </p:spPr>
      </p:pic>
      <p:sp>
        <p:nvSpPr>
          <p:cNvPr id="28" name="Arrow: Chevron 27">
            <a:extLst>
              <a:ext uri="{FF2B5EF4-FFF2-40B4-BE49-F238E27FC236}">
                <a16:creationId xmlns:a16="http://schemas.microsoft.com/office/drawing/2014/main" id="{560CF2F5-D916-2B54-2EDC-8A734BB82161}"/>
              </a:ext>
            </a:extLst>
          </p:cNvPr>
          <p:cNvSpPr/>
          <p:nvPr/>
        </p:nvSpPr>
        <p:spPr>
          <a:xfrm>
            <a:off x="2636322"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DF1DDCB1-DEAA-8D21-F977-C1D15CE14E03}"/>
              </a:ext>
            </a:extLst>
          </p:cNvPr>
          <p:cNvSpPr/>
          <p:nvPr/>
        </p:nvSpPr>
        <p:spPr>
          <a:xfrm>
            <a:off x="7255915"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E10F6000-EAD9-BAEB-83F8-5D02F2026B3F}"/>
              </a:ext>
            </a:extLst>
          </p:cNvPr>
          <p:cNvSpPr/>
          <p:nvPr/>
        </p:nvSpPr>
        <p:spPr>
          <a:xfrm>
            <a:off x="9397469"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Graphic 34">
            <a:extLst>
              <a:ext uri="{FF2B5EF4-FFF2-40B4-BE49-F238E27FC236}">
                <a16:creationId xmlns:a16="http://schemas.microsoft.com/office/drawing/2014/main" id="{26D9DF2A-849B-D20D-0897-025A5E16BE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3123" y="3119750"/>
            <a:ext cx="832177" cy="743015"/>
          </a:xfrm>
          <a:prstGeom prst="rect">
            <a:avLst/>
          </a:prstGeom>
        </p:spPr>
      </p:pic>
      <p:pic>
        <p:nvPicPr>
          <p:cNvPr id="36" name="Graphic 35">
            <a:extLst>
              <a:ext uri="{FF2B5EF4-FFF2-40B4-BE49-F238E27FC236}">
                <a16:creationId xmlns:a16="http://schemas.microsoft.com/office/drawing/2014/main" id="{045B1673-0E63-C0DA-B8D4-24A1868A57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07029" y="3107467"/>
            <a:ext cx="832177" cy="743015"/>
          </a:xfrm>
          <a:prstGeom prst="rect">
            <a:avLst/>
          </a:prstGeom>
        </p:spPr>
      </p:pic>
      <p:sp>
        <p:nvSpPr>
          <p:cNvPr id="37" name="Arrow: Chevron 36">
            <a:extLst>
              <a:ext uri="{FF2B5EF4-FFF2-40B4-BE49-F238E27FC236}">
                <a16:creationId xmlns:a16="http://schemas.microsoft.com/office/drawing/2014/main" id="{736A184A-9877-817C-9844-5D0C3A70D4FF}"/>
              </a:ext>
            </a:extLst>
          </p:cNvPr>
          <p:cNvSpPr/>
          <p:nvPr/>
        </p:nvSpPr>
        <p:spPr>
          <a:xfrm>
            <a:off x="4812545"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1ADEFD68-483D-A7E2-9DE8-7992CB83940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4433958" y="3263729"/>
            <a:ext cx="1295118" cy="530786"/>
          </a:xfrm>
          <a:prstGeom prst="rect">
            <a:avLst/>
          </a:prstGeom>
        </p:spPr>
      </p:pic>
    </p:spTree>
    <p:extLst>
      <p:ext uri="{BB962C8B-B14F-4D97-AF65-F5344CB8AC3E}">
        <p14:creationId xmlns:p14="http://schemas.microsoft.com/office/powerpoint/2010/main" val="24863167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6D6C-F016-3F0A-9540-F9DA2FD8F165}"/>
            </a:ext>
          </a:extLst>
        </p:cNvPr>
        <p:cNvGrpSpPr/>
        <p:nvPr/>
      </p:nvGrpSpPr>
      <p:grpSpPr>
        <a:xfrm>
          <a:off x="0" y="0"/>
          <a:ext cx="0" cy="0"/>
          <a:chOff x="0" y="0"/>
          <a:chExt cx="0" cy="0"/>
        </a:xfrm>
      </p:grpSpPr>
      <p:sp>
        <p:nvSpPr>
          <p:cNvPr id="13" name="Text Placeholder 5">
            <a:extLst>
              <a:ext uri="{FF2B5EF4-FFF2-40B4-BE49-F238E27FC236}">
                <a16:creationId xmlns:a16="http://schemas.microsoft.com/office/drawing/2014/main" id="{315CD0C1-AE5A-F080-4AEC-C7DD37A76526}"/>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 name="Rectangle 2">
            <a:extLst>
              <a:ext uri="{FF2B5EF4-FFF2-40B4-BE49-F238E27FC236}">
                <a16:creationId xmlns:a16="http://schemas.microsoft.com/office/drawing/2014/main" id="{0BCBD576-C03E-01C0-A6F3-CBA78DF4D1C5}"/>
              </a:ext>
            </a:extLst>
          </p:cNvPr>
          <p:cNvSpPr/>
          <p:nvPr/>
        </p:nvSpPr>
        <p:spPr>
          <a:xfrm>
            <a:off x="2550993" y="2781679"/>
            <a:ext cx="820035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A14790AE-FCE7-965E-4DC8-B2FB5C583116}"/>
              </a:ext>
            </a:extLst>
          </p:cNvPr>
          <p:cNvSpPr txBox="1"/>
          <p:nvPr/>
        </p:nvSpPr>
        <p:spPr>
          <a:xfrm>
            <a:off x="3767340" y="2824003"/>
            <a:ext cx="6770647" cy="1373389"/>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rgbClr val="013B82"/>
                </a:solidFill>
                <a:latin typeface="Ubuntu Light" panose="020B0304030602030204" pitchFamily="34" charset="0"/>
                <a:ea typeface="Ubuntu"/>
                <a:cs typeface="Ubuntu"/>
                <a:sym typeface="Ubuntu"/>
              </a:rPr>
              <a:t>This is where the project gets done! </a:t>
            </a:r>
            <a:br>
              <a:rPr lang="en-US" sz="2400" i="0" u="none" strike="noStrike" cap="none" dirty="0">
                <a:solidFill>
                  <a:srgbClr val="013B82"/>
                </a:solidFill>
                <a:latin typeface="Ubuntu Light" panose="020B0304030602030204" pitchFamily="34" charset="0"/>
                <a:ea typeface="Ubuntu"/>
                <a:cs typeface="Ubuntu"/>
                <a:sym typeface="Ubuntu"/>
              </a:rPr>
            </a:br>
            <a:r>
              <a:rPr lang="en-US" sz="2400" b="1" i="0" u="none" strike="noStrike" cap="none" dirty="0">
                <a:solidFill>
                  <a:srgbClr val="013B82"/>
                </a:solidFill>
                <a:latin typeface="Ubuntu Light" panose="020B0304030602030204" pitchFamily="34" charset="0"/>
                <a:ea typeface="Ubuntu"/>
                <a:cs typeface="Ubuntu"/>
                <a:sym typeface="Ubuntu"/>
              </a:rPr>
              <a:t>Tasks are carried out</a:t>
            </a:r>
            <a:r>
              <a:rPr lang="en-US" sz="2400" i="0" u="none" strike="noStrike" cap="none" dirty="0">
                <a:solidFill>
                  <a:srgbClr val="013B82"/>
                </a:solidFill>
                <a:latin typeface="Ubuntu Light" panose="020B0304030602030204" pitchFamily="34" charset="0"/>
                <a:ea typeface="Ubuntu"/>
                <a:cs typeface="Ubuntu"/>
                <a:sym typeface="Ubuntu"/>
              </a:rPr>
              <a:t>, and team members </a:t>
            </a:r>
            <a:br>
              <a:rPr lang="en-US" sz="2400" i="0" u="none" strike="noStrike" cap="none" dirty="0">
                <a:solidFill>
                  <a:srgbClr val="013B82"/>
                </a:solidFill>
                <a:latin typeface="Ubuntu Light" panose="020B0304030602030204" pitchFamily="34" charset="0"/>
                <a:ea typeface="Ubuntu"/>
                <a:cs typeface="Ubuntu"/>
                <a:sym typeface="Ubuntu"/>
              </a:rPr>
            </a:br>
            <a:r>
              <a:rPr lang="en-US" sz="2400" i="0" u="none" strike="noStrike" cap="none" dirty="0">
                <a:solidFill>
                  <a:srgbClr val="013B82"/>
                </a:solidFill>
                <a:latin typeface="Ubuntu Light" panose="020B0304030602030204" pitchFamily="34" charset="0"/>
                <a:ea typeface="Ubuntu"/>
                <a:cs typeface="Ubuntu"/>
                <a:sym typeface="Ubuntu"/>
              </a:rPr>
              <a:t>work together to achieve goals.</a:t>
            </a:r>
          </a:p>
        </p:txBody>
      </p:sp>
      <p:sp>
        <p:nvSpPr>
          <p:cNvPr id="14" name="Text Placeholder 4">
            <a:extLst>
              <a:ext uri="{FF2B5EF4-FFF2-40B4-BE49-F238E27FC236}">
                <a16:creationId xmlns:a16="http://schemas.microsoft.com/office/drawing/2014/main" id="{DD71CDBA-24DD-E776-35E7-56A73F6716E8}"/>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Executing</a:t>
            </a:r>
          </a:p>
        </p:txBody>
      </p:sp>
      <p:sp>
        <p:nvSpPr>
          <p:cNvPr id="5" name="Oval 4">
            <a:extLst>
              <a:ext uri="{FF2B5EF4-FFF2-40B4-BE49-F238E27FC236}">
                <a16:creationId xmlns:a16="http://schemas.microsoft.com/office/drawing/2014/main" id="{60213340-A1CF-C00F-BB64-5AE383162F88}"/>
              </a:ext>
            </a:extLst>
          </p:cNvPr>
          <p:cNvSpPr/>
          <p:nvPr/>
        </p:nvSpPr>
        <p:spPr>
          <a:xfrm>
            <a:off x="1543668"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8">
            <a:extLst>
              <a:ext uri="{FF2B5EF4-FFF2-40B4-BE49-F238E27FC236}">
                <a16:creationId xmlns:a16="http://schemas.microsoft.com/office/drawing/2014/main" id="{D65C77CC-3955-FA56-1546-5D247F9C076A}"/>
              </a:ext>
            </a:extLst>
          </p:cNvPr>
          <p:cNvSpPr txBox="1"/>
          <p:nvPr/>
        </p:nvSpPr>
        <p:spPr>
          <a:xfrm>
            <a:off x="1461677"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pic>
        <p:nvPicPr>
          <p:cNvPr id="24" name="Graphic 23">
            <a:extLst>
              <a:ext uri="{FF2B5EF4-FFF2-40B4-BE49-F238E27FC236}">
                <a16:creationId xmlns:a16="http://schemas.microsoft.com/office/drawing/2014/main" id="{7F5EAA08-920E-49E4-6506-BDE40C58BE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2862" y="2916917"/>
            <a:ext cx="1266825" cy="1190625"/>
          </a:xfrm>
          <a:prstGeom prst="rect">
            <a:avLst/>
          </a:prstGeom>
        </p:spPr>
      </p:pic>
      <p:sp>
        <p:nvSpPr>
          <p:cNvPr id="30" name="Arrow: Chevron 29">
            <a:extLst>
              <a:ext uri="{FF2B5EF4-FFF2-40B4-BE49-F238E27FC236}">
                <a16:creationId xmlns:a16="http://schemas.microsoft.com/office/drawing/2014/main" id="{B2BC78A1-E64A-7EB9-6D80-09B9E6115B44}"/>
              </a:ext>
            </a:extLst>
          </p:cNvPr>
          <p:cNvSpPr/>
          <p:nvPr/>
        </p:nvSpPr>
        <p:spPr>
          <a:xfrm>
            <a:off x="3407604"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5092C826-93BD-DD86-2344-88B348018B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85647" y="3263729"/>
            <a:ext cx="1295118" cy="530786"/>
          </a:xfrm>
          <a:prstGeom prst="rect">
            <a:avLst/>
          </a:prstGeom>
        </p:spPr>
      </p:pic>
    </p:spTree>
    <p:extLst>
      <p:ext uri="{BB962C8B-B14F-4D97-AF65-F5344CB8AC3E}">
        <p14:creationId xmlns:p14="http://schemas.microsoft.com/office/powerpoint/2010/main" val="1791974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466FA-D56E-E1C3-260B-FDF5D66C7DFA}"/>
            </a:ext>
          </a:extLst>
        </p:cNvPr>
        <p:cNvGrpSpPr/>
        <p:nvPr/>
      </p:nvGrpSpPr>
      <p:grpSpPr>
        <a:xfrm>
          <a:off x="0" y="0"/>
          <a:ext cx="0" cy="0"/>
          <a:chOff x="0" y="0"/>
          <a:chExt cx="0" cy="0"/>
        </a:xfrm>
      </p:grpSpPr>
      <p:pic>
        <p:nvPicPr>
          <p:cNvPr id="7" name="Picture 17">
            <a:extLst>
              <a:ext uri="{FF2B5EF4-FFF2-40B4-BE49-F238E27FC236}">
                <a16:creationId xmlns:a16="http://schemas.microsoft.com/office/drawing/2014/main" id="{13734B30-C2A6-9049-8AA7-5C330B6CA907}"/>
              </a:ext>
            </a:extLst>
          </p:cNvPr>
          <p:cNvPicPr>
            <a:picLocks noChangeAspect="1"/>
          </p:cNvPicPr>
          <p:nvPr/>
        </p:nvPicPr>
        <p:blipFill>
          <a:blip r:embed="rId3"/>
          <a:stretch>
            <a:fillRect/>
          </a:stretch>
        </p:blipFill>
        <p:spPr>
          <a:xfrm>
            <a:off x="10923534" y="282615"/>
            <a:ext cx="877942" cy="877942"/>
          </a:xfrm>
          <a:prstGeom prst="rect">
            <a:avLst/>
          </a:prstGeom>
        </p:spPr>
      </p:pic>
      <p:sp>
        <p:nvSpPr>
          <p:cNvPr id="13" name="Text Placeholder 5">
            <a:extLst>
              <a:ext uri="{FF2B5EF4-FFF2-40B4-BE49-F238E27FC236}">
                <a16:creationId xmlns:a16="http://schemas.microsoft.com/office/drawing/2014/main" id="{BCB459DA-E732-4E16-DEE2-9AF53745FF22}"/>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4" name="Text Placeholder 4">
            <a:extLst>
              <a:ext uri="{FF2B5EF4-FFF2-40B4-BE49-F238E27FC236}">
                <a16:creationId xmlns:a16="http://schemas.microsoft.com/office/drawing/2014/main" id="{B1D22BE7-D85F-8632-6B3E-CF618CDFC38E}"/>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Executing</a:t>
            </a:r>
          </a:p>
        </p:txBody>
      </p:sp>
      <p:sp>
        <p:nvSpPr>
          <p:cNvPr id="5" name="Oval 4">
            <a:extLst>
              <a:ext uri="{FF2B5EF4-FFF2-40B4-BE49-F238E27FC236}">
                <a16:creationId xmlns:a16="http://schemas.microsoft.com/office/drawing/2014/main" id="{99CF157A-1B68-3489-1363-3F46DDE45212}"/>
              </a:ext>
            </a:extLst>
          </p:cNvPr>
          <p:cNvSpPr/>
          <p:nvPr/>
        </p:nvSpPr>
        <p:spPr>
          <a:xfrm>
            <a:off x="1543668"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8">
            <a:extLst>
              <a:ext uri="{FF2B5EF4-FFF2-40B4-BE49-F238E27FC236}">
                <a16:creationId xmlns:a16="http://schemas.microsoft.com/office/drawing/2014/main" id="{4A5A342A-DF2C-AC2D-1E84-D2935605772E}"/>
              </a:ext>
            </a:extLst>
          </p:cNvPr>
          <p:cNvSpPr txBox="1"/>
          <p:nvPr/>
        </p:nvSpPr>
        <p:spPr>
          <a:xfrm>
            <a:off x="1461677"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pic>
        <p:nvPicPr>
          <p:cNvPr id="24" name="Graphic 23">
            <a:extLst>
              <a:ext uri="{FF2B5EF4-FFF2-40B4-BE49-F238E27FC236}">
                <a16:creationId xmlns:a16="http://schemas.microsoft.com/office/drawing/2014/main" id="{5F9B9F80-E334-28D3-8366-6F789A441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2862" y="2916917"/>
            <a:ext cx="1266825" cy="1190625"/>
          </a:xfrm>
          <a:prstGeom prst="rect">
            <a:avLst/>
          </a:prstGeom>
        </p:spPr>
      </p:pic>
      <p:sp>
        <p:nvSpPr>
          <p:cNvPr id="30" name="Arrow: Chevron 29">
            <a:extLst>
              <a:ext uri="{FF2B5EF4-FFF2-40B4-BE49-F238E27FC236}">
                <a16:creationId xmlns:a16="http://schemas.microsoft.com/office/drawing/2014/main" id="{31F10801-B94E-A921-ED59-229374B70BC2}"/>
              </a:ext>
            </a:extLst>
          </p:cNvPr>
          <p:cNvSpPr/>
          <p:nvPr/>
        </p:nvSpPr>
        <p:spPr>
          <a:xfrm>
            <a:off x="3407604"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E15F28EB-1A09-8206-2A41-5664926C14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585647" y="3263729"/>
            <a:ext cx="1295118" cy="530786"/>
          </a:xfrm>
          <a:prstGeom prst="rect">
            <a:avLst/>
          </a:prstGeom>
        </p:spPr>
      </p:pic>
      <p:sp>
        <p:nvSpPr>
          <p:cNvPr id="4" name="TextBox 8">
            <a:extLst>
              <a:ext uri="{FF2B5EF4-FFF2-40B4-BE49-F238E27FC236}">
                <a16:creationId xmlns:a16="http://schemas.microsoft.com/office/drawing/2014/main" id="{2A0B0B50-1265-CC68-7759-64FDA1A8D55D}"/>
              </a:ext>
            </a:extLst>
          </p:cNvPr>
          <p:cNvSpPr txBox="1"/>
          <p:nvPr/>
        </p:nvSpPr>
        <p:spPr>
          <a:xfrm>
            <a:off x="3793745" y="2254527"/>
            <a:ext cx="7562534" cy="930191"/>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During the </a:t>
            </a:r>
            <a:r>
              <a:rPr lang="en-US" sz="2400" b="1" i="0" u="none" strike="noStrike" cap="none">
                <a:solidFill>
                  <a:srgbClr val="92278F"/>
                </a:solidFill>
                <a:latin typeface="Ubuntu Light" panose="020B0304030602030204" pitchFamily="34" charset="0"/>
                <a:ea typeface="Ubuntu"/>
                <a:cs typeface="Ubuntu"/>
                <a:sym typeface="Ubuntu"/>
              </a:rPr>
              <a:t>Executing Phase </a:t>
            </a:r>
            <a:r>
              <a:rPr lang="en-US" sz="2400" b="1" i="0" u="none" strike="noStrike" cap="none">
                <a:solidFill>
                  <a:srgbClr val="013B82"/>
                </a:solidFill>
                <a:latin typeface="Ubuntu Light" panose="020B0304030602030204" pitchFamily="34" charset="0"/>
                <a:ea typeface="Ubuntu"/>
                <a:cs typeface="Ubuntu"/>
                <a:sym typeface="Ubuntu"/>
              </a:rPr>
              <a:t>of project management, you will:</a:t>
            </a:r>
          </a:p>
        </p:txBody>
      </p:sp>
      <p:sp>
        <p:nvSpPr>
          <p:cNvPr id="6" name="TextBox 5">
            <a:extLst>
              <a:ext uri="{FF2B5EF4-FFF2-40B4-BE49-F238E27FC236}">
                <a16:creationId xmlns:a16="http://schemas.microsoft.com/office/drawing/2014/main" id="{F0E1C92A-2C62-5477-5447-2823620702B3}"/>
              </a:ext>
            </a:extLst>
          </p:cNvPr>
          <p:cNvSpPr txBox="1"/>
          <p:nvPr/>
        </p:nvSpPr>
        <p:spPr>
          <a:xfrm>
            <a:off x="3959082" y="3269131"/>
            <a:ext cx="7401560" cy="1970476"/>
          </a:xfrm>
          <a:prstGeom prst="rect">
            <a:avLst/>
          </a:prstGeom>
          <a:noFill/>
        </p:spPr>
        <p:txBody>
          <a:bodyPr wrap="square" rtlCol="0">
            <a:spAutoFit/>
          </a:bodyPr>
          <a:lstStyle/>
          <a:p>
            <a:pPr marL="342900" indent="-342900">
              <a:lnSpc>
                <a:spcPct val="120000"/>
              </a:lnSpc>
              <a:spcAft>
                <a:spcPts val="600"/>
              </a:spcAft>
              <a:buBlip>
                <a:blip r:embed="rId8"/>
              </a:buBlip>
            </a:pPr>
            <a:r>
              <a:rPr lang="en-US" sz="2400">
                <a:solidFill>
                  <a:schemeClr val="tx1">
                    <a:lumMod val="65000"/>
                    <a:lumOff val="35000"/>
                  </a:schemeClr>
                </a:solidFill>
                <a:latin typeface="Ubuntu Light"/>
                <a:ea typeface="Calibri"/>
                <a:cs typeface="Calibri"/>
                <a:sym typeface="Calibri"/>
              </a:rPr>
              <a:t>Begin working on assigned tasks</a:t>
            </a:r>
          </a:p>
          <a:p>
            <a:pPr marL="342900" indent="-342900">
              <a:lnSpc>
                <a:spcPct val="120000"/>
              </a:lnSpc>
              <a:spcAft>
                <a:spcPts val="600"/>
              </a:spcAft>
              <a:buBlip>
                <a:blip r:embed="rId8"/>
              </a:buBlip>
            </a:pPr>
            <a:r>
              <a:rPr lang="en-US" sz="2400">
                <a:solidFill>
                  <a:schemeClr val="tx1">
                    <a:lumMod val="65000"/>
                    <a:lumOff val="35000"/>
                  </a:schemeClr>
                </a:solidFill>
                <a:latin typeface="Ubuntu Light"/>
                <a:ea typeface="Calibri"/>
                <a:cs typeface="Calibri"/>
                <a:sym typeface="Calibri"/>
              </a:rPr>
              <a:t>Share regular updates with the team, stakeholders, sponsor</a:t>
            </a:r>
          </a:p>
          <a:p>
            <a:pPr marL="342900" indent="-342900">
              <a:lnSpc>
                <a:spcPct val="120000"/>
              </a:lnSpc>
              <a:spcAft>
                <a:spcPts val="600"/>
              </a:spcAft>
              <a:buBlip>
                <a:blip r:embed="rId8"/>
              </a:buBlip>
            </a:pPr>
            <a:r>
              <a:rPr lang="en-US" sz="2400">
                <a:solidFill>
                  <a:schemeClr val="tx1">
                    <a:lumMod val="65000"/>
                    <a:lumOff val="35000"/>
                  </a:schemeClr>
                </a:solidFill>
                <a:latin typeface="Ubuntu Light"/>
                <a:ea typeface="Calibri"/>
                <a:cs typeface="Calibri"/>
                <a:sym typeface="Calibri"/>
              </a:rPr>
              <a:t>Adjust your project plan as needed</a:t>
            </a:r>
          </a:p>
        </p:txBody>
      </p:sp>
    </p:spTree>
    <p:extLst>
      <p:ext uri="{BB962C8B-B14F-4D97-AF65-F5344CB8AC3E}">
        <p14:creationId xmlns:p14="http://schemas.microsoft.com/office/powerpoint/2010/main" val="23782448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89408-202B-1796-F7E0-1A740170C570}"/>
            </a:ext>
          </a:extLst>
        </p:cNvPr>
        <p:cNvGrpSpPr/>
        <p:nvPr/>
      </p:nvGrpSpPr>
      <p:grpSpPr>
        <a:xfrm>
          <a:off x="0" y="0"/>
          <a:ext cx="0" cy="0"/>
          <a:chOff x="0" y="0"/>
          <a:chExt cx="0" cy="0"/>
        </a:xfrm>
      </p:grpSpPr>
      <p:pic>
        <p:nvPicPr>
          <p:cNvPr id="17" name="Picture 16" descr="A person writing on a wall&#10;&#10;AI-generated content may be incorrect.">
            <a:extLst>
              <a:ext uri="{FF2B5EF4-FFF2-40B4-BE49-F238E27FC236}">
                <a16:creationId xmlns:a16="http://schemas.microsoft.com/office/drawing/2014/main" id="{FAABB1B3-4C90-1904-9656-6095090DF05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14301" y="1612900"/>
            <a:ext cx="4403345" cy="4774173"/>
          </a:xfrm>
          <a:prstGeom prst="rect">
            <a:avLst/>
          </a:prstGeom>
          <a:ln w="57150">
            <a:solidFill>
              <a:srgbClr val="92278F"/>
            </a:solidFill>
          </a:ln>
        </p:spPr>
      </p:pic>
      <p:sp>
        <p:nvSpPr>
          <p:cNvPr id="13" name="Text Placeholder 5">
            <a:extLst>
              <a:ext uri="{FF2B5EF4-FFF2-40B4-BE49-F238E27FC236}">
                <a16:creationId xmlns:a16="http://schemas.microsoft.com/office/drawing/2014/main" id="{48BBF09B-CE85-C59B-B67B-E932FD30C5A3}"/>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4" name="Text Placeholder 4">
            <a:extLst>
              <a:ext uri="{FF2B5EF4-FFF2-40B4-BE49-F238E27FC236}">
                <a16:creationId xmlns:a16="http://schemas.microsoft.com/office/drawing/2014/main" id="{76378D0D-B0B9-A714-A096-522B0346705A}"/>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Executing</a:t>
            </a:r>
          </a:p>
        </p:txBody>
      </p:sp>
      <p:grpSp>
        <p:nvGrpSpPr>
          <p:cNvPr id="10" name="Group 9">
            <a:extLst>
              <a:ext uri="{FF2B5EF4-FFF2-40B4-BE49-F238E27FC236}">
                <a16:creationId xmlns:a16="http://schemas.microsoft.com/office/drawing/2014/main" id="{96F2459E-9050-11C6-6FAC-CCC84A603AF2}"/>
              </a:ext>
            </a:extLst>
          </p:cNvPr>
          <p:cNvGrpSpPr/>
          <p:nvPr/>
        </p:nvGrpSpPr>
        <p:grpSpPr>
          <a:xfrm>
            <a:off x="10672565" y="5233385"/>
            <a:ext cx="1367428" cy="1198790"/>
            <a:chOff x="9020261" y="5233385"/>
            <a:chExt cx="1367428" cy="1198790"/>
          </a:xfrm>
        </p:grpSpPr>
        <p:sp>
          <p:nvSpPr>
            <p:cNvPr id="5" name="Oval 4">
              <a:extLst>
                <a:ext uri="{FF2B5EF4-FFF2-40B4-BE49-F238E27FC236}">
                  <a16:creationId xmlns:a16="http://schemas.microsoft.com/office/drawing/2014/main" id="{FC2EE907-2955-6107-92FF-1A1F7BD2B258}"/>
                </a:ext>
              </a:extLst>
            </p:cNvPr>
            <p:cNvSpPr/>
            <p:nvPr/>
          </p:nvSpPr>
          <p:spPr>
            <a:xfrm>
              <a:off x="9297669" y="5233385"/>
              <a:ext cx="812613" cy="8126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8">
              <a:extLst>
                <a:ext uri="{FF2B5EF4-FFF2-40B4-BE49-F238E27FC236}">
                  <a16:creationId xmlns:a16="http://schemas.microsoft.com/office/drawing/2014/main" id="{EA527331-30CD-B2A4-6F21-AEF7E4C38D44}"/>
                </a:ext>
              </a:extLst>
            </p:cNvPr>
            <p:cNvSpPr txBox="1"/>
            <p:nvPr/>
          </p:nvSpPr>
          <p:spPr>
            <a:xfrm>
              <a:off x="9020261" y="6093621"/>
              <a:ext cx="1367428"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EXECUTING</a:t>
              </a:r>
            </a:p>
          </p:txBody>
        </p:sp>
        <p:pic>
          <p:nvPicPr>
            <p:cNvPr id="24" name="Graphic 23">
              <a:extLst>
                <a:ext uri="{FF2B5EF4-FFF2-40B4-BE49-F238E27FC236}">
                  <a16:creationId xmlns:a16="http://schemas.microsoft.com/office/drawing/2014/main" id="{A7672618-7A3C-AE6A-96F3-E0665DFE8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9275" y="5334522"/>
              <a:ext cx="649401" cy="610339"/>
            </a:xfrm>
            <a:prstGeom prst="rect">
              <a:avLst/>
            </a:prstGeom>
          </p:spPr>
        </p:pic>
      </p:grpSp>
      <p:sp>
        <p:nvSpPr>
          <p:cNvPr id="4" name="TextBox 8">
            <a:extLst>
              <a:ext uri="{FF2B5EF4-FFF2-40B4-BE49-F238E27FC236}">
                <a16:creationId xmlns:a16="http://schemas.microsoft.com/office/drawing/2014/main" id="{08D76B89-3CC8-ABEB-C60F-143D0A0ED8C6}"/>
              </a:ext>
            </a:extLst>
          </p:cNvPr>
          <p:cNvSpPr txBox="1"/>
          <p:nvPr/>
        </p:nvSpPr>
        <p:spPr>
          <a:xfrm>
            <a:off x="4584527" y="2330727"/>
            <a:ext cx="6636862" cy="930191"/>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Three things that will help you execute your tasks better:</a:t>
            </a:r>
          </a:p>
        </p:txBody>
      </p:sp>
      <p:sp>
        <p:nvSpPr>
          <p:cNvPr id="6" name="TextBox 5">
            <a:extLst>
              <a:ext uri="{FF2B5EF4-FFF2-40B4-BE49-F238E27FC236}">
                <a16:creationId xmlns:a16="http://schemas.microsoft.com/office/drawing/2014/main" id="{7415510E-17FE-8614-A5C6-5E977EC223FD}"/>
              </a:ext>
            </a:extLst>
          </p:cNvPr>
          <p:cNvSpPr txBox="1"/>
          <p:nvPr/>
        </p:nvSpPr>
        <p:spPr>
          <a:xfrm>
            <a:off x="4749864" y="3345331"/>
            <a:ext cx="6636862" cy="1970476"/>
          </a:xfrm>
          <a:prstGeom prst="rect">
            <a:avLst/>
          </a:prstGeom>
          <a:noFill/>
        </p:spPr>
        <p:txBody>
          <a:bodyPr wrap="square" rtlCol="0">
            <a:spAutoFit/>
          </a:bodyPr>
          <a:lstStyle/>
          <a:p>
            <a:pPr marL="342900" indent="-342900">
              <a:lnSpc>
                <a:spcPct val="120000"/>
              </a:lnSpc>
              <a:spcAft>
                <a:spcPts val="600"/>
              </a:spcAft>
              <a:buBlip>
                <a:blip r:embed="rId6"/>
              </a:buBlip>
            </a:pPr>
            <a:r>
              <a:rPr lang="en-US" sz="2400">
                <a:solidFill>
                  <a:schemeClr val="tx1">
                    <a:lumMod val="65000"/>
                    <a:lumOff val="35000"/>
                  </a:schemeClr>
                </a:solidFill>
                <a:latin typeface="Ubuntu Light"/>
                <a:ea typeface="Calibri"/>
                <a:cs typeface="Calibri"/>
                <a:sym typeface="Calibri"/>
              </a:rPr>
              <a:t>Setting and sticking to a consistent </a:t>
            </a:r>
            <a:r>
              <a:rPr lang="en-US" sz="2400" b="1">
                <a:solidFill>
                  <a:srgbClr val="92278F"/>
                </a:solidFill>
                <a:latin typeface="Ubuntu Light"/>
                <a:ea typeface="Calibri"/>
                <a:cs typeface="Calibri"/>
                <a:sym typeface="Calibri"/>
              </a:rPr>
              <a:t>routine</a:t>
            </a:r>
          </a:p>
          <a:p>
            <a:pPr marL="342900" indent="-342900">
              <a:lnSpc>
                <a:spcPct val="120000"/>
              </a:lnSpc>
              <a:spcAft>
                <a:spcPts val="600"/>
              </a:spcAft>
              <a:buBlip>
                <a:blip r:embed="rId6"/>
              </a:buBlip>
            </a:pPr>
            <a:r>
              <a:rPr lang="en-US" sz="2400">
                <a:solidFill>
                  <a:schemeClr val="tx1">
                    <a:lumMod val="65000"/>
                    <a:lumOff val="35000"/>
                  </a:schemeClr>
                </a:solidFill>
                <a:latin typeface="Ubuntu Light"/>
                <a:ea typeface="Calibri"/>
                <a:cs typeface="Calibri"/>
                <a:sym typeface="Calibri"/>
              </a:rPr>
              <a:t>Good </a:t>
            </a:r>
            <a:r>
              <a:rPr lang="en-US" sz="2400" b="1">
                <a:solidFill>
                  <a:srgbClr val="92278F"/>
                </a:solidFill>
                <a:latin typeface="Ubuntu Light"/>
                <a:ea typeface="Calibri"/>
                <a:cs typeface="Calibri"/>
                <a:sym typeface="Calibri"/>
              </a:rPr>
              <a:t>communication</a:t>
            </a:r>
            <a:r>
              <a:rPr lang="en-US" sz="2400">
                <a:solidFill>
                  <a:schemeClr val="tx1">
                    <a:lumMod val="65000"/>
                    <a:lumOff val="35000"/>
                  </a:schemeClr>
                </a:solidFill>
                <a:latin typeface="Ubuntu Light"/>
                <a:ea typeface="Calibri"/>
                <a:cs typeface="Calibri"/>
                <a:sym typeface="Calibri"/>
              </a:rPr>
              <a:t> between you and others</a:t>
            </a:r>
          </a:p>
          <a:p>
            <a:pPr marL="342900" indent="-342900">
              <a:lnSpc>
                <a:spcPct val="120000"/>
              </a:lnSpc>
              <a:spcAft>
                <a:spcPts val="600"/>
              </a:spcAft>
              <a:buBlip>
                <a:blip r:embed="rId6"/>
              </a:buBlip>
            </a:pPr>
            <a:r>
              <a:rPr lang="en-US" sz="2400" b="1">
                <a:solidFill>
                  <a:srgbClr val="92278F"/>
                </a:solidFill>
                <a:latin typeface="Ubuntu Light"/>
                <a:ea typeface="Calibri"/>
                <a:cs typeface="Calibri"/>
                <a:sym typeface="Calibri"/>
              </a:rPr>
              <a:t>Documenting</a:t>
            </a:r>
            <a:r>
              <a:rPr lang="en-US" sz="2400">
                <a:solidFill>
                  <a:schemeClr val="tx1">
                    <a:lumMod val="65000"/>
                    <a:lumOff val="35000"/>
                  </a:schemeClr>
                </a:solidFill>
                <a:latin typeface="Ubuntu Light"/>
                <a:ea typeface="Calibri"/>
                <a:cs typeface="Calibri"/>
                <a:sym typeface="Calibri"/>
              </a:rPr>
              <a:t> everything that happens</a:t>
            </a:r>
          </a:p>
        </p:txBody>
      </p:sp>
    </p:spTree>
    <p:extLst>
      <p:ext uri="{BB962C8B-B14F-4D97-AF65-F5344CB8AC3E}">
        <p14:creationId xmlns:p14="http://schemas.microsoft.com/office/powerpoint/2010/main" val="1349680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D8FAE-5474-90BF-53C6-F7AC4B60C3F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03117A1-103F-792E-7D12-010B9E78C46D}"/>
              </a:ext>
            </a:extLst>
          </p:cNvPr>
          <p:cNvSpPr txBox="1"/>
          <p:nvPr/>
        </p:nvSpPr>
        <p:spPr>
          <a:xfrm>
            <a:off x="579439" y="1559311"/>
            <a:ext cx="6430962" cy="1970476"/>
          </a:xfrm>
          <a:prstGeom prst="rect">
            <a:avLst/>
          </a:prstGeom>
          <a:noFill/>
        </p:spPr>
        <p:txBody>
          <a:bodyPr wrap="square" rtlCol="0">
            <a:spAutoFit/>
          </a:bodyPr>
          <a:lstStyle/>
          <a:p>
            <a:pPr marL="342900" indent="-342900">
              <a:lnSpc>
                <a:spcPct val="120000"/>
              </a:lnSpc>
              <a:spcAft>
                <a:spcPts val="600"/>
              </a:spcAft>
              <a:buBlip>
                <a:blip r:embed="rId3"/>
              </a:buBlip>
            </a:pPr>
            <a:r>
              <a:rPr lang="en-US" sz="2400">
                <a:solidFill>
                  <a:schemeClr val="tx1">
                    <a:lumMod val="65000"/>
                    <a:lumOff val="35000"/>
                  </a:schemeClr>
                </a:solidFill>
                <a:latin typeface="Ubuntu Light"/>
                <a:ea typeface="Calibri"/>
                <a:cs typeface="Calibri"/>
                <a:sym typeface="Calibri"/>
              </a:rPr>
              <a:t>Setting and sticking to a consistent </a:t>
            </a:r>
            <a:r>
              <a:rPr lang="en-US" sz="2400" b="1">
                <a:solidFill>
                  <a:srgbClr val="92278F"/>
                </a:solidFill>
                <a:latin typeface="Ubuntu Light"/>
                <a:ea typeface="Calibri"/>
                <a:cs typeface="Calibri"/>
                <a:sym typeface="Calibri"/>
              </a:rPr>
              <a:t>routine</a:t>
            </a:r>
          </a:p>
          <a:p>
            <a:pPr marL="342900" indent="-342900">
              <a:lnSpc>
                <a:spcPct val="120000"/>
              </a:lnSpc>
              <a:spcAft>
                <a:spcPts val="600"/>
              </a:spcAft>
              <a:buBlip>
                <a:blip r:embed="rId3"/>
              </a:buBlip>
            </a:pPr>
            <a:r>
              <a:rPr lang="en-US" sz="2400">
                <a:solidFill>
                  <a:schemeClr val="bg2">
                    <a:lumMod val="90000"/>
                  </a:schemeClr>
                </a:solidFill>
                <a:latin typeface="Ubuntu Light"/>
                <a:ea typeface="Calibri"/>
                <a:cs typeface="Calibri"/>
                <a:sym typeface="Calibri"/>
              </a:rPr>
              <a:t>Good </a:t>
            </a:r>
            <a:r>
              <a:rPr lang="en-US" sz="2400" b="1">
                <a:solidFill>
                  <a:schemeClr val="bg2">
                    <a:lumMod val="90000"/>
                  </a:schemeClr>
                </a:solidFill>
                <a:latin typeface="Ubuntu Light"/>
                <a:ea typeface="Calibri"/>
                <a:cs typeface="Calibri"/>
                <a:sym typeface="Calibri"/>
              </a:rPr>
              <a:t>communication</a:t>
            </a:r>
            <a:r>
              <a:rPr lang="en-US" sz="2400">
                <a:solidFill>
                  <a:schemeClr val="bg2">
                    <a:lumMod val="90000"/>
                  </a:schemeClr>
                </a:solidFill>
                <a:latin typeface="Ubuntu Light"/>
                <a:ea typeface="Calibri"/>
                <a:cs typeface="Calibri"/>
                <a:sym typeface="Calibri"/>
              </a:rPr>
              <a:t> between you and others</a:t>
            </a:r>
          </a:p>
          <a:p>
            <a:pPr marL="342900" indent="-342900">
              <a:lnSpc>
                <a:spcPct val="120000"/>
              </a:lnSpc>
              <a:spcAft>
                <a:spcPts val="600"/>
              </a:spcAft>
              <a:buBlip>
                <a:blip r:embed="rId3"/>
              </a:buBlip>
            </a:pPr>
            <a:r>
              <a:rPr lang="en-US" sz="2400" b="1">
                <a:solidFill>
                  <a:schemeClr val="bg2">
                    <a:lumMod val="90000"/>
                  </a:schemeClr>
                </a:solidFill>
                <a:latin typeface="Ubuntu Light"/>
                <a:ea typeface="Calibri"/>
                <a:cs typeface="Calibri"/>
                <a:sym typeface="Calibri"/>
              </a:rPr>
              <a:t>Documenting</a:t>
            </a:r>
            <a:r>
              <a:rPr lang="en-US" sz="2400">
                <a:solidFill>
                  <a:schemeClr val="bg2">
                    <a:lumMod val="90000"/>
                  </a:schemeClr>
                </a:solidFill>
                <a:latin typeface="Ubuntu Light"/>
                <a:ea typeface="Calibri"/>
                <a:cs typeface="Calibri"/>
                <a:sym typeface="Calibri"/>
              </a:rPr>
              <a:t> everything that happens</a:t>
            </a:r>
          </a:p>
        </p:txBody>
      </p:sp>
      <p:grpSp>
        <p:nvGrpSpPr>
          <p:cNvPr id="15" name="Group 14">
            <a:extLst>
              <a:ext uri="{FF2B5EF4-FFF2-40B4-BE49-F238E27FC236}">
                <a16:creationId xmlns:a16="http://schemas.microsoft.com/office/drawing/2014/main" id="{A06C7195-A78E-A9DE-7AB7-4DDF1E7F02C7}"/>
              </a:ext>
            </a:extLst>
          </p:cNvPr>
          <p:cNvGrpSpPr/>
          <p:nvPr/>
        </p:nvGrpSpPr>
        <p:grpSpPr>
          <a:xfrm>
            <a:off x="579438" y="2133600"/>
            <a:ext cx="10875962" cy="4262295"/>
            <a:chOff x="579438" y="2133600"/>
            <a:chExt cx="10875962" cy="4262295"/>
          </a:xfrm>
        </p:grpSpPr>
        <p:sp>
          <p:nvSpPr>
            <p:cNvPr id="11" name="Rectangle 10">
              <a:extLst>
                <a:ext uri="{FF2B5EF4-FFF2-40B4-BE49-F238E27FC236}">
                  <a16:creationId xmlns:a16="http://schemas.microsoft.com/office/drawing/2014/main" id="{1FF24F5E-CBD1-5D93-90A9-07F29FC8E3AA}"/>
                </a:ext>
              </a:extLst>
            </p:cNvPr>
            <p:cNvSpPr/>
            <p:nvPr/>
          </p:nvSpPr>
          <p:spPr>
            <a:xfrm>
              <a:off x="579438" y="2133600"/>
              <a:ext cx="10875962" cy="4262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Rectangle 1">
              <a:extLst>
                <a:ext uri="{FF2B5EF4-FFF2-40B4-BE49-F238E27FC236}">
                  <a16:creationId xmlns:a16="http://schemas.microsoft.com/office/drawing/2014/main" id="{72745ABC-6DA0-49B1-C0CE-A4C3DBB4E21D}"/>
                </a:ext>
              </a:extLst>
            </p:cNvPr>
            <p:cNvSpPr/>
            <p:nvPr/>
          </p:nvSpPr>
          <p:spPr>
            <a:xfrm>
              <a:off x="4376176" y="2372150"/>
              <a:ext cx="688872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CFC9A5C1-01DA-0ADD-5546-AD79935C39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2331339"/>
              <a:ext cx="3576077" cy="3286125"/>
            </a:xfrm>
            <a:prstGeom prst="rect">
              <a:avLst/>
            </a:prstGeom>
          </p:spPr>
        </p:pic>
      </p:grpSp>
      <p:sp>
        <p:nvSpPr>
          <p:cNvPr id="13" name="Text Placeholder 5">
            <a:extLst>
              <a:ext uri="{FF2B5EF4-FFF2-40B4-BE49-F238E27FC236}">
                <a16:creationId xmlns:a16="http://schemas.microsoft.com/office/drawing/2014/main" id="{35D5C3D0-4B97-DABF-9FAD-339C0D7361C9}"/>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4" name="Text Placeholder 4">
            <a:extLst>
              <a:ext uri="{FF2B5EF4-FFF2-40B4-BE49-F238E27FC236}">
                <a16:creationId xmlns:a16="http://schemas.microsoft.com/office/drawing/2014/main" id="{37E61C12-DECC-CDB8-379C-036C1D49DDF9}"/>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Executing</a:t>
            </a:r>
          </a:p>
        </p:txBody>
      </p:sp>
      <p:grpSp>
        <p:nvGrpSpPr>
          <p:cNvPr id="10" name="Group 9">
            <a:extLst>
              <a:ext uri="{FF2B5EF4-FFF2-40B4-BE49-F238E27FC236}">
                <a16:creationId xmlns:a16="http://schemas.microsoft.com/office/drawing/2014/main" id="{CB693B0D-1397-269D-7254-D9F45C24E064}"/>
              </a:ext>
            </a:extLst>
          </p:cNvPr>
          <p:cNvGrpSpPr/>
          <p:nvPr/>
        </p:nvGrpSpPr>
        <p:grpSpPr>
          <a:xfrm>
            <a:off x="10672565" y="5233385"/>
            <a:ext cx="1367428" cy="1198790"/>
            <a:chOff x="9020261" y="5233385"/>
            <a:chExt cx="1367428" cy="1198790"/>
          </a:xfrm>
        </p:grpSpPr>
        <p:sp>
          <p:nvSpPr>
            <p:cNvPr id="5" name="Oval 4">
              <a:extLst>
                <a:ext uri="{FF2B5EF4-FFF2-40B4-BE49-F238E27FC236}">
                  <a16:creationId xmlns:a16="http://schemas.microsoft.com/office/drawing/2014/main" id="{1A341969-B50F-71DB-B000-10F3E0A9164B}"/>
                </a:ext>
              </a:extLst>
            </p:cNvPr>
            <p:cNvSpPr/>
            <p:nvPr/>
          </p:nvSpPr>
          <p:spPr>
            <a:xfrm>
              <a:off x="9297669" y="5233385"/>
              <a:ext cx="812613" cy="8126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8">
              <a:extLst>
                <a:ext uri="{FF2B5EF4-FFF2-40B4-BE49-F238E27FC236}">
                  <a16:creationId xmlns:a16="http://schemas.microsoft.com/office/drawing/2014/main" id="{B7EC4C93-E62B-8D9E-3EBD-C360CCA945D1}"/>
                </a:ext>
              </a:extLst>
            </p:cNvPr>
            <p:cNvSpPr txBox="1"/>
            <p:nvPr/>
          </p:nvSpPr>
          <p:spPr>
            <a:xfrm>
              <a:off x="9020261" y="6093621"/>
              <a:ext cx="1367428"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EXECUTING</a:t>
              </a:r>
            </a:p>
          </p:txBody>
        </p:sp>
        <p:pic>
          <p:nvPicPr>
            <p:cNvPr id="24" name="Graphic 23">
              <a:extLst>
                <a:ext uri="{FF2B5EF4-FFF2-40B4-BE49-F238E27FC236}">
                  <a16:creationId xmlns:a16="http://schemas.microsoft.com/office/drawing/2014/main" id="{962E2B12-BF5D-8DC5-D41F-9D5EA96C8F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79275" y="5334522"/>
              <a:ext cx="649401" cy="610339"/>
            </a:xfrm>
            <a:prstGeom prst="rect">
              <a:avLst/>
            </a:prstGeom>
          </p:spPr>
        </p:pic>
      </p:grpSp>
      <p:sp>
        <p:nvSpPr>
          <p:cNvPr id="8" name="TextBox 7">
            <a:extLst>
              <a:ext uri="{FF2B5EF4-FFF2-40B4-BE49-F238E27FC236}">
                <a16:creationId xmlns:a16="http://schemas.microsoft.com/office/drawing/2014/main" id="{B038EC8A-C326-3C2C-D4E8-EECDC17E5E6C}"/>
              </a:ext>
            </a:extLst>
          </p:cNvPr>
          <p:cNvSpPr txBox="1"/>
          <p:nvPr/>
        </p:nvSpPr>
        <p:spPr>
          <a:xfrm>
            <a:off x="4922113" y="2635760"/>
            <a:ext cx="5936387" cy="930191"/>
          </a:xfrm>
          <a:prstGeom prst="rect">
            <a:avLst/>
          </a:prstGeom>
          <a:noFill/>
        </p:spPr>
        <p:txBody>
          <a:bodyPr wrap="square" rtlCol="0">
            <a:spAutoFit/>
          </a:bodyPr>
          <a:lstStyle/>
          <a:p>
            <a:pPr>
              <a:lnSpc>
                <a:spcPct val="120000"/>
              </a:lnSpc>
              <a:spcAft>
                <a:spcPts val="600"/>
              </a:spcAft>
            </a:pPr>
            <a:r>
              <a:rPr lang="en-US" sz="2400" dirty="0">
                <a:solidFill>
                  <a:srgbClr val="013B82"/>
                </a:solidFill>
                <a:latin typeface="Ubuntu" panose="020B0504030602030204" pitchFamily="34" charset="0"/>
                <a:ea typeface="Calibri"/>
                <a:cs typeface="Calibri"/>
                <a:sym typeface="Calibri"/>
              </a:rPr>
              <a:t>Set up a </a:t>
            </a:r>
            <a:r>
              <a:rPr lang="en-US" sz="2400" dirty="0">
                <a:solidFill>
                  <a:srgbClr val="92278F"/>
                </a:solidFill>
                <a:latin typeface="Ubuntu" panose="020B0504030602030204" pitchFamily="34" charset="0"/>
                <a:ea typeface="Calibri"/>
                <a:cs typeface="Calibri"/>
                <a:sym typeface="Calibri"/>
              </a:rPr>
              <a:t>routine of checking your project </a:t>
            </a:r>
            <a:r>
              <a:rPr lang="en-US" sz="2400" dirty="0">
                <a:solidFill>
                  <a:srgbClr val="013B82"/>
                </a:solidFill>
                <a:latin typeface="Ubuntu" panose="020B0504030602030204" pitchFamily="34" charset="0"/>
                <a:ea typeface="Calibri"/>
                <a:cs typeface="Calibri"/>
                <a:sym typeface="Calibri"/>
              </a:rPr>
              <a:t>plan on a regular basis. </a:t>
            </a:r>
          </a:p>
        </p:txBody>
      </p:sp>
      <p:sp>
        <p:nvSpPr>
          <p:cNvPr id="9" name="TextBox 8">
            <a:extLst>
              <a:ext uri="{FF2B5EF4-FFF2-40B4-BE49-F238E27FC236}">
                <a16:creationId xmlns:a16="http://schemas.microsoft.com/office/drawing/2014/main" id="{3F617493-0B71-F6AA-197B-AFC9BADF9539}"/>
              </a:ext>
            </a:extLst>
          </p:cNvPr>
          <p:cNvSpPr txBox="1"/>
          <p:nvPr/>
        </p:nvSpPr>
        <p:spPr>
          <a:xfrm>
            <a:off x="4607479" y="3912711"/>
            <a:ext cx="6888724" cy="2818400"/>
          </a:xfrm>
          <a:prstGeom prst="rect">
            <a:avLst/>
          </a:prstGeom>
          <a:noFill/>
        </p:spPr>
        <p:txBody>
          <a:bodyPr wrap="square" rtlCol="0">
            <a:spAutoFit/>
          </a:bodyPr>
          <a:lstStyle/>
          <a:p>
            <a:pPr>
              <a:lnSpc>
                <a:spcPct val="120000"/>
              </a:lnSpc>
              <a:spcAft>
                <a:spcPts val="300"/>
              </a:spcAft>
            </a:pPr>
            <a:r>
              <a:rPr lang="en-US" sz="2400" dirty="0">
                <a:solidFill>
                  <a:schemeClr val="tx1">
                    <a:lumMod val="65000"/>
                    <a:lumOff val="35000"/>
                  </a:schemeClr>
                </a:solidFill>
                <a:latin typeface="Ubuntu Light"/>
                <a:ea typeface="Calibri"/>
                <a:cs typeface="Calibri"/>
                <a:sym typeface="Calibri"/>
              </a:rPr>
              <a:t>A good routine:</a:t>
            </a:r>
          </a:p>
          <a:p>
            <a:pPr marL="342900" indent="-342900">
              <a:lnSpc>
                <a:spcPct val="120000"/>
              </a:lnSpc>
              <a:spcAft>
                <a:spcPts val="300"/>
              </a:spcAft>
              <a:buBlip>
                <a:blip r:embed="rId3"/>
              </a:buBlip>
            </a:pPr>
            <a:r>
              <a:rPr lang="en-US" sz="2400" dirty="0">
                <a:solidFill>
                  <a:schemeClr val="tx1">
                    <a:lumMod val="65000"/>
                    <a:lumOff val="35000"/>
                  </a:schemeClr>
                </a:solidFill>
                <a:latin typeface="Ubuntu Light"/>
                <a:ea typeface="Calibri"/>
                <a:cs typeface="Calibri"/>
                <a:sym typeface="Calibri"/>
              </a:rPr>
              <a:t>Helps you stay on track and ensures progress</a:t>
            </a:r>
          </a:p>
          <a:p>
            <a:pPr marL="342900" indent="-342900">
              <a:lnSpc>
                <a:spcPct val="120000"/>
              </a:lnSpc>
              <a:spcAft>
                <a:spcPts val="300"/>
              </a:spcAft>
              <a:buBlip>
                <a:blip r:embed="rId3"/>
              </a:buBlip>
            </a:pPr>
            <a:r>
              <a:rPr lang="en-US" sz="2400" dirty="0">
                <a:solidFill>
                  <a:schemeClr val="tx1">
                    <a:lumMod val="65000"/>
                    <a:lumOff val="35000"/>
                  </a:schemeClr>
                </a:solidFill>
                <a:latin typeface="Ubuntu Light"/>
                <a:ea typeface="Calibri"/>
                <a:cs typeface="Calibri"/>
                <a:sym typeface="Calibri"/>
              </a:rPr>
              <a:t>Breaks tasks into smaller steps and set deadlines</a:t>
            </a:r>
          </a:p>
          <a:p>
            <a:pPr marL="342900" indent="-342900">
              <a:lnSpc>
                <a:spcPct val="120000"/>
              </a:lnSpc>
              <a:spcAft>
                <a:spcPts val="300"/>
              </a:spcAft>
              <a:buBlip>
                <a:blip r:embed="rId3"/>
              </a:buBlip>
            </a:pPr>
            <a:r>
              <a:rPr lang="en-US" sz="2400" dirty="0">
                <a:solidFill>
                  <a:schemeClr val="tx1">
                    <a:lumMod val="65000"/>
                    <a:lumOff val="35000"/>
                  </a:schemeClr>
                </a:solidFill>
                <a:latin typeface="Ubuntu Light"/>
                <a:ea typeface="Calibri"/>
                <a:cs typeface="Calibri"/>
                <a:sym typeface="Calibri"/>
              </a:rPr>
              <a:t>Ensures you and your team are not </a:t>
            </a:r>
            <a:br>
              <a:rPr lang="en-US" sz="2400" dirty="0">
                <a:solidFill>
                  <a:schemeClr val="tx1">
                    <a:lumMod val="65000"/>
                    <a:lumOff val="35000"/>
                  </a:schemeClr>
                </a:solidFill>
                <a:latin typeface="Ubuntu Light"/>
                <a:ea typeface="Calibri"/>
                <a:cs typeface="Calibri"/>
                <a:sym typeface="Calibri"/>
              </a:rPr>
            </a:br>
            <a:r>
              <a:rPr lang="en-US" sz="2400" dirty="0">
                <a:solidFill>
                  <a:schemeClr val="tx1">
                    <a:lumMod val="65000"/>
                    <a:lumOff val="35000"/>
                  </a:schemeClr>
                </a:solidFill>
                <a:latin typeface="Ubuntu Light"/>
                <a:ea typeface="Calibri"/>
                <a:cs typeface="Calibri"/>
                <a:sym typeface="Calibri"/>
              </a:rPr>
              <a:t>forgetting anything.</a:t>
            </a:r>
          </a:p>
        </p:txBody>
      </p:sp>
    </p:spTree>
    <p:extLst>
      <p:ext uri="{BB962C8B-B14F-4D97-AF65-F5344CB8AC3E}">
        <p14:creationId xmlns:p14="http://schemas.microsoft.com/office/powerpoint/2010/main" val="2298352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1656-D4F8-9EF3-01D0-0940B2634A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6B6F1E-9EA3-37B2-73B5-A1F8FC88F2A5}"/>
              </a:ext>
            </a:extLst>
          </p:cNvPr>
          <p:cNvSpPr txBox="1"/>
          <p:nvPr/>
        </p:nvSpPr>
        <p:spPr>
          <a:xfrm>
            <a:off x="4010668" y="2021068"/>
            <a:ext cx="4778828" cy="523220"/>
          </a:xfrm>
          <a:prstGeom prst="rect">
            <a:avLst/>
          </a:prstGeom>
          <a:noFill/>
        </p:spPr>
        <p:txBody>
          <a:bodyPr wrap="square" rtlCol="0">
            <a:spAutoFit/>
          </a:bodyPr>
          <a:lstStyle/>
          <a:p>
            <a:r>
              <a:rPr lang="en-US" sz="2800" b="1">
                <a:solidFill>
                  <a:srgbClr val="0095DA"/>
                </a:solidFill>
                <a:latin typeface="Ubuntu Light" panose="020B0304030602030204" pitchFamily="34" charset="0"/>
              </a:rPr>
              <a:t>Project examples</a:t>
            </a:r>
          </a:p>
        </p:txBody>
      </p:sp>
      <p:sp>
        <p:nvSpPr>
          <p:cNvPr id="5" name="TextBox 8">
            <a:extLst>
              <a:ext uri="{FF2B5EF4-FFF2-40B4-BE49-F238E27FC236}">
                <a16:creationId xmlns:a16="http://schemas.microsoft.com/office/drawing/2014/main" id="{0129BB26-A962-D443-0B12-0529735118A5}"/>
              </a:ext>
            </a:extLst>
          </p:cNvPr>
          <p:cNvSpPr txBox="1"/>
          <p:nvPr/>
        </p:nvSpPr>
        <p:spPr>
          <a:xfrm>
            <a:off x="4045899" y="2663544"/>
            <a:ext cx="5747661" cy="1462452"/>
          </a:xfrm>
          <a:prstGeom prst="rect">
            <a:avLst/>
          </a:prstGeom>
          <a:noFill/>
        </p:spPr>
        <p:txBody>
          <a:bodyPr wrap="square" rtlCol="0">
            <a:spAutoFit/>
          </a:bodyPr>
          <a:lstStyle/>
          <a:p>
            <a:pPr lvl="0" rtl="0">
              <a:lnSpc>
                <a:spcPct val="120000"/>
              </a:lnSpc>
              <a:spcAft>
                <a:spcPts val="300"/>
              </a:spcAft>
            </a:pPr>
            <a:r>
              <a:rPr lang="en-US" b="1">
                <a:solidFill>
                  <a:srgbClr val="013B82"/>
                </a:solidFill>
                <a:latin typeface="Ubuntu Light" panose="020B0304030602030204" pitchFamily="34" charset="0"/>
                <a:cs typeface="Arial"/>
              </a:rPr>
              <a:t>Project idea #1</a:t>
            </a:r>
          </a:p>
          <a:p>
            <a:pPr lvl="0" rtl="0">
              <a:lnSpc>
                <a:spcPct val="120000"/>
              </a:lnSpc>
              <a:spcAft>
                <a:spcPts val="600"/>
              </a:spcAft>
            </a:pPr>
            <a:r>
              <a:rPr lang="en-US">
                <a:solidFill>
                  <a:schemeClr val="tx1">
                    <a:lumMod val="75000"/>
                    <a:lumOff val="25000"/>
                  </a:schemeClr>
                </a:solidFill>
                <a:latin typeface="Ubuntu Light" panose="020B0304030602030204" pitchFamily="34" charset="0"/>
                <a:cs typeface="Arial"/>
              </a:rPr>
              <a:t>Create a project to recruit, train, and engage athletes under the age of 25, increasing the percentage of this age group from 35% to 50% in 5 years. </a:t>
            </a:r>
          </a:p>
        </p:txBody>
      </p:sp>
      <p:sp>
        <p:nvSpPr>
          <p:cNvPr id="34" name="Text Placeholder 2">
            <a:extLst>
              <a:ext uri="{FF2B5EF4-FFF2-40B4-BE49-F238E27FC236}">
                <a16:creationId xmlns:a16="http://schemas.microsoft.com/office/drawing/2014/main" id="{5BCAF9B9-8513-972A-38EB-99A7B782F8FA}"/>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35" name="Text Placeholder 4">
            <a:extLst>
              <a:ext uri="{FF2B5EF4-FFF2-40B4-BE49-F238E27FC236}">
                <a16:creationId xmlns:a16="http://schemas.microsoft.com/office/drawing/2014/main" id="{CDA51983-53DA-024F-CDF8-703EF91AC0DB}"/>
              </a:ext>
            </a:extLst>
          </p:cNvPr>
          <p:cNvSpPr>
            <a:spLocks noGrp="1"/>
          </p:cNvSpPr>
          <p:nvPr>
            <p:ph type="body" sz="quarter" idx="11"/>
          </p:nvPr>
        </p:nvSpPr>
        <p:spPr>
          <a:xfrm>
            <a:off x="1498600" y="991026"/>
            <a:ext cx="3389086" cy="466684"/>
          </a:xfrm>
        </p:spPr>
        <p:txBody>
          <a:bodyPr>
            <a:normAutofit/>
          </a:bodyPr>
          <a:lstStyle/>
          <a:p>
            <a:r>
              <a:rPr lang="en-US" sz="2400">
                <a:solidFill>
                  <a:schemeClr val="bg2">
                    <a:lumMod val="50000"/>
                  </a:schemeClr>
                </a:solidFill>
              </a:rPr>
              <a:t>Project</a:t>
            </a:r>
          </a:p>
        </p:txBody>
      </p:sp>
      <p:sp>
        <p:nvSpPr>
          <p:cNvPr id="6" name="TextBox 5">
            <a:extLst>
              <a:ext uri="{FF2B5EF4-FFF2-40B4-BE49-F238E27FC236}">
                <a16:creationId xmlns:a16="http://schemas.microsoft.com/office/drawing/2014/main" id="{8A1604DB-3A76-AD20-A346-C3BE153D3ADA}"/>
              </a:ext>
            </a:extLst>
          </p:cNvPr>
          <p:cNvSpPr txBox="1"/>
          <p:nvPr/>
        </p:nvSpPr>
        <p:spPr>
          <a:xfrm>
            <a:off x="4010668" y="1670139"/>
            <a:ext cx="4170664" cy="400110"/>
          </a:xfrm>
          <a:prstGeom prst="rect">
            <a:avLst/>
          </a:prstGeom>
          <a:noFill/>
        </p:spPr>
        <p:txBody>
          <a:bodyPr wrap="square" rtlCol="0">
            <a:spAutoFit/>
          </a:bodyPr>
          <a:lstStyle/>
          <a:p>
            <a:r>
              <a:rPr lang="en-US" sz="2000" b="1">
                <a:solidFill>
                  <a:srgbClr val="013B82"/>
                </a:solidFill>
                <a:latin typeface="Ubuntu"/>
              </a:rPr>
              <a:t>What is a </a:t>
            </a:r>
            <a:r>
              <a:rPr lang="en-US" sz="2000" b="1">
                <a:solidFill>
                  <a:srgbClr val="F68D1E"/>
                </a:solidFill>
                <a:latin typeface="Ubuntu"/>
              </a:rPr>
              <a:t>Project</a:t>
            </a:r>
            <a:r>
              <a:rPr lang="en-US" sz="2000" b="1">
                <a:solidFill>
                  <a:srgbClr val="013B82"/>
                </a:solidFill>
                <a:latin typeface="Ubuntu"/>
              </a:rPr>
              <a:t>?</a:t>
            </a:r>
          </a:p>
        </p:txBody>
      </p:sp>
      <p:pic>
        <p:nvPicPr>
          <p:cNvPr id="2" name="Graphic 1">
            <a:extLst>
              <a:ext uri="{FF2B5EF4-FFF2-40B4-BE49-F238E27FC236}">
                <a16:creationId xmlns:a16="http://schemas.microsoft.com/office/drawing/2014/main" id="{2205CD05-9EDB-9784-8622-75BCF068E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3383" y="2245392"/>
            <a:ext cx="1389188" cy="2638054"/>
          </a:xfrm>
          <a:prstGeom prst="rect">
            <a:avLst/>
          </a:prstGeom>
        </p:spPr>
      </p:pic>
      <p:pic>
        <p:nvPicPr>
          <p:cNvPr id="10" name="Graphic 9">
            <a:extLst>
              <a:ext uri="{FF2B5EF4-FFF2-40B4-BE49-F238E27FC236}">
                <a16:creationId xmlns:a16="http://schemas.microsoft.com/office/drawing/2014/main" id="{03A415E5-237F-D273-2820-2D17FB3404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8600" y="4130291"/>
            <a:ext cx="2029524" cy="1340006"/>
          </a:xfrm>
          <a:prstGeom prst="rect">
            <a:avLst/>
          </a:prstGeom>
        </p:spPr>
      </p:pic>
    </p:spTree>
    <p:extLst>
      <p:ext uri="{BB962C8B-B14F-4D97-AF65-F5344CB8AC3E}">
        <p14:creationId xmlns:p14="http://schemas.microsoft.com/office/powerpoint/2010/main" val="1201235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FBED5-0837-D8B0-C6CD-05C7C4C9C2F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19C6078-5833-EAD4-CAAB-E8A977DF1FC3}"/>
              </a:ext>
            </a:extLst>
          </p:cNvPr>
          <p:cNvSpPr txBox="1"/>
          <p:nvPr/>
        </p:nvSpPr>
        <p:spPr>
          <a:xfrm>
            <a:off x="579438" y="1559311"/>
            <a:ext cx="6990891" cy="1007135"/>
          </a:xfrm>
          <a:prstGeom prst="rect">
            <a:avLst/>
          </a:prstGeom>
          <a:noFill/>
        </p:spPr>
        <p:txBody>
          <a:bodyPr wrap="square" rtlCol="0">
            <a:spAutoFit/>
          </a:bodyPr>
          <a:lstStyle/>
          <a:p>
            <a:pPr marL="342900" indent="-342900">
              <a:lnSpc>
                <a:spcPct val="120000"/>
              </a:lnSpc>
              <a:spcAft>
                <a:spcPts val="600"/>
              </a:spcAft>
              <a:buBlip>
                <a:blip r:embed="rId3"/>
              </a:buBlip>
            </a:pPr>
            <a:r>
              <a:rPr lang="en-US" sz="2400">
                <a:solidFill>
                  <a:schemeClr val="tx1">
                    <a:lumMod val="65000"/>
                    <a:lumOff val="35000"/>
                  </a:schemeClr>
                </a:solidFill>
                <a:latin typeface="Ubuntu Light"/>
                <a:ea typeface="Calibri"/>
                <a:cs typeface="Calibri"/>
                <a:sym typeface="Calibri"/>
              </a:rPr>
              <a:t>Good </a:t>
            </a:r>
            <a:r>
              <a:rPr lang="en-US" sz="2400" b="1">
                <a:solidFill>
                  <a:srgbClr val="92278F"/>
                </a:solidFill>
                <a:latin typeface="Ubuntu Light"/>
                <a:ea typeface="Calibri"/>
                <a:cs typeface="Calibri"/>
                <a:sym typeface="Calibri"/>
              </a:rPr>
              <a:t>communication</a:t>
            </a:r>
            <a:r>
              <a:rPr lang="en-US" sz="2400">
                <a:solidFill>
                  <a:schemeClr val="tx1">
                    <a:lumMod val="65000"/>
                    <a:lumOff val="35000"/>
                  </a:schemeClr>
                </a:solidFill>
                <a:latin typeface="Ubuntu Light"/>
                <a:ea typeface="Calibri"/>
                <a:cs typeface="Calibri"/>
                <a:sym typeface="Calibri"/>
              </a:rPr>
              <a:t> between you and others</a:t>
            </a:r>
          </a:p>
          <a:p>
            <a:pPr marL="342900" indent="-342900">
              <a:lnSpc>
                <a:spcPct val="120000"/>
              </a:lnSpc>
              <a:spcAft>
                <a:spcPts val="600"/>
              </a:spcAft>
              <a:buBlip>
                <a:blip r:embed="rId3"/>
              </a:buBlip>
            </a:pPr>
            <a:r>
              <a:rPr lang="en-US" sz="2400" b="1">
                <a:solidFill>
                  <a:schemeClr val="bg2">
                    <a:lumMod val="90000"/>
                  </a:schemeClr>
                </a:solidFill>
                <a:latin typeface="Ubuntu Light"/>
                <a:ea typeface="Calibri"/>
                <a:cs typeface="Calibri"/>
                <a:sym typeface="Calibri"/>
              </a:rPr>
              <a:t>Documenting</a:t>
            </a:r>
            <a:r>
              <a:rPr lang="en-US" sz="2400">
                <a:solidFill>
                  <a:schemeClr val="bg2">
                    <a:lumMod val="90000"/>
                  </a:schemeClr>
                </a:solidFill>
                <a:latin typeface="Ubuntu Light"/>
                <a:ea typeface="Calibri"/>
                <a:cs typeface="Calibri"/>
                <a:sym typeface="Calibri"/>
              </a:rPr>
              <a:t> everything that happens</a:t>
            </a:r>
          </a:p>
        </p:txBody>
      </p:sp>
      <p:grpSp>
        <p:nvGrpSpPr>
          <p:cNvPr id="15" name="Group 14">
            <a:extLst>
              <a:ext uri="{FF2B5EF4-FFF2-40B4-BE49-F238E27FC236}">
                <a16:creationId xmlns:a16="http://schemas.microsoft.com/office/drawing/2014/main" id="{E3F1609A-8524-F4D0-0AFC-50F270B51F2E}"/>
              </a:ext>
            </a:extLst>
          </p:cNvPr>
          <p:cNvGrpSpPr/>
          <p:nvPr/>
        </p:nvGrpSpPr>
        <p:grpSpPr>
          <a:xfrm>
            <a:off x="579438" y="2133600"/>
            <a:ext cx="10875962" cy="4262295"/>
            <a:chOff x="579438" y="2133600"/>
            <a:chExt cx="10875962" cy="4262295"/>
          </a:xfrm>
        </p:grpSpPr>
        <p:sp>
          <p:nvSpPr>
            <p:cNvPr id="11" name="Rectangle 10">
              <a:extLst>
                <a:ext uri="{FF2B5EF4-FFF2-40B4-BE49-F238E27FC236}">
                  <a16:creationId xmlns:a16="http://schemas.microsoft.com/office/drawing/2014/main" id="{FA159536-B368-B15B-AE65-F5877F254C1E}"/>
                </a:ext>
              </a:extLst>
            </p:cNvPr>
            <p:cNvSpPr/>
            <p:nvPr/>
          </p:nvSpPr>
          <p:spPr>
            <a:xfrm>
              <a:off x="579438" y="2133600"/>
              <a:ext cx="10875962" cy="4262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Rectangle 1">
              <a:extLst>
                <a:ext uri="{FF2B5EF4-FFF2-40B4-BE49-F238E27FC236}">
                  <a16:creationId xmlns:a16="http://schemas.microsoft.com/office/drawing/2014/main" id="{65F7E6AD-C40C-544F-8DE0-401CBB2E66A1}"/>
                </a:ext>
              </a:extLst>
            </p:cNvPr>
            <p:cNvSpPr/>
            <p:nvPr/>
          </p:nvSpPr>
          <p:spPr>
            <a:xfrm>
              <a:off x="4376176" y="2372150"/>
              <a:ext cx="688872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5">
            <a:extLst>
              <a:ext uri="{FF2B5EF4-FFF2-40B4-BE49-F238E27FC236}">
                <a16:creationId xmlns:a16="http://schemas.microsoft.com/office/drawing/2014/main" id="{FE6C4C3B-F36B-2F4A-FB70-E8C982466EB0}"/>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4" name="Text Placeholder 4">
            <a:extLst>
              <a:ext uri="{FF2B5EF4-FFF2-40B4-BE49-F238E27FC236}">
                <a16:creationId xmlns:a16="http://schemas.microsoft.com/office/drawing/2014/main" id="{81335E2C-5F2B-4815-9FAE-08413B7A9022}"/>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Executing</a:t>
            </a:r>
          </a:p>
        </p:txBody>
      </p:sp>
      <p:grpSp>
        <p:nvGrpSpPr>
          <p:cNvPr id="10" name="Group 9">
            <a:extLst>
              <a:ext uri="{FF2B5EF4-FFF2-40B4-BE49-F238E27FC236}">
                <a16:creationId xmlns:a16="http://schemas.microsoft.com/office/drawing/2014/main" id="{D82DCB73-A41E-4415-46E9-F0B1CB10AECC}"/>
              </a:ext>
            </a:extLst>
          </p:cNvPr>
          <p:cNvGrpSpPr/>
          <p:nvPr/>
        </p:nvGrpSpPr>
        <p:grpSpPr>
          <a:xfrm>
            <a:off x="10672565" y="5233385"/>
            <a:ext cx="1367428" cy="1198790"/>
            <a:chOff x="9020261" y="5233385"/>
            <a:chExt cx="1367428" cy="1198790"/>
          </a:xfrm>
        </p:grpSpPr>
        <p:sp>
          <p:nvSpPr>
            <p:cNvPr id="5" name="Oval 4">
              <a:extLst>
                <a:ext uri="{FF2B5EF4-FFF2-40B4-BE49-F238E27FC236}">
                  <a16:creationId xmlns:a16="http://schemas.microsoft.com/office/drawing/2014/main" id="{50A106F3-1159-F39F-5C59-1342E10644A7}"/>
                </a:ext>
              </a:extLst>
            </p:cNvPr>
            <p:cNvSpPr/>
            <p:nvPr/>
          </p:nvSpPr>
          <p:spPr>
            <a:xfrm>
              <a:off x="9297669" y="5233385"/>
              <a:ext cx="812613" cy="8126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8">
              <a:extLst>
                <a:ext uri="{FF2B5EF4-FFF2-40B4-BE49-F238E27FC236}">
                  <a16:creationId xmlns:a16="http://schemas.microsoft.com/office/drawing/2014/main" id="{3D433608-C21B-8600-D79A-30DA13338948}"/>
                </a:ext>
              </a:extLst>
            </p:cNvPr>
            <p:cNvSpPr txBox="1"/>
            <p:nvPr/>
          </p:nvSpPr>
          <p:spPr>
            <a:xfrm>
              <a:off x="9020261" y="6093621"/>
              <a:ext cx="1367428"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EXECUTING</a:t>
              </a:r>
            </a:p>
          </p:txBody>
        </p:sp>
        <p:pic>
          <p:nvPicPr>
            <p:cNvPr id="24" name="Graphic 23">
              <a:extLst>
                <a:ext uri="{FF2B5EF4-FFF2-40B4-BE49-F238E27FC236}">
                  <a16:creationId xmlns:a16="http://schemas.microsoft.com/office/drawing/2014/main" id="{02E6903F-DA53-B67A-6D16-D89492D955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9275" y="5334522"/>
              <a:ext cx="649401" cy="610339"/>
            </a:xfrm>
            <a:prstGeom prst="rect">
              <a:avLst/>
            </a:prstGeom>
          </p:spPr>
        </p:pic>
      </p:grpSp>
      <p:sp>
        <p:nvSpPr>
          <p:cNvPr id="8" name="TextBox 7">
            <a:extLst>
              <a:ext uri="{FF2B5EF4-FFF2-40B4-BE49-F238E27FC236}">
                <a16:creationId xmlns:a16="http://schemas.microsoft.com/office/drawing/2014/main" id="{84B277D6-915E-247E-CCA1-A00E4AB26F79}"/>
              </a:ext>
            </a:extLst>
          </p:cNvPr>
          <p:cNvSpPr txBox="1"/>
          <p:nvPr/>
        </p:nvSpPr>
        <p:spPr>
          <a:xfrm>
            <a:off x="4922113" y="2635760"/>
            <a:ext cx="5936387" cy="930191"/>
          </a:xfrm>
          <a:prstGeom prst="rect">
            <a:avLst/>
          </a:prstGeom>
          <a:noFill/>
        </p:spPr>
        <p:txBody>
          <a:bodyPr wrap="square" rtlCol="0">
            <a:spAutoFit/>
          </a:bodyPr>
          <a:lstStyle/>
          <a:p>
            <a:pPr>
              <a:lnSpc>
                <a:spcPct val="120000"/>
              </a:lnSpc>
              <a:spcAft>
                <a:spcPts val="600"/>
              </a:spcAft>
            </a:pPr>
            <a:r>
              <a:rPr lang="en-US" sz="2400">
                <a:solidFill>
                  <a:srgbClr val="013B82"/>
                </a:solidFill>
                <a:latin typeface="Ubuntu" panose="020B0504030602030204" pitchFamily="34" charset="0"/>
                <a:ea typeface="Calibri"/>
                <a:cs typeface="Calibri"/>
                <a:sym typeface="Calibri"/>
              </a:rPr>
              <a:t>Keep everyone informed about </a:t>
            </a:r>
            <a:r>
              <a:rPr lang="en-US" sz="2400">
                <a:solidFill>
                  <a:srgbClr val="92278F"/>
                </a:solidFill>
                <a:latin typeface="Ubuntu" panose="020B0504030602030204" pitchFamily="34" charset="0"/>
                <a:ea typeface="Calibri"/>
                <a:cs typeface="Calibri"/>
                <a:sym typeface="Calibri"/>
              </a:rPr>
              <a:t>progress, changes</a:t>
            </a:r>
            <a:r>
              <a:rPr lang="en-US" sz="2400">
                <a:solidFill>
                  <a:srgbClr val="013B82"/>
                </a:solidFill>
                <a:latin typeface="Ubuntu" panose="020B0504030602030204" pitchFamily="34" charset="0"/>
                <a:ea typeface="Calibri"/>
                <a:cs typeface="Calibri"/>
                <a:sym typeface="Calibri"/>
              </a:rPr>
              <a:t>, and </a:t>
            </a:r>
            <a:r>
              <a:rPr lang="en-US" sz="2400">
                <a:solidFill>
                  <a:srgbClr val="92278F"/>
                </a:solidFill>
                <a:latin typeface="Ubuntu" panose="020B0504030602030204" pitchFamily="34" charset="0"/>
                <a:ea typeface="Calibri"/>
                <a:cs typeface="Calibri"/>
                <a:sym typeface="Calibri"/>
              </a:rPr>
              <a:t>challenges</a:t>
            </a:r>
            <a:r>
              <a:rPr lang="en-US" sz="2400">
                <a:solidFill>
                  <a:srgbClr val="013B82"/>
                </a:solidFill>
                <a:latin typeface="Ubuntu" panose="020B0504030602030204" pitchFamily="34" charset="0"/>
                <a:ea typeface="Calibri"/>
                <a:cs typeface="Calibri"/>
                <a:sym typeface="Calibri"/>
              </a:rPr>
              <a:t>.</a:t>
            </a:r>
          </a:p>
        </p:txBody>
      </p:sp>
      <p:sp>
        <p:nvSpPr>
          <p:cNvPr id="9" name="TextBox 8">
            <a:extLst>
              <a:ext uri="{FF2B5EF4-FFF2-40B4-BE49-F238E27FC236}">
                <a16:creationId xmlns:a16="http://schemas.microsoft.com/office/drawing/2014/main" id="{308623E5-D2BC-BA90-27FE-60CD74A02C32}"/>
              </a:ext>
            </a:extLst>
          </p:cNvPr>
          <p:cNvSpPr txBox="1"/>
          <p:nvPr/>
        </p:nvSpPr>
        <p:spPr>
          <a:xfrm>
            <a:off x="4922114" y="4034845"/>
            <a:ext cx="6203086" cy="1893532"/>
          </a:xfrm>
          <a:prstGeom prst="rect">
            <a:avLst/>
          </a:prstGeom>
          <a:noFill/>
        </p:spPr>
        <p:txBody>
          <a:bodyPr wrap="square" rtlCol="0">
            <a:spAutoFit/>
          </a:bodyPr>
          <a:lstStyle/>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Use regular check-ins, emails, or meetings to ensure alignment.</a:t>
            </a:r>
          </a:p>
          <a:p>
            <a:pPr marL="342900" indent="-342900">
              <a:lnSpc>
                <a:spcPct val="120000"/>
              </a:lnSpc>
              <a:spcAft>
                <a:spcPts val="600"/>
              </a:spcAft>
              <a:buBlip>
                <a:blip r:embed="rId3"/>
              </a:buBlip>
            </a:pPr>
            <a:r>
              <a:rPr lang="en-US" sz="2400" dirty="0">
                <a:solidFill>
                  <a:schemeClr val="tx1">
                    <a:lumMod val="65000"/>
                    <a:lumOff val="35000"/>
                  </a:schemeClr>
                </a:solidFill>
                <a:latin typeface="Ubuntu Light"/>
                <a:ea typeface="Calibri"/>
                <a:cs typeface="Calibri"/>
                <a:sym typeface="Calibri"/>
              </a:rPr>
              <a:t>Be clear, concise, and proactive in asking for help or offering updates.</a:t>
            </a:r>
          </a:p>
        </p:txBody>
      </p:sp>
      <p:pic>
        <p:nvPicPr>
          <p:cNvPr id="21" name="Graphic 20">
            <a:extLst>
              <a:ext uri="{FF2B5EF4-FFF2-40B4-BE49-F238E27FC236}">
                <a16:creationId xmlns:a16="http://schemas.microsoft.com/office/drawing/2014/main" id="{76954E71-685B-36A3-4817-B4CC2412A4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600" y="2302652"/>
            <a:ext cx="3779113" cy="2252696"/>
          </a:xfrm>
          <a:prstGeom prst="rect">
            <a:avLst/>
          </a:prstGeom>
        </p:spPr>
      </p:pic>
    </p:spTree>
    <p:extLst>
      <p:ext uri="{BB962C8B-B14F-4D97-AF65-F5344CB8AC3E}">
        <p14:creationId xmlns:p14="http://schemas.microsoft.com/office/powerpoint/2010/main" val="2391557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0E0A-8C8B-1667-269A-34AB536F6B7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1F50099-2FE0-DE68-88BE-DF0C03A6B95B}"/>
              </a:ext>
            </a:extLst>
          </p:cNvPr>
          <p:cNvSpPr txBox="1"/>
          <p:nvPr/>
        </p:nvSpPr>
        <p:spPr>
          <a:xfrm>
            <a:off x="579438" y="1559311"/>
            <a:ext cx="6990891" cy="486993"/>
          </a:xfrm>
          <a:prstGeom prst="rect">
            <a:avLst/>
          </a:prstGeom>
          <a:noFill/>
        </p:spPr>
        <p:txBody>
          <a:bodyPr wrap="square" rtlCol="0">
            <a:spAutoFit/>
          </a:bodyPr>
          <a:lstStyle/>
          <a:p>
            <a:pPr marL="342900" indent="-342900">
              <a:lnSpc>
                <a:spcPct val="120000"/>
              </a:lnSpc>
              <a:spcAft>
                <a:spcPts val="600"/>
              </a:spcAft>
              <a:buBlip>
                <a:blip r:embed="rId3"/>
              </a:buBlip>
            </a:pPr>
            <a:r>
              <a:rPr lang="en-US" sz="2400" b="1">
                <a:solidFill>
                  <a:srgbClr val="92278F"/>
                </a:solidFill>
                <a:latin typeface="Ubuntu Light"/>
                <a:ea typeface="Calibri"/>
                <a:cs typeface="Calibri"/>
                <a:sym typeface="Calibri"/>
              </a:rPr>
              <a:t>Documenting</a:t>
            </a:r>
            <a:r>
              <a:rPr lang="en-US" sz="2400">
                <a:solidFill>
                  <a:srgbClr val="92278F"/>
                </a:solidFill>
                <a:latin typeface="Ubuntu Light"/>
                <a:ea typeface="Calibri"/>
                <a:cs typeface="Calibri"/>
                <a:sym typeface="Calibri"/>
              </a:rPr>
              <a:t> </a:t>
            </a:r>
            <a:r>
              <a:rPr lang="en-US" sz="2400">
                <a:solidFill>
                  <a:schemeClr val="tx1">
                    <a:lumMod val="65000"/>
                    <a:lumOff val="35000"/>
                  </a:schemeClr>
                </a:solidFill>
                <a:latin typeface="Ubuntu Light"/>
                <a:ea typeface="Calibri"/>
                <a:cs typeface="Calibri"/>
                <a:sym typeface="Calibri"/>
              </a:rPr>
              <a:t>everything that happens</a:t>
            </a:r>
          </a:p>
        </p:txBody>
      </p:sp>
      <p:grpSp>
        <p:nvGrpSpPr>
          <p:cNvPr id="15" name="Group 14">
            <a:extLst>
              <a:ext uri="{FF2B5EF4-FFF2-40B4-BE49-F238E27FC236}">
                <a16:creationId xmlns:a16="http://schemas.microsoft.com/office/drawing/2014/main" id="{EEB1999A-C783-BBE4-A79F-BC09CBDCEA72}"/>
              </a:ext>
            </a:extLst>
          </p:cNvPr>
          <p:cNvGrpSpPr/>
          <p:nvPr/>
        </p:nvGrpSpPr>
        <p:grpSpPr>
          <a:xfrm>
            <a:off x="579438" y="2133600"/>
            <a:ext cx="10875962" cy="4262295"/>
            <a:chOff x="579438" y="2133600"/>
            <a:chExt cx="10875962" cy="4262295"/>
          </a:xfrm>
        </p:grpSpPr>
        <p:sp>
          <p:nvSpPr>
            <p:cNvPr id="11" name="Rectangle 10">
              <a:extLst>
                <a:ext uri="{FF2B5EF4-FFF2-40B4-BE49-F238E27FC236}">
                  <a16:creationId xmlns:a16="http://schemas.microsoft.com/office/drawing/2014/main" id="{5878C33F-6AB4-0F14-9B9A-D1A5DEDFF01B}"/>
                </a:ext>
              </a:extLst>
            </p:cNvPr>
            <p:cNvSpPr/>
            <p:nvPr/>
          </p:nvSpPr>
          <p:spPr>
            <a:xfrm>
              <a:off x="579438" y="2133600"/>
              <a:ext cx="10875962" cy="42622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Rectangle 1">
              <a:extLst>
                <a:ext uri="{FF2B5EF4-FFF2-40B4-BE49-F238E27FC236}">
                  <a16:creationId xmlns:a16="http://schemas.microsoft.com/office/drawing/2014/main" id="{EEC74576-6CC9-9CF1-0FAD-51462601244E}"/>
                </a:ext>
              </a:extLst>
            </p:cNvPr>
            <p:cNvSpPr/>
            <p:nvPr/>
          </p:nvSpPr>
          <p:spPr>
            <a:xfrm>
              <a:off x="4376176" y="2372150"/>
              <a:ext cx="688872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5">
            <a:extLst>
              <a:ext uri="{FF2B5EF4-FFF2-40B4-BE49-F238E27FC236}">
                <a16:creationId xmlns:a16="http://schemas.microsoft.com/office/drawing/2014/main" id="{0B50BB14-AC8E-DFE8-09B3-30CA24A9AA59}"/>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4" name="Text Placeholder 4">
            <a:extLst>
              <a:ext uri="{FF2B5EF4-FFF2-40B4-BE49-F238E27FC236}">
                <a16:creationId xmlns:a16="http://schemas.microsoft.com/office/drawing/2014/main" id="{DEBC1F91-AF4E-4459-831C-6DB438EDA967}"/>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Executing</a:t>
            </a:r>
          </a:p>
        </p:txBody>
      </p:sp>
      <p:grpSp>
        <p:nvGrpSpPr>
          <p:cNvPr id="10" name="Group 9">
            <a:extLst>
              <a:ext uri="{FF2B5EF4-FFF2-40B4-BE49-F238E27FC236}">
                <a16:creationId xmlns:a16="http://schemas.microsoft.com/office/drawing/2014/main" id="{6B9B924A-82E8-17D4-B67F-21203913E788}"/>
              </a:ext>
            </a:extLst>
          </p:cNvPr>
          <p:cNvGrpSpPr/>
          <p:nvPr/>
        </p:nvGrpSpPr>
        <p:grpSpPr>
          <a:xfrm>
            <a:off x="10672565" y="5233385"/>
            <a:ext cx="1367428" cy="1198790"/>
            <a:chOff x="9020261" y="5233385"/>
            <a:chExt cx="1367428" cy="1198790"/>
          </a:xfrm>
        </p:grpSpPr>
        <p:sp>
          <p:nvSpPr>
            <p:cNvPr id="5" name="Oval 4">
              <a:extLst>
                <a:ext uri="{FF2B5EF4-FFF2-40B4-BE49-F238E27FC236}">
                  <a16:creationId xmlns:a16="http://schemas.microsoft.com/office/drawing/2014/main" id="{855D5D98-D6F3-C4E7-9353-A01987F17B6F}"/>
                </a:ext>
              </a:extLst>
            </p:cNvPr>
            <p:cNvSpPr/>
            <p:nvPr/>
          </p:nvSpPr>
          <p:spPr>
            <a:xfrm>
              <a:off x="9297669" y="5233385"/>
              <a:ext cx="812613" cy="8126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8">
              <a:extLst>
                <a:ext uri="{FF2B5EF4-FFF2-40B4-BE49-F238E27FC236}">
                  <a16:creationId xmlns:a16="http://schemas.microsoft.com/office/drawing/2014/main" id="{EC8653B3-53FE-B59B-74BE-D4192B2986CD}"/>
                </a:ext>
              </a:extLst>
            </p:cNvPr>
            <p:cNvSpPr txBox="1"/>
            <p:nvPr/>
          </p:nvSpPr>
          <p:spPr>
            <a:xfrm>
              <a:off x="9020261" y="6093621"/>
              <a:ext cx="1367428"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EXECUTING</a:t>
              </a:r>
            </a:p>
          </p:txBody>
        </p:sp>
        <p:pic>
          <p:nvPicPr>
            <p:cNvPr id="24" name="Graphic 23">
              <a:extLst>
                <a:ext uri="{FF2B5EF4-FFF2-40B4-BE49-F238E27FC236}">
                  <a16:creationId xmlns:a16="http://schemas.microsoft.com/office/drawing/2014/main" id="{EAE31D8B-5A46-B8E3-7926-22B2A17357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9275" y="5334522"/>
              <a:ext cx="649401" cy="610339"/>
            </a:xfrm>
            <a:prstGeom prst="rect">
              <a:avLst/>
            </a:prstGeom>
          </p:spPr>
        </p:pic>
      </p:grpSp>
      <p:sp>
        <p:nvSpPr>
          <p:cNvPr id="8" name="TextBox 7">
            <a:extLst>
              <a:ext uri="{FF2B5EF4-FFF2-40B4-BE49-F238E27FC236}">
                <a16:creationId xmlns:a16="http://schemas.microsoft.com/office/drawing/2014/main" id="{78B74530-DA0F-D4C6-BEEA-6A7BFFC483FB}"/>
              </a:ext>
            </a:extLst>
          </p:cNvPr>
          <p:cNvSpPr txBox="1"/>
          <p:nvPr/>
        </p:nvSpPr>
        <p:spPr>
          <a:xfrm>
            <a:off x="4922113" y="2635760"/>
            <a:ext cx="5936387" cy="930191"/>
          </a:xfrm>
          <a:prstGeom prst="rect">
            <a:avLst/>
          </a:prstGeom>
          <a:noFill/>
        </p:spPr>
        <p:txBody>
          <a:bodyPr wrap="square" rtlCol="0">
            <a:spAutoFit/>
          </a:bodyPr>
          <a:lstStyle/>
          <a:p>
            <a:pPr>
              <a:lnSpc>
                <a:spcPct val="120000"/>
              </a:lnSpc>
              <a:spcAft>
                <a:spcPts val="600"/>
              </a:spcAft>
            </a:pPr>
            <a:r>
              <a:rPr lang="en-US" sz="2400">
                <a:solidFill>
                  <a:srgbClr val="92278F"/>
                </a:solidFill>
                <a:latin typeface="Ubuntu" panose="020B0504030602030204" pitchFamily="34" charset="0"/>
                <a:ea typeface="Calibri"/>
                <a:cs typeface="Calibri"/>
                <a:sym typeface="Calibri"/>
              </a:rPr>
              <a:t>Keep records </a:t>
            </a:r>
            <a:r>
              <a:rPr lang="en-US" sz="2400">
                <a:solidFill>
                  <a:srgbClr val="013B82"/>
                </a:solidFill>
                <a:latin typeface="Ubuntu" panose="020B0504030602030204" pitchFamily="34" charset="0"/>
                <a:ea typeface="Calibri"/>
                <a:cs typeface="Calibri"/>
                <a:sym typeface="Calibri"/>
              </a:rPr>
              <a:t>of decisions, changes, and completed tasks to </a:t>
            </a:r>
            <a:r>
              <a:rPr lang="en-US" sz="2400">
                <a:solidFill>
                  <a:srgbClr val="92278F"/>
                </a:solidFill>
                <a:latin typeface="Ubuntu" panose="020B0504030602030204" pitchFamily="34" charset="0"/>
                <a:ea typeface="Calibri"/>
                <a:cs typeface="Calibri"/>
                <a:sym typeface="Calibri"/>
              </a:rPr>
              <a:t>track progress</a:t>
            </a:r>
            <a:r>
              <a:rPr lang="en-US" sz="2400">
                <a:solidFill>
                  <a:srgbClr val="013B82"/>
                </a:solidFill>
                <a:latin typeface="Ubuntu" panose="020B0504030602030204" pitchFamily="34" charset="0"/>
                <a:ea typeface="Calibri"/>
                <a:cs typeface="Calibri"/>
                <a:sym typeface="Calibri"/>
              </a:rPr>
              <a:t>.</a:t>
            </a:r>
          </a:p>
        </p:txBody>
      </p:sp>
      <p:sp>
        <p:nvSpPr>
          <p:cNvPr id="9" name="TextBox 8">
            <a:extLst>
              <a:ext uri="{FF2B5EF4-FFF2-40B4-BE49-F238E27FC236}">
                <a16:creationId xmlns:a16="http://schemas.microsoft.com/office/drawing/2014/main" id="{7B039544-C804-3307-AF08-735506DF4F98}"/>
              </a:ext>
            </a:extLst>
          </p:cNvPr>
          <p:cNvSpPr txBox="1"/>
          <p:nvPr/>
        </p:nvSpPr>
        <p:spPr>
          <a:xfrm>
            <a:off x="4922114" y="4034845"/>
            <a:ext cx="6203086" cy="1975477"/>
          </a:xfrm>
          <a:prstGeom prst="rect">
            <a:avLst/>
          </a:prstGeom>
          <a:noFill/>
        </p:spPr>
        <p:txBody>
          <a:bodyPr wrap="square" rtlCol="0">
            <a:spAutoFit/>
          </a:bodyPr>
          <a:lstStyle/>
          <a:p>
            <a:pPr marL="342900" indent="-342900">
              <a:lnSpc>
                <a:spcPct val="120000"/>
              </a:lnSpc>
              <a:spcAft>
                <a:spcPts val="600"/>
              </a:spcAft>
              <a:buBlip>
                <a:blip r:embed="rId3"/>
              </a:buBlip>
            </a:pPr>
            <a:r>
              <a:rPr lang="en-US" sz="2000" dirty="0">
                <a:solidFill>
                  <a:schemeClr val="tx1">
                    <a:lumMod val="65000"/>
                    <a:lumOff val="35000"/>
                  </a:schemeClr>
                </a:solidFill>
                <a:latin typeface="Ubuntu Light"/>
                <a:ea typeface="Calibri"/>
                <a:cs typeface="Calibri"/>
                <a:sym typeface="Calibri"/>
              </a:rPr>
              <a:t>Documentation helps solve problems, maintain accountability, and improve future projects.</a:t>
            </a:r>
          </a:p>
          <a:p>
            <a:pPr marL="342900" indent="-342900">
              <a:lnSpc>
                <a:spcPct val="120000"/>
              </a:lnSpc>
              <a:spcAft>
                <a:spcPts val="600"/>
              </a:spcAft>
              <a:buBlip>
                <a:blip r:embed="rId3"/>
              </a:buBlip>
            </a:pPr>
            <a:r>
              <a:rPr lang="en-US" sz="2000" dirty="0">
                <a:solidFill>
                  <a:schemeClr val="tx1">
                    <a:lumMod val="65000"/>
                    <a:lumOff val="35000"/>
                  </a:schemeClr>
                </a:solidFill>
                <a:latin typeface="Ubuntu Light"/>
                <a:ea typeface="Calibri"/>
                <a:cs typeface="Calibri"/>
                <a:sym typeface="Calibri"/>
              </a:rPr>
              <a:t>Use tools like notebooks, digital trackers, or project management software to stay organized. (Smartsheet, excel, google sheets, Teams, etc. )</a:t>
            </a:r>
          </a:p>
        </p:txBody>
      </p:sp>
      <p:pic>
        <p:nvPicPr>
          <p:cNvPr id="20" name="Graphic 19">
            <a:extLst>
              <a:ext uri="{FF2B5EF4-FFF2-40B4-BE49-F238E27FC236}">
                <a16:creationId xmlns:a16="http://schemas.microsoft.com/office/drawing/2014/main" id="{480B4AE4-5E69-AE2C-FE84-8EF4900617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892" y="2257686"/>
            <a:ext cx="4385232" cy="2682613"/>
          </a:xfrm>
          <a:prstGeom prst="rect">
            <a:avLst/>
          </a:prstGeom>
        </p:spPr>
      </p:pic>
    </p:spTree>
    <p:extLst>
      <p:ext uri="{BB962C8B-B14F-4D97-AF65-F5344CB8AC3E}">
        <p14:creationId xmlns:p14="http://schemas.microsoft.com/office/powerpoint/2010/main" val="17348720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0EBBA-14DA-E78F-68AE-17C4438DB03C}"/>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12CB0751-3EAF-2538-3E87-5F70B339248A}"/>
              </a:ext>
            </a:extLst>
          </p:cNvPr>
          <p:cNvSpPr txBox="1"/>
          <p:nvPr/>
        </p:nvSpPr>
        <p:spPr>
          <a:xfrm>
            <a:off x="5276850" y="2209983"/>
            <a:ext cx="6318250" cy="2180918"/>
          </a:xfrm>
          <a:prstGeom prst="rect">
            <a:avLst/>
          </a:prstGeom>
          <a:noFill/>
        </p:spPr>
        <p:txBody>
          <a:bodyPr wrap="square" rtlCol="0">
            <a:spAutoFit/>
          </a:bodyPr>
          <a:lstStyle>
            <a:defPPr>
              <a:defRPr lang="en-US"/>
            </a:defPPr>
            <a:lvl1pPr>
              <a:defRPr sz="4000" b="1">
                <a:solidFill>
                  <a:srgbClr val="DDF5FF"/>
                </a:solidFill>
                <a:latin typeface="Ubuntu"/>
              </a:defRPr>
            </a:lvl1pPr>
          </a:lstStyle>
          <a:p>
            <a:pPr>
              <a:lnSpc>
                <a:spcPct val="120000"/>
              </a:lnSpc>
            </a:pPr>
            <a:r>
              <a:rPr lang="en-US" sz="2800">
                <a:solidFill>
                  <a:srgbClr val="013B82"/>
                </a:solidFill>
                <a:latin typeface="Ubuntu Light" panose="020B0304030602030204" pitchFamily="34" charset="0"/>
              </a:rPr>
              <a:t>As a Project Manager,</a:t>
            </a:r>
          </a:p>
          <a:p>
            <a:pPr marL="355600" indent="-279400">
              <a:lnSpc>
                <a:spcPct val="120000"/>
              </a:lnSpc>
              <a:spcAft>
                <a:spcPts val="600"/>
              </a:spcAft>
              <a:buClr>
                <a:srgbClr val="92278F"/>
              </a:buClr>
              <a:buSzPct val="120000"/>
              <a:buFont typeface="Ubuntu" panose="020B0504030602030204" pitchFamily="34" charset="0"/>
              <a:buChar char="›"/>
            </a:pPr>
            <a:r>
              <a:rPr lang="en-US" sz="2800" b="0">
                <a:solidFill>
                  <a:srgbClr val="013B82"/>
                </a:solidFill>
                <a:latin typeface="Ubuntu Light" panose="020B0304030602030204" pitchFamily="34" charset="0"/>
              </a:rPr>
              <a:t>What are three ways you will document your project work? </a:t>
            </a:r>
          </a:p>
          <a:p>
            <a:pPr marL="355600" indent="-279400">
              <a:lnSpc>
                <a:spcPct val="120000"/>
              </a:lnSpc>
              <a:spcAft>
                <a:spcPts val="600"/>
              </a:spcAft>
              <a:buClr>
                <a:srgbClr val="92278F"/>
              </a:buClr>
              <a:buSzPct val="120000"/>
              <a:buFont typeface="Ubuntu" panose="020B0504030602030204" pitchFamily="34" charset="0"/>
              <a:buChar char="›"/>
            </a:pPr>
            <a:r>
              <a:rPr lang="en-US" sz="2800" b="0">
                <a:solidFill>
                  <a:srgbClr val="013B82"/>
                </a:solidFill>
                <a:latin typeface="Ubuntu Light" panose="020B0304030602030204" pitchFamily="34" charset="0"/>
              </a:rPr>
              <a:t>What are some ideas for document? </a:t>
            </a:r>
          </a:p>
        </p:txBody>
      </p:sp>
      <p:sp>
        <p:nvSpPr>
          <p:cNvPr id="4" name="Text Placeholder 6">
            <a:extLst>
              <a:ext uri="{FF2B5EF4-FFF2-40B4-BE49-F238E27FC236}">
                <a16:creationId xmlns:a16="http://schemas.microsoft.com/office/drawing/2014/main" id="{A45F20F5-2A08-92B2-78A2-3F30AF1B0786}"/>
              </a:ext>
            </a:extLst>
          </p:cNvPr>
          <p:cNvSpPr txBox="1">
            <a:spLocks/>
          </p:cNvSpPr>
          <p:nvPr/>
        </p:nvSpPr>
        <p:spPr>
          <a:xfrm>
            <a:off x="1073150" y="2983570"/>
            <a:ext cx="2772839" cy="6337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chemeClr val="bg1"/>
                </a:solidFill>
                <a:latin typeface="Ubuntu" panose="020B0504030602030204" pitchFamily="34" charset="0"/>
              </a:rPr>
              <a:t>Reflection</a:t>
            </a:r>
          </a:p>
        </p:txBody>
      </p:sp>
      <p:pic>
        <p:nvPicPr>
          <p:cNvPr id="2" name="Graphic 1">
            <a:extLst>
              <a:ext uri="{FF2B5EF4-FFF2-40B4-BE49-F238E27FC236}">
                <a16:creationId xmlns:a16="http://schemas.microsoft.com/office/drawing/2014/main" id="{12FD6534-6CEA-78C7-646B-059D555F3D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9750" y="4916517"/>
            <a:ext cx="895350" cy="1009650"/>
          </a:xfrm>
          <a:prstGeom prst="rect">
            <a:avLst/>
          </a:prstGeom>
        </p:spPr>
      </p:pic>
      <p:pic>
        <p:nvPicPr>
          <p:cNvPr id="10" name="Graphic 9">
            <a:extLst>
              <a:ext uri="{FF2B5EF4-FFF2-40B4-BE49-F238E27FC236}">
                <a16:creationId xmlns:a16="http://schemas.microsoft.com/office/drawing/2014/main" id="{3987C71B-5AFC-0B7B-BDCC-2B20539911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9437" y="1862137"/>
            <a:ext cx="1609725" cy="1000125"/>
          </a:xfrm>
          <a:prstGeom prst="rect">
            <a:avLst/>
          </a:prstGeom>
        </p:spPr>
      </p:pic>
      <p:pic>
        <p:nvPicPr>
          <p:cNvPr id="11" name="Picture 17">
            <a:extLst>
              <a:ext uri="{FF2B5EF4-FFF2-40B4-BE49-F238E27FC236}">
                <a16:creationId xmlns:a16="http://schemas.microsoft.com/office/drawing/2014/main" id="{2FBE121F-335C-DC3D-3BC9-6BA3093D674B}"/>
              </a:ext>
            </a:extLst>
          </p:cNvPr>
          <p:cNvPicPr>
            <a:picLocks noChangeAspect="1"/>
          </p:cNvPicPr>
          <p:nvPr/>
        </p:nvPicPr>
        <p:blipFill>
          <a:blip r:embed="rId7"/>
          <a:stretch>
            <a:fillRect/>
          </a:stretch>
        </p:blipFill>
        <p:spPr>
          <a:xfrm>
            <a:off x="10923534" y="282615"/>
            <a:ext cx="877942" cy="877942"/>
          </a:xfrm>
          <a:prstGeom prst="rect">
            <a:avLst/>
          </a:prstGeom>
        </p:spPr>
      </p:pic>
    </p:spTree>
    <p:extLst>
      <p:ext uri="{BB962C8B-B14F-4D97-AF65-F5344CB8AC3E}">
        <p14:creationId xmlns:p14="http://schemas.microsoft.com/office/powerpoint/2010/main" val="397779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914E-265F-3625-E96D-BC9C4656A8C1}"/>
            </a:ext>
          </a:extLst>
        </p:cNvPr>
        <p:cNvGrpSpPr/>
        <p:nvPr/>
      </p:nvGrpSpPr>
      <p:grpSpPr>
        <a:xfrm>
          <a:off x="0" y="0"/>
          <a:ext cx="0" cy="0"/>
          <a:chOff x="0" y="0"/>
          <a:chExt cx="0" cy="0"/>
        </a:xfrm>
      </p:grpSpPr>
      <p:pic>
        <p:nvPicPr>
          <p:cNvPr id="8" name="Graphic 7">
            <a:extLst>
              <a:ext uri="{FF2B5EF4-FFF2-40B4-BE49-F238E27FC236}">
                <a16:creationId xmlns:a16="http://schemas.microsoft.com/office/drawing/2014/main" id="{A607B261-DC0F-C70E-570B-32770B9B9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7639" y="98457"/>
            <a:ext cx="7811557" cy="2837567"/>
          </a:xfrm>
          <a:prstGeom prst="rect">
            <a:avLst/>
          </a:prstGeom>
        </p:spPr>
      </p:pic>
      <p:pic>
        <p:nvPicPr>
          <p:cNvPr id="9" name="Graphic 8">
            <a:extLst>
              <a:ext uri="{FF2B5EF4-FFF2-40B4-BE49-F238E27FC236}">
                <a16:creationId xmlns:a16="http://schemas.microsoft.com/office/drawing/2014/main" id="{C43E3886-8DBA-2002-229B-D9FE81DC13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7210" y="2139714"/>
            <a:ext cx="1560753" cy="4619829"/>
          </a:xfrm>
          <a:prstGeom prst="rect">
            <a:avLst/>
          </a:prstGeom>
        </p:spPr>
      </p:pic>
      <p:sp>
        <p:nvSpPr>
          <p:cNvPr id="13" name="Text Placeholder 5">
            <a:extLst>
              <a:ext uri="{FF2B5EF4-FFF2-40B4-BE49-F238E27FC236}">
                <a16:creationId xmlns:a16="http://schemas.microsoft.com/office/drawing/2014/main" id="{C00646B4-7564-0B9E-DA37-123F32FC8297}"/>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Box 18">
            <a:extLst>
              <a:ext uri="{FF2B5EF4-FFF2-40B4-BE49-F238E27FC236}">
                <a16:creationId xmlns:a16="http://schemas.microsoft.com/office/drawing/2014/main" id="{2E2FFCCE-A65B-A19B-9B4A-F73BC8099A3C}"/>
              </a:ext>
            </a:extLst>
          </p:cNvPr>
          <p:cNvSpPr txBox="1"/>
          <p:nvPr/>
        </p:nvSpPr>
        <p:spPr>
          <a:xfrm>
            <a:off x="7347258"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sp>
        <p:nvSpPr>
          <p:cNvPr id="3" name="Rectangle 2">
            <a:extLst>
              <a:ext uri="{FF2B5EF4-FFF2-40B4-BE49-F238E27FC236}">
                <a16:creationId xmlns:a16="http://schemas.microsoft.com/office/drawing/2014/main" id="{0BF0EF0C-06DB-C126-D7D1-7855F7517247}"/>
              </a:ext>
            </a:extLst>
          </p:cNvPr>
          <p:cNvSpPr/>
          <p:nvPr/>
        </p:nvSpPr>
        <p:spPr>
          <a:xfrm>
            <a:off x="12266219" y="2781679"/>
            <a:ext cx="820035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09620AFC-763A-4DAD-C7ED-589E3EDD68F9}"/>
              </a:ext>
            </a:extLst>
          </p:cNvPr>
          <p:cNvSpPr txBox="1"/>
          <p:nvPr/>
        </p:nvSpPr>
        <p:spPr>
          <a:xfrm>
            <a:off x="13482566" y="2824003"/>
            <a:ext cx="6770647" cy="1373389"/>
          </a:xfrm>
          <a:prstGeom prst="rect">
            <a:avLst/>
          </a:prstGeom>
          <a:noFill/>
        </p:spPr>
        <p:txBody>
          <a:bodyPr wrap="square" rtlCol="0">
            <a:spAutoFit/>
          </a:bodyPr>
          <a:lstStyle/>
          <a:p>
            <a:pPr marL="106362">
              <a:lnSpc>
                <a:spcPct val="120000"/>
              </a:lnSpc>
              <a:spcAft>
                <a:spcPts val="600"/>
              </a:spcAft>
            </a:pPr>
            <a:r>
              <a:rPr lang="en-US" sz="2400" i="0" u="none" strike="noStrike" cap="none">
                <a:solidFill>
                  <a:srgbClr val="013B82"/>
                </a:solidFill>
                <a:latin typeface="Ubuntu Light" panose="020B0304030602030204" pitchFamily="34" charset="0"/>
                <a:ea typeface="Ubuntu"/>
                <a:cs typeface="Ubuntu"/>
                <a:sym typeface="Ubuntu"/>
              </a:rPr>
              <a:t>Throughout the project, we </a:t>
            </a:r>
            <a:r>
              <a:rPr lang="en-US" sz="2400" b="1" i="0" u="none" strike="noStrike" cap="none">
                <a:solidFill>
                  <a:srgbClr val="013B82"/>
                </a:solidFill>
                <a:latin typeface="Ubuntu Light" panose="020B0304030602030204" pitchFamily="34" charset="0"/>
                <a:ea typeface="Ubuntu"/>
                <a:cs typeface="Ubuntu"/>
                <a:sym typeface="Ubuntu"/>
              </a:rPr>
              <a:t>keep an eye on progress</a:t>
            </a:r>
            <a:r>
              <a:rPr lang="en-US" sz="2400" i="0" u="none" strike="noStrike" cap="none">
                <a:solidFill>
                  <a:srgbClr val="013B82"/>
                </a:solidFill>
                <a:latin typeface="Ubuntu Light" panose="020B0304030602030204" pitchFamily="34" charset="0"/>
                <a:ea typeface="Ubuntu"/>
                <a:cs typeface="Ubuntu"/>
                <a:sym typeface="Ubuntu"/>
              </a:rPr>
              <a:t>, checking for any issues or changes needed to stay on track.</a:t>
            </a:r>
          </a:p>
        </p:txBody>
      </p:sp>
      <p:sp>
        <p:nvSpPr>
          <p:cNvPr id="5" name="Oval 4">
            <a:extLst>
              <a:ext uri="{FF2B5EF4-FFF2-40B4-BE49-F238E27FC236}">
                <a16:creationId xmlns:a16="http://schemas.microsoft.com/office/drawing/2014/main" id="{F587844B-A908-7523-4DD6-F87D90B2003B}"/>
              </a:ext>
            </a:extLst>
          </p:cNvPr>
          <p:cNvSpPr/>
          <p:nvPr/>
        </p:nvSpPr>
        <p:spPr>
          <a:xfrm>
            <a:off x="7663156"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7">
            <a:extLst>
              <a:ext uri="{FF2B5EF4-FFF2-40B4-BE49-F238E27FC236}">
                <a16:creationId xmlns:a16="http://schemas.microsoft.com/office/drawing/2014/main" id="{46B3BF26-924F-F96C-6D93-59ADB3467ACC}"/>
              </a:ext>
            </a:extLst>
          </p:cNvPr>
          <p:cNvSpPr txBox="1"/>
          <p:nvPr/>
        </p:nvSpPr>
        <p:spPr>
          <a:xfrm>
            <a:off x="883644"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sp>
        <p:nvSpPr>
          <p:cNvPr id="11" name="TextBox 18">
            <a:extLst>
              <a:ext uri="{FF2B5EF4-FFF2-40B4-BE49-F238E27FC236}">
                <a16:creationId xmlns:a16="http://schemas.microsoft.com/office/drawing/2014/main" id="{F50D2CD1-73AA-C491-0FBB-C3E4F17D7C01}"/>
              </a:ext>
            </a:extLst>
          </p:cNvPr>
          <p:cNvSpPr txBox="1"/>
          <p:nvPr/>
        </p:nvSpPr>
        <p:spPr>
          <a:xfrm>
            <a:off x="3102899"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sp>
        <p:nvSpPr>
          <p:cNvPr id="16" name="TextBox 18">
            <a:extLst>
              <a:ext uri="{FF2B5EF4-FFF2-40B4-BE49-F238E27FC236}">
                <a16:creationId xmlns:a16="http://schemas.microsoft.com/office/drawing/2014/main" id="{799BF0FD-2C0B-196C-EC45-D2024BCF998A}"/>
              </a:ext>
            </a:extLst>
          </p:cNvPr>
          <p:cNvSpPr txBox="1"/>
          <p:nvPr/>
        </p:nvSpPr>
        <p:spPr>
          <a:xfrm>
            <a:off x="5309988"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sp>
        <p:nvSpPr>
          <p:cNvPr id="20" name="TextBox 18">
            <a:extLst>
              <a:ext uri="{FF2B5EF4-FFF2-40B4-BE49-F238E27FC236}">
                <a16:creationId xmlns:a16="http://schemas.microsoft.com/office/drawing/2014/main" id="{5459D0F5-D7AA-823A-2251-667E4C4EF688}"/>
              </a:ext>
            </a:extLst>
          </p:cNvPr>
          <p:cNvSpPr txBox="1"/>
          <p:nvPr/>
        </p:nvSpPr>
        <p:spPr>
          <a:xfrm>
            <a:off x="98502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22" name="Graphic 21">
            <a:extLst>
              <a:ext uri="{FF2B5EF4-FFF2-40B4-BE49-F238E27FC236}">
                <a16:creationId xmlns:a16="http://schemas.microsoft.com/office/drawing/2014/main" id="{53CEE1C5-F677-839A-43FF-AD7F1ED177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3689" y="2897950"/>
            <a:ext cx="1123950" cy="1162050"/>
          </a:xfrm>
          <a:prstGeom prst="rect">
            <a:avLst/>
          </a:prstGeom>
        </p:spPr>
      </p:pic>
      <p:pic>
        <p:nvPicPr>
          <p:cNvPr id="23" name="Graphic 22">
            <a:extLst>
              <a:ext uri="{FF2B5EF4-FFF2-40B4-BE49-F238E27FC236}">
                <a16:creationId xmlns:a16="http://schemas.microsoft.com/office/drawing/2014/main" id="{83131950-D18E-0C86-1B48-A3C608A054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3055" y="2978829"/>
            <a:ext cx="1000125" cy="1143000"/>
          </a:xfrm>
          <a:prstGeom prst="rect">
            <a:avLst/>
          </a:prstGeom>
        </p:spPr>
      </p:pic>
      <p:pic>
        <p:nvPicPr>
          <p:cNvPr id="24" name="Graphic 23">
            <a:extLst>
              <a:ext uri="{FF2B5EF4-FFF2-40B4-BE49-F238E27FC236}">
                <a16:creationId xmlns:a16="http://schemas.microsoft.com/office/drawing/2014/main" id="{EA246CAB-3B72-7F02-F2A5-DCD31D3092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51173" y="2916917"/>
            <a:ext cx="1266825" cy="1190625"/>
          </a:xfrm>
          <a:prstGeom prst="rect">
            <a:avLst/>
          </a:prstGeom>
        </p:spPr>
      </p:pic>
      <p:pic>
        <p:nvPicPr>
          <p:cNvPr id="25" name="Graphic 24">
            <a:extLst>
              <a:ext uri="{FF2B5EF4-FFF2-40B4-BE49-F238E27FC236}">
                <a16:creationId xmlns:a16="http://schemas.microsoft.com/office/drawing/2014/main" id="{AB91529E-35C6-E7BA-1AC5-B1AC8B61A2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95437" y="3001931"/>
            <a:ext cx="1057275" cy="1057275"/>
          </a:xfrm>
          <a:prstGeom prst="rect">
            <a:avLst/>
          </a:prstGeom>
        </p:spPr>
      </p:pic>
      <p:pic>
        <p:nvPicPr>
          <p:cNvPr id="26" name="Graphic 25">
            <a:extLst>
              <a:ext uri="{FF2B5EF4-FFF2-40B4-BE49-F238E27FC236}">
                <a16:creationId xmlns:a16="http://schemas.microsoft.com/office/drawing/2014/main" id="{49B186DC-85A9-8CBE-8008-D30351DE31D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93528" y="3000343"/>
            <a:ext cx="971550" cy="1162050"/>
          </a:xfrm>
          <a:prstGeom prst="rect">
            <a:avLst/>
          </a:prstGeom>
        </p:spPr>
      </p:pic>
      <p:sp>
        <p:nvSpPr>
          <p:cNvPr id="28" name="Arrow: Chevron 27">
            <a:extLst>
              <a:ext uri="{FF2B5EF4-FFF2-40B4-BE49-F238E27FC236}">
                <a16:creationId xmlns:a16="http://schemas.microsoft.com/office/drawing/2014/main" id="{37AB90A2-A13B-9625-F309-BFC8044BFC58}"/>
              </a:ext>
            </a:extLst>
          </p:cNvPr>
          <p:cNvSpPr/>
          <p:nvPr/>
        </p:nvSpPr>
        <p:spPr>
          <a:xfrm>
            <a:off x="2636322"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F33B1EAA-86BB-21D7-3FB2-1F137C24AE4C}"/>
              </a:ext>
            </a:extLst>
          </p:cNvPr>
          <p:cNvSpPr/>
          <p:nvPr/>
        </p:nvSpPr>
        <p:spPr>
          <a:xfrm>
            <a:off x="7255915"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ACFE3533-A96A-43D8-AD34-CF89A14954B5}"/>
              </a:ext>
            </a:extLst>
          </p:cNvPr>
          <p:cNvSpPr/>
          <p:nvPr/>
        </p:nvSpPr>
        <p:spPr>
          <a:xfrm>
            <a:off x="9397469"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Graphic 34">
            <a:extLst>
              <a:ext uri="{FF2B5EF4-FFF2-40B4-BE49-F238E27FC236}">
                <a16:creationId xmlns:a16="http://schemas.microsoft.com/office/drawing/2014/main" id="{5B05087C-C2EA-DD4D-0604-40ED3CB37DB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13123" y="3119750"/>
            <a:ext cx="832177" cy="743015"/>
          </a:xfrm>
          <a:prstGeom prst="rect">
            <a:avLst/>
          </a:prstGeom>
        </p:spPr>
      </p:pic>
      <p:pic>
        <p:nvPicPr>
          <p:cNvPr id="36" name="Graphic 35">
            <a:extLst>
              <a:ext uri="{FF2B5EF4-FFF2-40B4-BE49-F238E27FC236}">
                <a16:creationId xmlns:a16="http://schemas.microsoft.com/office/drawing/2014/main" id="{9B7A3B92-B80F-8F54-456E-353AF2481E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507029" y="3107467"/>
            <a:ext cx="832177" cy="743015"/>
          </a:xfrm>
          <a:prstGeom prst="rect">
            <a:avLst/>
          </a:prstGeom>
        </p:spPr>
      </p:pic>
      <p:sp>
        <p:nvSpPr>
          <p:cNvPr id="37" name="Arrow: Chevron 36">
            <a:extLst>
              <a:ext uri="{FF2B5EF4-FFF2-40B4-BE49-F238E27FC236}">
                <a16:creationId xmlns:a16="http://schemas.microsoft.com/office/drawing/2014/main" id="{1038231A-617D-0AA1-3822-8EA47288D54E}"/>
              </a:ext>
            </a:extLst>
          </p:cNvPr>
          <p:cNvSpPr/>
          <p:nvPr/>
        </p:nvSpPr>
        <p:spPr>
          <a:xfrm>
            <a:off x="4812545"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39B9250C-9916-B4A5-4761-E0383EB37C2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200000">
            <a:off x="6668113" y="3263729"/>
            <a:ext cx="1295118" cy="530786"/>
          </a:xfrm>
          <a:prstGeom prst="rect">
            <a:avLst/>
          </a:prstGeom>
        </p:spPr>
      </p:pic>
      <p:pic>
        <p:nvPicPr>
          <p:cNvPr id="7" name="Graphic 6">
            <a:extLst>
              <a:ext uri="{FF2B5EF4-FFF2-40B4-BE49-F238E27FC236}">
                <a16:creationId xmlns:a16="http://schemas.microsoft.com/office/drawing/2014/main" id="{43F77C5D-2F35-5580-4D2D-55533DDF9B1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68496" y="3107467"/>
            <a:ext cx="832177" cy="743015"/>
          </a:xfrm>
          <a:prstGeom prst="rect">
            <a:avLst/>
          </a:prstGeom>
        </p:spPr>
      </p:pic>
      <p:sp>
        <p:nvSpPr>
          <p:cNvPr id="10" name="Text Placeholder 4">
            <a:extLst>
              <a:ext uri="{FF2B5EF4-FFF2-40B4-BE49-F238E27FC236}">
                <a16:creationId xmlns:a16="http://schemas.microsoft.com/office/drawing/2014/main" id="{F0BA12CA-8CDE-BB06-E5F2-A6E2ACA94AD8}"/>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Monitoring, Controlling &amp; Evaluation</a:t>
            </a:r>
          </a:p>
        </p:txBody>
      </p:sp>
    </p:spTree>
    <p:extLst>
      <p:ext uri="{BB962C8B-B14F-4D97-AF65-F5344CB8AC3E}">
        <p14:creationId xmlns:p14="http://schemas.microsoft.com/office/powerpoint/2010/main" val="2659594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6F3B3-D56A-7A61-31F8-2286170C2D76}"/>
            </a:ext>
          </a:extLst>
        </p:cNvPr>
        <p:cNvGrpSpPr/>
        <p:nvPr/>
      </p:nvGrpSpPr>
      <p:grpSpPr>
        <a:xfrm>
          <a:off x="0" y="0"/>
          <a:ext cx="0" cy="0"/>
          <a:chOff x="0" y="0"/>
          <a:chExt cx="0" cy="0"/>
        </a:xfrm>
      </p:grpSpPr>
      <p:sp>
        <p:nvSpPr>
          <p:cNvPr id="13" name="Text Placeholder 5">
            <a:extLst>
              <a:ext uri="{FF2B5EF4-FFF2-40B4-BE49-F238E27FC236}">
                <a16:creationId xmlns:a16="http://schemas.microsoft.com/office/drawing/2014/main" id="{0C0E4B1B-83AB-8110-B23C-0153BB4C7724}"/>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Box 18">
            <a:extLst>
              <a:ext uri="{FF2B5EF4-FFF2-40B4-BE49-F238E27FC236}">
                <a16:creationId xmlns:a16="http://schemas.microsoft.com/office/drawing/2014/main" id="{8D5C59D2-25D2-58BC-17A7-2D23EF927FC9}"/>
              </a:ext>
            </a:extLst>
          </p:cNvPr>
          <p:cNvSpPr txBox="1"/>
          <p:nvPr/>
        </p:nvSpPr>
        <p:spPr>
          <a:xfrm>
            <a:off x="1228981"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sp>
        <p:nvSpPr>
          <p:cNvPr id="3" name="Rectangle 2">
            <a:extLst>
              <a:ext uri="{FF2B5EF4-FFF2-40B4-BE49-F238E27FC236}">
                <a16:creationId xmlns:a16="http://schemas.microsoft.com/office/drawing/2014/main" id="{E440E667-9B58-D63E-104F-35383EC4645C}"/>
              </a:ext>
            </a:extLst>
          </p:cNvPr>
          <p:cNvSpPr/>
          <p:nvPr/>
        </p:nvSpPr>
        <p:spPr>
          <a:xfrm>
            <a:off x="2446767" y="2781679"/>
            <a:ext cx="820035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2713E586-D6FF-D5B2-9369-25C72D3115A9}"/>
              </a:ext>
            </a:extLst>
          </p:cNvPr>
          <p:cNvSpPr txBox="1"/>
          <p:nvPr/>
        </p:nvSpPr>
        <p:spPr>
          <a:xfrm>
            <a:off x="3663114" y="2824003"/>
            <a:ext cx="6770647" cy="1373389"/>
          </a:xfrm>
          <a:prstGeom prst="rect">
            <a:avLst/>
          </a:prstGeom>
          <a:noFill/>
        </p:spPr>
        <p:txBody>
          <a:bodyPr wrap="square" rtlCol="0">
            <a:spAutoFit/>
          </a:bodyPr>
          <a:lstStyle/>
          <a:p>
            <a:pPr marL="106362">
              <a:lnSpc>
                <a:spcPct val="120000"/>
              </a:lnSpc>
              <a:spcAft>
                <a:spcPts val="600"/>
              </a:spcAft>
            </a:pPr>
            <a:r>
              <a:rPr lang="en-US" sz="2400" i="0" u="none" strike="noStrike" cap="none">
                <a:solidFill>
                  <a:srgbClr val="013B82"/>
                </a:solidFill>
                <a:latin typeface="Ubuntu Light" panose="020B0304030602030204" pitchFamily="34" charset="0"/>
                <a:ea typeface="Ubuntu"/>
                <a:cs typeface="Ubuntu"/>
                <a:sym typeface="Ubuntu"/>
              </a:rPr>
              <a:t>Throughout the project, we </a:t>
            </a:r>
            <a:r>
              <a:rPr lang="en-US" sz="2400" b="1" i="0" u="none" strike="noStrike" cap="none">
                <a:solidFill>
                  <a:srgbClr val="013B82"/>
                </a:solidFill>
                <a:latin typeface="Ubuntu Light" panose="020B0304030602030204" pitchFamily="34" charset="0"/>
                <a:ea typeface="Ubuntu"/>
                <a:cs typeface="Ubuntu"/>
                <a:sym typeface="Ubuntu"/>
              </a:rPr>
              <a:t>keep an eye on progress</a:t>
            </a:r>
            <a:r>
              <a:rPr lang="en-US" sz="2400" i="0" u="none" strike="noStrike" cap="none">
                <a:solidFill>
                  <a:srgbClr val="013B82"/>
                </a:solidFill>
                <a:latin typeface="Ubuntu Light" panose="020B0304030602030204" pitchFamily="34" charset="0"/>
                <a:ea typeface="Ubuntu"/>
                <a:cs typeface="Ubuntu"/>
                <a:sym typeface="Ubuntu"/>
              </a:rPr>
              <a:t>, checking for any issues or changes needed to stay on track.</a:t>
            </a:r>
          </a:p>
        </p:txBody>
      </p:sp>
      <p:sp>
        <p:nvSpPr>
          <p:cNvPr id="5" name="Oval 4">
            <a:extLst>
              <a:ext uri="{FF2B5EF4-FFF2-40B4-BE49-F238E27FC236}">
                <a16:creationId xmlns:a16="http://schemas.microsoft.com/office/drawing/2014/main" id="{6C870A5E-CCCA-8DFF-B8C3-417B0A1C36A6}"/>
              </a:ext>
            </a:extLst>
          </p:cNvPr>
          <p:cNvSpPr/>
          <p:nvPr/>
        </p:nvSpPr>
        <p:spPr>
          <a:xfrm>
            <a:off x="1544879"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D1DF2A7D-1513-8937-0274-CDD958213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7160" y="3001931"/>
            <a:ext cx="1057275" cy="1057275"/>
          </a:xfrm>
          <a:prstGeom prst="rect">
            <a:avLst/>
          </a:prstGeom>
        </p:spPr>
      </p:pic>
      <p:sp>
        <p:nvSpPr>
          <p:cNvPr id="31" name="Arrow: Chevron 30">
            <a:extLst>
              <a:ext uri="{FF2B5EF4-FFF2-40B4-BE49-F238E27FC236}">
                <a16:creationId xmlns:a16="http://schemas.microsoft.com/office/drawing/2014/main" id="{CEFD95F7-88A5-AB9A-A162-E5A5D69B9605}"/>
              </a:ext>
            </a:extLst>
          </p:cNvPr>
          <p:cNvSpPr/>
          <p:nvPr/>
        </p:nvSpPr>
        <p:spPr>
          <a:xfrm>
            <a:off x="3279192"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CCD9989A-E574-9967-871E-605EDA441A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49836" y="3263729"/>
            <a:ext cx="1295118" cy="530786"/>
          </a:xfrm>
          <a:prstGeom prst="rect">
            <a:avLst/>
          </a:prstGeom>
        </p:spPr>
      </p:pic>
      <p:sp>
        <p:nvSpPr>
          <p:cNvPr id="8" name="Text Placeholder 4">
            <a:extLst>
              <a:ext uri="{FF2B5EF4-FFF2-40B4-BE49-F238E27FC236}">
                <a16:creationId xmlns:a16="http://schemas.microsoft.com/office/drawing/2014/main" id="{0CB25624-C67E-ED66-9B93-BE4429FEDCAF}"/>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Monitoring, Controlling &amp; Evaluation</a:t>
            </a:r>
          </a:p>
        </p:txBody>
      </p:sp>
    </p:spTree>
    <p:extLst>
      <p:ext uri="{BB962C8B-B14F-4D97-AF65-F5344CB8AC3E}">
        <p14:creationId xmlns:p14="http://schemas.microsoft.com/office/powerpoint/2010/main" val="2483604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2795-3F0F-2FF3-F8BE-301D4BD8DAC2}"/>
            </a:ext>
          </a:extLst>
        </p:cNvPr>
        <p:cNvGrpSpPr/>
        <p:nvPr/>
      </p:nvGrpSpPr>
      <p:grpSpPr>
        <a:xfrm>
          <a:off x="0" y="0"/>
          <a:ext cx="0" cy="0"/>
          <a:chOff x="0" y="0"/>
          <a:chExt cx="0" cy="0"/>
        </a:xfrm>
      </p:grpSpPr>
      <p:sp>
        <p:nvSpPr>
          <p:cNvPr id="13" name="Text Placeholder 5">
            <a:extLst>
              <a:ext uri="{FF2B5EF4-FFF2-40B4-BE49-F238E27FC236}">
                <a16:creationId xmlns:a16="http://schemas.microsoft.com/office/drawing/2014/main" id="{3E7D8195-298A-5CEA-F7B0-D317F6D77FB0}"/>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Box 18">
            <a:extLst>
              <a:ext uri="{FF2B5EF4-FFF2-40B4-BE49-F238E27FC236}">
                <a16:creationId xmlns:a16="http://schemas.microsoft.com/office/drawing/2014/main" id="{0E88F296-C5A0-9E6D-73F0-9090F738FC28}"/>
              </a:ext>
            </a:extLst>
          </p:cNvPr>
          <p:cNvSpPr txBox="1"/>
          <p:nvPr/>
        </p:nvSpPr>
        <p:spPr>
          <a:xfrm>
            <a:off x="1228981"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sp>
        <p:nvSpPr>
          <p:cNvPr id="5" name="Oval 4">
            <a:extLst>
              <a:ext uri="{FF2B5EF4-FFF2-40B4-BE49-F238E27FC236}">
                <a16:creationId xmlns:a16="http://schemas.microsoft.com/office/drawing/2014/main" id="{DD01580E-58F7-5D16-AD72-E4BEC85274A4}"/>
              </a:ext>
            </a:extLst>
          </p:cNvPr>
          <p:cNvSpPr/>
          <p:nvPr/>
        </p:nvSpPr>
        <p:spPr>
          <a:xfrm>
            <a:off x="1544879"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50FD9FD1-22BC-7C4C-C5CF-FBC80B749F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7160" y="3001931"/>
            <a:ext cx="1057275" cy="1057275"/>
          </a:xfrm>
          <a:prstGeom prst="rect">
            <a:avLst/>
          </a:prstGeom>
        </p:spPr>
      </p:pic>
      <p:sp>
        <p:nvSpPr>
          <p:cNvPr id="31" name="Arrow: Chevron 30">
            <a:extLst>
              <a:ext uri="{FF2B5EF4-FFF2-40B4-BE49-F238E27FC236}">
                <a16:creationId xmlns:a16="http://schemas.microsoft.com/office/drawing/2014/main" id="{2E09FF01-C391-99DB-C3DC-DCCFA9DA3B32}"/>
              </a:ext>
            </a:extLst>
          </p:cNvPr>
          <p:cNvSpPr/>
          <p:nvPr/>
        </p:nvSpPr>
        <p:spPr>
          <a:xfrm>
            <a:off x="3279192"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3341ED48-BCEC-E954-DFD2-7F68624859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49836" y="3263729"/>
            <a:ext cx="1295118" cy="530786"/>
          </a:xfrm>
          <a:prstGeom prst="rect">
            <a:avLst/>
          </a:prstGeom>
        </p:spPr>
      </p:pic>
      <p:sp>
        <p:nvSpPr>
          <p:cNvPr id="4" name="TextBox 8">
            <a:extLst>
              <a:ext uri="{FF2B5EF4-FFF2-40B4-BE49-F238E27FC236}">
                <a16:creationId xmlns:a16="http://schemas.microsoft.com/office/drawing/2014/main" id="{5C47C32C-2DD2-80B5-4CC0-A2D4DC09D825}"/>
              </a:ext>
            </a:extLst>
          </p:cNvPr>
          <p:cNvSpPr txBox="1"/>
          <p:nvPr/>
        </p:nvSpPr>
        <p:spPr>
          <a:xfrm>
            <a:off x="3793745" y="2600409"/>
            <a:ext cx="7562534" cy="930191"/>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During the </a:t>
            </a:r>
            <a:r>
              <a:rPr lang="en-US" sz="2400" b="1" i="0" u="none" strike="noStrike" cap="none">
                <a:solidFill>
                  <a:srgbClr val="92278F"/>
                </a:solidFill>
                <a:latin typeface="Ubuntu Light" panose="020B0304030602030204" pitchFamily="34" charset="0"/>
                <a:ea typeface="Ubuntu"/>
                <a:cs typeface="Ubuntu"/>
                <a:sym typeface="Ubuntu"/>
              </a:rPr>
              <a:t>Monitoring, Controlling &amp; Evaluation Phase </a:t>
            </a:r>
            <a:r>
              <a:rPr lang="en-US" sz="2400" b="1" i="0" u="none" strike="noStrike" cap="none">
                <a:solidFill>
                  <a:srgbClr val="013B82"/>
                </a:solidFill>
                <a:latin typeface="Ubuntu Light" panose="020B0304030602030204" pitchFamily="34" charset="0"/>
                <a:ea typeface="Ubuntu"/>
                <a:cs typeface="Ubuntu"/>
                <a:sym typeface="Ubuntu"/>
              </a:rPr>
              <a:t>of project management, you will:</a:t>
            </a:r>
          </a:p>
        </p:txBody>
      </p:sp>
      <p:sp>
        <p:nvSpPr>
          <p:cNvPr id="6" name="TextBox 5">
            <a:extLst>
              <a:ext uri="{FF2B5EF4-FFF2-40B4-BE49-F238E27FC236}">
                <a16:creationId xmlns:a16="http://schemas.microsoft.com/office/drawing/2014/main" id="{D7F7C29E-9742-3698-25B2-B516278C45B4}"/>
              </a:ext>
            </a:extLst>
          </p:cNvPr>
          <p:cNvSpPr txBox="1"/>
          <p:nvPr/>
        </p:nvSpPr>
        <p:spPr>
          <a:xfrm>
            <a:off x="3959082" y="3615013"/>
            <a:ext cx="7401560" cy="1527278"/>
          </a:xfrm>
          <a:prstGeom prst="rect">
            <a:avLst/>
          </a:prstGeom>
          <a:noFill/>
        </p:spPr>
        <p:txBody>
          <a:bodyPr wrap="square" lIns="91440" tIns="45720" rIns="91440" bIns="45720" rtlCol="0" anchor="t">
            <a:spAutoFit/>
          </a:bodyPr>
          <a:lstStyle/>
          <a:p>
            <a:pPr marL="342900" indent="-342900">
              <a:lnSpc>
                <a:spcPct val="120000"/>
              </a:lnSpc>
              <a:spcAft>
                <a:spcPts val="600"/>
              </a:spcAft>
              <a:buBlip>
                <a:blip r:embed="rId7"/>
              </a:buBlip>
            </a:pPr>
            <a:r>
              <a:rPr lang="en-US" sz="2400">
                <a:solidFill>
                  <a:schemeClr val="tx1">
                    <a:lumMod val="65000"/>
                    <a:lumOff val="35000"/>
                  </a:schemeClr>
                </a:solidFill>
                <a:latin typeface="Ubuntu Light"/>
                <a:ea typeface="Calibri"/>
                <a:cs typeface="Calibri"/>
                <a:sym typeface="Calibri"/>
              </a:rPr>
              <a:t>Review and track the progress of the project </a:t>
            </a:r>
          </a:p>
          <a:p>
            <a:pPr marL="342900" indent="-342900">
              <a:lnSpc>
                <a:spcPct val="120000"/>
              </a:lnSpc>
              <a:spcAft>
                <a:spcPts val="600"/>
              </a:spcAft>
              <a:buBlip>
                <a:blip r:embed="rId7"/>
              </a:buBlip>
            </a:pPr>
            <a:r>
              <a:rPr lang="en-US" sz="2400">
                <a:solidFill>
                  <a:schemeClr val="tx1">
                    <a:lumMod val="65000"/>
                    <a:lumOff val="35000"/>
                  </a:schemeClr>
                </a:solidFill>
                <a:latin typeface="Ubuntu Light"/>
                <a:ea typeface="Calibri"/>
                <a:cs typeface="Calibri"/>
                <a:sym typeface="Calibri"/>
              </a:rPr>
              <a:t>Manage project issues </a:t>
            </a:r>
          </a:p>
          <a:p>
            <a:pPr marL="342900" indent="-342900">
              <a:lnSpc>
                <a:spcPct val="120000"/>
              </a:lnSpc>
              <a:spcAft>
                <a:spcPts val="600"/>
              </a:spcAft>
              <a:buBlip>
                <a:blip r:embed="rId7"/>
              </a:buBlip>
            </a:pPr>
            <a:r>
              <a:rPr lang="en-US" sz="2400" b="1">
                <a:solidFill>
                  <a:schemeClr val="tx1">
                    <a:lumMod val="65000"/>
                    <a:lumOff val="35000"/>
                  </a:schemeClr>
                </a:solidFill>
                <a:latin typeface="Ubuntu Light"/>
                <a:ea typeface="Calibri"/>
                <a:cs typeface="Calibri"/>
                <a:sym typeface="Calibri"/>
              </a:rPr>
              <a:t>Assess risks</a:t>
            </a:r>
            <a:endParaRPr lang="en-US" sz="2400" b="1">
              <a:solidFill>
                <a:schemeClr val="tx1">
                  <a:lumMod val="65000"/>
                  <a:lumOff val="35000"/>
                </a:schemeClr>
              </a:solidFill>
              <a:latin typeface="Ubuntu Light"/>
              <a:ea typeface="Calibri"/>
              <a:cs typeface="Calibri"/>
            </a:endParaRPr>
          </a:p>
        </p:txBody>
      </p:sp>
      <p:sp>
        <p:nvSpPr>
          <p:cNvPr id="7" name="Text Placeholder 4">
            <a:extLst>
              <a:ext uri="{FF2B5EF4-FFF2-40B4-BE49-F238E27FC236}">
                <a16:creationId xmlns:a16="http://schemas.microsoft.com/office/drawing/2014/main" id="{F77B9748-2C17-A3B1-B1C3-69555E35A4B9}"/>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Monitoring, Controlling &amp; Evaluation</a:t>
            </a:r>
          </a:p>
        </p:txBody>
      </p:sp>
    </p:spTree>
    <p:extLst>
      <p:ext uri="{BB962C8B-B14F-4D97-AF65-F5344CB8AC3E}">
        <p14:creationId xmlns:p14="http://schemas.microsoft.com/office/powerpoint/2010/main" val="8409007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CFE4A-71E8-43C7-1717-7257DBE868CB}"/>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D32845F4-D88F-C13D-FC57-0B79D82CBE1E}"/>
              </a:ext>
            </a:extLst>
          </p:cNvPr>
          <p:cNvSpPr/>
          <p:nvPr/>
        </p:nvSpPr>
        <p:spPr>
          <a:xfrm>
            <a:off x="6398710" y="4725912"/>
            <a:ext cx="4304122" cy="790537"/>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23220ED-83FB-7980-F5D4-D60AFC174767}"/>
              </a:ext>
            </a:extLst>
          </p:cNvPr>
          <p:cNvSpPr/>
          <p:nvPr/>
        </p:nvSpPr>
        <p:spPr>
          <a:xfrm>
            <a:off x="558801" y="4725912"/>
            <a:ext cx="4762500" cy="790537"/>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
            <a:extLst>
              <a:ext uri="{FF2B5EF4-FFF2-40B4-BE49-F238E27FC236}">
                <a16:creationId xmlns:a16="http://schemas.microsoft.com/office/drawing/2014/main" id="{95E6A6B7-6FE7-AF01-823C-E08D422BF379}"/>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Box 18">
            <a:extLst>
              <a:ext uri="{FF2B5EF4-FFF2-40B4-BE49-F238E27FC236}">
                <a16:creationId xmlns:a16="http://schemas.microsoft.com/office/drawing/2014/main" id="{049ECA03-F6AA-29F8-7FB9-1DED37CF71E9}"/>
              </a:ext>
            </a:extLst>
          </p:cNvPr>
          <p:cNvSpPr txBox="1"/>
          <p:nvPr/>
        </p:nvSpPr>
        <p:spPr>
          <a:xfrm>
            <a:off x="10079089" y="5931563"/>
            <a:ext cx="2276635" cy="738664"/>
          </a:xfrm>
          <a:prstGeom prst="rect">
            <a:avLst/>
          </a:prstGeom>
          <a:noFill/>
        </p:spPr>
        <p:txBody>
          <a:bodyPr wrap="square" rtlCol="0">
            <a:spAutoFit/>
          </a:bodyPr>
          <a:lstStyle/>
          <a:p>
            <a:pPr algn="ctr"/>
            <a:r>
              <a:rPr lang="en-US" sz="1400">
                <a:solidFill>
                  <a:srgbClr val="185EA8"/>
                </a:solidFill>
                <a:latin typeface="GT Walsheim Pro Condensed Black" panose="00000906000000000000" pitchFamily="2" charset="0"/>
              </a:rPr>
              <a:t>MONITORING, CONTROLLING &amp; EVALUATION</a:t>
            </a:r>
          </a:p>
        </p:txBody>
      </p:sp>
      <p:grpSp>
        <p:nvGrpSpPr>
          <p:cNvPr id="10" name="Group 9">
            <a:extLst>
              <a:ext uri="{FF2B5EF4-FFF2-40B4-BE49-F238E27FC236}">
                <a16:creationId xmlns:a16="http://schemas.microsoft.com/office/drawing/2014/main" id="{D078A727-D416-75F7-A100-DCA1E3683FB3}"/>
              </a:ext>
            </a:extLst>
          </p:cNvPr>
          <p:cNvGrpSpPr/>
          <p:nvPr/>
        </p:nvGrpSpPr>
        <p:grpSpPr>
          <a:xfrm>
            <a:off x="10811100" y="5100742"/>
            <a:ext cx="812612" cy="812612"/>
            <a:chOff x="1544879" y="2719623"/>
            <a:chExt cx="1585213" cy="1585213"/>
          </a:xfrm>
        </p:grpSpPr>
        <p:sp>
          <p:nvSpPr>
            <p:cNvPr id="5" name="Oval 4">
              <a:extLst>
                <a:ext uri="{FF2B5EF4-FFF2-40B4-BE49-F238E27FC236}">
                  <a16:creationId xmlns:a16="http://schemas.microsoft.com/office/drawing/2014/main" id="{680B2549-9EF0-4C95-980C-E5828C4A7AF4}"/>
                </a:ext>
              </a:extLst>
            </p:cNvPr>
            <p:cNvSpPr/>
            <p:nvPr/>
          </p:nvSpPr>
          <p:spPr>
            <a:xfrm>
              <a:off x="1544879"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C15B10F2-68F7-0536-B952-BA05F0B222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7160" y="3001931"/>
              <a:ext cx="1057275" cy="1057275"/>
            </a:xfrm>
            <a:prstGeom prst="rect">
              <a:avLst/>
            </a:prstGeom>
          </p:spPr>
        </p:pic>
      </p:grpSp>
      <p:sp>
        <p:nvSpPr>
          <p:cNvPr id="4" name="TextBox 8">
            <a:extLst>
              <a:ext uri="{FF2B5EF4-FFF2-40B4-BE49-F238E27FC236}">
                <a16:creationId xmlns:a16="http://schemas.microsoft.com/office/drawing/2014/main" id="{DE5066DB-31B0-8F18-36FB-043A25A62E9C}"/>
              </a:ext>
            </a:extLst>
          </p:cNvPr>
          <p:cNvSpPr txBox="1"/>
          <p:nvPr/>
        </p:nvSpPr>
        <p:spPr>
          <a:xfrm>
            <a:off x="2604385" y="2838568"/>
            <a:ext cx="3043064" cy="1373389"/>
          </a:xfrm>
          <a:prstGeom prst="rect">
            <a:avLst/>
          </a:prstGeom>
          <a:noFill/>
        </p:spPr>
        <p:txBody>
          <a:bodyPr wrap="square" rtlCol="0">
            <a:spAutoFit/>
          </a:bodyPr>
          <a:lstStyle/>
          <a:p>
            <a:pPr marL="106362">
              <a:lnSpc>
                <a:spcPct val="120000"/>
              </a:lnSpc>
              <a:spcAft>
                <a:spcPts val="600"/>
              </a:spcAft>
            </a:pPr>
            <a:r>
              <a:rPr lang="en-US" sz="2400" b="1" i="0" u="none" strike="noStrike" cap="none" dirty="0">
                <a:solidFill>
                  <a:srgbClr val="013B82"/>
                </a:solidFill>
                <a:latin typeface="Ubuntu Light" panose="020B0304030602030204" pitchFamily="34" charset="0"/>
                <a:ea typeface="Ubuntu"/>
                <a:cs typeface="Ubuntu"/>
                <a:sym typeface="Ubuntu"/>
              </a:rPr>
              <a:t>Risks </a:t>
            </a:r>
            <a:r>
              <a:rPr lang="en-US" sz="2400" i="0" u="none" strike="noStrike" cap="none" dirty="0">
                <a:solidFill>
                  <a:schemeClr val="tx1">
                    <a:lumMod val="75000"/>
                    <a:lumOff val="25000"/>
                  </a:schemeClr>
                </a:solidFill>
                <a:latin typeface="Ubuntu Light" panose="020B0304030602030204" pitchFamily="34" charset="0"/>
                <a:ea typeface="Ubuntu"/>
                <a:cs typeface="Ubuntu"/>
                <a:sym typeface="Ubuntu"/>
              </a:rPr>
              <a:t>are problems that could happen in the future. </a:t>
            </a:r>
            <a:endParaRPr lang="en-US" sz="2400" b="1" i="0" u="none" strike="noStrike" cap="none" dirty="0">
              <a:solidFill>
                <a:srgbClr val="013B82"/>
              </a:solidFill>
              <a:latin typeface="Ubuntu Light" panose="020B0304030602030204" pitchFamily="34" charset="0"/>
              <a:ea typeface="Ubuntu"/>
              <a:cs typeface="Ubuntu"/>
              <a:sym typeface="Ubuntu"/>
            </a:endParaRPr>
          </a:p>
        </p:txBody>
      </p:sp>
      <p:sp>
        <p:nvSpPr>
          <p:cNvPr id="7" name="Text Placeholder 4">
            <a:extLst>
              <a:ext uri="{FF2B5EF4-FFF2-40B4-BE49-F238E27FC236}">
                <a16:creationId xmlns:a16="http://schemas.microsoft.com/office/drawing/2014/main" id="{256CA972-5DFF-EB19-B73F-DC79F1095CAB}"/>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Monitoring, Controlling &amp; Evaluation</a:t>
            </a:r>
          </a:p>
        </p:txBody>
      </p:sp>
      <p:sp>
        <p:nvSpPr>
          <p:cNvPr id="11" name="TextBox 5">
            <a:extLst>
              <a:ext uri="{FF2B5EF4-FFF2-40B4-BE49-F238E27FC236}">
                <a16:creationId xmlns:a16="http://schemas.microsoft.com/office/drawing/2014/main" id="{DFC42921-934C-944E-BB7D-FB73624EEC32}"/>
              </a:ext>
            </a:extLst>
          </p:cNvPr>
          <p:cNvSpPr txBox="1"/>
          <p:nvPr/>
        </p:nvSpPr>
        <p:spPr>
          <a:xfrm>
            <a:off x="769772" y="1775251"/>
            <a:ext cx="5400776" cy="584775"/>
          </a:xfrm>
          <a:prstGeom prst="rect">
            <a:avLst/>
          </a:prstGeom>
          <a:noFill/>
        </p:spPr>
        <p:txBody>
          <a:bodyPr wrap="square" rtlCol="0">
            <a:spAutoFit/>
          </a:bodyPr>
          <a:lstStyle/>
          <a:p>
            <a:r>
              <a:rPr lang="en-US" sz="3200" b="1">
                <a:solidFill>
                  <a:srgbClr val="013B82"/>
                </a:solidFill>
                <a:latin typeface="Ubuntu"/>
              </a:rPr>
              <a:t>Define Risks and Issues</a:t>
            </a:r>
          </a:p>
        </p:txBody>
      </p:sp>
      <p:sp>
        <p:nvSpPr>
          <p:cNvPr id="12" name="TextBox 8">
            <a:extLst>
              <a:ext uri="{FF2B5EF4-FFF2-40B4-BE49-F238E27FC236}">
                <a16:creationId xmlns:a16="http://schemas.microsoft.com/office/drawing/2014/main" id="{034198E9-AEBD-01F6-D2A3-F69A35D5A101}"/>
              </a:ext>
            </a:extLst>
          </p:cNvPr>
          <p:cNvSpPr txBox="1"/>
          <p:nvPr/>
        </p:nvSpPr>
        <p:spPr>
          <a:xfrm>
            <a:off x="580645" y="4705473"/>
            <a:ext cx="4740656" cy="790537"/>
          </a:xfrm>
          <a:prstGeom prst="rect">
            <a:avLst/>
          </a:prstGeom>
          <a:noFill/>
        </p:spPr>
        <p:txBody>
          <a:bodyPr wrap="square" rtlCol="0">
            <a:spAutoFit/>
          </a:bodyPr>
          <a:lstStyle/>
          <a:p>
            <a:pPr marL="106362">
              <a:lnSpc>
                <a:spcPct val="120000"/>
              </a:lnSpc>
              <a:spcAft>
                <a:spcPts val="600"/>
              </a:spcAft>
            </a:pPr>
            <a:r>
              <a:rPr lang="en-US" sz="2000" i="0" u="none" strike="noStrike" cap="none">
                <a:solidFill>
                  <a:schemeClr val="tx1">
                    <a:lumMod val="75000"/>
                    <a:lumOff val="25000"/>
                  </a:schemeClr>
                </a:solidFill>
                <a:latin typeface="Ubuntu" panose="020B0504030602030204" pitchFamily="34" charset="0"/>
                <a:ea typeface="Ubuntu"/>
                <a:cs typeface="Ubuntu"/>
                <a:sym typeface="Ubuntu"/>
              </a:rPr>
              <a:t>Example: </a:t>
            </a:r>
            <a:r>
              <a:rPr lang="en-US" sz="2000" i="0" u="none" strike="noStrike" cap="none">
                <a:solidFill>
                  <a:schemeClr val="tx1">
                    <a:lumMod val="75000"/>
                    <a:lumOff val="25000"/>
                  </a:schemeClr>
                </a:solidFill>
                <a:latin typeface="Ubuntu Light" panose="020B0304030602030204" pitchFamily="34" charset="0"/>
                <a:ea typeface="Ubuntu"/>
                <a:cs typeface="Ubuntu"/>
                <a:sym typeface="Ubuntu"/>
              </a:rPr>
              <a:t>A key team member might leave before the project is done.</a:t>
            </a:r>
          </a:p>
        </p:txBody>
      </p:sp>
      <p:sp>
        <p:nvSpPr>
          <p:cNvPr id="14" name="TextBox 8">
            <a:extLst>
              <a:ext uri="{FF2B5EF4-FFF2-40B4-BE49-F238E27FC236}">
                <a16:creationId xmlns:a16="http://schemas.microsoft.com/office/drawing/2014/main" id="{C1E837D3-9C15-B1AC-AD90-77B4E019D659}"/>
              </a:ext>
            </a:extLst>
          </p:cNvPr>
          <p:cNvSpPr txBox="1"/>
          <p:nvPr/>
        </p:nvSpPr>
        <p:spPr>
          <a:xfrm>
            <a:off x="7849810" y="2834146"/>
            <a:ext cx="2995656" cy="1373389"/>
          </a:xfrm>
          <a:prstGeom prst="rect">
            <a:avLst/>
          </a:prstGeom>
          <a:noFill/>
        </p:spPr>
        <p:txBody>
          <a:bodyPr wrap="square" rtlCol="0">
            <a:spAutoFit/>
          </a:bodyPr>
          <a:lstStyle/>
          <a:p>
            <a:pPr marL="106362">
              <a:lnSpc>
                <a:spcPct val="120000"/>
              </a:lnSpc>
              <a:spcAft>
                <a:spcPts val="600"/>
              </a:spcAft>
            </a:pPr>
            <a:r>
              <a:rPr lang="en-US" sz="2400" b="1" i="0" u="none" strike="noStrike" cap="none" dirty="0">
                <a:solidFill>
                  <a:srgbClr val="013B82"/>
                </a:solidFill>
                <a:latin typeface="Ubuntu Light" panose="020B0304030602030204" pitchFamily="34" charset="0"/>
                <a:ea typeface="Ubuntu"/>
                <a:cs typeface="Ubuntu"/>
                <a:sym typeface="Ubuntu"/>
              </a:rPr>
              <a:t>Issues </a:t>
            </a:r>
            <a:r>
              <a:rPr lang="en-US" sz="2400" i="0" u="none" strike="noStrike" cap="none" dirty="0">
                <a:solidFill>
                  <a:schemeClr val="tx1">
                    <a:lumMod val="75000"/>
                    <a:lumOff val="25000"/>
                  </a:schemeClr>
                </a:solidFill>
                <a:latin typeface="Ubuntu Light" panose="020B0304030602030204" pitchFamily="34" charset="0"/>
                <a:ea typeface="Ubuntu"/>
                <a:cs typeface="Ubuntu"/>
                <a:sym typeface="Ubuntu"/>
              </a:rPr>
              <a:t>are problems that are already happening</a:t>
            </a:r>
            <a:endParaRPr lang="en-US" sz="2400" b="1" i="0" u="none" strike="noStrike" cap="none" dirty="0">
              <a:solidFill>
                <a:srgbClr val="013B82"/>
              </a:solidFill>
              <a:latin typeface="Ubuntu Light" panose="020B0304030602030204" pitchFamily="34" charset="0"/>
              <a:ea typeface="Ubuntu"/>
              <a:cs typeface="Ubuntu"/>
              <a:sym typeface="Ubuntu"/>
            </a:endParaRPr>
          </a:p>
        </p:txBody>
      </p:sp>
      <p:sp>
        <p:nvSpPr>
          <p:cNvPr id="15" name="TextBox 8">
            <a:extLst>
              <a:ext uri="{FF2B5EF4-FFF2-40B4-BE49-F238E27FC236}">
                <a16:creationId xmlns:a16="http://schemas.microsoft.com/office/drawing/2014/main" id="{6BA34DE8-FCBA-7D71-BC93-3518C7D0BBEF}"/>
              </a:ext>
            </a:extLst>
          </p:cNvPr>
          <p:cNvSpPr txBox="1"/>
          <p:nvPr/>
        </p:nvSpPr>
        <p:spPr>
          <a:xfrm>
            <a:off x="6416313" y="4705472"/>
            <a:ext cx="4088411" cy="790537"/>
          </a:xfrm>
          <a:prstGeom prst="rect">
            <a:avLst/>
          </a:prstGeom>
          <a:noFill/>
        </p:spPr>
        <p:txBody>
          <a:bodyPr wrap="square" rtlCol="0">
            <a:spAutoFit/>
          </a:bodyPr>
          <a:lstStyle/>
          <a:p>
            <a:pPr marL="106362">
              <a:lnSpc>
                <a:spcPct val="120000"/>
              </a:lnSpc>
              <a:spcAft>
                <a:spcPts val="600"/>
              </a:spcAft>
            </a:pPr>
            <a:r>
              <a:rPr lang="en-US" sz="2000" i="0" u="none" strike="noStrike" cap="none" dirty="0">
                <a:solidFill>
                  <a:schemeClr val="tx1">
                    <a:lumMod val="75000"/>
                    <a:lumOff val="25000"/>
                  </a:schemeClr>
                </a:solidFill>
                <a:latin typeface="Ubuntu" panose="020B0504030602030204" pitchFamily="34" charset="0"/>
                <a:ea typeface="Ubuntu"/>
                <a:cs typeface="Ubuntu"/>
                <a:sym typeface="Ubuntu"/>
              </a:rPr>
              <a:t>Example: </a:t>
            </a:r>
            <a:r>
              <a:rPr lang="en-US" sz="2000" i="0" u="none" strike="noStrike" cap="none" dirty="0">
                <a:solidFill>
                  <a:schemeClr val="tx1">
                    <a:lumMod val="75000"/>
                    <a:lumOff val="25000"/>
                  </a:schemeClr>
                </a:solidFill>
                <a:latin typeface="Ubuntu Light" panose="020B0304030602030204" pitchFamily="34" charset="0"/>
                <a:ea typeface="Ubuntu"/>
                <a:cs typeface="Ubuntu"/>
                <a:sym typeface="Ubuntu"/>
              </a:rPr>
              <a:t>The venue you booked for an event just canceled on you.</a:t>
            </a:r>
          </a:p>
        </p:txBody>
      </p:sp>
      <p:pic>
        <p:nvPicPr>
          <p:cNvPr id="17" name="Graphic 16">
            <a:extLst>
              <a:ext uri="{FF2B5EF4-FFF2-40B4-BE49-F238E27FC236}">
                <a16:creationId xmlns:a16="http://schemas.microsoft.com/office/drawing/2014/main" id="{25401496-2D5B-5A0F-75D0-54159250ED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772" y="2876262"/>
            <a:ext cx="2021910" cy="1686992"/>
          </a:xfrm>
          <a:prstGeom prst="rect">
            <a:avLst/>
          </a:prstGeom>
        </p:spPr>
      </p:pic>
      <p:pic>
        <p:nvPicPr>
          <p:cNvPr id="19" name="Graphic 18">
            <a:extLst>
              <a:ext uri="{FF2B5EF4-FFF2-40B4-BE49-F238E27FC236}">
                <a16:creationId xmlns:a16="http://schemas.microsoft.com/office/drawing/2014/main" id="{FA5CE46F-360E-66E1-6EA5-A045DA3B4E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8710" y="2905913"/>
            <a:ext cx="1386366" cy="1216111"/>
          </a:xfrm>
          <a:prstGeom prst="rect">
            <a:avLst/>
          </a:prstGeom>
        </p:spPr>
      </p:pic>
      <p:cxnSp>
        <p:nvCxnSpPr>
          <p:cNvPr id="21" name="Straight Connector 20">
            <a:extLst>
              <a:ext uri="{FF2B5EF4-FFF2-40B4-BE49-F238E27FC236}">
                <a16:creationId xmlns:a16="http://schemas.microsoft.com/office/drawing/2014/main" id="{1179FE8A-A346-D422-20B7-818DD8249F49}"/>
              </a:ext>
            </a:extLst>
          </p:cNvPr>
          <p:cNvCxnSpPr/>
          <p:nvPr/>
        </p:nvCxnSpPr>
        <p:spPr>
          <a:xfrm>
            <a:off x="5930900" y="2905913"/>
            <a:ext cx="0" cy="2610536"/>
          </a:xfrm>
          <a:prstGeom prst="line">
            <a:avLst/>
          </a:prstGeom>
          <a:ln>
            <a:solidFill>
              <a:schemeClr val="bg2">
                <a:lumMod val="7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4" grpId="0"/>
      <p:bldP spid="12" grpId="0"/>
      <p:bldP spid="14" grpId="0"/>
      <p:bldP spid="1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25736-E573-33F2-82C9-F2819A466FF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6B2BD02-3B59-BF08-6FB2-172B8078377A}"/>
              </a:ext>
            </a:extLst>
          </p:cNvPr>
          <p:cNvSpPr/>
          <p:nvPr/>
        </p:nvSpPr>
        <p:spPr>
          <a:xfrm>
            <a:off x="-190499" y="5088401"/>
            <a:ext cx="8585200" cy="1382561"/>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
            <a:extLst>
              <a:ext uri="{FF2B5EF4-FFF2-40B4-BE49-F238E27FC236}">
                <a16:creationId xmlns:a16="http://schemas.microsoft.com/office/drawing/2014/main" id="{9D2CF4AB-073F-6060-066D-D6018D77C33F}"/>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Box 18">
            <a:extLst>
              <a:ext uri="{FF2B5EF4-FFF2-40B4-BE49-F238E27FC236}">
                <a16:creationId xmlns:a16="http://schemas.microsoft.com/office/drawing/2014/main" id="{2E4AF826-0CF1-427D-DBE0-2A9F1A64ECB3}"/>
              </a:ext>
            </a:extLst>
          </p:cNvPr>
          <p:cNvSpPr txBox="1"/>
          <p:nvPr/>
        </p:nvSpPr>
        <p:spPr>
          <a:xfrm>
            <a:off x="10079089" y="5931563"/>
            <a:ext cx="2276635" cy="738664"/>
          </a:xfrm>
          <a:prstGeom prst="rect">
            <a:avLst/>
          </a:prstGeom>
          <a:noFill/>
        </p:spPr>
        <p:txBody>
          <a:bodyPr wrap="square" rtlCol="0">
            <a:spAutoFit/>
          </a:bodyPr>
          <a:lstStyle/>
          <a:p>
            <a:pPr algn="ctr"/>
            <a:r>
              <a:rPr lang="en-US" sz="1400">
                <a:solidFill>
                  <a:srgbClr val="185EA8"/>
                </a:solidFill>
                <a:latin typeface="GT Walsheim Pro Condensed Black" panose="00000906000000000000" pitchFamily="2" charset="0"/>
              </a:rPr>
              <a:t>MONITORING, CONTROLLING &amp; EVALUATION</a:t>
            </a:r>
          </a:p>
        </p:txBody>
      </p:sp>
      <p:grpSp>
        <p:nvGrpSpPr>
          <p:cNvPr id="10" name="Group 9">
            <a:extLst>
              <a:ext uri="{FF2B5EF4-FFF2-40B4-BE49-F238E27FC236}">
                <a16:creationId xmlns:a16="http://schemas.microsoft.com/office/drawing/2014/main" id="{8EA20FEE-6F35-5238-8713-B7F8969C99B9}"/>
              </a:ext>
            </a:extLst>
          </p:cNvPr>
          <p:cNvGrpSpPr/>
          <p:nvPr/>
        </p:nvGrpSpPr>
        <p:grpSpPr>
          <a:xfrm>
            <a:off x="10811100" y="5100742"/>
            <a:ext cx="812612" cy="812612"/>
            <a:chOff x="1544879" y="2719623"/>
            <a:chExt cx="1585213" cy="1585213"/>
          </a:xfrm>
        </p:grpSpPr>
        <p:sp>
          <p:nvSpPr>
            <p:cNvPr id="5" name="Oval 4">
              <a:extLst>
                <a:ext uri="{FF2B5EF4-FFF2-40B4-BE49-F238E27FC236}">
                  <a16:creationId xmlns:a16="http://schemas.microsoft.com/office/drawing/2014/main" id="{35AD6BA0-70EE-1C56-E918-768BB8CD4599}"/>
                </a:ext>
              </a:extLst>
            </p:cNvPr>
            <p:cNvSpPr/>
            <p:nvPr/>
          </p:nvSpPr>
          <p:spPr>
            <a:xfrm>
              <a:off x="1544879"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EB09BD07-EC6D-1D97-C4D4-31EC02192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7160" y="3001931"/>
              <a:ext cx="1057275" cy="1057275"/>
            </a:xfrm>
            <a:prstGeom prst="rect">
              <a:avLst/>
            </a:prstGeom>
          </p:spPr>
        </p:pic>
      </p:grpSp>
      <p:sp>
        <p:nvSpPr>
          <p:cNvPr id="7" name="Text Placeholder 4">
            <a:extLst>
              <a:ext uri="{FF2B5EF4-FFF2-40B4-BE49-F238E27FC236}">
                <a16:creationId xmlns:a16="http://schemas.microsoft.com/office/drawing/2014/main" id="{F972F0F5-3321-05A3-6788-A924FB50582C}"/>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Monitoring, Controlling &amp; Evaluation</a:t>
            </a:r>
          </a:p>
        </p:txBody>
      </p:sp>
      <p:sp>
        <p:nvSpPr>
          <p:cNvPr id="11" name="TextBox 5">
            <a:extLst>
              <a:ext uri="{FF2B5EF4-FFF2-40B4-BE49-F238E27FC236}">
                <a16:creationId xmlns:a16="http://schemas.microsoft.com/office/drawing/2014/main" id="{D5759A3C-1818-F15A-6E8D-663A6648E0E8}"/>
              </a:ext>
            </a:extLst>
          </p:cNvPr>
          <p:cNvSpPr txBox="1"/>
          <p:nvPr/>
        </p:nvSpPr>
        <p:spPr>
          <a:xfrm>
            <a:off x="1087613" y="1775251"/>
            <a:ext cx="5400776" cy="584775"/>
          </a:xfrm>
          <a:prstGeom prst="rect">
            <a:avLst/>
          </a:prstGeom>
          <a:noFill/>
        </p:spPr>
        <p:txBody>
          <a:bodyPr wrap="square" rtlCol="0">
            <a:spAutoFit/>
          </a:bodyPr>
          <a:lstStyle/>
          <a:p>
            <a:r>
              <a:rPr lang="en-US" sz="3200" b="1">
                <a:solidFill>
                  <a:srgbClr val="013B82"/>
                </a:solidFill>
                <a:latin typeface="Ubuntu"/>
              </a:rPr>
              <a:t>How to plan for risks?</a:t>
            </a:r>
          </a:p>
        </p:txBody>
      </p:sp>
      <p:pic>
        <p:nvPicPr>
          <p:cNvPr id="17" name="Graphic 16">
            <a:extLst>
              <a:ext uri="{FF2B5EF4-FFF2-40B4-BE49-F238E27FC236}">
                <a16:creationId xmlns:a16="http://schemas.microsoft.com/office/drawing/2014/main" id="{BDCCA4FB-100C-24A6-2AC8-976E1242FA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40771" y="2479238"/>
            <a:ext cx="2276635" cy="1899523"/>
          </a:xfrm>
          <a:prstGeom prst="rect">
            <a:avLst/>
          </a:prstGeom>
        </p:spPr>
      </p:pic>
      <p:sp>
        <p:nvSpPr>
          <p:cNvPr id="2" name="TextBox 1">
            <a:extLst>
              <a:ext uri="{FF2B5EF4-FFF2-40B4-BE49-F238E27FC236}">
                <a16:creationId xmlns:a16="http://schemas.microsoft.com/office/drawing/2014/main" id="{63FBEF47-36D5-E86F-D297-8C7FB642BE6E}"/>
              </a:ext>
            </a:extLst>
          </p:cNvPr>
          <p:cNvSpPr txBox="1"/>
          <p:nvPr/>
        </p:nvSpPr>
        <p:spPr>
          <a:xfrm>
            <a:off x="1087614" y="2479238"/>
            <a:ext cx="7666085" cy="2124364"/>
          </a:xfrm>
          <a:prstGeom prst="rect">
            <a:avLst/>
          </a:prstGeom>
          <a:noFill/>
        </p:spPr>
        <p:txBody>
          <a:bodyPr wrap="square" lIns="91440" tIns="45720" rIns="91440" bIns="45720" rtlCol="0" anchor="t">
            <a:spAutoFit/>
          </a:bodyPr>
          <a:lstStyle/>
          <a:p>
            <a:pPr marL="342900" indent="-342900">
              <a:lnSpc>
                <a:spcPct val="120000"/>
              </a:lnSpc>
              <a:spcAft>
                <a:spcPts val="1200"/>
              </a:spcAft>
              <a:buBlip>
                <a:blip r:embed="rId7"/>
              </a:buBlip>
            </a:pPr>
            <a:r>
              <a:rPr lang="en-US" sz="2400" b="1" dirty="0">
                <a:solidFill>
                  <a:srgbClr val="92278F"/>
                </a:solidFill>
                <a:latin typeface="Ubuntu Light"/>
                <a:ea typeface="Calibri"/>
                <a:cs typeface="Calibri"/>
                <a:sym typeface="Calibri"/>
              </a:rPr>
              <a:t>Think Ahead </a:t>
            </a:r>
            <a:r>
              <a:rPr lang="en-US" sz="2400" dirty="0">
                <a:solidFill>
                  <a:schemeClr val="tx1">
                    <a:lumMod val="75000"/>
                    <a:lumOff val="25000"/>
                  </a:schemeClr>
                </a:solidFill>
                <a:latin typeface="Ubuntu Light"/>
                <a:ea typeface="Calibri"/>
                <a:cs typeface="Calibri"/>
                <a:sym typeface="Calibri"/>
              </a:rPr>
              <a:t>– What could go wrong?</a:t>
            </a:r>
          </a:p>
          <a:p>
            <a:pPr marL="342900" indent="-342900">
              <a:lnSpc>
                <a:spcPct val="120000"/>
              </a:lnSpc>
              <a:buBlip>
                <a:blip r:embed="rId7"/>
              </a:buBlip>
            </a:pPr>
            <a:r>
              <a:rPr lang="en-US" sz="2400" b="1" dirty="0">
                <a:solidFill>
                  <a:srgbClr val="92278F"/>
                </a:solidFill>
                <a:latin typeface="Ubuntu Light"/>
                <a:ea typeface="Calibri"/>
                <a:cs typeface="Calibri"/>
                <a:sym typeface="Calibri"/>
              </a:rPr>
              <a:t>Sort Them </a:t>
            </a:r>
            <a:r>
              <a:rPr lang="en-US" sz="2400" dirty="0">
                <a:solidFill>
                  <a:schemeClr val="tx1">
                    <a:lumMod val="75000"/>
                    <a:lumOff val="25000"/>
                  </a:schemeClr>
                </a:solidFill>
                <a:latin typeface="Ubuntu Light"/>
                <a:ea typeface="Calibri"/>
                <a:cs typeface="Calibri"/>
                <a:sym typeface="Calibri"/>
              </a:rPr>
              <a:t>– Is it a risk or an issue?</a:t>
            </a:r>
          </a:p>
          <a:p>
            <a:pPr marL="358775" lvl="1">
              <a:lnSpc>
                <a:spcPct val="120000"/>
              </a:lnSpc>
              <a:spcAft>
                <a:spcPts val="1200"/>
              </a:spcAft>
            </a:pPr>
            <a:r>
              <a:rPr lang="en-US" sz="2400" b="1" dirty="0">
                <a:solidFill>
                  <a:schemeClr val="tx1">
                    <a:lumMod val="75000"/>
                    <a:lumOff val="25000"/>
                  </a:schemeClr>
                </a:solidFill>
                <a:latin typeface="Ubuntu Light"/>
                <a:ea typeface="Calibri"/>
                <a:cs typeface="Calibri"/>
              </a:rPr>
              <a:t>Risk</a:t>
            </a:r>
            <a:r>
              <a:rPr lang="en-US" sz="2400" dirty="0">
                <a:solidFill>
                  <a:schemeClr val="tx1">
                    <a:lumMod val="75000"/>
                    <a:lumOff val="25000"/>
                  </a:schemeClr>
                </a:solidFill>
                <a:latin typeface="Ubuntu Light"/>
                <a:ea typeface="Calibri"/>
                <a:cs typeface="Calibri"/>
              </a:rPr>
              <a:t> = </a:t>
            </a:r>
            <a:r>
              <a:rPr lang="en-US" sz="2400" i="1" dirty="0">
                <a:solidFill>
                  <a:schemeClr val="tx1">
                    <a:lumMod val="75000"/>
                    <a:lumOff val="25000"/>
                  </a:schemeClr>
                </a:solidFill>
                <a:latin typeface="Ubuntu Light"/>
                <a:ea typeface="Calibri"/>
                <a:cs typeface="Calibri"/>
              </a:rPr>
              <a:t>might</a:t>
            </a:r>
            <a:r>
              <a:rPr lang="en-US" sz="2400" dirty="0">
                <a:solidFill>
                  <a:schemeClr val="tx1">
                    <a:lumMod val="75000"/>
                    <a:lumOff val="25000"/>
                  </a:schemeClr>
                </a:solidFill>
                <a:latin typeface="Ubuntu Light"/>
                <a:ea typeface="Calibri"/>
                <a:cs typeface="Calibri"/>
              </a:rPr>
              <a:t> happen  </a:t>
            </a:r>
            <a:r>
              <a:rPr lang="en-US" sz="2400" b="1" dirty="0">
                <a:solidFill>
                  <a:srgbClr val="F68D1E"/>
                </a:solidFill>
                <a:latin typeface="Ubuntu Light"/>
                <a:ea typeface="Calibri"/>
                <a:cs typeface="Calibri"/>
              </a:rPr>
              <a:t>|</a:t>
            </a:r>
            <a:r>
              <a:rPr lang="en-US" sz="2400" dirty="0">
                <a:solidFill>
                  <a:schemeClr val="tx1">
                    <a:lumMod val="75000"/>
                    <a:lumOff val="25000"/>
                  </a:schemeClr>
                </a:solidFill>
                <a:latin typeface="Ubuntu Light"/>
                <a:ea typeface="Calibri"/>
                <a:cs typeface="Calibri"/>
              </a:rPr>
              <a:t>  </a:t>
            </a:r>
            <a:r>
              <a:rPr lang="en-US" sz="2400" b="1" dirty="0">
                <a:solidFill>
                  <a:schemeClr val="tx1">
                    <a:lumMod val="75000"/>
                    <a:lumOff val="25000"/>
                  </a:schemeClr>
                </a:solidFill>
                <a:latin typeface="Ubuntu Light"/>
                <a:ea typeface="Calibri"/>
                <a:cs typeface="Calibri"/>
              </a:rPr>
              <a:t>Issue</a:t>
            </a:r>
            <a:r>
              <a:rPr lang="en-US" sz="2400" dirty="0">
                <a:solidFill>
                  <a:schemeClr val="tx1">
                    <a:lumMod val="75000"/>
                    <a:lumOff val="25000"/>
                  </a:schemeClr>
                </a:solidFill>
                <a:latin typeface="Ubuntu Light"/>
                <a:ea typeface="Calibri"/>
                <a:cs typeface="Calibri"/>
              </a:rPr>
              <a:t> = </a:t>
            </a:r>
            <a:r>
              <a:rPr lang="en-US" sz="2400" i="1" dirty="0">
                <a:solidFill>
                  <a:schemeClr val="tx1">
                    <a:lumMod val="75000"/>
                    <a:lumOff val="25000"/>
                  </a:schemeClr>
                </a:solidFill>
                <a:latin typeface="Ubuntu Light"/>
                <a:ea typeface="Calibri"/>
                <a:cs typeface="Calibri"/>
              </a:rPr>
              <a:t>already</a:t>
            </a:r>
            <a:r>
              <a:rPr lang="en-US" sz="2400" dirty="0">
                <a:solidFill>
                  <a:schemeClr val="tx1">
                    <a:lumMod val="75000"/>
                    <a:lumOff val="25000"/>
                  </a:schemeClr>
                </a:solidFill>
                <a:latin typeface="Ubuntu Light"/>
                <a:ea typeface="Calibri"/>
                <a:cs typeface="Calibri"/>
              </a:rPr>
              <a:t> happening</a:t>
            </a:r>
            <a:endParaRPr lang="en-US" sz="2400" dirty="0">
              <a:solidFill>
                <a:schemeClr val="tx1">
                  <a:lumMod val="75000"/>
                  <a:lumOff val="25000"/>
                </a:schemeClr>
              </a:solidFill>
              <a:latin typeface="Ubuntu Light"/>
              <a:ea typeface="Calibri"/>
              <a:cs typeface="Calibri"/>
              <a:sym typeface="Calibri"/>
            </a:endParaRPr>
          </a:p>
          <a:p>
            <a:pPr marL="342900" indent="-342900">
              <a:lnSpc>
                <a:spcPct val="120000"/>
              </a:lnSpc>
              <a:spcAft>
                <a:spcPts val="600"/>
              </a:spcAft>
              <a:buBlip>
                <a:blip r:embed="rId7"/>
              </a:buBlip>
            </a:pPr>
            <a:r>
              <a:rPr lang="en-US" sz="2400" b="1" dirty="0">
                <a:solidFill>
                  <a:srgbClr val="92278F"/>
                </a:solidFill>
                <a:latin typeface="Ubuntu Light"/>
                <a:ea typeface="Calibri"/>
                <a:cs typeface="Calibri"/>
                <a:sym typeface="Calibri"/>
              </a:rPr>
              <a:t>Find Solutions </a:t>
            </a:r>
            <a:r>
              <a:rPr lang="en-US" sz="2400" dirty="0">
                <a:solidFill>
                  <a:schemeClr val="tx1">
                    <a:lumMod val="75000"/>
                    <a:lumOff val="25000"/>
                  </a:schemeClr>
                </a:solidFill>
                <a:latin typeface="Ubuntu Light"/>
                <a:ea typeface="Calibri"/>
                <a:cs typeface="Calibri"/>
                <a:sym typeface="Calibri"/>
              </a:rPr>
              <a:t>– How can we prevent or fix them?</a:t>
            </a:r>
          </a:p>
        </p:txBody>
      </p:sp>
      <p:sp>
        <p:nvSpPr>
          <p:cNvPr id="3" name="TextBox 8">
            <a:extLst>
              <a:ext uri="{FF2B5EF4-FFF2-40B4-BE49-F238E27FC236}">
                <a16:creationId xmlns:a16="http://schemas.microsoft.com/office/drawing/2014/main" id="{DE4BAC38-96D7-14E1-5DCB-AF3421E238C0}"/>
              </a:ext>
            </a:extLst>
          </p:cNvPr>
          <p:cNvSpPr txBox="1"/>
          <p:nvPr/>
        </p:nvSpPr>
        <p:spPr>
          <a:xfrm>
            <a:off x="1087613" y="5312664"/>
            <a:ext cx="6759417" cy="930191"/>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rgbClr val="013B82"/>
                </a:solidFill>
                <a:latin typeface="Ubuntu Light" panose="020B0304030602030204" pitchFamily="34" charset="0"/>
                <a:ea typeface="Ubuntu"/>
                <a:cs typeface="Ubuntu"/>
                <a:sym typeface="Ubuntu"/>
              </a:rPr>
              <a:t>By thinking ahead, you’ll be ready to handle challenges and keep your project on track!</a:t>
            </a:r>
          </a:p>
        </p:txBody>
      </p:sp>
    </p:spTree>
    <p:extLst>
      <p:ext uri="{BB962C8B-B14F-4D97-AF65-F5344CB8AC3E}">
        <p14:creationId xmlns:p14="http://schemas.microsoft.com/office/powerpoint/2010/main" val="8074998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A4E0F717-642B-2DA0-14D5-CFDE74090829}"/>
              </a:ext>
            </a:extLst>
          </p:cNvPr>
          <p:cNvGraphicFramePr>
            <a:graphicFrameLocks noGrp="1"/>
          </p:cNvGraphicFramePr>
          <p:nvPr>
            <p:extLst>
              <p:ext uri="{D42A27DB-BD31-4B8C-83A1-F6EECF244321}">
                <p14:modId xmlns:p14="http://schemas.microsoft.com/office/powerpoint/2010/main" val="2565300568"/>
              </p:ext>
            </p:extLst>
          </p:nvPr>
        </p:nvGraphicFramePr>
        <p:xfrm>
          <a:off x="2764220" y="4945297"/>
          <a:ext cx="6663560" cy="1422732"/>
        </p:xfrm>
        <a:graphic>
          <a:graphicData uri="http://schemas.openxmlformats.org/drawingml/2006/table">
            <a:tbl>
              <a:tblPr firstRow="1" bandRow="1">
                <a:tableStyleId>{5C22544A-7EE6-4342-B048-85BDC9FD1C3A}</a:tableStyleId>
              </a:tblPr>
              <a:tblGrid>
                <a:gridCol w="1665890">
                  <a:extLst>
                    <a:ext uri="{9D8B030D-6E8A-4147-A177-3AD203B41FA5}">
                      <a16:colId xmlns:a16="http://schemas.microsoft.com/office/drawing/2014/main" val="4245589463"/>
                    </a:ext>
                  </a:extLst>
                </a:gridCol>
                <a:gridCol w="1665890">
                  <a:extLst>
                    <a:ext uri="{9D8B030D-6E8A-4147-A177-3AD203B41FA5}">
                      <a16:colId xmlns:a16="http://schemas.microsoft.com/office/drawing/2014/main" val="2866524316"/>
                    </a:ext>
                  </a:extLst>
                </a:gridCol>
                <a:gridCol w="1665890">
                  <a:extLst>
                    <a:ext uri="{9D8B030D-6E8A-4147-A177-3AD203B41FA5}">
                      <a16:colId xmlns:a16="http://schemas.microsoft.com/office/drawing/2014/main" val="3657777365"/>
                    </a:ext>
                  </a:extLst>
                </a:gridCol>
                <a:gridCol w="1665890">
                  <a:extLst>
                    <a:ext uri="{9D8B030D-6E8A-4147-A177-3AD203B41FA5}">
                      <a16:colId xmlns:a16="http://schemas.microsoft.com/office/drawing/2014/main" val="1627605790"/>
                    </a:ext>
                  </a:extLst>
                </a:gridCol>
              </a:tblGrid>
              <a:tr h="350914">
                <a:tc>
                  <a:txBody>
                    <a:bodyPr/>
                    <a:lstStyle/>
                    <a:p>
                      <a:pPr algn="ctr"/>
                      <a:r>
                        <a:rPr lang="en-US" sz="1800" b="1">
                          <a:solidFill>
                            <a:srgbClr val="28752B"/>
                          </a:solidFill>
                          <a:effectLst/>
                          <a:latin typeface="Ubuntu" panose="020B0504030602030204" pitchFamily="34" charset="0"/>
                          <a:ea typeface="DengXian" panose="020B0503020204020204" pitchFamily="2" charset="-122"/>
                          <a:cs typeface="Arial" panose="020B0604020202020204" pitchFamily="34" charset="0"/>
                        </a:rPr>
                        <a:t>Low</a:t>
                      </a:r>
                      <a:endParaRPr lang="es-PA" sz="1700"/>
                    </a:p>
                  </a:txBody>
                  <a:tcPr marL="86527" marR="86527" marT="43263" marB="4326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a:solidFill>
                            <a:srgbClr val="B18906"/>
                          </a:solidFill>
                          <a:effectLst/>
                          <a:latin typeface="Ubuntu" panose="020B0504030602030204" pitchFamily="34" charset="0"/>
                          <a:ea typeface="DengXian" panose="020B0503020204020204" pitchFamily="2" charset="-122"/>
                          <a:cs typeface="Arial" panose="020B0604020202020204" pitchFamily="34" charset="0"/>
                        </a:rPr>
                        <a:t>Medium</a:t>
                      </a:r>
                      <a:endParaRPr lang="es-PA" sz="1700"/>
                    </a:p>
                  </a:txBody>
                  <a:tcPr marL="86527" marR="86527" marT="43263" marB="4326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a:solidFill>
                            <a:srgbClr val="985006"/>
                          </a:solidFill>
                          <a:effectLst/>
                          <a:latin typeface="Ubuntu" panose="020B0504030602030204" pitchFamily="34" charset="0"/>
                          <a:ea typeface="DengXian" panose="020B0503020204020204" pitchFamily="2" charset="-122"/>
                          <a:cs typeface="Arial" panose="020B0604020202020204" pitchFamily="34" charset="0"/>
                        </a:rPr>
                        <a:t>High</a:t>
                      </a:r>
                      <a:endParaRPr lang="es-PA" sz="1700"/>
                    </a:p>
                  </a:txBody>
                  <a:tcPr marL="86527" marR="86527" marT="43263" marB="4326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a:solidFill>
                            <a:srgbClr val="820000"/>
                          </a:solidFill>
                          <a:effectLst/>
                          <a:latin typeface="Ubuntu" panose="020B0504030602030204" pitchFamily="34" charset="0"/>
                          <a:ea typeface="DengXian" panose="020B0503020204020204" pitchFamily="2" charset="-122"/>
                          <a:cs typeface="Arial" panose="020B0604020202020204" pitchFamily="34" charset="0"/>
                        </a:rPr>
                        <a:t>Extreme</a:t>
                      </a:r>
                      <a:endParaRPr lang="es-PA" sz="1700"/>
                    </a:p>
                  </a:txBody>
                  <a:tcPr marL="86527" marR="86527" marT="43263" marB="43263">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3097855"/>
                  </a:ext>
                </a:extLst>
              </a:tr>
              <a:tr h="0">
                <a:tc>
                  <a:txBody>
                    <a:bodyPr/>
                    <a:lstStyle/>
                    <a:p>
                      <a:pPr marL="0" algn="ctr" defTabSz="914400" rtl="0" eaLnBrk="1" latinLnBrk="0" hangingPunct="1"/>
                      <a:r>
                        <a:rPr lang="en-US" sz="1600" b="1" kern="1200" noProof="0">
                          <a:solidFill>
                            <a:srgbClr val="595959"/>
                          </a:solidFill>
                          <a:effectLst/>
                          <a:latin typeface="Ubuntu Light" panose="020B0304030602030204" pitchFamily="34" charset="0"/>
                          <a:ea typeface="DengXian" panose="020B0503020204020204" pitchFamily="2" charset="-122"/>
                          <a:cs typeface="Arial" panose="020B0604020202020204" pitchFamily="34" charset="0"/>
                        </a:rPr>
                        <a:t>Snooze. </a:t>
                      </a:r>
                    </a:p>
                    <a:p>
                      <a:pPr marL="0" algn="ctr" defTabSz="914400" rtl="0" eaLnBrk="1" latinLnBrk="0" hangingPunct="1"/>
                      <a:r>
                        <a:rPr lang="en-US" sz="1600" kern="1200" noProof="0">
                          <a:solidFill>
                            <a:srgbClr val="595959"/>
                          </a:solidFill>
                          <a:effectLst/>
                          <a:latin typeface="Ubuntu Light" panose="020B0304030602030204" pitchFamily="34" charset="0"/>
                          <a:ea typeface="DengXian" panose="020B0503020204020204" pitchFamily="2" charset="-122"/>
                          <a:cs typeface="Arial" panose="020B0604020202020204" pitchFamily="34" charset="0"/>
                        </a:rPr>
                        <a:t>No big deal, continue as planned.</a:t>
                      </a:r>
                      <a:endParaRPr lang="es-PA" sz="1600" kern="12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txBody>
                  <a:tcPr marL="86527" marR="86527" marT="43263" marB="4326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a:solidFill>
                            <a:srgbClr val="595959"/>
                          </a:solidFill>
                          <a:effectLst/>
                          <a:latin typeface="Ubuntu Light" panose="020B0304030602030204" pitchFamily="34" charset="0"/>
                          <a:ea typeface="DengXian" panose="020B0503020204020204" pitchFamily="2" charset="-122"/>
                          <a:cs typeface="Arial" panose="020B0604020202020204" pitchFamily="34" charset="0"/>
                        </a:rPr>
                        <a:t>Thinking?</a:t>
                      </a:r>
                      <a:endParaRPr lang="en-US" sz="16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p>
                      <a:pPr algn="ctr"/>
                      <a:r>
                        <a:rPr lang="en-US" sz="16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Consider taking some action to reduce risk.</a:t>
                      </a:r>
                      <a:endParaRPr lang="es-PA" sz="1600"/>
                    </a:p>
                  </a:txBody>
                  <a:tcPr marL="86527" marR="86527" marT="43263" marB="4326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a:solidFill>
                            <a:srgbClr val="595959"/>
                          </a:solidFill>
                          <a:effectLst/>
                          <a:latin typeface="Ubuntu Light" panose="020B0304030602030204" pitchFamily="34" charset="0"/>
                          <a:ea typeface="DengXian" panose="020B0503020204020204" pitchFamily="2" charset="-122"/>
                          <a:cs typeface="Arial" panose="020B0604020202020204" pitchFamily="34" charset="0"/>
                        </a:rPr>
                        <a:t>Yikes.</a:t>
                      </a:r>
                      <a:endParaRPr lang="en-US" sz="1600">
                        <a:solidFill>
                          <a:srgbClr val="595959"/>
                        </a:solidFill>
                        <a:effectLst/>
                        <a:latin typeface="Ubuntu Light" panose="020B0304030602030204" pitchFamily="34" charset="0"/>
                        <a:ea typeface="DengXian" panose="020B0503020204020204" pitchFamily="2" charset="-122"/>
                        <a:cs typeface="Arial" panose="020B0604020202020204" pitchFamily="34" charset="0"/>
                      </a:endParaRPr>
                    </a:p>
                    <a:p>
                      <a:pPr algn="ctr"/>
                      <a:r>
                        <a:rPr lang="en-US" sz="16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Get help and adjust your plan.</a:t>
                      </a:r>
                      <a:endParaRPr lang="es-PA" sz="1600"/>
                    </a:p>
                  </a:txBody>
                  <a:tcPr marL="86527" marR="86527" marT="43263" marB="4326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a:solidFill>
                            <a:srgbClr val="595959"/>
                          </a:solidFill>
                          <a:effectLst/>
                          <a:latin typeface="Ubuntu Light" panose="020B0304030602030204" pitchFamily="34" charset="0"/>
                          <a:ea typeface="DengXian" panose="020B0503020204020204" pitchFamily="2" charset="-122"/>
                          <a:cs typeface="Arial" panose="020B0604020202020204" pitchFamily="34" charset="0"/>
                        </a:rPr>
                        <a:t>Full uh-oh</a:t>
                      </a:r>
                      <a:r>
                        <a:rPr lang="en-US" sz="16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a:t>
                      </a:r>
                    </a:p>
                    <a:p>
                      <a:pPr algn="ctr"/>
                      <a:r>
                        <a:rPr lang="en-US" sz="1600">
                          <a:solidFill>
                            <a:srgbClr val="595959"/>
                          </a:solidFill>
                          <a:effectLst/>
                          <a:latin typeface="Ubuntu Light" panose="020B0304030602030204" pitchFamily="34" charset="0"/>
                          <a:ea typeface="DengXian" panose="020B0503020204020204" pitchFamily="2" charset="-122"/>
                          <a:cs typeface="Arial" panose="020B0604020202020204" pitchFamily="34" charset="0"/>
                        </a:rPr>
                        <a:t>May need to pause or rethink the project.</a:t>
                      </a:r>
                      <a:endParaRPr lang="es-PA" sz="1600"/>
                    </a:p>
                  </a:txBody>
                  <a:tcPr marL="86527" marR="86527" marT="43263" marB="43263">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960164"/>
                  </a:ext>
                </a:extLst>
              </a:tr>
            </a:tbl>
          </a:graphicData>
        </a:graphic>
      </p:graphicFrame>
      <p:sp>
        <p:nvSpPr>
          <p:cNvPr id="6" name="Text Placeholder 6">
            <a:extLst>
              <a:ext uri="{FF2B5EF4-FFF2-40B4-BE49-F238E27FC236}">
                <a16:creationId xmlns:a16="http://schemas.microsoft.com/office/drawing/2014/main" id="{EFA34C10-127B-76FD-DEC8-B4BC0C7DEA5B}"/>
              </a:ext>
            </a:extLst>
          </p:cNvPr>
          <p:cNvSpPr txBox="1">
            <a:spLocks/>
          </p:cNvSpPr>
          <p:nvPr/>
        </p:nvSpPr>
        <p:spPr>
          <a:xfrm>
            <a:off x="628650" y="340049"/>
            <a:ext cx="9610725" cy="63374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0093D4"/>
                </a:solidFill>
                <a:latin typeface="Ubuntu" panose="020B0504030602030204" pitchFamily="34" charset="0"/>
              </a:rPr>
              <a:t>Risk Analysis  </a:t>
            </a:r>
          </a:p>
        </p:txBody>
      </p:sp>
      <p:sp>
        <p:nvSpPr>
          <p:cNvPr id="9" name="Text Placeholder 7">
            <a:extLst>
              <a:ext uri="{FF2B5EF4-FFF2-40B4-BE49-F238E27FC236}">
                <a16:creationId xmlns:a16="http://schemas.microsoft.com/office/drawing/2014/main" id="{B43BD230-79EB-E66D-C893-9B7DEF4F3B98}"/>
              </a:ext>
            </a:extLst>
          </p:cNvPr>
          <p:cNvSpPr>
            <a:spLocks noGrp="1"/>
          </p:cNvSpPr>
          <p:nvPr>
            <p:ph type="body" sz="quarter" idx="4294967295"/>
          </p:nvPr>
        </p:nvSpPr>
        <p:spPr>
          <a:xfrm>
            <a:off x="628650" y="984314"/>
            <a:ext cx="7400925" cy="466725"/>
          </a:xfrm>
        </p:spPr>
        <p:txBody>
          <a:bodyPr>
            <a:noAutofit/>
          </a:bodyPr>
          <a:lstStyle/>
          <a:p>
            <a:pPr marL="0" indent="0">
              <a:buNone/>
            </a:pPr>
            <a:r>
              <a:rPr lang="en-US">
                <a:solidFill>
                  <a:schemeClr val="tx1">
                    <a:lumMod val="65000"/>
                    <a:lumOff val="35000"/>
                  </a:schemeClr>
                </a:solidFill>
                <a:latin typeface="Ubuntu Light" panose="020B0304030602030204" pitchFamily="34" charset="0"/>
              </a:rPr>
              <a:t>Question:</a:t>
            </a:r>
            <a:r>
              <a:rPr lang="en-US">
                <a:solidFill>
                  <a:srgbClr val="013B82"/>
                </a:solidFill>
                <a:latin typeface="Ubuntu Light" panose="020B0304030602030204" pitchFamily="34" charset="0"/>
              </a:rPr>
              <a:t> </a:t>
            </a:r>
            <a:r>
              <a:rPr lang="en-US" b="1">
                <a:solidFill>
                  <a:srgbClr val="013B82"/>
                </a:solidFill>
                <a:latin typeface="Ubuntu Light" panose="020B0304030602030204" pitchFamily="34" charset="0"/>
              </a:rPr>
              <a:t>“How big is the risk?” </a:t>
            </a:r>
          </a:p>
        </p:txBody>
      </p:sp>
      <p:sp>
        <p:nvSpPr>
          <p:cNvPr id="11" name="TextBox 18">
            <a:extLst>
              <a:ext uri="{FF2B5EF4-FFF2-40B4-BE49-F238E27FC236}">
                <a16:creationId xmlns:a16="http://schemas.microsoft.com/office/drawing/2014/main" id="{5CE0367D-53AD-A8DD-CCB4-018E8E8478C1}"/>
              </a:ext>
            </a:extLst>
          </p:cNvPr>
          <p:cNvSpPr txBox="1"/>
          <p:nvPr/>
        </p:nvSpPr>
        <p:spPr>
          <a:xfrm>
            <a:off x="10079089" y="5931563"/>
            <a:ext cx="2276635" cy="738664"/>
          </a:xfrm>
          <a:prstGeom prst="rect">
            <a:avLst/>
          </a:prstGeom>
          <a:noFill/>
        </p:spPr>
        <p:txBody>
          <a:bodyPr wrap="square" rtlCol="0">
            <a:spAutoFit/>
          </a:bodyPr>
          <a:lstStyle/>
          <a:p>
            <a:pPr algn="ctr"/>
            <a:r>
              <a:rPr lang="en-US" sz="1400">
                <a:solidFill>
                  <a:srgbClr val="185EA8"/>
                </a:solidFill>
                <a:latin typeface="GT Walsheim Pro Condensed Black" panose="00000906000000000000" pitchFamily="2" charset="0"/>
              </a:rPr>
              <a:t>MONITORING, CONTROLLING &amp; EVALUATION</a:t>
            </a:r>
          </a:p>
        </p:txBody>
      </p:sp>
      <p:grpSp>
        <p:nvGrpSpPr>
          <p:cNvPr id="14" name="Group 13">
            <a:extLst>
              <a:ext uri="{FF2B5EF4-FFF2-40B4-BE49-F238E27FC236}">
                <a16:creationId xmlns:a16="http://schemas.microsoft.com/office/drawing/2014/main" id="{2AA8E98E-2C7E-D7EF-402B-75DDE4AE5995}"/>
              </a:ext>
            </a:extLst>
          </p:cNvPr>
          <p:cNvGrpSpPr/>
          <p:nvPr/>
        </p:nvGrpSpPr>
        <p:grpSpPr>
          <a:xfrm>
            <a:off x="10811100" y="5100742"/>
            <a:ext cx="812612" cy="812612"/>
            <a:chOff x="1544879" y="2719623"/>
            <a:chExt cx="1585213" cy="1585213"/>
          </a:xfrm>
        </p:grpSpPr>
        <p:sp>
          <p:nvSpPr>
            <p:cNvPr id="15" name="Oval 14">
              <a:extLst>
                <a:ext uri="{FF2B5EF4-FFF2-40B4-BE49-F238E27FC236}">
                  <a16:creationId xmlns:a16="http://schemas.microsoft.com/office/drawing/2014/main" id="{44FF1815-BAA3-310F-9BC2-0582BBD8BB55}"/>
                </a:ext>
              </a:extLst>
            </p:cNvPr>
            <p:cNvSpPr/>
            <p:nvPr/>
          </p:nvSpPr>
          <p:spPr>
            <a:xfrm>
              <a:off x="1544879"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E3D8C094-6423-B0B5-DAB4-B39A3E9177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7160" y="3001931"/>
              <a:ext cx="1057275" cy="1057275"/>
            </a:xfrm>
            <a:prstGeom prst="rect">
              <a:avLst/>
            </a:prstGeom>
          </p:spPr>
        </p:pic>
      </p:grpSp>
      <p:pic>
        <p:nvPicPr>
          <p:cNvPr id="17" name="Graphic 16">
            <a:extLst>
              <a:ext uri="{FF2B5EF4-FFF2-40B4-BE49-F238E27FC236}">
                <a16:creationId xmlns:a16="http://schemas.microsoft.com/office/drawing/2014/main" id="{1AA1F5AF-CA3A-5234-FE96-30C885F1B2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9731" y="3721880"/>
            <a:ext cx="895350" cy="1009650"/>
          </a:xfrm>
          <a:prstGeom prst="rect">
            <a:avLst/>
          </a:prstGeom>
        </p:spPr>
      </p:pic>
      <p:pic>
        <p:nvPicPr>
          <p:cNvPr id="18" name="Picture 17">
            <a:extLst>
              <a:ext uri="{FF2B5EF4-FFF2-40B4-BE49-F238E27FC236}">
                <a16:creationId xmlns:a16="http://schemas.microsoft.com/office/drawing/2014/main" id="{7D59794E-1703-C87B-315A-04B3403B0454}"/>
              </a:ext>
            </a:extLst>
          </p:cNvPr>
          <p:cNvPicPr>
            <a:picLocks noChangeAspect="1"/>
          </p:cNvPicPr>
          <p:nvPr/>
        </p:nvPicPr>
        <p:blipFill>
          <a:blip r:embed="rId7"/>
          <a:stretch>
            <a:fillRect/>
          </a:stretch>
        </p:blipFill>
        <p:spPr>
          <a:xfrm>
            <a:off x="10923534" y="282615"/>
            <a:ext cx="877942" cy="877942"/>
          </a:xfrm>
          <a:prstGeom prst="rect">
            <a:avLst/>
          </a:prstGeom>
        </p:spPr>
      </p:pic>
      <p:pic>
        <p:nvPicPr>
          <p:cNvPr id="20" name="Graphic 19">
            <a:extLst>
              <a:ext uri="{FF2B5EF4-FFF2-40B4-BE49-F238E27FC236}">
                <a16:creationId xmlns:a16="http://schemas.microsoft.com/office/drawing/2014/main" id="{5F4C3230-5A8F-7B8E-522A-521B8D6AB6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98710" y="2088494"/>
            <a:ext cx="6394579" cy="2822832"/>
          </a:xfrm>
          <a:prstGeom prst="rect">
            <a:avLst/>
          </a:prstGeom>
        </p:spPr>
      </p:pic>
      <p:sp>
        <p:nvSpPr>
          <p:cNvPr id="21" name="TextBox 20">
            <a:extLst>
              <a:ext uri="{FF2B5EF4-FFF2-40B4-BE49-F238E27FC236}">
                <a16:creationId xmlns:a16="http://schemas.microsoft.com/office/drawing/2014/main" id="{63072962-26EF-8CC8-A2E8-4172325812F4}"/>
              </a:ext>
            </a:extLst>
          </p:cNvPr>
          <p:cNvSpPr txBox="1"/>
          <p:nvPr/>
        </p:nvSpPr>
        <p:spPr>
          <a:xfrm>
            <a:off x="4283075" y="1542173"/>
            <a:ext cx="3746500" cy="461665"/>
          </a:xfrm>
          <a:prstGeom prst="rect">
            <a:avLst/>
          </a:prstGeom>
          <a:noFill/>
        </p:spPr>
        <p:txBody>
          <a:bodyPr wrap="square" rtlCol="0">
            <a:spAutoFit/>
          </a:bodyPr>
          <a:lstStyle/>
          <a:p>
            <a:pPr algn="ctr"/>
            <a:r>
              <a:rPr lang="en-US" sz="2400" b="1">
                <a:solidFill>
                  <a:schemeClr val="tx1">
                    <a:lumMod val="65000"/>
                    <a:lumOff val="35000"/>
                  </a:schemeClr>
                </a:solidFill>
                <a:latin typeface="Ubuntu" panose="020B0504030602030204" pitchFamily="34" charset="0"/>
              </a:rPr>
              <a:t>Risk Rating System</a:t>
            </a:r>
          </a:p>
        </p:txBody>
      </p:sp>
    </p:spTree>
    <p:extLst>
      <p:ext uri="{BB962C8B-B14F-4D97-AF65-F5344CB8AC3E}">
        <p14:creationId xmlns:p14="http://schemas.microsoft.com/office/powerpoint/2010/main" val="2506319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7227-66FC-43B9-E5EB-BFB65909C8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B447BB-0E62-2499-57E1-847D574C6953}"/>
              </a:ext>
            </a:extLst>
          </p:cNvPr>
          <p:cNvSpPr txBox="1"/>
          <p:nvPr/>
        </p:nvSpPr>
        <p:spPr>
          <a:xfrm>
            <a:off x="1979606" y="1906834"/>
            <a:ext cx="8232789" cy="646331"/>
          </a:xfrm>
          <a:prstGeom prst="rect">
            <a:avLst/>
          </a:prstGeom>
          <a:noFill/>
        </p:spPr>
        <p:txBody>
          <a:bodyPr wrap="square" rtlCol="0">
            <a:spAutoFit/>
          </a:bodyPr>
          <a:lstStyle/>
          <a:p>
            <a:pPr algn="ctr"/>
            <a:r>
              <a:rPr lang="en-US" sz="3600" b="1">
                <a:solidFill>
                  <a:srgbClr val="92278F"/>
                </a:solidFill>
                <a:latin typeface="GT Walsheim Pro Condensed Black" panose="00000906000000000000" pitchFamily="2" charset="0"/>
              </a:rPr>
              <a:t>FIVE PHASES OF PROJECT MANAGEMENT</a:t>
            </a:r>
          </a:p>
        </p:txBody>
      </p:sp>
      <p:sp>
        <p:nvSpPr>
          <p:cNvPr id="13" name="Text Placeholder 5">
            <a:extLst>
              <a:ext uri="{FF2B5EF4-FFF2-40B4-BE49-F238E27FC236}">
                <a16:creationId xmlns:a16="http://schemas.microsoft.com/office/drawing/2014/main" id="{2BBE0913-5CAA-F302-4492-CA94A4FCD56D}"/>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Box 18">
            <a:extLst>
              <a:ext uri="{FF2B5EF4-FFF2-40B4-BE49-F238E27FC236}">
                <a16:creationId xmlns:a16="http://schemas.microsoft.com/office/drawing/2014/main" id="{B1D6ED4B-03EE-6D48-AFE7-78E5858F0E76}"/>
              </a:ext>
            </a:extLst>
          </p:cNvPr>
          <p:cNvSpPr txBox="1"/>
          <p:nvPr/>
        </p:nvSpPr>
        <p:spPr>
          <a:xfrm>
            <a:off x="7347258" y="4379385"/>
            <a:ext cx="2276635" cy="1247944"/>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MONITORING, CONTROLLING &amp; EVALUATION</a:t>
            </a:r>
          </a:p>
        </p:txBody>
      </p:sp>
      <p:sp>
        <p:nvSpPr>
          <p:cNvPr id="14" name="Text Placeholder 4">
            <a:extLst>
              <a:ext uri="{FF2B5EF4-FFF2-40B4-BE49-F238E27FC236}">
                <a16:creationId xmlns:a16="http://schemas.microsoft.com/office/drawing/2014/main" id="{A17655F5-535E-2C71-FCE9-2C26544620B6}"/>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
        <p:nvSpPr>
          <p:cNvPr id="5" name="Oval 4">
            <a:extLst>
              <a:ext uri="{FF2B5EF4-FFF2-40B4-BE49-F238E27FC236}">
                <a16:creationId xmlns:a16="http://schemas.microsoft.com/office/drawing/2014/main" id="{E921B8E9-5FB4-8DD5-75E0-56F559188164}"/>
              </a:ext>
            </a:extLst>
          </p:cNvPr>
          <p:cNvSpPr/>
          <p:nvPr/>
        </p:nvSpPr>
        <p:spPr>
          <a:xfrm>
            <a:off x="9773261"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7">
            <a:extLst>
              <a:ext uri="{FF2B5EF4-FFF2-40B4-BE49-F238E27FC236}">
                <a16:creationId xmlns:a16="http://schemas.microsoft.com/office/drawing/2014/main" id="{B923E227-250E-89A0-B3E4-623B4B4154C8}"/>
              </a:ext>
            </a:extLst>
          </p:cNvPr>
          <p:cNvSpPr txBox="1"/>
          <p:nvPr/>
        </p:nvSpPr>
        <p:spPr>
          <a:xfrm>
            <a:off x="883644"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INITIATING</a:t>
            </a:r>
          </a:p>
        </p:txBody>
      </p:sp>
      <p:sp>
        <p:nvSpPr>
          <p:cNvPr id="11" name="TextBox 18">
            <a:extLst>
              <a:ext uri="{FF2B5EF4-FFF2-40B4-BE49-F238E27FC236}">
                <a16:creationId xmlns:a16="http://schemas.microsoft.com/office/drawing/2014/main" id="{75E9F955-2F1B-13DA-4A3C-F9F6A9FB14C6}"/>
              </a:ext>
            </a:extLst>
          </p:cNvPr>
          <p:cNvSpPr txBox="1"/>
          <p:nvPr/>
        </p:nvSpPr>
        <p:spPr>
          <a:xfrm>
            <a:off x="3102899" y="4379385"/>
            <a:ext cx="1640435"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PLANNING</a:t>
            </a:r>
          </a:p>
        </p:txBody>
      </p:sp>
      <p:sp>
        <p:nvSpPr>
          <p:cNvPr id="16" name="TextBox 18">
            <a:extLst>
              <a:ext uri="{FF2B5EF4-FFF2-40B4-BE49-F238E27FC236}">
                <a16:creationId xmlns:a16="http://schemas.microsoft.com/office/drawing/2014/main" id="{95E571EE-5088-9FAB-7353-B8E802F2F7EC}"/>
              </a:ext>
            </a:extLst>
          </p:cNvPr>
          <p:cNvSpPr txBox="1"/>
          <p:nvPr/>
        </p:nvSpPr>
        <p:spPr>
          <a:xfrm>
            <a:off x="5309988" y="4379385"/>
            <a:ext cx="1724039"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EXECUTING</a:t>
            </a:r>
          </a:p>
        </p:txBody>
      </p:sp>
      <p:sp>
        <p:nvSpPr>
          <p:cNvPr id="20" name="TextBox 18">
            <a:extLst>
              <a:ext uri="{FF2B5EF4-FFF2-40B4-BE49-F238E27FC236}">
                <a16:creationId xmlns:a16="http://schemas.microsoft.com/office/drawing/2014/main" id="{110437D7-4805-65F5-1CCB-63652257448F}"/>
              </a:ext>
            </a:extLst>
          </p:cNvPr>
          <p:cNvSpPr txBox="1"/>
          <p:nvPr/>
        </p:nvSpPr>
        <p:spPr>
          <a:xfrm>
            <a:off x="98502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22" name="Graphic 21">
            <a:extLst>
              <a:ext uri="{FF2B5EF4-FFF2-40B4-BE49-F238E27FC236}">
                <a16:creationId xmlns:a16="http://schemas.microsoft.com/office/drawing/2014/main" id="{D7D74761-8BCF-774E-7B6D-383A9F39F2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689" y="2897950"/>
            <a:ext cx="1123950" cy="1162050"/>
          </a:xfrm>
          <a:prstGeom prst="rect">
            <a:avLst/>
          </a:prstGeom>
        </p:spPr>
      </p:pic>
      <p:pic>
        <p:nvPicPr>
          <p:cNvPr id="23" name="Graphic 22">
            <a:extLst>
              <a:ext uri="{FF2B5EF4-FFF2-40B4-BE49-F238E27FC236}">
                <a16:creationId xmlns:a16="http://schemas.microsoft.com/office/drawing/2014/main" id="{FF37AF88-592B-C04E-F586-D650DBE1F9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3055" y="2978829"/>
            <a:ext cx="1000125" cy="1143000"/>
          </a:xfrm>
          <a:prstGeom prst="rect">
            <a:avLst/>
          </a:prstGeom>
        </p:spPr>
      </p:pic>
      <p:pic>
        <p:nvPicPr>
          <p:cNvPr id="24" name="Graphic 23">
            <a:extLst>
              <a:ext uri="{FF2B5EF4-FFF2-40B4-BE49-F238E27FC236}">
                <a16:creationId xmlns:a16="http://schemas.microsoft.com/office/drawing/2014/main" id="{8B694329-D1A5-79A3-01A6-DC08D400CA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1173" y="2916917"/>
            <a:ext cx="1266825" cy="1190625"/>
          </a:xfrm>
          <a:prstGeom prst="rect">
            <a:avLst/>
          </a:prstGeom>
        </p:spPr>
      </p:pic>
      <p:pic>
        <p:nvPicPr>
          <p:cNvPr id="25" name="Graphic 24">
            <a:extLst>
              <a:ext uri="{FF2B5EF4-FFF2-40B4-BE49-F238E27FC236}">
                <a16:creationId xmlns:a16="http://schemas.microsoft.com/office/drawing/2014/main" id="{091EC092-178A-B871-C0C6-DF8C308373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95437" y="3001931"/>
            <a:ext cx="1057275" cy="1057275"/>
          </a:xfrm>
          <a:prstGeom prst="rect">
            <a:avLst/>
          </a:prstGeom>
        </p:spPr>
      </p:pic>
      <p:pic>
        <p:nvPicPr>
          <p:cNvPr id="26" name="Graphic 25">
            <a:extLst>
              <a:ext uri="{FF2B5EF4-FFF2-40B4-BE49-F238E27FC236}">
                <a16:creationId xmlns:a16="http://schemas.microsoft.com/office/drawing/2014/main" id="{32647948-5B4C-EA46-E96A-DCECAC44AD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3528" y="2974943"/>
            <a:ext cx="971550" cy="1162050"/>
          </a:xfrm>
          <a:prstGeom prst="rect">
            <a:avLst/>
          </a:prstGeom>
        </p:spPr>
      </p:pic>
      <p:sp>
        <p:nvSpPr>
          <p:cNvPr id="28" name="Arrow: Chevron 27">
            <a:extLst>
              <a:ext uri="{FF2B5EF4-FFF2-40B4-BE49-F238E27FC236}">
                <a16:creationId xmlns:a16="http://schemas.microsoft.com/office/drawing/2014/main" id="{D89AB91E-D686-2FC7-3E1C-5AFB845F2C93}"/>
              </a:ext>
            </a:extLst>
          </p:cNvPr>
          <p:cNvSpPr/>
          <p:nvPr/>
        </p:nvSpPr>
        <p:spPr>
          <a:xfrm>
            <a:off x="2636322"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FC2F0CD7-5155-568C-7AA7-8C7D13FC24FC}"/>
              </a:ext>
            </a:extLst>
          </p:cNvPr>
          <p:cNvSpPr/>
          <p:nvPr/>
        </p:nvSpPr>
        <p:spPr>
          <a:xfrm>
            <a:off x="7255915"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30">
            <a:extLst>
              <a:ext uri="{FF2B5EF4-FFF2-40B4-BE49-F238E27FC236}">
                <a16:creationId xmlns:a16="http://schemas.microsoft.com/office/drawing/2014/main" id="{7BBDAB0E-5FDC-27CE-98D7-447BA7729E8D}"/>
              </a:ext>
            </a:extLst>
          </p:cNvPr>
          <p:cNvSpPr/>
          <p:nvPr/>
        </p:nvSpPr>
        <p:spPr>
          <a:xfrm>
            <a:off x="9336367" y="3341406"/>
            <a:ext cx="297976" cy="341646"/>
          </a:xfrm>
          <a:prstGeom prst="chevron">
            <a:avLst/>
          </a:prstGeom>
          <a:solidFill>
            <a:srgbClr val="013B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Graphic 34">
            <a:extLst>
              <a:ext uri="{FF2B5EF4-FFF2-40B4-BE49-F238E27FC236}">
                <a16:creationId xmlns:a16="http://schemas.microsoft.com/office/drawing/2014/main" id="{B75A06B9-30C5-8C43-E14D-41884A0108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13123" y="3119750"/>
            <a:ext cx="832177" cy="743015"/>
          </a:xfrm>
          <a:prstGeom prst="rect">
            <a:avLst/>
          </a:prstGeom>
        </p:spPr>
      </p:pic>
      <p:pic>
        <p:nvPicPr>
          <p:cNvPr id="36" name="Graphic 35">
            <a:extLst>
              <a:ext uri="{FF2B5EF4-FFF2-40B4-BE49-F238E27FC236}">
                <a16:creationId xmlns:a16="http://schemas.microsoft.com/office/drawing/2014/main" id="{1FFC379D-C9EA-AD3E-42AB-8503C93D87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07029" y="3107467"/>
            <a:ext cx="832177" cy="743015"/>
          </a:xfrm>
          <a:prstGeom prst="rect">
            <a:avLst/>
          </a:prstGeom>
        </p:spPr>
      </p:pic>
      <p:sp>
        <p:nvSpPr>
          <p:cNvPr id="37" name="Arrow: Chevron 36">
            <a:extLst>
              <a:ext uri="{FF2B5EF4-FFF2-40B4-BE49-F238E27FC236}">
                <a16:creationId xmlns:a16="http://schemas.microsoft.com/office/drawing/2014/main" id="{B0D24DA9-F002-FE9D-578A-A78677565545}"/>
              </a:ext>
            </a:extLst>
          </p:cNvPr>
          <p:cNvSpPr/>
          <p:nvPr/>
        </p:nvSpPr>
        <p:spPr>
          <a:xfrm>
            <a:off x="4812545" y="3341406"/>
            <a:ext cx="297976" cy="341646"/>
          </a:xfrm>
          <a:prstGeom prst="chevron">
            <a:avLst/>
          </a:prstGeom>
          <a:solidFill>
            <a:srgbClr val="185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D76810ED-C988-CCCC-3EBF-126A7B3402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8750675" y="3263729"/>
            <a:ext cx="1295118" cy="530786"/>
          </a:xfrm>
          <a:prstGeom prst="rect">
            <a:avLst/>
          </a:prstGeom>
        </p:spPr>
      </p:pic>
      <p:pic>
        <p:nvPicPr>
          <p:cNvPr id="7" name="Graphic 6">
            <a:extLst>
              <a:ext uri="{FF2B5EF4-FFF2-40B4-BE49-F238E27FC236}">
                <a16:creationId xmlns:a16="http://schemas.microsoft.com/office/drawing/2014/main" id="{7F307A4F-FEF0-5D8D-4AAB-7261A902E4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68496" y="3107467"/>
            <a:ext cx="832177" cy="743015"/>
          </a:xfrm>
          <a:prstGeom prst="rect">
            <a:avLst/>
          </a:prstGeom>
        </p:spPr>
      </p:pic>
      <p:pic>
        <p:nvPicPr>
          <p:cNvPr id="10" name="Graphic 9">
            <a:extLst>
              <a:ext uri="{FF2B5EF4-FFF2-40B4-BE49-F238E27FC236}">
                <a16:creationId xmlns:a16="http://schemas.microsoft.com/office/drawing/2014/main" id="{3F1AE216-531C-FC9C-4D5B-8250D69C3D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86339" y="3107467"/>
            <a:ext cx="832177" cy="743015"/>
          </a:xfrm>
          <a:prstGeom prst="rect">
            <a:avLst/>
          </a:prstGeom>
        </p:spPr>
      </p:pic>
    </p:spTree>
    <p:extLst>
      <p:ext uri="{BB962C8B-B14F-4D97-AF65-F5344CB8AC3E}">
        <p14:creationId xmlns:p14="http://schemas.microsoft.com/office/powerpoint/2010/main" val="349678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AF05-B365-1B1F-2857-1F9F489529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2EBE28-68E4-D8B6-65C5-0F8D65314E09}"/>
              </a:ext>
            </a:extLst>
          </p:cNvPr>
          <p:cNvSpPr txBox="1"/>
          <p:nvPr/>
        </p:nvSpPr>
        <p:spPr>
          <a:xfrm>
            <a:off x="4010668" y="2021068"/>
            <a:ext cx="4778828" cy="523220"/>
          </a:xfrm>
          <a:prstGeom prst="rect">
            <a:avLst/>
          </a:prstGeom>
          <a:noFill/>
        </p:spPr>
        <p:txBody>
          <a:bodyPr wrap="square" rtlCol="0">
            <a:spAutoFit/>
          </a:bodyPr>
          <a:lstStyle/>
          <a:p>
            <a:r>
              <a:rPr lang="en-US" sz="2800" b="1">
                <a:solidFill>
                  <a:srgbClr val="0095DA"/>
                </a:solidFill>
                <a:latin typeface="Ubuntu Light" panose="020B0304030602030204" pitchFamily="34" charset="0"/>
              </a:rPr>
              <a:t>Project examples</a:t>
            </a:r>
          </a:p>
        </p:txBody>
      </p:sp>
      <p:sp>
        <p:nvSpPr>
          <p:cNvPr id="5" name="TextBox 8">
            <a:extLst>
              <a:ext uri="{FF2B5EF4-FFF2-40B4-BE49-F238E27FC236}">
                <a16:creationId xmlns:a16="http://schemas.microsoft.com/office/drawing/2014/main" id="{6E95CDAF-09DD-D0E5-FE44-5313708C6746}"/>
              </a:ext>
            </a:extLst>
          </p:cNvPr>
          <p:cNvSpPr txBox="1"/>
          <p:nvPr/>
        </p:nvSpPr>
        <p:spPr>
          <a:xfrm>
            <a:off x="4045899" y="2663544"/>
            <a:ext cx="5747661" cy="1462452"/>
          </a:xfrm>
          <a:prstGeom prst="rect">
            <a:avLst/>
          </a:prstGeom>
          <a:noFill/>
        </p:spPr>
        <p:txBody>
          <a:bodyPr wrap="square" rtlCol="0">
            <a:spAutoFit/>
          </a:bodyPr>
          <a:lstStyle/>
          <a:p>
            <a:pPr lvl="0" rtl="0">
              <a:lnSpc>
                <a:spcPct val="120000"/>
              </a:lnSpc>
              <a:spcAft>
                <a:spcPts val="300"/>
              </a:spcAft>
            </a:pPr>
            <a:r>
              <a:rPr lang="en-US" b="1">
                <a:solidFill>
                  <a:srgbClr val="013B82"/>
                </a:solidFill>
                <a:latin typeface="Ubuntu Light" panose="020B0304030602030204" pitchFamily="34" charset="0"/>
                <a:cs typeface="Arial"/>
              </a:rPr>
              <a:t>Project idea #1</a:t>
            </a:r>
          </a:p>
          <a:p>
            <a:pPr lvl="0" rtl="0">
              <a:lnSpc>
                <a:spcPct val="120000"/>
              </a:lnSpc>
              <a:spcAft>
                <a:spcPts val="600"/>
              </a:spcAft>
            </a:pPr>
            <a:r>
              <a:rPr lang="en-US">
                <a:solidFill>
                  <a:schemeClr val="tx1">
                    <a:lumMod val="75000"/>
                    <a:lumOff val="25000"/>
                  </a:schemeClr>
                </a:solidFill>
                <a:latin typeface="Ubuntu Light" panose="020B0304030602030204" pitchFamily="34" charset="0"/>
                <a:cs typeface="Arial"/>
              </a:rPr>
              <a:t>Create a project to recruit, train, and engage athletes under the age of 25, increasing the percentage of this age group from 35% to 50% in 5 years. </a:t>
            </a:r>
          </a:p>
        </p:txBody>
      </p:sp>
      <p:sp>
        <p:nvSpPr>
          <p:cNvPr id="34" name="Text Placeholder 2">
            <a:extLst>
              <a:ext uri="{FF2B5EF4-FFF2-40B4-BE49-F238E27FC236}">
                <a16:creationId xmlns:a16="http://schemas.microsoft.com/office/drawing/2014/main" id="{A2B89559-075A-E2F3-886D-93DC1988F411}"/>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Key words and definitions</a:t>
            </a:r>
          </a:p>
        </p:txBody>
      </p:sp>
      <p:sp>
        <p:nvSpPr>
          <p:cNvPr id="35" name="Text Placeholder 4">
            <a:extLst>
              <a:ext uri="{FF2B5EF4-FFF2-40B4-BE49-F238E27FC236}">
                <a16:creationId xmlns:a16="http://schemas.microsoft.com/office/drawing/2014/main" id="{FBD050C1-78CF-238F-8567-7CA77B8038FE}"/>
              </a:ext>
            </a:extLst>
          </p:cNvPr>
          <p:cNvSpPr>
            <a:spLocks noGrp="1"/>
          </p:cNvSpPr>
          <p:nvPr>
            <p:ph type="body" sz="quarter" idx="11"/>
          </p:nvPr>
        </p:nvSpPr>
        <p:spPr>
          <a:xfrm>
            <a:off x="1498600" y="991026"/>
            <a:ext cx="3389086" cy="466684"/>
          </a:xfrm>
        </p:spPr>
        <p:txBody>
          <a:bodyPr>
            <a:normAutofit/>
          </a:bodyPr>
          <a:lstStyle/>
          <a:p>
            <a:r>
              <a:rPr lang="en-US" sz="2400">
                <a:solidFill>
                  <a:schemeClr val="bg2">
                    <a:lumMod val="50000"/>
                  </a:schemeClr>
                </a:solidFill>
              </a:rPr>
              <a:t>Project</a:t>
            </a:r>
          </a:p>
        </p:txBody>
      </p:sp>
      <p:sp>
        <p:nvSpPr>
          <p:cNvPr id="6" name="TextBox 5">
            <a:extLst>
              <a:ext uri="{FF2B5EF4-FFF2-40B4-BE49-F238E27FC236}">
                <a16:creationId xmlns:a16="http://schemas.microsoft.com/office/drawing/2014/main" id="{1D619B0E-B4D7-E2E6-29A0-EDF09ABCB832}"/>
              </a:ext>
            </a:extLst>
          </p:cNvPr>
          <p:cNvSpPr txBox="1"/>
          <p:nvPr/>
        </p:nvSpPr>
        <p:spPr>
          <a:xfrm>
            <a:off x="4010668" y="1670139"/>
            <a:ext cx="4170664" cy="400110"/>
          </a:xfrm>
          <a:prstGeom prst="rect">
            <a:avLst/>
          </a:prstGeom>
          <a:noFill/>
        </p:spPr>
        <p:txBody>
          <a:bodyPr wrap="square" rtlCol="0">
            <a:spAutoFit/>
          </a:bodyPr>
          <a:lstStyle/>
          <a:p>
            <a:r>
              <a:rPr lang="en-US" sz="2000" b="1">
                <a:solidFill>
                  <a:srgbClr val="013B82"/>
                </a:solidFill>
                <a:latin typeface="Ubuntu"/>
              </a:rPr>
              <a:t>What is a </a:t>
            </a:r>
            <a:r>
              <a:rPr lang="en-US" sz="2000" b="1">
                <a:solidFill>
                  <a:srgbClr val="F68D1E"/>
                </a:solidFill>
                <a:latin typeface="Ubuntu"/>
              </a:rPr>
              <a:t>Project</a:t>
            </a:r>
            <a:r>
              <a:rPr lang="en-US" sz="2000" b="1">
                <a:solidFill>
                  <a:srgbClr val="013B82"/>
                </a:solidFill>
                <a:latin typeface="Ubuntu"/>
              </a:rPr>
              <a:t>?</a:t>
            </a:r>
          </a:p>
        </p:txBody>
      </p:sp>
      <p:sp>
        <p:nvSpPr>
          <p:cNvPr id="7" name="TextBox 9">
            <a:extLst>
              <a:ext uri="{FF2B5EF4-FFF2-40B4-BE49-F238E27FC236}">
                <a16:creationId xmlns:a16="http://schemas.microsoft.com/office/drawing/2014/main" id="{1F656447-5B96-E4E3-9504-BE195219966F}"/>
              </a:ext>
            </a:extLst>
          </p:cNvPr>
          <p:cNvSpPr txBox="1"/>
          <p:nvPr/>
        </p:nvSpPr>
        <p:spPr>
          <a:xfrm>
            <a:off x="3972421" y="4245252"/>
            <a:ext cx="5821139" cy="1130053"/>
          </a:xfrm>
          <a:prstGeom prst="rect">
            <a:avLst/>
          </a:prstGeom>
          <a:noFill/>
        </p:spPr>
        <p:txBody>
          <a:bodyPr wrap="square" rtlCol="0">
            <a:spAutoFit/>
          </a:bodyPr>
          <a:lstStyle/>
          <a:p>
            <a:pPr marL="88900" lvl="0" rtl="0">
              <a:lnSpc>
                <a:spcPct val="120000"/>
              </a:lnSpc>
              <a:spcAft>
                <a:spcPts val="300"/>
              </a:spcAft>
            </a:pPr>
            <a:r>
              <a:rPr lang="en-US" b="1">
                <a:solidFill>
                  <a:srgbClr val="013B82"/>
                </a:solidFill>
                <a:latin typeface="Ubuntu Light" panose="020B0304030602030204" pitchFamily="34" charset="0"/>
                <a:cs typeface="Arial"/>
              </a:rPr>
              <a:t>Project idea #2</a:t>
            </a:r>
          </a:p>
          <a:p>
            <a:pPr marL="88900" lvl="0" rtl="0">
              <a:lnSpc>
                <a:spcPct val="120000"/>
              </a:lnSpc>
              <a:spcAft>
                <a:spcPts val="600"/>
              </a:spcAft>
            </a:pPr>
            <a:r>
              <a:rPr lang="en-US">
                <a:solidFill>
                  <a:schemeClr val="tx1">
                    <a:lumMod val="75000"/>
                    <a:lumOff val="25000"/>
                  </a:schemeClr>
                </a:solidFill>
                <a:latin typeface="Ubuntu Light" panose="020B0304030602030204" pitchFamily="34" charset="0"/>
                <a:cs typeface="Arial"/>
              </a:rPr>
              <a:t>Create a project to increase the number of volleyball teams by 50% to 40 teams over the next 3 years. </a:t>
            </a:r>
          </a:p>
        </p:txBody>
      </p:sp>
      <p:pic>
        <p:nvPicPr>
          <p:cNvPr id="2" name="Graphic 1">
            <a:extLst>
              <a:ext uri="{FF2B5EF4-FFF2-40B4-BE49-F238E27FC236}">
                <a16:creationId xmlns:a16="http://schemas.microsoft.com/office/drawing/2014/main" id="{CF8827A0-F80F-926E-5FA3-F5CCE0AABF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3383" y="2245392"/>
            <a:ext cx="1389188" cy="2638054"/>
          </a:xfrm>
          <a:prstGeom prst="rect">
            <a:avLst/>
          </a:prstGeom>
        </p:spPr>
      </p:pic>
      <p:pic>
        <p:nvPicPr>
          <p:cNvPr id="8" name="Graphic 7">
            <a:extLst>
              <a:ext uri="{FF2B5EF4-FFF2-40B4-BE49-F238E27FC236}">
                <a16:creationId xmlns:a16="http://schemas.microsoft.com/office/drawing/2014/main" id="{5B16308E-2316-0359-B307-B7F14C378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8600" y="4130291"/>
            <a:ext cx="2029524" cy="1340006"/>
          </a:xfrm>
          <a:prstGeom prst="rect">
            <a:avLst/>
          </a:prstGeom>
        </p:spPr>
      </p:pic>
    </p:spTree>
    <p:extLst>
      <p:ext uri="{BB962C8B-B14F-4D97-AF65-F5344CB8AC3E}">
        <p14:creationId xmlns:p14="http://schemas.microsoft.com/office/powerpoint/2010/main" val="8094451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BA90F-5740-B380-B331-7835BBAFF6D1}"/>
            </a:ext>
          </a:extLst>
        </p:cNvPr>
        <p:cNvGrpSpPr/>
        <p:nvPr/>
      </p:nvGrpSpPr>
      <p:grpSpPr>
        <a:xfrm>
          <a:off x="0" y="0"/>
          <a:ext cx="0" cy="0"/>
          <a:chOff x="0" y="0"/>
          <a:chExt cx="0" cy="0"/>
        </a:xfrm>
      </p:grpSpPr>
      <p:sp>
        <p:nvSpPr>
          <p:cNvPr id="13" name="Text Placeholder 5">
            <a:extLst>
              <a:ext uri="{FF2B5EF4-FFF2-40B4-BE49-F238E27FC236}">
                <a16:creationId xmlns:a16="http://schemas.microsoft.com/office/drawing/2014/main" id="{4DFE63B4-92C6-A3B4-644C-BD41ABD4CFD3}"/>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 name="Rectangle 2">
            <a:extLst>
              <a:ext uri="{FF2B5EF4-FFF2-40B4-BE49-F238E27FC236}">
                <a16:creationId xmlns:a16="http://schemas.microsoft.com/office/drawing/2014/main" id="{48EDACCB-FE8B-7963-5A3A-251E38F03880}"/>
              </a:ext>
            </a:extLst>
          </p:cNvPr>
          <p:cNvSpPr/>
          <p:nvPr/>
        </p:nvSpPr>
        <p:spPr>
          <a:xfrm>
            <a:off x="2422585" y="2781679"/>
            <a:ext cx="8200354" cy="1494884"/>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F4C9652C-3894-3634-8205-B93F8491A721}"/>
              </a:ext>
            </a:extLst>
          </p:cNvPr>
          <p:cNvSpPr txBox="1"/>
          <p:nvPr/>
        </p:nvSpPr>
        <p:spPr>
          <a:xfrm>
            <a:off x="3638932" y="3038694"/>
            <a:ext cx="6770647" cy="930191"/>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rgbClr val="013B82"/>
                </a:solidFill>
                <a:latin typeface="Ubuntu Light" panose="020B0304030602030204" pitchFamily="34" charset="0"/>
                <a:ea typeface="Ubuntu"/>
                <a:cs typeface="Ubuntu"/>
                <a:sym typeface="Ubuntu"/>
              </a:rPr>
              <a:t>Review the project to make sure </a:t>
            </a:r>
            <a:r>
              <a:rPr lang="en-US" sz="2400" b="1" i="0" u="none" strike="noStrike" cap="none" dirty="0">
                <a:solidFill>
                  <a:srgbClr val="013B82"/>
                </a:solidFill>
                <a:latin typeface="Ubuntu Light" panose="020B0304030602030204" pitchFamily="34" charset="0"/>
                <a:ea typeface="Ubuntu"/>
                <a:cs typeface="Ubuntu"/>
                <a:sym typeface="Ubuntu"/>
              </a:rPr>
              <a:t>all goals </a:t>
            </a:r>
            <a:br>
              <a:rPr lang="en-US" sz="2400" b="1" i="0" u="none" strike="noStrike" cap="none" dirty="0">
                <a:solidFill>
                  <a:srgbClr val="013B82"/>
                </a:solidFill>
                <a:latin typeface="Ubuntu Light" panose="020B0304030602030204" pitchFamily="34" charset="0"/>
                <a:ea typeface="Ubuntu"/>
                <a:cs typeface="Ubuntu"/>
                <a:sym typeface="Ubuntu"/>
              </a:rPr>
            </a:br>
            <a:r>
              <a:rPr lang="en-US" sz="2400" b="1" i="0" u="none" strike="noStrike" cap="none" dirty="0">
                <a:solidFill>
                  <a:srgbClr val="013B82"/>
                </a:solidFill>
                <a:latin typeface="Ubuntu Light" panose="020B0304030602030204" pitchFamily="34" charset="0"/>
                <a:ea typeface="Ubuntu"/>
                <a:cs typeface="Ubuntu"/>
                <a:sym typeface="Ubuntu"/>
              </a:rPr>
              <a:t>were met</a:t>
            </a:r>
            <a:r>
              <a:rPr lang="en-US" sz="2400" i="0" u="none" strike="noStrike" cap="none" dirty="0">
                <a:solidFill>
                  <a:srgbClr val="013B82"/>
                </a:solidFill>
                <a:latin typeface="Ubuntu Light" panose="020B0304030602030204" pitchFamily="34" charset="0"/>
                <a:ea typeface="Ubuntu"/>
                <a:cs typeface="Ubuntu"/>
                <a:sym typeface="Ubuntu"/>
              </a:rPr>
              <a:t> and officially close it.</a:t>
            </a:r>
          </a:p>
        </p:txBody>
      </p:sp>
      <p:sp>
        <p:nvSpPr>
          <p:cNvPr id="14" name="Text Placeholder 4">
            <a:extLst>
              <a:ext uri="{FF2B5EF4-FFF2-40B4-BE49-F238E27FC236}">
                <a16:creationId xmlns:a16="http://schemas.microsoft.com/office/drawing/2014/main" id="{A70AC959-3760-8968-46C5-080483853391}"/>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
        <p:nvSpPr>
          <p:cNvPr id="5" name="Oval 4">
            <a:extLst>
              <a:ext uri="{FF2B5EF4-FFF2-40B4-BE49-F238E27FC236}">
                <a16:creationId xmlns:a16="http://schemas.microsoft.com/office/drawing/2014/main" id="{B776FAB2-EF4F-027F-2D13-B3986FA641D3}"/>
              </a:ext>
            </a:extLst>
          </p:cNvPr>
          <p:cNvSpPr/>
          <p:nvPr/>
        </p:nvSpPr>
        <p:spPr>
          <a:xfrm>
            <a:off x="1569061"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8">
            <a:extLst>
              <a:ext uri="{FF2B5EF4-FFF2-40B4-BE49-F238E27FC236}">
                <a16:creationId xmlns:a16="http://schemas.microsoft.com/office/drawing/2014/main" id="{82613B76-18C0-C17A-35E6-E0C532FDF6EF}"/>
              </a:ext>
            </a:extLst>
          </p:cNvPr>
          <p:cNvSpPr txBox="1"/>
          <p:nvPr/>
        </p:nvSpPr>
        <p:spPr>
          <a:xfrm>
            <a:off x="16460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26" name="Graphic 25">
            <a:extLst>
              <a:ext uri="{FF2B5EF4-FFF2-40B4-BE49-F238E27FC236}">
                <a16:creationId xmlns:a16="http://schemas.microsoft.com/office/drawing/2014/main" id="{43975619-8EA9-9166-6D88-383DA5F2E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9328" y="2974943"/>
            <a:ext cx="971550" cy="1162050"/>
          </a:xfrm>
          <a:prstGeom prst="rect">
            <a:avLst/>
          </a:prstGeom>
        </p:spPr>
      </p:pic>
      <p:sp>
        <p:nvSpPr>
          <p:cNvPr id="31" name="Arrow: Chevron 30">
            <a:extLst>
              <a:ext uri="{FF2B5EF4-FFF2-40B4-BE49-F238E27FC236}">
                <a16:creationId xmlns:a16="http://schemas.microsoft.com/office/drawing/2014/main" id="{45424DAC-5217-9E20-9183-31AF8C398709}"/>
              </a:ext>
            </a:extLst>
          </p:cNvPr>
          <p:cNvSpPr/>
          <p:nvPr/>
        </p:nvSpPr>
        <p:spPr>
          <a:xfrm>
            <a:off x="3325553"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BB0A4DD8-F838-98A5-53EB-C5A5679CF5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46475" y="3263729"/>
            <a:ext cx="1295118" cy="530786"/>
          </a:xfrm>
          <a:prstGeom prst="rect">
            <a:avLst/>
          </a:prstGeom>
        </p:spPr>
      </p:pic>
    </p:spTree>
    <p:extLst>
      <p:ext uri="{BB962C8B-B14F-4D97-AF65-F5344CB8AC3E}">
        <p14:creationId xmlns:p14="http://schemas.microsoft.com/office/powerpoint/2010/main" val="349128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56BF1-6FFC-8E05-BDC7-A3E6F9E90570}"/>
            </a:ext>
          </a:extLst>
        </p:cNvPr>
        <p:cNvGrpSpPr/>
        <p:nvPr/>
      </p:nvGrpSpPr>
      <p:grpSpPr>
        <a:xfrm>
          <a:off x="0" y="0"/>
          <a:ext cx="0" cy="0"/>
          <a:chOff x="0" y="0"/>
          <a:chExt cx="0" cy="0"/>
        </a:xfrm>
      </p:grpSpPr>
      <p:sp>
        <p:nvSpPr>
          <p:cNvPr id="13" name="Text Placeholder 5">
            <a:extLst>
              <a:ext uri="{FF2B5EF4-FFF2-40B4-BE49-F238E27FC236}">
                <a16:creationId xmlns:a16="http://schemas.microsoft.com/office/drawing/2014/main" id="{2E6DC03F-9F04-57B0-48F0-03578A9AACD9}"/>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4" name="Text Placeholder 4">
            <a:extLst>
              <a:ext uri="{FF2B5EF4-FFF2-40B4-BE49-F238E27FC236}">
                <a16:creationId xmlns:a16="http://schemas.microsoft.com/office/drawing/2014/main" id="{CF9A93BB-524A-05CF-95AD-1571845BD717}"/>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
        <p:nvSpPr>
          <p:cNvPr id="5" name="Oval 4">
            <a:extLst>
              <a:ext uri="{FF2B5EF4-FFF2-40B4-BE49-F238E27FC236}">
                <a16:creationId xmlns:a16="http://schemas.microsoft.com/office/drawing/2014/main" id="{10064B1A-689A-6A22-5FA8-07994FF10E13}"/>
              </a:ext>
            </a:extLst>
          </p:cNvPr>
          <p:cNvSpPr/>
          <p:nvPr/>
        </p:nvSpPr>
        <p:spPr>
          <a:xfrm>
            <a:off x="1569061" y="2719623"/>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8">
            <a:extLst>
              <a:ext uri="{FF2B5EF4-FFF2-40B4-BE49-F238E27FC236}">
                <a16:creationId xmlns:a16="http://schemas.microsoft.com/office/drawing/2014/main" id="{471B4EC9-4607-7B67-065D-F1AC423E6A5D}"/>
              </a:ext>
            </a:extLst>
          </p:cNvPr>
          <p:cNvSpPr txBox="1"/>
          <p:nvPr/>
        </p:nvSpPr>
        <p:spPr>
          <a:xfrm>
            <a:off x="1646049" y="4379385"/>
            <a:ext cx="1458107" cy="479979"/>
          </a:xfrm>
          <a:prstGeom prst="rect">
            <a:avLst/>
          </a:prstGeom>
          <a:noFill/>
        </p:spPr>
        <p:txBody>
          <a:bodyPr wrap="square" rtlCol="0">
            <a:spAutoFit/>
          </a:bodyPr>
          <a:lstStyle/>
          <a:p>
            <a:pPr algn="ctr"/>
            <a:r>
              <a:rPr lang="en-US" sz="2400">
                <a:solidFill>
                  <a:srgbClr val="185EA8"/>
                </a:solidFill>
                <a:latin typeface="GT Walsheim Pro Condensed Black" panose="00000906000000000000" pitchFamily="2" charset="0"/>
              </a:rPr>
              <a:t>CLOSING</a:t>
            </a:r>
          </a:p>
        </p:txBody>
      </p:sp>
      <p:pic>
        <p:nvPicPr>
          <p:cNvPr id="26" name="Graphic 25">
            <a:extLst>
              <a:ext uri="{FF2B5EF4-FFF2-40B4-BE49-F238E27FC236}">
                <a16:creationId xmlns:a16="http://schemas.microsoft.com/office/drawing/2014/main" id="{DB5144E2-7E54-4DF8-8AE9-423DFC482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9328" y="2974943"/>
            <a:ext cx="971550" cy="1162050"/>
          </a:xfrm>
          <a:prstGeom prst="rect">
            <a:avLst/>
          </a:prstGeom>
        </p:spPr>
      </p:pic>
      <p:sp>
        <p:nvSpPr>
          <p:cNvPr id="31" name="Arrow: Chevron 30">
            <a:extLst>
              <a:ext uri="{FF2B5EF4-FFF2-40B4-BE49-F238E27FC236}">
                <a16:creationId xmlns:a16="http://schemas.microsoft.com/office/drawing/2014/main" id="{00BCB6A6-1D45-FEEB-ACBF-06CF6D37AFEA}"/>
              </a:ext>
            </a:extLst>
          </p:cNvPr>
          <p:cNvSpPr/>
          <p:nvPr/>
        </p:nvSpPr>
        <p:spPr>
          <a:xfrm>
            <a:off x="3325553" y="3341406"/>
            <a:ext cx="297976" cy="341646"/>
          </a:xfrm>
          <a:prstGeom prst="chevron">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2" name="Graphic 41">
            <a:extLst>
              <a:ext uri="{FF2B5EF4-FFF2-40B4-BE49-F238E27FC236}">
                <a16:creationId xmlns:a16="http://schemas.microsoft.com/office/drawing/2014/main" id="{752BC949-31B6-A3EE-F77A-C4955D16A2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46475" y="3263729"/>
            <a:ext cx="1295118" cy="530786"/>
          </a:xfrm>
          <a:prstGeom prst="rect">
            <a:avLst/>
          </a:prstGeom>
        </p:spPr>
      </p:pic>
      <p:sp>
        <p:nvSpPr>
          <p:cNvPr id="4" name="TextBox 8">
            <a:extLst>
              <a:ext uri="{FF2B5EF4-FFF2-40B4-BE49-F238E27FC236}">
                <a16:creationId xmlns:a16="http://schemas.microsoft.com/office/drawing/2014/main" id="{ECAD06C4-5703-F6C0-314D-DF7E52AEF466}"/>
              </a:ext>
            </a:extLst>
          </p:cNvPr>
          <p:cNvSpPr txBox="1"/>
          <p:nvPr/>
        </p:nvSpPr>
        <p:spPr>
          <a:xfrm>
            <a:off x="3793744" y="2283430"/>
            <a:ext cx="7737855" cy="486993"/>
          </a:xfrm>
          <a:prstGeom prst="rect">
            <a:avLst/>
          </a:prstGeom>
          <a:noFill/>
        </p:spPr>
        <p:txBody>
          <a:bodyPr wrap="square" rtlCol="0">
            <a:spAutoFit/>
          </a:bodyPr>
          <a:lstStyle/>
          <a:p>
            <a:pPr marL="106362">
              <a:lnSpc>
                <a:spcPct val="120000"/>
              </a:lnSpc>
              <a:spcAft>
                <a:spcPts val="600"/>
              </a:spcAft>
            </a:pPr>
            <a:r>
              <a:rPr lang="en-US" sz="2400" b="1" i="0" u="none" strike="noStrike" cap="none">
                <a:solidFill>
                  <a:srgbClr val="013B82"/>
                </a:solidFill>
                <a:latin typeface="Ubuntu Light" panose="020B0304030602030204" pitchFamily="34" charset="0"/>
                <a:ea typeface="Ubuntu"/>
                <a:cs typeface="Ubuntu"/>
                <a:sym typeface="Ubuntu"/>
              </a:rPr>
              <a:t>During the </a:t>
            </a:r>
            <a:r>
              <a:rPr lang="en-US" sz="2400" b="1" i="0" u="none" strike="noStrike" cap="none">
                <a:solidFill>
                  <a:srgbClr val="92278F"/>
                </a:solidFill>
                <a:latin typeface="Ubuntu Light" panose="020B0304030602030204" pitchFamily="34" charset="0"/>
                <a:ea typeface="Ubuntu"/>
                <a:cs typeface="Ubuntu"/>
                <a:sym typeface="Ubuntu"/>
              </a:rPr>
              <a:t>Closing </a:t>
            </a:r>
            <a:r>
              <a:rPr lang="en-US" sz="2400" b="1" i="0" u="none" strike="noStrike" cap="none">
                <a:solidFill>
                  <a:srgbClr val="013B82"/>
                </a:solidFill>
                <a:latin typeface="Ubuntu Light" panose="020B0304030602030204" pitchFamily="34" charset="0"/>
                <a:ea typeface="Ubuntu"/>
                <a:cs typeface="Ubuntu"/>
                <a:sym typeface="Ubuntu"/>
              </a:rPr>
              <a:t>of project management, you will:</a:t>
            </a:r>
          </a:p>
        </p:txBody>
      </p:sp>
      <p:sp>
        <p:nvSpPr>
          <p:cNvPr id="6" name="TextBox 5">
            <a:extLst>
              <a:ext uri="{FF2B5EF4-FFF2-40B4-BE49-F238E27FC236}">
                <a16:creationId xmlns:a16="http://schemas.microsoft.com/office/drawing/2014/main" id="{118E036E-9373-6A48-FF68-29719C364697}"/>
              </a:ext>
            </a:extLst>
          </p:cNvPr>
          <p:cNvSpPr txBox="1"/>
          <p:nvPr/>
        </p:nvSpPr>
        <p:spPr>
          <a:xfrm>
            <a:off x="3959082" y="2897904"/>
            <a:ext cx="7401560" cy="2047420"/>
          </a:xfrm>
          <a:prstGeom prst="rect">
            <a:avLst/>
          </a:prstGeom>
          <a:noFill/>
        </p:spPr>
        <p:txBody>
          <a:bodyPr wrap="square" rtlCol="0">
            <a:spAutoFit/>
          </a:bodyPr>
          <a:lstStyle/>
          <a:p>
            <a:pPr marL="342900" indent="-342900">
              <a:lnSpc>
                <a:spcPct val="120000"/>
              </a:lnSpc>
              <a:spcAft>
                <a:spcPts val="600"/>
              </a:spcAft>
              <a:buBlip>
                <a:blip r:embed="rId7"/>
              </a:buBlip>
            </a:pPr>
            <a:r>
              <a:rPr lang="en-US" sz="2400">
                <a:solidFill>
                  <a:schemeClr val="tx1">
                    <a:lumMod val="65000"/>
                    <a:lumOff val="35000"/>
                  </a:schemeClr>
                </a:solidFill>
                <a:latin typeface="Ubuntu Light"/>
                <a:ea typeface="Calibri"/>
                <a:cs typeface="Calibri"/>
                <a:sym typeface="Calibri"/>
              </a:rPr>
              <a:t>Document what you learned</a:t>
            </a:r>
          </a:p>
          <a:p>
            <a:pPr marL="342900" indent="-342900">
              <a:lnSpc>
                <a:spcPct val="120000"/>
              </a:lnSpc>
              <a:spcAft>
                <a:spcPts val="600"/>
              </a:spcAft>
              <a:buBlip>
                <a:blip r:embed="rId7"/>
              </a:buBlip>
            </a:pPr>
            <a:r>
              <a:rPr lang="en-US" sz="2400">
                <a:solidFill>
                  <a:schemeClr val="tx1">
                    <a:lumMod val="65000"/>
                    <a:lumOff val="35000"/>
                  </a:schemeClr>
                </a:solidFill>
                <a:latin typeface="Ubuntu Light"/>
                <a:ea typeface="Calibri"/>
                <a:cs typeface="Calibri"/>
                <a:sym typeface="Calibri"/>
              </a:rPr>
              <a:t>Complete any remaining requirements</a:t>
            </a:r>
          </a:p>
          <a:p>
            <a:pPr marL="342900" indent="-342900">
              <a:lnSpc>
                <a:spcPct val="120000"/>
              </a:lnSpc>
              <a:spcAft>
                <a:spcPts val="600"/>
              </a:spcAft>
              <a:buBlip>
                <a:blip r:embed="rId7"/>
              </a:buBlip>
            </a:pPr>
            <a:r>
              <a:rPr lang="en-US" sz="2400">
                <a:solidFill>
                  <a:schemeClr val="tx1">
                    <a:lumMod val="65000"/>
                    <a:lumOff val="35000"/>
                  </a:schemeClr>
                </a:solidFill>
                <a:latin typeface="Ubuntu Light"/>
                <a:ea typeface="Calibri"/>
                <a:cs typeface="Calibri"/>
                <a:sym typeface="Calibri"/>
              </a:rPr>
              <a:t>Create a report to share what you accomplished</a:t>
            </a:r>
          </a:p>
          <a:p>
            <a:pPr marL="342900" indent="-342900">
              <a:lnSpc>
                <a:spcPct val="120000"/>
              </a:lnSpc>
              <a:spcAft>
                <a:spcPts val="600"/>
              </a:spcAft>
              <a:buBlip>
                <a:blip r:embed="rId7"/>
              </a:buBlip>
            </a:pPr>
            <a:r>
              <a:rPr lang="en-US" sz="2400">
                <a:solidFill>
                  <a:schemeClr val="tx1">
                    <a:lumMod val="65000"/>
                    <a:lumOff val="35000"/>
                  </a:schemeClr>
                </a:solidFill>
                <a:latin typeface="Ubuntu Light"/>
                <a:ea typeface="Calibri"/>
                <a:cs typeface="Calibri"/>
                <a:sym typeface="Calibri"/>
              </a:rPr>
              <a:t>Celebrate with your team</a:t>
            </a:r>
          </a:p>
        </p:txBody>
      </p:sp>
    </p:spTree>
    <p:extLst>
      <p:ext uri="{BB962C8B-B14F-4D97-AF65-F5344CB8AC3E}">
        <p14:creationId xmlns:p14="http://schemas.microsoft.com/office/powerpoint/2010/main" val="32997117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5182A8-C0F2-0991-EFC4-D78C429D8D0B}"/>
              </a:ext>
            </a:extLst>
          </p:cNvPr>
          <p:cNvSpPr txBox="1"/>
          <p:nvPr/>
        </p:nvSpPr>
        <p:spPr>
          <a:xfrm>
            <a:off x="1498598" y="3350300"/>
            <a:ext cx="4876801" cy="1846659"/>
          </a:xfrm>
          <a:prstGeom prst="rect">
            <a:avLst/>
          </a:prstGeom>
          <a:noFill/>
        </p:spPr>
        <p:txBody>
          <a:bodyPr wrap="square" rtlCol="0">
            <a:spAutoFit/>
          </a:bodyPr>
          <a:lstStyle/>
          <a:p>
            <a:pPr>
              <a:spcAft>
                <a:spcPts val="1200"/>
              </a:spcAft>
              <a:buClr>
                <a:srgbClr val="0093D4"/>
              </a:buClr>
            </a:pPr>
            <a:r>
              <a:rPr lang="en-US" sz="2400" b="1">
                <a:solidFill>
                  <a:schemeClr val="bg1"/>
                </a:solidFill>
                <a:latin typeface="Ubuntu Light"/>
                <a:ea typeface="Calibri"/>
                <a:cs typeface="Calibri"/>
                <a:sym typeface="Calibri"/>
              </a:rPr>
              <a:t>Look at your project schedule.</a:t>
            </a:r>
          </a:p>
          <a:p>
            <a:pPr marL="342900" indent="-342900">
              <a:spcAft>
                <a:spcPts val="1200"/>
              </a:spcAft>
              <a:buClr>
                <a:srgbClr val="ED1C24"/>
              </a:buClr>
              <a:buSzPct val="120000"/>
              <a:buFont typeface="Wingdings" panose="05000000000000000000" pitchFamily="2" charset="2"/>
              <a:buChar char=""/>
            </a:pPr>
            <a:r>
              <a:rPr lang="en-US" sz="2000">
                <a:solidFill>
                  <a:schemeClr val="bg1"/>
                </a:solidFill>
                <a:latin typeface="Ubuntu" panose="020B0504030602030204" pitchFamily="34" charset="0"/>
                <a:ea typeface="Calibri"/>
                <a:cs typeface="Calibri"/>
                <a:sym typeface="Calibri"/>
              </a:rPr>
              <a:t>Have you checked off all your tasks?</a:t>
            </a:r>
          </a:p>
          <a:p>
            <a:pPr marL="342900" indent="-342900">
              <a:spcAft>
                <a:spcPts val="1200"/>
              </a:spcAft>
              <a:buClr>
                <a:srgbClr val="ED1C24"/>
              </a:buClr>
              <a:buSzPct val="120000"/>
              <a:buFont typeface="Wingdings" panose="05000000000000000000" pitchFamily="2" charset="2"/>
              <a:buChar char=""/>
            </a:pPr>
            <a:r>
              <a:rPr lang="en-US" sz="2000">
                <a:solidFill>
                  <a:schemeClr val="bg1"/>
                </a:solidFill>
                <a:latin typeface="Ubuntu" panose="020B0504030602030204" pitchFamily="34" charset="0"/>
                <a:ea typeface="Calibri"/>
                <a:cs typeface="Calibri"/>
                <a:sym typeface="Calibri"/>
              </a:rPr>
              <a:t>Review to see what is still missing.</a:t>
            </a:r>
          </a:p>
          <a:p>
            <a:pPr marL="342900" indent="-342900">
              <a:spcAft>
                <a:spcPts val="1200"/>
              </a:spcAft>
              <a:buClr>
                <a:srgbClr val="ED1C24"/>
              </a:buClr>
              <a:buSzPct val="120000"/>
              <a:buFont typeface="Wingdings" panose="05000000000000000000" pitchFamily="2" charset="2"/>
              <a:buChar char=""/>
            </a:pPr>
            <a:r>
              <a:rPr lang="en-US" sz="2000">
                <a:solidFill>
                  <a:schemeClr val="bg1"/>
                </a:solidFill>
                <a:latin typeface="Ubuntu" panose="020B0504030602030204" pitchFamily="34" charset="0"/>
                <a:ea typeface="Calibri"/>
                <a:cs typeface="Calibri"/>
                <a:sym typeface="Calibri"/>
              </a:rPr>
              <a:t>What needs to be completed?</a:t>
            </a:r>
          </a:p>
        </p:txBody>
      </p:sp>
      <p:grpSp>
        <p:nvGrpSpPr>
          <p:cNvPr id="17" name="Group 16">
            <a:extLst>
              <a:ext uri="{FF2B5EF4-FFF2-40B4-BE49-F238E27FC236}">
                <a16:creationId xmlns:a16="http://schemas.microsoft.com/office/drawing/2014/main" id="{30656334-6C0D-1685-172F-3C065B8E946D}"/>
              </a:ext>
            </a:extLst>
          </p:cNvPr>
          <p:cNvGrpSpPr/>
          <p:nvPr/>
        </p:nvGrpSpPr>
        <p:grpSpPr>
          <a:xfrm>
            <a:off x="10784378" y="5379376"/>
            <a:ext cx="1156254" cy="1196009"/>
            <a:chOff x="14188639" y="5284185"/>
            <a:chExt cx="1156254" cy="1196009"/>
          </a:xfrm>
        </p:grpSpPr>
        <p:sp>
          <p:nvSpPr>
            <p:cNvPr id="12" name="TextBox 18">
              <a:extLst>
                <a:ext uri="{FF2B5EF4-FFF2-40B4-BE49-F238E27FC236}">
                  <a16:creationId xmlns:a16="http://schemas.microsoft.com/office/drawing/2014/main" id="{810C1016-6E2E-C10B-8B15-49779A4506B2}"/>
                </a:ext>
              </a:extLst>
            </p:cNvPr>
            <p:cNvSpPr txBox="1"/>
            <p:nvPr/>
          </p:nvSpPr>
          <p:spPr>
            <a:xfrm>
              <a:off x="14188639" y="6141640"/>
              <a:ext cx="1156254"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CLOSING</a:t>
              </a:r>
            </a:p>
          </p:txBody>
        </p:sp>
        <p:grpSp>
          <p:nvGrpSpPr>
            <p:cNvPr id="16" name="Group 15">
              <a:extLst>
                <a:ext uri="{FF2B5EF4-FFF2-40B4-BE49-F238E27FC236}">
                  <a16:creationId xmlns:a16="http://schemas.microsoft.com/office/drawing/2014/main" id="{6B8FCB2A-3354-A044-86A0-BAAB248276A6}"/>
                </a:ext>
              </a:extLst>
            </p:cNvPr>
            <p:cNvGrpSpPr/>
            <p:nvPr/>
          </p:nvGrpSpPr>
          <p:grpSpPr>
            <a:xfrm>
              <a:off x="14353573" y="5284185"/>
              <a:ext cx="812613" cy="812613"/>
              <a:chOff x="12927257" y="2548799"/>
              <a:chExt cx="1585213" cy="1585213"/>
            </a:xfrm>
          </p:grpSpPr>
          <p:sp>
            <p:nvSpPr>
              <p:cNvPr id="6" name="Oval 5">
                <a:extLst>
                  <a:ext uri="{FF2B5EF4-FFF2-40B4-BE49-F238E27FC236}">
                    <a16:creationId xmlns:a16="http://schemas.microsoft.com/office/drawing/2014/main" id="{9F0C6F8E-592D-8FC9-40BA-0E4FDC6AC62B}"/>
                  </a:ext>
                </a:extLst>
              </p:cNvPr>
              <p:cNvSpPr/>
              <p:nvPr/>
            </p:nvSpPr>
            <p:spPr>
              <a:xfrm>
                <a:off x="12927257" y="2548799"/>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39E381D-A6B3-6D65-13F0-D96354C22C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7524" y="2804119"/>
                <a:ext cx="971550" cy="1162050"/>
              </a:xfrm>
              <a:prstGeom prst="rect">
                <a:avLst/>
              </a:prstGeom>
            </p:spPr>
          </p:pic>
        </p:grpSp>
      </p:grpSp>
      <p:sp>
        <p:nvSpPr>
          <p:cNvPr id="18" name="TextBox 5">
            <a:extLst>
              <a:ext uri="{FF2B5EF4-FFF2-40B4-BE49-F238E27FC236}">
                <a16:creationId xmlns:a16="http://schemas.microsoft.com/office/drawing/2014/main" id="{DE8269A4-B32C-11EA-05DB-7203FF3B1294}"/>
              </a:ext>
            </a:extLst>
          </p:cNvPr>
          <p:cNvSpPr txBox="1"/>
          <p:nvPr/>
        </p:nvSpPr>
        <p:spPr>
          <a:xfrm>
            <a:off x="1498599" y="2059143"/>
            <a:ext cx="5008728" cy="1077218"/>
          </a:xfrm>
          <a:prstGeom prst="rect">
            <a:avLst/>
          </a:prstGeom>
          <a:noFill/>
        </p:spPr>
        <p:txBody>
          <a:bodyPr wrap="square" rtlCol="0">
            <a:spAutoFit/>
          </a:bodyPr>
          <a:lstStyle/>
          <a:p>
            <a:r>
              <a:rPr lang="en-US" sz="3200" b="1">
                <a:solidFill>
                  <a:srgbClr val="013B82"/>
                </a:solidFill>
                <a:latin typeface="Ubuntu"/>
              </a:rPr>
              <a:t>Finalize Your Project Plan and Schedule</a:t>
            </a:r>
          </a:p>
        </p:txBody>
      </p:sp>
      <p:pic>
        <p:nvPicPr>
          <p:cNvPr id="23" name="Picture 22">
            <a:extLst>
              <a:ext uri="{FF2B5EF4-FFF2-40B4-BE49-F238E27FC236}">
                <a16:creationId xmlns:a16="http://schemas.microsoft.com/office/drawing/2014/main" id="{9F4809C2-6DD6-4BA0-9F43-3EFC40EB01DE}"/>
              </a:ext>
            </a:extLst>
          </p:cNvPr>
          <p:cNvPicPr>
            <a:picLocks noChangeAspect="1"/>
          </p:cNvPicPr>
          <p:nvPr/>
        </p:nvPicPr>
        <p:blipFill>
          <a:blip r:embed="rId5"/>
          <a:stretch>
            <a:fillRect/>
          </a:stretch>
        </p:blipFill>
        <p:spPr>
          <a:xfrm>
            <a:off x="6651170" y="2214698"/>
            <a:ext cx="4597401" cy="2794896"/>
          </a:xfrm>
          <a:prstGeom prst="rect">
            <a:avLst/>
          </a:prstGeom>
          <a:ln w="57150">
            <a:solidFill>
              <a:srgbClr val="DDF5FF"/>
            </a:solidFill>
          </a:ln>
        </p:spPr>
      </p:pic>
      <p:sp>
        <p:nvSpPr>
          <p:cNvPr id="32" name="Text Placeholder 5">
            <a:extLst>
              <a:ext uri="{FF2B5EF4-FFF2-40B4-BE49-F238E27FC236}">
                <a16:creationId xmlns:a16="http://schemas.microsoft.com/office/drawing/2014/main" id="{75B9B64F-7433-9175-BFA6-B01E17D9B269}"/>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 Placeholder 4">
            <a:extLst>
              <a:ext uri="{FF2B5EF4-FFF2-40B4-BE49-F238E27FC236}">
                <a16:creationId xmlns:a16="http://schemas.microsoft.com/office/drawing/2014/main" id="{1245A26B-9112-4459-A8B7-F1FF69968D76}"/>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Tree>
    <p:extLst>
      <p:ext uri="{BB962C8B-B14F-4D97-AF65-F5344CB8AC3E}">
        <p14:creationId xmlns:p14="http://schemas.microsoft.com/office/powerpoint/2010/main" val="3613765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FC66-62A5-F60A-5280-FB86A7533DD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DA4C5B4-7E58-AD84-438B-D97E17557EF4}"/>
              </a:ext>
            </a:extLst>
          </p:cNvPr>
          <p:cNvSpPr txBox="1"/>
          <p:nvPr/>
        </p:nvSpPr>
        <p:spPr>
          <a:xfrm>
            <a:off x="7400897" y="2955586"/>
            <a:ext cx="4597402" cy="1200329"/>
          </a:xfrm>
          <a:prstGeom prst="rect">
            <a:avLst/>
          </a:prstGeom>
          <a:noFill/>
        </p:spPr>
        <p:txBody>
          <a:bodyPr wrap="square" rtlCol="0">
            <a:spAutoFit/>
          </a:bodyPr>
          <a:lstStyle/>
          <a:p>
            <a:pPr>
              <a:spcAft>
                <a:spcPts val="1200"/>
              </a:spcAft>
              <a:buClr>
                <a:srgbClr val="0093D4"/>
              </a:buClr>
            </a:pPr>
            <a:r>
              <a:rPr lang="en-US" sz="2400">
                <a:solidFill>
                  <a:schemeClr val="tx1">
                    <a:lumMod val="65000"/>
                    <a:lumOff val="35000"/>
                  </a:schemeClr>
                </a:solidFill>
                <a:latin typeface="Ubuntu" panose="020B0504030602030204" pitchFamily="34" charset="0"/>
                <a:ea typeface="Calibri"/>
                <a:cs typeface="Calibri"/>
                <a:sym typeface="Calibri"/>
              </a:rPr>
              <a:t>Send thank-you notes, give shout-outs, or celebrate together. </a:t>
            </a:r>
          </a:p>
        </p:txBody>
      </p:sp>
      <p:grpSp>
        <p:nvGrpSpPr>
          <p:cNvPr id="17" name="Group 16">
            <a:extLst>
              <a:ext uri="{FF2B5EF4-FFF2-40B4-BE49-F238E27FC236}">
                <a16:creationId xmlns:a16="http://schemas.microsoft.com/office/drawing/2014/main" id="{3DDE4032-7C2C-09E7-6AED-94D550F8F9C4}"/>
              </a:ext>
            </a:extLst>
          </p:cNvPr>
          <p:cNvGrpSpPr/>
          <p:nvPr/>
        </p:nvGrpSpPr>
        <p:grpSpPr>
          <a:xfrm>
            <a:off x="10784378" y="5379376"/>
            <a:ext cx="1156254" cy="1196009"/>
            <a:chOff x="14188639" y="5284185"/>
            <a:chExt cx="1156254" cy="1196009"/>
          </a:xfrm>
        </p:grpSpPr>
        <p:sp>
          <p:nvSpPr>
            <p:cNvPr id="12" name="TextBox 18">
              <a:extLst>
                <a:ext uri="{FF2B5EF4-FFF2-40B4-BE49-F238E27FC236}">
                  <a16:creationId xmlns:a16="http://schemas.microsoft.com/office/drawing/2014/main" id="{409653AA-DDF2-5336-9FE4-8540600B9516}"/>
                </a:ext>
              </a:extLst>
            </p:cNvPr>
            <p:cNvSpPr txBox="1"/>
            <p:nvPr/>
          </p:nvSpPr>
          <p:spPr>
            <a:xfrm>
              <a:off x="14188639" y="6141640"/>
              <a:ext cx="1156254"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CLOSING</a:t>
              </a:r>
            </a:p>
          </p:txBody>
        </p:sp>
        <p:grpSp>
          <p:nvGrpSpPr>
            <p:cNvPr id="16" name="Group 15">
              <a:extLst>
                <a:ext uri="{FF2B5EF4-FFF2-40B4-BE49-F238E27FC236}">
                  <a16:creationId xmlns:a16="http://schemas.microsoft.com/office/drawing/2014/main" id="{395DD832-91C0-572B-626D-0CB5AA66F4C0}"/>
                </a:ext>
              </a:extLst>
            </p:cNvPr>
            <p:cNvGrpSpPr/>
            <p:nvPr/>
          </p:nvGrpSpPr>
          <p:grpSpPr>
            <a:xfrm>
              <a:off x="14353573" y="5284185"/>
              <a:ext cx="812613" cy="812613"/>
              <a:chOff x="12927257" y="2548799"/>
              <a:chExt cx="1585213" cy="1585213"/>
            </a:xfrm>
          </p:grpSpPr>
          <p:sp>
            <p:nvSpPr>
              <p:cNvPr id="6" name="Oval 5">
                <a:extLst>
                  <a:ext uri="{FF2B5EF4-FFF2-40B4-BE49-F238E27FC236}">
                    <a16:creationId xmlns:a16="http://schemas.microsoft.com/office/drawing/2014/main" id="{9F66DDC5-90CD-C67F-9DB7-338AF6BF2206}"/>
                  </a:ext>
                </a:extLst>
              </p:cNvPr>
              <p:cNvSpPr/>
              <p:nvPr/>
            </p:nvSpPr>
            <p:spPr>
              <a:xfrm>
                <a:off x="12927257" y="2548799"/>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635B93A4-E565-C0BD-93CD-8A32679038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7524" y="2804119"/>
                <a:ext cx="971550" cy="1162050"/>
              </a:xfrm>
              <a:prstGeom prst="rect">
                <a:avLst/>
              </a:prstGeom>
            </p:spPr>
          </p:pic>
        </p:grpSp>
      </p:grpSp>
      <p:sp>
        <p:nvSpPr>
          <p:cNvPr id="18" name="TextBox 5">
            <a:extLst>
              <a:ext uri="{FF2B5EF4-FFF2-40B4-BE49-F238E27FC236}">
                <a16:creationId xmlns:a16="http://schemas.microsoft.com/office/drawing/2014/main" id="{6181C1A6-E254-0319-B107-9274ECABFB03}"/>
              </a:ext>
            </a:extLst>
          </p:cNvPr>
          <p:cNvSpPr txBox="1"/>
          <p:nvPr/>
        </p:nvSpPr>
        <p:spPr>
          <a:xfrm>
            <a:off x="7400897" y="2370811"/>
            <a:ext cx="5008728" cy="584775"/>
          </a:xfrm>
          <a:prstGeom prst="rect">
            <a:avLst/>
          </a:prstGeom>
          <a:noFill/>
        </p:spPr>
        <p:txBody>
          <a:bodyPr wrap="square" rtlCol="0">
            <a:spAutoFit/>
          </a:bodyPr>
          <a:lstStyle/>
          <a:p>
            <a:r>
              <a:rPr lang="en-US" sz="3200" b="1">
                <a:solidFill>
                  <a:srgbClr val="0095DA"/>
                </a:solidFill>
                <a:latin typeface="Ubuntu"/>
              </a:rPr>
              <a:t>Show Appreciation</a:t>
            </a:r>
          </a:p>
        </p:txBody>
      </p:sp>
      <p:sp>
        <p:nvSpPr>
          <p:cNvPr id="32" name="Text Placeholder 5">
            <a:extLst>
              <a:ext uri="{FF2B5EF4-FFF2-40B4-BE49-F238E27FC236}">
                <a16:creationId xmlns:a16="http://schemas.microsoft.com/office/drawing/2014/main" id="{128C14AA-0F21-D456-3496-AC594C698A66}"/>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33" name="Text Placeholder 4">
            <a:extLst>
              <a:ext uri="{FF2B5EF4-FFF2-40B4-BE49-F238E27FC236}">
                <a16:creationId xmlns:a16="http://schemas.microsoft.com/office/drawing/2014/main" id="{3E826D3E-D8C0-8787-29FC-F54D824556B2}"/>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pic>
        <p:nvPicPr>
          <p:cNvPr id="9" name="Picture 8">
            <a:extLst>
              <a:ext uri="{FF2B5EF4-FFF2-40B4-BE49-F238E27FC236}">
                <a16:creationId xmlns:a16="http://schemas.microsoft.com/office/drawing/2014/main" id="{F82A72EB-68E5-480F-7F17-06DE19119E2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0" y="1827257"/>
            <a:ext cx="6184900" cy="4123266"/>
          </a:xfrm>
          <a:prstGeom prst="rect">
            <a:avLst/>
          </a:prstGeom>
          <a:ln w="38100">
            <a:solidFill>
              <a:srgbClr val="0095DA"/>
            </a:solidFill>
          </a:ln>
        </p:spPr>
      </p:pic>
    </p:spTree>
    <p:extLst>
      <p:ext uri="{BB962C8B-B14F-4D97-AF65-F5344CB8AC3E}">
        <p14:creationId xmlns:p14="http://schemas.microsoft.com/office/powerpoint/2010/main" val="35896986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7160C-A462-037E-0442-B390B96CD660}"/>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9A3E8EFA-88B4-E4A2-E001-3647CA0A6F56}"/>
              </a:ext>
            </a:extLst>
          </p:cNvPr>
          <p:cNvGrpSpPr/>
          <p:nvPr/>
        </p:nvGrpSpPr>
        <p:grpSpPr>
          <a:xfrm>
            <a:off x="0" y="1577940"/>
            <a:ext cx="4778829" cy="4778829"/>
            <a:chOff x="-165099" y="1638300"/>
            <a:chExt cx="4892788" cy="4892788"/>
          </a:xfrm>
          <a:solidFill>
            <a:srgbClr val="0095DA"/>
          </a:solidFill>
        </p:grpSpPr>
        <p:sp>
          <p:nvSpPr>
            <p:cNvPr id="27" name="Rectangle 26">
              <a:extLst>
                <a:ext uri="{FF2B5EF4-FFF2-40B4-BE49-F238E27FC236}">
                  <a16:creationId xmlns:a16="http://schemas.microsoft.com/office/drawing/2014/main" id="{3CA01759-8352-7362-34AF-6E94C7744044}"/>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28" name="Oval 27">
              <a:extLst>
                <a:ext uri="{FF2B5EF4-FFF2-40B4-BE49-F238E27FC236}">
                  <a16:creationId xmlns:a16="http://schemas.microsoft.com/office/drawing/2014/main" id="{4260112C-2145-5062-2A64-BED007745276}"/>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4" name="Text Placeholder 6">
            <a:extLst>
              <a:ext uri="{FF2B5EF4-FFF2-40B4-BE49-F238E27FC236}">
                <a16:creationId xmlns:a16="http://schemas.microsoft.com/office/drawing/2014/main" id="{3B8F8850-E329-033C-F1BB-AC4F53660E97}"/>
              </a:ext>
            </a:extLst>
          </p:cNvPr>
          <p:cNvSpPr txBox="1">
            <a:spLocks/>
          </p:cNvSpPr>
          <p:nvPr/>
        </p:nvSpPr>
        <p:spPr>
          <a:xfrm>
            <a:off x="468932" y="2942701"/>
            <a:ext cx="3831549" cy="170052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7F7F7F"/>
                </a:solidFill>
                <a:latin typeface="Ubuntu Light" panose="020B03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200" b="1">
                <a:solidFill>
                  <a:srgbClr val="013B82"/>
                </a:solidFill>
                <a:latin typeface="Ubuntu" panose="020B0504030602030204" pitchFamily="34" charset="0"/>
              </a:rPr>
              <a:t>Telling</a:t>
            </a:r>
          </a:p>
          <a:p>
            <a:pPr>
              <a:lnSpc>
                <a:spcPct val="100000"/>
              </a:lnSpc>
              <a:spcBef>
                <a:spcPts val="0"/>
              </a:spcBef>
            </a:pPr>
            <a:r>
              <a:rPr lang="en-US" sz="3200" b="1">
                <a:solidFill>
                  <a:srgbClr val="013B82"/>
                </a:solidFill>
                <a:latin typeface="Ubuntu" panose="020B0504030602030204" pitchFamily="34" charset="0"/>
              </a:rPr>
              <a:t>the </a:t>
            </a:r>
            <a:r>
              <a:rPr lang="en-US" sz="3200" b="1">
                <a:solidFill>
                  <a:schemeClr val="bg1"/>
                </a:solidFill>
                <a:latin typeface="Ubuntu" panose="020B0504030602030204" pitchFamily="34" charset="0"/>
              </a:rPr>
              <a:t>story of your project </a:t>
            </a:r>
            <a:r>
              <a:rPr lang="en-US" sz="3200" b="1">
                <a:solidFill>
                  <a:srgbClr val="013B82"/>
                </a:solidFill>
                <a:latin typeface="Ubuntu" panose="020B0504030602030204" pitchFamily="34" charset="0"/>
              </a:rPr>
              <a:t>is important </a:t>
            </a:r>
          </a:p>
        </p:txBody>
      </p:sp>
      <p:sp>
        <p:nvSpPr>
          <p:cNvPr id="6" name="TextBox 5">
            <a:extLst>
              <a:ext uri="{FF2B5EF4-FFF2-40B4-BE49-F238E27FC236}">
                <a16:creationId xmlns:a16="http://schemas.microsoft.com/office/drawing/2014/main" id="{08526B45-EE8F-4567-8A40-CA70257CE2A4}"/>
              </a:ext>
            </a:extLst>
          </p:cNvPr>
          <p:cNvSpPr txBox="1"/>
          <p:nvPr/>
        </p:nvSpPr>
        <p:spPr>
          <a:xfrm>
            <a:off x="5146769" y="1577940"/>
            <a:ext cx="6341245" cy="4623445"/>
          </a:xfrm>
          <a:prstGeom prst="rect">
            <a:avLst/>
          </a:prstGeom>
          <a:noFill/>
        </p:spPr>
        <p:txBody>
          <a:bodyPr wrap="square" rtlCol="0">
            <a:spAutoFit/>
          </a:bodyPr>
          <a:lstStyle/>
          <a:p>
            <a:pPr marL="266700" indent="-254000">
              <a:lnSpc>
                <a:spcPct val="120000"/>
              </a:lnSpc>
              <a:spcAft>
                <a:spcPts val="600"/>
              </a:spcAft>
              <a:buBlip>
                <a:blip r:embed="rId2"/>
              </a:buBlip>
            </a:pPr>
            <a:r>
              <a:rPr lang="en-US" sz="2100">
                <a:solidFill>
                  <a:srgbClr val="013B82"/>
                </a:solidFill>
                <a:latin typeface="Ubuntu Light"/>
                <a:ea typeface="Calibri"/>
                <a:cs typeface="Calibri"/>
                <a:sym typeface="Calibri"/>
              </a:rPr>
              <a:t>Your project stories are </a:t>
            </a:r>
            <a:r>
              <a:rPr lang="en-US" sz="2100">
                <a:solidFill>
                  <a:srgbClr val="92278F"/>
                </a:solidFill>
                <a:latin typeface="Ubuntu" panose="020B0504030602030204" pitchFamily="34" charset="0"/>
                <a:ea typeface="Calibri"/>
                <a:cs typeface="Calibri"/>
                <a:sym typeface="Calibri"/>
              </a:rPr>
              <a:t>powerful</a:t>
            </a:r>
            <a:r>
              <a:rPr lang="en-US" sz="2100">
                <a:solidFill>
                  <a:srgbClr val="013B82"/>
                </a:solidFill>
                <a:latin typeface="Ubuntu" panose="020B0504030602030204" pitchFamily="34" charset="0"/>
                <a:ea typeface="Calibri"/>
                <a:cs typeface="Calibri"/>
                <a:sym typeface="Calibri"/>
              </a:rPr>
              <a:t>,</a:t>
            </a:r>
            <a:r>
              <a:rPr lang="en-US" sz="2100">
                <a:solidFill>
                  <a:srgbClr val="92278F"/>
                </a:solidFill>
                <a:latin typeface="Ubuntu" panose="020B0504030602030204" pitchFamily="34" charset="0"/>
                <a:ea typeface="Calibri"/>
                <a:cs typeface="Calibri"/>
                <a:sym typeface="Calibri"/>
              </a:rPr>
              <a:t> meaningful </a:t>
            </a:r>
            <a:r>
              <a:rPr lang="en-US" sz="2100">
                <a:solidFill>
                  <a:srgbClr val="013B82"/>
                </a:solidFill>
                <a:latin typeface="Ubuntu Light"/>
                <a:ea typeface="Calibri"/>
                <a:cs typeface="Calibri"/>
                <a:sym typeface="Calibri"/>
              </a:rPr>
              <a:t>and </a:t>
            </a:r>
            <a:r>
              <a:rPr lang="en-US" sz="2100">
                <a:solidFill>
                  <a:srgbClr val="92278F"/>
                </a:solidFill>
                <a:latin typeface="Ubuntu" panose="020B0504030602030204" pitchFamily="34" charset="0"/>
                <a:ea typeface="Calibri"/>
                <a:cs typeface="Calibri"/>
                <a:sym typeface="Calibri"/>
              </a:rPr>
              <a:t>worth sharing</a:t>
            </a:r>
            <a:r>
              <a:rPr lang="en-US" sz="2100">
                <a:solidFill>
                  <a:srgbClr val="013B82"/>
                </a:solidFill>
                <a:latin typeface="Ubuntu Light"/>
                <a:ea typeface="Calibri"/>
                <a:cs typeface="Calibri"/>
                <a:sym typeface="Calibri"/>
              </a:rPr>
              <a:t>. </a:t>
            </a:r>
          </a:p>
          <a:p>
            <a:pPr marL="266700" indent="-254000">
              <a:lnSpc>
                <a:spcPct val="120000"/>
              </a:lnSpc>
              <a:spcAft>
                <a:spcPts val="600"/>
              </a:spcAft>
              <a:buBlip>
                <a:blip r:embed="rId2"/>
              </a:buBlip>
            </a:pPr>
            <a:r>
              <a:rPr lang="en-US" sz="2100">
                <a:solidFill>
                  <a:srgbClr val="013B82"/>
                </a:solidFill>
                <a:latin typeface="Ubuntu Light"/>
                <a:ea typeface="Calibri"/>
                <a:cs typeface="Calibri"/>
                <a:sym typeface="Calibri"/>
              </a:rPr>
              <a:t>Your project stories show the </a:t>
            </a:r>
            <a:r>
              <a:rPr lang="en-US" sz="2100">
                <a:solidFill>
                  <a:srgbClr val="92278F"/>
                </a:solidFill>
                <a:latin typeface="Ubuntu" panose="020B0504030602030204" pitchFamily="34" charset="0"/>
                <a:ea typeface="Calibri"/>
                <a:cs typeface="Calibri"/>
                <a:sym typeface="Calibri"/>
              </a:rPr>
              <a:t>big moments </a:t>
            </a:r>
            <a:r>
              <a:rPr lang="en-US" sz="2100">
                <a:solidFill>
                  <a:srgbClr val="013B82"/>
                </a:solidFill>
                <a:latin typeface="Ubuntu Light"/>
                <a:ea typeface="Calibri"/>
                <a:cs typeface="Calibri"/>
                <a:sym typeface="Calibri"/>
              </a:rPr>
              <a:t>and the </a:t>
            </a:r>
            <a:r>
              <a:rPr lang="en-US" sz="2100">
                <a:solidFill>
                  <a:srgbClr val="92278F"/>
                </a:solidFill>
                <a:latin typeface="Ubuntu" panose="020B0504030602030204" pitchFamily="34" charset="0"/>
                <a:ea typeface="Calibri"/>
                <a:cs typeface="Calibri"/>
                <a:sym typeface="Calibri"/>
              </a:rPr>
              <a:t>teamwork</a:t>
            </a:r>
            <a:r>
              <a:rPr lang="en-US" sz="2100">
                <a:solidFill>
                  <a:srgbClr val="013B82"/>
                </a:solidFill>
                <a:latin typeface="Ubuntu Light"/>
                <a:ea typeface="Calibri"/>
                <a:cs typeface="Calibri"/>
                <a:sym typeface="Calibri"/>
              </a:rPr>
              <a:t>.</a:t>
            </a:r>
          </a:p>
          <a:p>
            <a:pPr marL="266700" indent="-254000">
              <a:lnSpc>
                <a:spcPct val="120000"/>
              </a:lnSpc>
              <a:spcAft>
                <a:spcPts val="600"/>
              </a:spcAft>
              <a:buBlip>
                <a:blip r:embed="rId2"/>
              </a:buBlip>
            </a:pPr>
            <a:r>
              <a:rPr lang="en-US" sz="2100">
                <a:solidFill>
                  <a:srgbClr val="013B82"/>
                </a:solidFill>
                <a:latin typeface="Ubuntu Light"/>
                <a:ea typeface="Calibri"/>
                <a:cs typeface="Calibri"/>
                <a:sym typeface="Calibri"/>
              </a:rPr>
              <a:t>Your project stories also show the strength in </a:t>
            </a:r>
            <a:r>
              <a:rPr lang="en-US" sz="2100">
                <a:solidFill>
                  <a:srgbClr val="92278F"/>
                </a:solidFill>
                <a:latin typeface="Ubuntu" panose="020B0504030602030204" pitchFamily="34" charset="0"/>
                <a:ea typeface="Calibri"/>
                <a:cs typeface="Calibri"/>
                <a:sym typeface="Calibri"/>
              </a:rPr>
              <a:t>facing challenges and problem solving</a:t>
            </a:r>
            <a:r>
              <a:rPr lang="en-US" sz="2100">
                <a:solidFill>
                  <a:srgbClr val="013B82"/>
                </a:solidFill>
                <a:latin typeface="Ubuntu Light"/>
                <a:ea typeface="Calibri"/>
                <a:cs typeface="Calibri"/>
                <a:sym typeface="Calibri"/>
              </a:rPr>
              <a:t>. </a:t>
            </a:r>
          </a:p>
          <a:p>
            <a:pPr marL="266700" indent="-254000">
              <a:lnSpc>
                <a:spcPct val="120000"/>
              </a:lnSpc>
              <a:spcAft>
                <a:spcPts val="600"/>
              </a:spcAft>
              <a:buBlip>
                <a:blip r:embed="rId2"/>
              </a:buBlip>
            </a:pPr>
            <a:r>
              <a:rPr lang="en-US" sz="2100">
                <a:solidFill>
                  <a:srgbClr val="013B82"/>
                </a:solidFill>
                <a:latin typeface="Ubuntu Light"/>
                <a:ea typeface="Calibri"/>
                <a:cs typeface="Calibri"/>
                <a:sym typeface="Calibri"/>
              </a:rPr>
              <a:t>Your project stories help others </a:t>
            </a:r>
            <a:r>
              <a:rPr lang="en-US" sz="2100">
                <a:solidFill>
                  <a:srgbClr val="92278F"/>
                </a:solidFill>
                <a:latin typeface="Ubuntu" panose="020B0504030602030204" pitchFamily="34" charset="0"/>
                <a:ea typeface="Calibri"/>
                <a:cs typeface="Calibri"/>
                <a:sym typeface="Calibri"/>
              </a:rPr>
              <a:t>understand</a:t>
            </a:r>
            <a:r>
              <a:rPr lang="en-US" sz="2100">
                <a:solidFill>
                  <a:srgbClr val="013B82"/>
                </a:solidFill>
                <a:latin typeface="Ubuntu Light"/>
                <a:ea typeface="Calibri"/>
                <a:cs typeface="Calibri"/>
                <a:sym typeface="Calibri"/>
              </a:rPr>
              <a:t> and </a:t>
            </a:r>
            <a:r>
              <a:rPr lang="en-US" sz="2100">
                <a:solidFill>
                  <a:srgbClr val="92278F"/>
                </a:solidFill>
                <a:latin typeface="Ubuntu" panose="020B0504030602030204" pitchFamily="34" charset="0"/>
                <a:ea typeface="Calibri"/>
                <a:cs typeface="Calibri"/>
                <a:sym typeface="Calibri"/>
              </a:rPr>
              <a:t>support</a:t>
            </a:r>
            <a:r>
              <a:rPr lang="en-US" sz="2100">
                <a:solidFill>
                  <a:srgbClr val="013B82"/>
                </a:solidFill>
                <a:latin typeface="Ubuntu Light"/>
                <a:ea typeface="Calibri"/>
                <a:cs typeface="Calibri"/>
                <a:sym typeface="Calibri"/>
              </a:rPr>
              <a:t> you and your project.</a:t>
            </a:r>
          </a:p>
          <a:p>
            <a:pPr marL="266700" indent="-254000">
              <a:lnSpc>
                <a:spcPct val="120000"/>
              </a:lnSpc>
              <a:spcAft>
                <a:spcPts val="600"/>
              </a:spcAft>
              <a:buBlip>
                <a:blip r:embed="rId2"/>
              </a:buBlip>
            </a:pPr>
            <a:r>
              <a:rPr lang="en-US" sz="2100">
                <a:solidFill>
                  <a:srgbClr val="013B82"/>
                </a:solidFill>
                <a:latin typeface="Ubuntu Light"/>
                <a:ea typeface="Calibri"/>
                <a:cs typeface="Calibri"/>
                <a:sym typeface="Calibri"/>
              </a:rPr>
              <a:t>Your project stories </a:t>
            </a:r>
            <a:r>
              <a:rPr lang="en-US" sz="2100">
                <a:solidFill>
                  <a:srgbClr val="92278F"/>
                </a:solidFill>
                <a:latin typeface="Ubuntu" panose="020B0504030602030204" pitchFamily="34" charset="0"/>
                <a:ea typeface="Calibri"/>
                <a:cs typeface="Calibri"/>
                <a:sym typeface="Calibri"/>
              </a:rPr>
              <a:t>inspire</a:t>
            </a:r>
            <a:r>
              <a:rPr lang="en-US" sz="2100">
                <a:solidFill>
                  <a:srgbClr val="013B82"/>
                </a:solidFill>
                <a:latin typeface="Ubuntu Light"/>
                <a:ea typeface="Calibri"/>
                <a:cs typeface="Calibri"/>
                <a:sym typeface="Calibri"/>
              </a:rPr>
              <a:t> others to keep the project going and either build upon it or do something similar in their own area. </a:t>
            </a:r>
          </a:p>
        </p:txBody>
      </p:sp>
      <p:pic>
        <p:nvPicPr>
          <p:cNvPr id="7" name="Graphic 6">
            <a:extLst>
              <a:ext uri="{FF2B5EF4-FFF2-40B4-BE49-F238E27FC236}">
                <a16:creationId xmlns:a16="http://schemas.microsoft.com/office/drawing/2014/main" id="{8846AC55-7D60-1713-835F-D4BB4F4D9B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1152" y="1450777"/>
            <a:ext cx="2549432" cy="1882658"/>
          </a:xfrm>
          <a:prstGeom prst="rect">
            <a:avLst/>
          </a:prstGeom>
        </p:spPr>
      </p:pic>
      <p:grpSp>
        <p:nvGrpSpPr>
          <p:cNvPr id="9" name="Group 8">
            <a:extLst>
              <a:ext uri="{FF2B5EF4-FFF2-40B4-BE49-F238E27FC236}">
                <a16:creationId xmlns:a16="http://schemas.microsoft.com/office/drawing/2014/main" id="{87C303B8-F79D-1FCD-14C1-B8DC40CCCEC3}"/>
              </a:ext>
            </a:extLst>
          </p:cNvPr>
          <p:cNvGrpSpPr/>
          <p:nvPr/>
        </p:nvGrpSpPr>
        <p:grpSpPr>
          <a:xfrm>
            <a:off x="10784378" y="5379376"/>
            <a:ext cx="1156254" cy="1196009"/>
            <a:chOff x="14188639" y="5284185"/>
            <a:chExt cx="1156254" cy="1196009"/>
          </a:xfrm>
        </p:grpSpPr>
        <p:sp>
          <p:nvSpPr>
            <p:cNvPr id="10" name="TextBox 18">
              <a:extLst>
                <a:ext uri="{FF2B5EF4-FFF2-40B4-BE49-F238E27FC236}">
                  <a16:creationId xmlns:a16="http://schemas.microsoft.com/office/drawing/2014/main" id="{DD38B80E-819C-A111-9140-DFBE8ABE64F4}"/>
                </a:ext>
              </a:extLst>
            </p:cNvPr>
            <p:cNvSpPr txBox="1"/>
            <p:nvPr/>
          </p:nvSpPr>
          <p:spPr>
            <a:xfrm>
              <a:off x="14188639" y="6141640"/>
              <a:ext cx="1156254"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CLOSING</a:t>
              </a:r>
            </a:p>
          </p:txBody>
        </p:sp>
        <p:grpSp>
          <p:nvGrpSpPr>
            <p:cNvPr id="11" name="Group 10">
              <a:extLst>
                <a:ext uri="{FF2B5EF4-FFF2-40B4-BE49-F238E27FC236}">
                  <a16:creationId xmlns:a16="http://schemas.microsoft.com/office/drawing/2014/main" id="{0215B739-E323-F133-E088-8CFACD23CB95}"/>
                </a:ext>
              </a:extLst>
            </p:cNvPr>
            <p:cNvGrpSpPr/>
            <p:nvPr/>
          </p:nvGrpSpPr>
          <p:grpSpPr>
            <a:xfrm>
              <a:off x="14353573" y="5284185"/>
              <a:ext cx="812613" cy="812613"/>
              <a:chOff x="12927257" y="2548799"/>
              <a:chExt cx="1585213" cy="1585213"/>
            </a:xfrm>
          </p:grpSpPr>
          <p:sp>
            <p:nvSpPr>
              <p:cNvPr id="12" name="Oval 11">
                <a:extLst>
                  <a:ext uri="{FF2B5EF4-FFF2-40B4-BE49-F238E27FC236}">
                    <a16:creationId xmlns:a16="http://schemas.microsoft.com/office/drawing/2014/main" id="{42BBA862-EA14-C2EE-787F-84BBAB8E373D}"/>
                  </a:ext>
                </a:extLst>
              </p:cNvPr>
              <p:cNvSpPr/>
              <p:nvPr/>
            </p:nvSpPr>
            <p:spPr>
              <a:xfrm>
                <a:off x="12927257" y="2548799"/>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8BBE62D9-DD31-8DC0-5053-45B52E6623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47524" y="2804119"/>
                <a:ext cx="971550" cy="1162050"/>
              </a:xfrm>
              <a:prstGeom prst="rect">
                <a:avLst/>
              </a:prstGeom>
            </p:spPr>
          </p:pic>
        </p:grpSp>
      </p:grpSp>
      <p:sp>
        <p:nvSpPr>
          <p:cNvPr id="18" name="Text Placeholder 5">
            <a:extLst>
              <a:ext uri="{FF2B5EF4-FFF2-40B4-BE49-F238E27FC236}">
                <a16:creationId xmlns:a16="http://schemas.microsoft.com/office/drawing/2014/main" id="{7CA25C24-A3BC-B350-4C8C-6F41644FB330}"/>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19" name="Text Placeholder 4">
            <a:extLst>
              <a:ext uri="{FF2B5EF4-FFF2-40B4-BE49-F238E27FC236}">
                <a16:creationId xmlns:a16="http://schemas.microsoft.com/office/drawing/2014/main" id="{7835178E-D948-6296-F486-6273D0A19585}"/>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Tree>
    <p:extLst>
      <p:ext uri="{BB962C8B-B14F-4D97-AF65-F5344CB8AC3E}">
        <p14:creationId xmlns:p14="http://schemas.microsoft.com/office/powerpoint/2010/main" val="4068853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F5B6E-8F79-DA17-5FD2-C437C9F99A0E}"/>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35DF886E-9928-5FBF-10F4-48FFF29FFE96}"/>
              </a:ext>
            </a:extLst>
          </p:cNvPr>
          <p:cNvGrpSpPr/>
          <p:nvPr/>
        </p:nvGrpSpPr>
        <p:grpSpPr>
          <a:xfrm>
            <a:off x="0" y="1577940"/>
            <a:ext cx="4778829" cy="4778829"/>
            <a:chOff x="-165099" y="1638300"/>
            <a:chExt cx="4892788" cy="4892788"/>
          </a:xfrm>
          <a:solidFill>
            <a:srgbClr val="DDF5FF"/>
          </a:solidFill>
        </p:grpSpPr>
        <p:sp>
          <p:nvSpPr>
            <p:cNvPr id="15" name="Rectangle 14">
              <a:extLst>
                <a:ext uri="{FF2B5EF4-FFF2-40B4-BE49-F238E27FC236}">
                  <a16:creationId xmlns:a16="http://schemas.microsoft.com/office/drawing/2014/main" id="{A5C6AF20-DB6A-15EC-5173-8D078A8B5A26}"/>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6" name="Oval 15">
              <a:extLst>
                <a:ext uri="{FF2B5EF4-FFF2-40B4-BE49-F238E27FC236}">
                  <a16:creationId xmlns:a16="http://schemas.microsoft.com/office/drawing/2014/main" id="{4F1E0A9C-5D2B-702A-8277-3F76DAF8C88F}"/>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12" name="TextBox 5">
            <a:extLst>
              <a:ext uri="{FF2B5EF4-FFF2-40B4-BE49-F238E27FC236}">
                <a16:creationId xmlns:a16="http://schemas.microsoft.com/office/drawing/2014/main" id="{504D1F2B-2009-71FE-F6B6-1A7C1798301D}"/>
              </a:ext>
            </a:extLst>
          </p:cNvPr>
          <p:cNvSpPr txBox="1"/>
          <p:nvPr/>
        </p:nvSpPr>
        <p:spPr>
          <a:xfrm>
            <a:off x="724542" y="3140708"/>
            <a:ext cx="3123558" cy="1077218"/>
          </a:xfrm>
          <a:prstGeom prst="rect">
            <a:avLst/>
          </a:prstGeom>
          <a:noFill/>
        </p:spPr>
        <p:txBody>
          <a:bodyPr wrap="square" rtlCol="0">
            <a:spAutoFit/>
          </a:bodyPr>
          <a:lstStyle/>
          <a:p>
            <a:r>
              <a:rPr lang="en-US" sz="3200" b="1" dirty="0">
                <a:solidFill>
                  <a:srgbClr val="013B82"/>
                </a:solidFill>
                <a:latin typeface="Ubuntu"/>
              </a:rPr>
              <a:t>Why share your </a:t>
            </a:r>
            <a:r>
              <a:rPr lang="en-US" sz="3200" b="1" dirty="0">
                <a:solidFill>
                  <a:srgbClr val="0095DA"/>
                </a:solidFill>
                <a:latin typeface="Ubuntu"/>
              </a:rPr>
              <a:t>Project</a:t>
            </a:r>
            <a:r>
              <a:rPr lang="en-US" sz="3200" b="1" dirty="0">
                <a:solidFill>
                  <a:srgbClr val="013B82"/>
                </a:solidFill>
                <a:latin typeface="Ubuntu"/>
              </a:rPr>
              <a:t>?</a:t>
            </a:r>
          </a:p>
        </p:txBody>
      </p:sp>
      <p:grpSp>
        <p:nvGrpSpPr>
          <p:cNvPr id="2" name="Grupo 22">
            <a:extLst>
              <a:ext uri="{FF2B5EF4-FFF2-40B4-BE49-F238E27FC236}">
                <a16:creationId xmlns:a16="http://schemas.microsoft.com/office/drawing/2014/main" id="{36DC0AC8-F49A-664C-7814-24146C8FF1E8}"/>
              </a:ext>
            </a:extLst>
          </p:cNvPr>
          <p:cNvGrpSpPr/>
          <p:nvPr/>
        </p:nvGrpSpPr>
        <p:grpSpPr>
          <a:xfrm>
            <a:off x="6774572" y="1990490"/>
            <a:ext cx="2931705" cy="3344891"/>
            <a:chOff x="4796578" y="2416970"/>
            <a:chExt cx="2301818" cy="2626229"/>
          </a:xfrm>
          <a:solidFill>
            <a:srgbClr val="ED1C24"/>
          </a:solidFill>
        </p:grpSpPr>
        <p:sp>
          <p:nvSpPr>
            <p:cNvPr id="3" name="Forma libre: forma 2">
              <a:extLst>
                <a:ext uri="{FF2B5EF4-FFF2-40B4-BE49-F238E27FC236}">
                  <a16:creationId xmlns:a16="http://schemas.microsoft.com/office/drawing/2014/main" id="{6F579E81-8122-5878-12E9-B6EB55247F23}"/>
                </a:ext>
              </a:extLst>
            </p:cNvPr>
            <p:cNvSpPr/>
            <p:nvPr/>
          </p:nvSpPr>
          <p:spPr>
            <a:xfrm>
              <a:off x="5845321" y="2416970"/>
              <a:ext cx="204376" cy="204376"/>
            </a:xfrm>
            <a:custGeom>
              <a:avLst/>
              <a:gdLst>
                <a:gd name="connsiteX0" fmla="*/ 204377 w 204376"/>
                <a:gd name="connsiteY0" fmla="*/ 102188 h 204376"/>
                <a:gd name="connsiteX1" fmla="*/ 102189 w 204376"/>
                <a:gd name="connsiteY1" fmla="*/ 204377 h 204376"/>
                <a:gd name="connsiteX2" fmla="*/ 0 w 204376"/>
                <a:gd name="connsiteY2" fmla="*/ 102188 h 204376"/>
                <a:gd name="connsiteX3" fmla="*/ 102189 w 204376"/>
                <a:gd name="connsiteY3" fmla="*/ 0 h 204376"/>
                <a:gd name="connsiteX4" fmla="*/ 204377 w 204376"/>
                <a:gd name="connsiteY4" fmla="*/ 102188 h 20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6" h="204376">
                  <a:moveTo>
                    <a:pt x="204377" y="102188"/>
                  </a:moveTo>
                  <a:cubicBezTo>
                    <a:pt x="204377" y="158626"/>
                    <a:pt x="158626" y="204377"/>
                    <a:pt x="102189" y="204377"/>
                  </a:cubicBezTo>
                  <a:cubicBezTo>
                    <a:pt x="45751" y="204377"/>
                    <a:pt x="0" y="158626"/>
                    <a:pt x="0" y="102188"/>
                  </a:cubicBezTo>
                  <a:cubicBezTo>
                    <a:pt x="0" y="45751"/>
                    <a:pt x="45751" y="0"/>
                    <a:pt x="102189" y="0"/>
                  </a:cubicBezTo>
                  <a:cubicBezTo>
                    <a:pt x="158626" y="0"/>
                    <a:pt x="204377" y="45751"/>
                    <a:pt x="204377" y="102188"/>
                  </a:cubicBezTo>
                  <a:close/>
                </a:path>
              </a:pathLst>
            </a:custGeom>
            <a:solidFill>
              <a:srgbClr val="EC1C24"/>
            </a:solidFill>
            <a:ln w="4675" cap="flat">
              <a:noFill/>
              <a:prstDash val="solid"/>
              <a:miter/>
            </a:ln>
          </p:spPr>
          <p:txBody>
            <a:bodyPr rtlCol="0" anchor="ctr"/>
            <a:lstStyle/>
            <a:p>
              <a:endParaRPr lang="es-PA"/>
            </a:p>
          </p:txBody>
        </p:sp>
        <p:sp>
          <p:nvSpPr>
            <p:cNvPr id="6" name="Forma libre: forma 3">
              <a:extLst>
                <a:ext uri="{FF2B5EF4-FFF2-40B4-BE49-F238E27FC236}">
                  <a16:creationId xmlns:a16="http://schemas.microsoft.com/office/drawing/2014/main" id="{A5B93B53-6272-894A-54DF-5FCC7ACC1B06}"/>
                </a:ext>
              </a:extLst>
            </p:cNvPr>
            <p:cNvSpPr/>
            <p:nvPr/>
          </p:nvSpPr>
          <p:spPr>
            <a:xfrm>
              <a:off x="5492187" y="2662803"/>
              <a:ext cx="910645" cy="847568"/>
            </a:xfrm>
            <a:custGeom>
              <a:avLst/>
              <a:gdLst>
                <a:gd name="connsiteX0" fmla="*/ 637316 w 910645"/>
                <a:gd name="connsiteY0" fmla="*/ 38804 h 847568"/>
                <a:gd name="connsiteX1" fmla="*/ 502675 w 910645"/>
                <a:gd name="connsiteY1" fmla="*/ -120 h 847568"/>
                <a:gd name="connsiteX2" fmla="*/ 407661 w 910645"/>
                <a:gd name="connsiteY2" fmla="*/ -120 h 847568"/>
                <a:gd name="connsiteX3" fmla="*/ 273020 w 910645"/>
                <a:gd name="connsiteY3" fmla="*/ 38804 h 847568"/>
                <a:gd name="connsiteX4" fmla="*/ -155 w 910645"/>
                <a:gd name="connsiteY4" fmla="*/ 177760 h 847568"/>
                <a:gd name="connsiteX5" fmla="*/ 38442 w 910645"/>
                <a:gd name="connsiteY5" fmla="*/ 258939 h 847568"/>
                <a:gd name="connsiteX6" fmla="*/ 321324 w 910645"/>
                <a:gd name="connsiteY6" fmla="*/ 144839 h 847568"/>
                <a:gd name="connsiteX7" fmla="*/ 334877 w 910645"/>
                <a:gd name="connsiteY7" fmla="*/ 405914 h 847568"/>
                <a:gd name="connsiteX8" fmla="*/ 350588 w 910645"/>
                <a:gd name="connsiteY8" fmla="*/ 728096 h 847568"/>
                <a:gd name="connsiteX9" fmla="*/ 349791 w 910645"/>
                <a:gd name="connsiteY9" fmla="*/ 728096 h 847568"/>
                <a:gd name="connsiteX10" fmla="*/ 355606 w 910645"/>
                <a:gd name="connsiteY10" fmla="*/ 847449 h 847568"/>
                <a:gd name="connsiteX11" fmla="*/ 443162 w 910645"/>
                <a:gd name="connsiteY11" fmla="*/ 847449 h 847568"/>
                <a:gd name="connsiteX12" fmla="*/ 443162 w 910645"/>
                <a:gd name="connsiteY12" fmla="*/ 396535 h 847568"/>
                <a:gd name="connsiteX13" fmla="*/ 467174 w 910645"/>
                <a:gd name="connsiteY13" fmla="*/ 396535 h 847568"/>
                <a:gd name="connsiteX14" fmla="*/ 467174 w 910645"/>
                <a:gd name="connsiteY14" fmla="*/ 847261 h 847568"/>
                <a:gd name="connsiteX15" fmla="*/ 554730 w 910645"/>
                <a:gd name="connsiteY15" fmla="*/ 847261 h 847568"/>
                <a:gd name="connsiteX16" fmla="*/ 560546 w 910645"/>
                <a:gd name="connsiteY16" fmla="*/ 727909 h 847568"/>
                <a:gd name="connsiteX17" fmla="*/ 559748 w 910645"/>
                <a:gd name="connsiteY17" fmla="*/ 727909 h 847568"/>
                <a:gd name="connsiteX18" fmla="*/ 575459 w 910645"/>
                <a:gd name="connsiteY18" fmla="*/ 405726 h 847568"/>
                <a:gd name="connsiteX19" fmla="*/ 589012 w 910645"/>
                <a:gd name="connsiteY19" fmla="*/ 144698 h 847568"/>
                <a:gd name="connsiteX20" fmla="*/ 871894 w 910645"/>
                <a:gd name="connsiteY20" fmla="*/ 258798 h 847568"/>
                <a:gd name="connsiteX21" fmla="*/ 910491 w 910645"/>
                <a:gd name="connsiteY21" fmla="*/ 177620 h 84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0645" h="847568">
                  <a:moveTo>
                    <a:pt x="637316" y="38804"/>
                  </a:moveTo>
                  <a:cubicBezTo>
                    <a:pt x="605098" y="25017"/>
                    <a:pt x="568612" y="-120"/>
                    <a:pt x="502675" y="-120"/>
                  </a:cubicBezTo>
                  <a:lnTo>
                    <a:pt x="407661" y="-120"/>
                  </a:lnTo>
                  <a:cubicBezTo>
                    <a:pt x="341724" y="-120"/>
                    <a:pt x="305238" y="25017"/>
                    <a:pt x="273020" y="38804"/>
                  </a:cubicBezTo>
                  <a:lnTo>
                    <a:pt x="-155" y="177760"/>
                  </a:lnTo>
                  <a:lnTo>
                    <a:pt x="38442" y="258939"/>
                  </a:lnTo>
                  <a:lnTo>
                    <a:pt x="321324" y="144839"/>
                  </a:lnTo>
                  <a:lnTo>
                    <a:pt x="334877" y="405914"/>
                  </a:lnTo>
                  <a:lnTo>
                    <a:pt x="350588" y="728096"/>
                  </a:lnTo>
                  <a:lnTo>
                    <a:pt x="349791" y="728096"/>
                  </a:lnTo>
                  <a:lnTo>
                    <a:pt x="355606" y="847449"/>
                  </a:lnTo>
                  <a:lnTo>
                    <a:pt x="443162" y="847449"/>
                  </a:lnTo>
                  <a:lnTo>
                    <a:pt x="443162" y="396535"/>
                  </a:lnTo>
                  <a:lnTo>
                    <a:pt x="467174" y="396535"/>
                  </a:lnTo>
                  <a:lnTo>
                    <a:pt x="467174" y="847261"/>
                  </a:lnTo>
                  <a:lnTo>
                    <a:pt x="554730" y="847261"/>
                  </a:lnTo>
                  <a:lnTo>
                    <a:pt x="560546" y="727909"/>
                  </a:lnTo>
                  <a:lnTo>
                    <a:pt x="559748" y="727909"/>
                  </a:lnTo>
                  <a:lnTo>
                    <a:pt x="575459" y="405726"/>
                  </a:lnTo>
                  <a:lnTo>
                    <a:pt x="589012" y="144698"/>
                  </a:lnTo>
                  <a:lnTo>
                    <a:pt x="871894" y="258798"/>
                  </a:lnTo>
                  <a:lnTo>
                    <a:pt x="910491" y="177620"/>
                  </a:lnTo>
                  <a:close/>
                </a:path>
              </a:pathLst>
            </a:custGeom>
            <a:solidFill>
              <a:srgbClr val="EC1C24"/>
            </a:solidFill>
            <a:ln w="4675" cap="flat">
              <a:noFill/>
              <a:prstDash val="solid"/>
              <a:miter/>
            </a:ln>
          </p:spPr>
          <p:txBody>
            <a:bodyPr rtlCol="0" anchor="ctr"/>
            <a:lstStyle/>
            <a:p>
              <a:endParaRPr lang="es-PA"/>
            </a:p>
          </p:txBody>
        </p:sp>
        <p:sp>
          <p:nvSpPr>
            <p:cNvPr id="7" name="Forma libre: forma 5">
              <a:extLst>
                <a:ext uri="{FF2B5EF4-FFF2-40B4-BE49-F238E27FC236}">
                  <a16:creationId xmlns:a16="http://schemas.microsoft.com/office/drawing/2014/main" id="{9B99EAB8-7E29-2399-5689-4749C91833A4}"/>
                </a:ext>
              </a:extLst>
            </p:cNvPr>
            <p:cNvSpPr/>
            <p:nvPr/>
          </p:nvSpPr>
          <p:spPr>
            <a:xfrm rot="20708400">
              <a:off x="4796578" y="3022438"/>
              <a:ext cx="204376" cy="204376"/>
            </a:xfrm>
            <a:custGeom>
              <a:avLst/>
              <a:gdLst>
                <a:gd name="connsiteX0" fmla="*/ 204222 w 204376"/>
                <a:gd name="connsiteY0" fmla="*/ 102069 h 204376"/>
                <a:gd name="connsiteX1" fmla="*/ 102034 w 204376"/>
                <a:gd name="connsiteY1" fmla="*/ 204257 h 204376"/>
                <a:gd name="connsiteX2" fmla="*/ -155 w 204376"/>
                <a:gd name="connsiteY2" fmla="*/ 102069 h 204376"/>
                <a:gd name="connsiteX3" fmla="*/ 102034 w 204376"/>
                <a:gd name="connsiteY3" fmla="*/ -120 h 204376"/>
                <a:gd name="connsiteX4" fmla="*/ 204222 w 204376"/>
                <a:gd name="connsiteY4" fmla="*/ 102069 h 20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6" h="204376">
                  <a:moveTo>
                    <a:pt x="204222" y="102069"/>
                  </a:moveTo>
                  <a:cubicBezTo>
                    <a:pt x="204222" y="158506"/>
                    <a:pt x="158471" y="204257"/>
                    <a:pt x="102034" y="204257"/>
                  </a:cubicBezTo>
                  <a:cubicBezTo>
                    <a:pt x="45597" y="204257"/>
                    <a:pt x="-155" y="158506"/>
                    <a:pt x="-155" y="102069"/>
                  </a:cubicBezTo>
                  <a:cubicBezTo>
                    <a:pt x="-155" y="45631"/>
                    <a:pt x="45597" y="-120"/>
                    <a:pt x="102034" y="-120"/>
                  </a:cubicBezTo>
                  <a:cubicBezTo>
                    <a:pt x="158471" y="-120"/>
                    <a:pt x="204222" y="45631"/>
                    <a:pt x="204222" y="102069"/>
                  </a:cubicBezTo>
                  <a:close/>
                </a:path>
              </a:pathLst>
            </a:custGeom>
            <a:solidFill>
              <a:srgbClr val="92278F"/>
            </a:solidFill>
            <a:ln w="4675" cap="flat">
              <a:noFill/>
              <a:prstDash val="solid"/>
              <a:miter/>
            </a:ln>
          </p:spPr>
          <p:txBody>
            <a:bodyPr rtlCol="0" anchor="ctr"/>
            <a:lstStyle/>
            <a:p>
              <a:endParaRPr lang="es-PA"/>
            </a:p>
          </p:txBody>
        </p:sp>
        <p:sp>
          <p:nvSpPr>
            <p:cNvPr id="8" name="Forma libre: forma 7">
              <a:extLst>
                <a:ext uri="{FF2B5EF4-FFF2-40B4-BE49-F238E27FC236}">
                  <a16:creationId xmlns:a16="http://schemas.microsoft.com/office/drawing/2014/main" id="{5796D488-EC8E-4611-D5AF-C11D5BA150AB}"/>
                </a:ext>
              </a:extLst>
            </p:cNvPr>
            <p:cNvSpPr/>
            <p:nvPr/>
          </p:nvSpPr>
          <p:spPr>
            <a:xfrm>
              <a:off x="4949636" y="2891285"/>
              <a:ext cx="857182" cy="815350"/>
            </a:xfrm>
            <a:custGeom>
              <a:avLst/>
              <a:gdLst>
                <a:gd name="connsiteX0" fmla="*/ 198173 w 857182"/>
                <a:gd name="connsiteY0" fmla="*/ 166786 h 815350"/>
                <a:gd name="connsiteX1" fmla="*/ 97157 w 857182"/>
                <a:gd name="connsiteY1" fmla="*/ 263863 h 815350"/>
                <a:gd name="connsiteX2" fmla="*/ 49650 w 857182"/>
                <a:gd name="connsiteY2" fmla="*/ 346261 h 815350"/>
                <a:gd name="connsiteX3" fmla="*/ 16072 w 857182"/>
                <a:gd name="connsiteY3" fmla="*/ 482262 h 815350"/>
                <a:gd name="connsiteX4" fmla="*/ -155 w 857182"/>
                <a:gd name="connsiteY4" fmla="*/ 788359 h 815350"/>
                <a:gd name="connsiteX5" fmla="*/ 89419 w 857182"/>
                <a:gd name="connsiteY5" fmla="*/ 795487 h 815350"/>
                <a:gd name="connsiteX6" fmla="*/ 132048 w 857182"/>
                <a:gd name="connsiteY6" fmla="*/ 493471 h 815350"/>
                <a:gd name="connsiteX7" fmla="*/ 364891 w 857182"/>
                <a:gd name="connsiteY7" fmla="*/ 612261 h 815350"/>
                <a:gd name="connsiteX8" fmla="*/ 651760 w 857182"/>
                <a:gd name="connsiteY8" fmla="*/ 759752 h 815350"/>
                <a:gd name="connsiteX9" fmla="*/ 651338 w 857182"/>
                <a:gd name="connsiteY9" fmla="*/ 760455 h 815350"/>
                <a:gd name="connsiteX10" fmla="*/ 757607 w 857182"/>
                <a:gd name="connsiteY10" fmla="*/ 815231 h 815350"/>
                <a:gd name="connsiteX11" fmla="*/ 801408 w 857182"/>
                <a:gd name="connsiteY11" fmla="*/ 739398 h 815350"/>
                <a:gd name="connsiteX12" fmla="*/ 411038 w 857182"/>
                <a:gd name="connsiteY12" fmla="*/ 513824 h 815350"/>
                <a:gd name="connsiteX13" fmla="*/ 423044 w 857182"/>
                <a:gd name="connsiteY13" fmla="*/ 493048 h 815350"/>
                <a:gd name="connsiteX14" fmla="*/ 813414 w 857182"/>
                <a:gd name="connsiteY14" fmla="*/ 718435 h 815350"/>
                <a:gd name="connsiteX15" fmla="*/ 857028 w 857182"/>
                <a:gd name="connsiteY15" fmla="*/ 642556 h 815350"/>
                <a:gd name="connsiteX16" fmla="*/ 756528 w 857182"/>
                <a:gd name="connsiteY16" fmla="*/ 577838 h 815350"/>
                <a:gd name="connsiteX17" fmla="*/ 756153 w 857182"/>
                <a:gd name="connsiteY17" fmla="*/ 578542 h 815350"/>
                <a:gd name="connsiteX18" fmla="*/ 484995 w 857182"/>
                <a:gd name="connsiteY18" fmla="*/ 403897 h 815350"/>
                <a:gd name="connsiteX19" fmla="*/ 266126 w 857182"/>
                <a:gd name="connsiteY19" fmla="*/ 261846 h 815350"/>
                <a:gd name="connsiteX20" fmla="*/ 506380 w 857182"/>
                <a:gd name="connsiteY20" fmla="*/ 73930 h 815350"/>
                <a:gd name="connsiteX21" fmla="*/ 455402 w 857182"/>
                <a:gd name="connsiteY21" fmla="*/ -120 h 81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7182" h="815350">
                  <a:moveTo>
                    <a:pt x="198173" y="166786"/>
                  </a:moveTo>
                  <a:cubicBezTo>
                    <a:pt x="170034" y="187749"/>
                    <a:pt x="130125" y="206789"/>
                    <a:pt x="97157" y="263863"/>
                  </a:cubicBezTo>
                  <a:lnTo>
                    <a:pt x="49650" y="346261"/>
                  </a:lnTo>
                  <a:cubicBezTo>
                    <a:pt x="16822" y="403381"/>
                    <a:pt x="20199" y="447512"/>
                    <a:pt x="16072" y="482262"/>
                  </a:cubicBezTo>
                  <a:lnTo>
                    <a:pt x="-155" y="788359"/>
                  </a:lnTo>
                  <a:lnTo>
                    <a:pt x="89419" y="795487"/>
                  </a:lnTo>
                  <a:lnTo>
                    <a:pt x="132048" y="493471"/>
                  </a:lnTo>
                  <a:lnTo>
                    <a:pt x="364891" y="612261"/>
                  </a:lnTo>
                  <a:lnTo>
                    <a:pt x="651760" y="759752"/>
                  </a:lnTo>
                  <a:lnTo>
                    <a:pt x="651338" y="760455"/>
                  </a:lnTo>
                  <a:lnTo>
                    <a:pt x="757607" y="815231"/>
                  </a:lnTo>
                  <a:lnTo>
                    <a:pt x="801408" y="739398"/>
                  </a:lnTo>
                  <a:lnTo>
                    <a:pt x="411038" y="513824"/>
                  </a:lnTo>
                  <a:lnTo>
                    <a:pt x="423044" y="493048"/>
                  </a:lnTo>
                  <a:lnTo>
                    <a:pt x="813414" y="718435"/>
                  </a:lnTo>
                  <a:lnTo>
                    <a:pt x="857028" y="642556"/>
                  </a:lnTo>
                  <a:lnTo>
                    <a:pt x="756528" y="577838"/>
                  </a:lnTo>
                  <a:lnTo>
                    <a:pt x="756153" y="578542"/>
                  </a:lnTo>
                  <a:lnTo>
                    <a:pt x="484995" y="403897"/>
                  </a:lnTo>
                  <a:lnTo>
                    <a:pt x="266126" y="261846"/>
                  </a:lnTo>
                  <a:lnTo>
                    <a:pt x="506380" y="73930"/>
                  </a:lnTo>
                  <a:lnTo>
                    <a:pt x="455402" y="-120"/>
                  </a:lnTo>
                  <a:close/>
                </a:path>
              </a:pathLst>
            </a:custGeom>
            <a:solidFill>
              <a:srgbClr val="92278F"/>
            </a:solidFill>
            <a:ln w="4675" cap="flat">
              <a:noFill/>
              <a:prstDash val="solid"/>
              <a:miter/>
            </a:ln>
          </p:spPr>
          <p:txBody>
            <a:bodyPr rtlCol="0" anchor="ctr"/>
            <a:lstStyle/>
            <a:p>
              <a:endParaRPr lang="es-PA"/>
            </a:p>
          </p:txBody>
        </p:sp>
        <p:sp>
          <p:nvSpPr>
            <p:cNvPr id="9" name="Forma libre: forma 8">
              <a:extLst>
                <a:ext uri="{FF2B5EF4-FFF2-40B4-BE49-F238E27FC236}">
                  <a16:creationId xmlns:a16="http://schemas.microsoft.com/office/drawing/2014/main" id="{0B74EAF8-1434-650D-181D-ADA7C892CE20}"/>
                </a:ext>
              </a:extLst>
            </p:cNvPr>
            <p:cNvSpPr/>
            <p:nvPr/>
          </p:nvSpPr>
          <p:spPr>
            <a:xfrm rot="17091600">
              <a:off x="4796649" y="4233305"/>
              <a:ext cx="204376" cy="204376"/>
            </a:xfrm>
            <a:custGeom>
              <a:avLst/>
              <a:gdLst>
                <a:gd name="connsiteX0" fmla="*/ 204222 w 204376"/>
                <a:gd name="connsiteY0" fmla="*/ 102068 h 204376"/>
                <a:gd name="connsiteX1" fmla="*/ 102034 w 204376"/>
                <a:gd name="connsiteY1" fmla="*/ 204257 h 204376"/>
                <a:gd name="connsiteX2" fmla="*/ -155 w 204376"/>
                <a:gd name="connsiteY2" fmla="*/ 102068 h 204376"/>
                <a:gd name="connsiteX3" fmla="*/ 102034 w 204376"/>
                <a:gd name="connsiteY3" fmla="*/ -120 h 204376"/>
                <a:gd name="connsiteX4" fmla="*/ 204222 w 204376"/>
                <a:gd name="connsiteY4" fmla="*/ 102068 h 20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6" h="204376">
                  <a:moveTo>
                    <a:pt x="204222" y="102068"/>
                  </a:moveTo>
                  <a:cubicBezTo>
                    <a:pt x="204222" y="158506"/>
                    <a:pt x="158471" y="204257"/>
                    <a:pt x="102034" y="204257"/>
                  </a:cubicBezTo>
                  <a:cubicBezTo>
                    <a:pt x="45597" y="204257"/>
                    <a:pt x="-155" y="158505"/>
                    <a:pt x="-155" y="102068"/>
                  </a:cubicBezTo>
                  <a:cubicBezTo>
                    <a:pt x="-155" y="45631"/>
                    <a:pt x="45597" y="-120"/>
                    <a:pt x="102034" y="-120"/>
                  </a:cubicBezTo>
                  <a:cubicBezTo>
                    <a:pt x="158471" y="-120"/>
                    <a:pt x="204222" y="45631"/>
                    <a:pt x="204222" y="102068"/>
                  </a:cubicBezTo>
                  <a:close/>
                </a:path>
              </a:pathLst>
            </a:custGeom>
            <a:solidFill>
              <a:srgbClr val="3D2262"/>
            </a:solidFill>
            <a:ln w="4675" cap="flat">
              <a:noFill/>
              <a:prstDash val="solid"/>
              <a:miter/>
            </a:ln>
          </p:spPr>
          <p:txBody>
            <a:bodyPr rtlCol="0" anchor="ctr"/>
            <a:lstStyle/>
            <a:p>
              <a:endParaRPr lang="es-PA"/>
            </a:p>
          </p:txBody>
        </p:sp>
        <p:sp>
          <p:nvSpPr>
            <p:cNvPr id="11" name="Forma libre: forma 9">
              <a:extLst>
                <a:ext uri="{FF2B5EF4-FFF2-40B4-BE49-F238E27FC236}">
                  <a16:creationId xmlns:a16="http://schemas.microsoft.com/office/drawing/2014/main" id="{0A52DAA3-67EE-C436-BE21-5F86AAF5EAC2}"/>
                </a:ext>
              </a:extLst>
            </p:cNvPr>
            <p:cNvSpPr/>
            <p:nvPr/>
          </p:nvSpPr>
          <p:spPr>
            <a:xfrm>
              <a:off x="4949636" y="3753533"/>
              <a:ext cx="857182" cy="815584"/>
            </a:xfrm>
            <a:custGeom>
              <a:avLst/>
              <a:gdLst>
                <a:gd name="connsiteX0" fmla="*/ 16072 w 857182"/>
                <a:gd name="connsiteY0" fmla="*/ 332848 h 815584"/>
                <a:gd name="connsiteX1" fmla="*/ 49650 w 857182"/>
                <a:gd name="connsiteY1" fmla="*/ 468850 h 815584"/>
                <a:gd name="connsiteX2" fmla="*/ 97297 w 857182"/>
                <a:gd name="connsiteY2" fmla="*/ 551248 h 815584"/>
                <a:gd name="connsiteX3" fmla="*/ 198313 w 857182"/>
                <a:gd name="connsiteY3" fmla="*/ 648324 h 815584"/>
                <a:gd name="connsiteX4" fmla="*/ 455309 w 857182"/>
                <a:gd name="connsiteY4" fmla="*/ 815465 h 815584"/>
                <a:gd name="connsiteX5" fmla="*/ 506286 w 857182"/>
                <a:gd name="connsiteY5" fmla="*/ 741415 h 815584"/>
                <a:gd name="connsiteX6" fmla="*/ 266126 w 857182"/>
                <a:gd name="connsiteY6" fmla="*/ 553499 h 815584"/>
                <a:gd name="connsiteX7" fmla="*/ 485417 w 857182"/>
                <a:gd name="connsiteY7" fmla="*/ 411213 h 815584"/>
                <a:gd name="connsiteX8" fmla="*/ 756575 w 857182"/>
                <a:gd name="connsiteY8" fmla="*/ 236569 h 815584"/>
                <a:gd name="connsiteX9" fmla="*/ 756950 w 857182"/>
                <a:gd name="connsiteY9" fmla="*/ 237272 h 815584"/>
                <a:gd name="connsiteX10" fmla="*/ 857028 w 857182"/>
                <a:gd name="connsiteY10" fmla="*/ 172555 h 815584"/>
                <a:gd name="connsiteX11" fmla="*/ 813226 w 857182"/>
                <a:gd name="connsiteY11" fmla="*/ 96675 h 815584"/>
                <a:gd name="connsiteX12" fmla="*/ 423044 w 857182"/>
                <a:gd name="connsiteY12" fmla="*/ 322062 h 815584"/>
                <a:gd name="connsiteX13" fmla="*/ 411038 w 857182"/>
                <a:gd name="connsiteY13" fmla="*/ 301287 h 815584"/>
                <a:gd name="connsiteX14" fmla="*/ 801408 w 857182"/>
                <a:gd name="connsiteY14" fmla="*/ 75900 h 815584"/>
                <a:gd name="connsiteX15" fmla="*/ 757607 w 857182"/>
                <a:gd name="connsiteY15" fmla="*/ -120 h 815584"/>
                <a:gd name="connsiteX16" fmla="*/ 651338 w 857182"/>
                <a:gd name="connsiteY16" fmla="*/ 54515 h 815584"/>
                <a:gd name="connsiteX17" fmla="*/ 651760 w 857182"/>
                <a:gd name="connsiteY17" fmla="*/ 55218 h 815584"/>
                <a:gd name="connsiteX18" fmla="*/ 364891 w 857182"/>
                <a:gd name="connsiteY18" fmla="*/ 202709 h 815584"/>
                <a:gd name="connsiteX19" fmla="*/ 132048 w 857182"/>
                <a:gd name="connsiteY19" fmla="*/ 321499 h 815584"/>
                <a:gd name="connsiteX20" fmla="*/ 89419 w 857182"/>
                <a:gd name="connsiteY20" fmla="*/ 19483 h 815584"/>
                <a:gd name="connsiteX21" fmla="*/ -155 w 857182"/>
                <a:gd name="connsiteY21" fmla="*/ 26611 h 81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7182" h="815584">
                  <a:moveTo>
                    <a:pt x="16072" y="332848"/>
                  </a:moveTo>
                  <a:cubicBezTo>
                    <a:pt x="20199" y="367646"/>
                    <a:pt x="16681" y="411776"/>
                    <a:pt x="49650" y="468850"/>
                  </a:cubicBezTo>
                  <a:lnTo>
                    <a:pt x="97297" y="551248"/>
                  </a:lnTo>
                  <a:cubicBezTo>
                    <a:pt x="130125" y="608321"/>
                    <a:pt x="170269" y="627361"/>
                    <a:pt x="198313" y="648324"/>
                  </a:cubicBezTo>
                  <a:lnTo>
                    <a:pt x="455309" y="815465"/>
                  </a:lnTo>
                  <a:lnTo>
                    <a:pt x="506286" y="741415"/>
                  </a:lnTo>
                  <a:lnTo>
                    <a:pt x="266126" y="553499"/>
                  </a:lnTo>
                  <a:lnTo>
                    <a:pt x="485417" y="411213"/>
                  </a:lnTo>
                  <a:lnTo>
                    <a:pt x="756575" y="236569"/>
                  </a:lnTo>
                  <a:lnTo>
                    <a:pt x="756950" y="237272"/>
                  </a:lnTo>
                  <a:lnTo>
                    <a:pt x="857028" y="172555"/>
                  </a:lnTo>
                  <a:lnTo>
                    <a:pt x="813226" y="96675"/>
                  </a:lnTo>
                  <a:lnTo>
                    <a:pt x="423044" y="322062"/>
                  </a:lnTo>
                  <a:lnTo>
                    <a:pt x="411038" y="301287"/>
                  </a:lnTo>
                  <a:lnTo>
                    <a:pt x="801408" y="75900"/>
                  </a:lnTo>
                  <a:lnTo>
                    <a:pt x="757607" y="-120"/>
                  </a:lnTo>
                  <a:lnTo>
                    <a:pt x="651338" y="54515"/>
                  </a:lnTo>
                  <a:lnTo>
                    <a:pt x="651760" y="55218"/>
                  </a:lnTo>
                  <a:lnTo>
                    <a:pt x="364891" y="202709"/>
                  </a:lnTo>
                  <a:lnTo>
                    <a:pt x="132048" y="321499"/>
                  </a:lnTo>
                  <a:lnTo>
                    <a:pt x="89419" y="19483"/>
                  </a:lnTo>
                  <a:lnTo>
                    <a:pt x="-155" y="26611"/>
                  </a:lnTo>
                  <a:close/>
                </a:path>
              </a:pathLst>
            </a:custGeom>
            <a:solidFill>
              <a:srgbClr val="3D2262"/>
            </a:solidFill>
            <a:ln w="4675" cap="flat">
              <a:noFill/>
              <a:prstDash val="solid"/>
              <a:miter/>
            </a:ln>
          </p:spPr>
          <p:txBody>
            <a:bodyPr rtlCol="0" anchor="ctr"/>
            <a:lstStyle/>
            <a:p>
              <a:endParaRPr lang="es-PA"/>
            </a:p>
          </p:txBody>
        </p:sp>
        <p:sp>
          <p:nvSpPr>
            <p:cNvPr id="13" name="Forma libre: forma 10">
              <a:extLst>
                <a:ext uri="{FF2B5EF4-FFF2-40B4-BE49-F238E27FC236}">
                  <a16:creationId xmlns:a16="http://schemas.microsoft.com/office/drawing/2014/main" id="{1355C782-8E78-B7EB-9DD4-51097BE1DB03}"/>
                </a:ext>
              </a:extLst>
            </p:cNvPr>
            <p:cNvSpPr/>
            <p:nvPr/>
          </p:nvSpPr>
          <p:spPr>
            <a:xfrm>
              <a:off x="5845321" y="4838823"/>
              <a:ext cx="204376" cy="204376"/>
            </a:xfrm>
            <a:custGeom>
              <a:avLst/>
              <a:gdLst>
                <a:gd name="connsiteX0" fmla="*/ 204377 w 204376"/>
                <a:gd name="connsiteY0" fmla="*/ 102189 h 204376"/>
                <a:gd name="connsiteX1" fmla="*/ 102189 w 204376"/>
                <a:gd name="connsiteY1" fmla="*/ 204377 h 204376"/>
                <a:gd name="connsiteX2" fmla="*/ 0 w 204376"/>
                <a:gd name="connsiteY2" fmla="*/ 102189 h 204376"/>
                <a:gd name="connsiteX3" fmla="*/ 102189 w 204376"/>
                <a:gd name="connsiteY3" fmla="*/ 0 h 204376"/>
                <a:gd name="connsiteX4" fmla="*/ 204377 w 204376"/>
                <a:gd name="connsiteY4" fmla="*/ 102189 h 20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6" h="204376">
                  <a:moveTo>
                    <a:pt x="204377" y="102189"/>
                  </a:moveTo>
                  <a:cubicBezTo>
                    <a:pt x="204377" y="158626"/>
                    <a:pt x="158626" y="204377"/>
                    <a:pt x="102189" y="204377"/>
                  </a:cubicBezTo>
                  <a:cubicBezTo>
                    <a:pt x="45751" y="204377"/>
                    <a:pt x="0" y="158626"/>
                    <a:pt x="0" y="102189"/>
                  </a:cubicBezTo>
                  <a:cubicBezTo>
                    <a:pt x="0" y="45751"/>
                    <a:pt x="45751" y="0"/>
                    <a:pt x="102189" y="0"/>
                  </a:cubicBezTo>
                  <a:cubicBezTo>
                    <a:pt x="158626" y="0"/>
                    <a:pt x="204377" y="45752"/>
                    <a:pt x="204377" y="102189"/>
                  </a:cubicBezTo>
                  <a:close/>
                </a:path>
              </a:pathLst>
            </a:custGeom>
            <a:solidFill>
              <a:srgbClr val="F68D1E"/>
            </a:solidFill>
            <a:ln w="4675" cap="flat">
              <a:noFill/>
              <a:prstDash val="solid"/>
              <a:miter/>
            </a:ln>
          </p:spPr>
          <p:txBody>
            <a:bodyPr rtlCol="0" anchor="ctr"/>
            <a:lstStyle/>
            <a:p>
              <a:endParaRPr lang="es-PA"/>
            </a:p>
          </p:txBody>
        </p:sp>
        <p:sp>
          <p:nvSpPr>
            <p:cNvPr id="17" name="Forma libre: forma 17">
              <a:extLst>
                <a:ext uri="{FF2B5EF4-FFF2-40B4-BE49-F238E27FC236}">
                  <a16:creationId xmlns:a16="http://schemas.microsoft.com/office/drawing/2014/main" id="{E7817F29-E936-509B-812C-7BD9F6D6700A}"/>
                </a:ext>
              </a:extLst>
            </p:cNvPr>
            <p:cNvSpPr/>
            <p:nvPr/>
          </p:nvSpPr>
          <p:spPr>
            <a:xfrm>
              <a:off x="5492187" y="3949844"/>
              <a:ext cx="910645" cy="847522"/>
            </a:xfrm>
            <a:custGeom>
              <a:avLst/>
              <a:gdLst>
                <a:gd name="connsiteX0" fmla="*/ 273020 w 910645"/>
                <a:gd name="connsiteY0" fmla="*/ 808478 h 847522"/>
                <a:gd name="connsiteX1" fmla="*/ 407661 w 910645"/>
                <a:gd name="connsiteY1" fmla="*/ 847402 h 847522"/>
                <a:gd name="connsiteX2" fmla="*/ 502675 w 910645"/>
                <a:gd name="connsiteY2" fmla="*/ 847402 h 847522"/>
                <a:gd name="connsiteX3" fmla="*/ 637316 w 910645"/>
                <a:gd name="connsiteY3" fmla="*/ 808478 h 847522"/>
                <a:gd name="connsiteX4" fmla="*/ 910491 w 910645"/>
                <a:gd name="connsiteY4" fmla="*/ 669522 h 847522"/>
                <a:gd name="connsiteX5" fmla="*/ 871894 w 910645"/>
                <a:gd name="connsiteY5" fmla="*/ 588343 h 847522"/>
                <a:gd name="connsiteX6" fmla="*/ 589012 w 910645"/>
                <a:gd name="connsiteY6" fmla="*/ 702443 h 847522"/>
                <a:gd name="connsiteX7" fmla="*/ 575459 w 910645"/>
                <a:gd name="connsiteY7" fmla="*/ 441368 h 847522"/>
                <a:gd name="connsiteX8" fmla="*/ 559748 w 910645"/>
                <a:gd name="connsiteY8" fmla="*/ 119233 h 847522"/>
                <a:gd name="connsiteX9" fmla="*/ 560546 w 910645"/>
                <a:gd name="connsiteY9" fmla="*/ 119233 h 847522"/>
                <a:gd name="connsiteX10" fmla="*/ 554730 w 910645"/>
                <a:gd name="connsiteY10" fmla="*/ -120 h 847522"/>
                <a:gd name="connsiteX11" fmla="*/ 467174 w 910645"/>
                <a:gd name="connsiteY11" fmla="*/ -120 h 847522"/>
                <a:gd name="connsiteX12" fmla="*/ 467174 w 910645"/>
                <a:gd name="connsiteY12" fmla="*/ 450747 h 847522"/>
                <a:gd name="connsiteX13" fmla="*/ 443162 w 910645"/>
                <a:gd name="connsiteY13" fmla="*/ 450747 h 847522"/>
                <a:gd name="connsiteX14" fmla="*/ 443162 w 910645"/>
                <a:gd name="connsiteY14" fmla="*/ -120 h 847522"/>
                <a:gd name="connsiteX15" fmla="*/ 355606 w 910645"/>
                <a:gd name="connsiteY15" fmla="*/ -120 h 847522"/>
                <a:gd name="connsiteX16" fmla="*/ 349791 w 910645"/>
                <a:gd name="connsiteY16" fmla="*/ 119233 h 847522"/>
                <a:gd name="connsiteX17" fmla="*/ 350588 w 910645"/>
                <a:gd name="connsiteY17" fmla="*/ 119233 h 847522"/>
                <a:gd name="connsiteX18" fmla="*/ 334877 w 910645"/>
                <a:gd name="connsiteY18" fmla="*/ 441368 h 847522"/>
                <a:gd name="connsiteX19" fmla="*/ 321324 w 910645"/>
                <a:gd name="connsiteY19" fmla="*/ 702443 h 847522"/>
                <a:gd name="connsiteX20" fmla="*/ 38442 w 910645"/>
                <a:gd name="connsiteY20" fmla="*/ 588343 h 847522"/>
                <a:gd name="connsiteX21" fmla="*/ -155 w 910645"/>
                <a:gd name="connsiteY21" fmla="*/ 669522 h 84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0645" h="847522">
                  <a:moveTo>
                    <a:pt x="273020" y="808478"/>
                  </a:moveTo>
                  <a:cubicBezTo>
                    <a:pt x="305238" y="822265"/>
                    <a:pt x="341724" y="847402"/>
                    <a:pt x="407661" y="847402"/>
                  </a:cubicBezTo>
                  <a:lnTo>
                    <a:pt x="502675" y="847402"/>
                  </a:lnTo>
                  <a:cubicBezTo>
                    <a:pt x="568612" y="847402"/>
                    <a:pt x="605098" y="822265"/>
                    <a:pt x="637316" y="808478"/>
                  </a:cubicBezTo>
                  <a:lnTo>
                    <a:pt x="910491" y="669522"/>
                  </a:lnTo>
                  <a:lnTo>
                    <a:pt x="871894" y="588343"/>
                  </a:lnTo>
                  <a:lnTo>
                    <a:pt x="589012" y="702443"/>
                  </a:lnTo>
                  <a:lnTo>
                    <a:pt x="575459" y="441368"/>
                  </a:lnTo>
                  <a:lnTo>
                    <a:pt x="559748" y="119233"/>
                  </a:lnTo>
                  <a:lnTo>
                    <a:pt x="560546" y="119233"/>
                  </a:lnTo>
                  <a:lnTo>
                    <a:pt x="554730" y="-120"/>
                  </a:lnTo>
                  <a:lnTo>
                    <a:pt x="467174" y="-120"/>
                  </a:lnTo>
                  <a:lnTo>
                    <a:pt x="467174" y="450747"/>
                  </a:lnTo>
                  <a:lnTo>
                    <a:pt x="443162" y="450747"/>
                  </a:lnTo>
                  <a:lnTo>
                    <a:pt x="443162" y="-120"/>
                  </a:lnTo>
                  <a:lnTo>
                    <a:pt x="355606" y="-120"/>
                  </a:lnTo>
                  <a:lnTo>
                    <a:pt x="349791" y="119233"/>
                  </a:lnTo>
                  <a:lnTo>
                    <a:pt x="350588" y="119233"/>
                  </a:lnTo>
                  <a:lnTo>
                    <a:pt x="334877" y="441368"/>
                  </a:lnTo>
                  <a:lnTo>
                    <a:pt x="321324" y="702443"/>
                  </a:lnTo>
                  <a:lnTo>
                    <a:pt x="38442" y="588343"/>
                  </a:lnTo>
                  <a:lnTo>
                    <a:pt x="-155" y="669522"/>
                  </a:lnTo>
                  <a:close/>
                </a:path>
              </a:pathLst>
            </a:custGeom>
            <a:solidFill>
              <a:srgbClr val="F68D1E"/>
            </a:solidFill>
            <a:ln w="4675" cap="flat">
              <a:noFill/>
              <a:prstDash val="solid"/>
              <a:miter/>
            </a:ln>
          </p:spPr>
          <p:txBody>
            <a:bodyPr rtlCol="0" anchor="ctr"/>
            <a:lstStyle/>
            <a:p>
              <a:endParaRPr lang="es-PA"/>
            </a:p>
          </p:txBody>
        </p:sp>
        <p:sp>
          <p:nvSpPr>
            <p:cNvPr id="18" name="Forma libre: forma 18">
              <a:extLst>
                <a:ext uri="{FF2B5EF4-FFF2-40B4-BE49-F238E27FC236}">
                  <a16:creationId xmlns:a16="http://schemas.microsoft.com/office/drawing/2014/main" id="{77766731-AD78-78C5-AEC7-CD62AF72D49A}"/>
                </a:ext>
              </a:extLst>
            </p:cNvPr>
            <p:cNvSpPr/>
            <p:nvPr/>
          </p:nvSpPr>
          <p:spPr>
            <a:xfrm rot="20708400">
              <a:off x="6894020" y="4233437"/>
              <a:ext cx="204376" cy="204376"/>
            </a:xfrm>
            <a:custGeom>
              <a:avLst/>
              <a:gdLst>
                <a:gd name="connsiteX0" fmla="*/ 204222 w 204376"/>
                <a:gd name="connsiteY0" fmla="*/ 102068 h 204376"/>
                <a:gd name="connsiteX1" fmla="*/ 102034 w 204376"/>
                <a:gd name="connsiteY1" fmla="*/ 204257 h 204376"/>
                <a:gd name="connsiteX2" fmla="*/ -155 w 204376"/>
                <a:gd name="connsiteY2" fmla="*/ 102068 h 204376"/>
                <a:gd name="connsiteX3" fmla="*/ 102034 w 204376"/>
                <a:gd name="connsiteY3" fmla="*/ -120 h 204376"/>
                <a:gd name="connsiteX4" fmla="*/ 204222 w 204376"/>
                <a:gd name="connsiteY4" fmla="*/ 102068 h 20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6" h="204376">
                  <a:moveTo>
                    <a:pt x="204222" y="102068"/>
                  </a:moveTo>
                  <a:cubicBezTo>
                    <a:pt x="204222" y="158506"/>
                    <a:pt x="158471" y="204257"/>
                    <a:pt x="102034" y="204257"/>
                  </a:cubicBezTo>
                  <a:cubicBezTo>
                    <a:pt x="45597" y="204257"/>
                    <a:pt x="-155" y="158505"/>
                    <a:pt x="-155" y="102068"/>
                  </a:cubicBezTo>
                  <a:cubicBezTo>
                    <a:pt x="-155" y="45631"/>
                    <a:pt x="45597" y="-120"/>
                    <a:pt x="102034" y="-120"/>
                  </a:cubicBezTo>
                  <a:cubicBezTo>
                    <a:pt x="158471" y="-120"/>
                    <a:pt x="204222" y="45631"/>
                    <a:pt x="204222" y="102068"/>
                  </a:cubicBezTo>
                  <a:close/>
                </a:path>
              </a:pathLst>
            </a:custGeom>
            <a:solidFill>
              <a:srgbClr val="013B82"/>
            </a:solidFill>
            <a:ln w="4675" cap="flat">
              <a:noFill/>
              <a:prstDash val="solid"/>
              <a:miter/>
            </a:ln>
          </p:spPr>
          <p:txBody>
            <a:bodyPr rtlCol="0" anchor="ctr"/>
            <a:lstStyle/>
            <a:p>
              <a:endParaRPr lang="es-PA"/>
            </a:p>
          </p:txBody>
        </p:sp>
        <p:sp>
          <p:nvSpPr>
            <p:cNvPr id="19" name="Forma libre: forma 19">
              <a:extLst>
                <a:ext uri="{FF2B5EF4-FFF2-40B4-BE49-F238E27FC236}">
                  <a16:creationId xmlns:a16="http://schemas.microsoft.com/office/drawing/2014/main" id="{0670A5FA-5190-46C6-C2AF-613C5AA0CD8C}"/>
                </a:ext>
              </a:extLst>
            </p:cNvPr>
            <p:cNvSpPr/>
            <p:nvPr/>
          </p:nvSpPr>
          <p:spPr>
            <a:xfrm>
              <a:off x="6088201" y="3753533"/>
              <a:ext cx="857182" cy="815584"/>
            </a:xfrm>
            <a:custGeom>
              <a:avLst/>
              <a:gdLst>
                <a:gd name="connsiteX0" fmla="*/ 658701 w 857182"/>
                <a:gd name="connsiteY0" fmla="*/ 648324 h 815584"/>
                <a:gd name="connsiteX1" fmla="*/ 759717 w 857182"/>
                <a:gd name="connsiteY1" fmla="*/ 551248 h 815584"/>
                <a:gd name="connsiteX2" fmla="*/ 807223 w 857182"/>
                <a:gd name="connsiteY2" fmla="*/ 468850 h 815584"/>
                <a:gd name="connsiteX3" fmla="*/ 840802 w 857182"/>
                <a:gd name="connsiteY3" fmla="*/ 332848 h 815584"/>
                <a:gd name="connsiteX4" fmla="*/ 857028 w 857182"/>
                <a:gd name="connsiteY4" fmla="*/ 26752 h 815584"/>
                <a:gd name="connsiteX5" fmla="*/ 767455 w 857182"/>
                <a:gd name="connsiteY5" fmla="*/ 19624 h 815584"/>
                <a:gd name="connsiteX6" fmla="*/ 724826 w 857182"/>
                <a:gd name="connsiteY6" fmla="*/ 321640 h 815584"/>
                <a:gd name="connsiteX7" fmla="*/ 491982 w 857182"/>
                <a:gd name="connsiteY7" fmla="*/ 202850 h 815584"/>
                <a:gd name="connsiteX8" fmla="*/ 205113 w 857182"/>
                <a:gd name="connsiteY8" fmla="*/ 55359 h 815584"/>
                <a:gd name="connsiteX9" fmla="*/ 205535 w 857182"/>
                <a:gd name="connsiteY9" fmla="*/ 54656 h 815584"/>
                <a:gd name="connsiteX10" fmla="*/ 99267 w 857182"/>
                <a:gd name="connsiteY10" fmla="*/ -120 h 815584"/>
                <a:gd name="connsiteX11" fmla="*/ 55465 w 857182"/>
                <a:gd name="connsiteY11" fmla="*/ 75712 h 815584"/>
                <a:gd name="connsiteX12" fmla="*/ 445835 w 857182"/>
                <a:gd name="connsiteY12" fmla="*/ 301099 h 815584"/>
                <a:gd name="connsiteX13" fmla="*/ 433830 w 857182"/>
                <a:gd name="connsiteY13" fmla="*/ 321875 h 815584"/>
                <a:gd name="connsiteX14" fmla="*/ 43460 w 857182"/>
                <a:gd name="connsiteY14" fmla="*/ 96675 h 815584"/>
                <a:gd name="connsiteX15" fmla="*/ -155 w 857182"/>
                <a:gd name="connsiteY15" fmla="*/ 172555 h 815584"/>
                <a:gd name="connsiteX16" fmla="*/ 100346 w 857182"/>
                <a:gd name="connsiteY16" fmla="*/ 237272 h 815584"/>
                <a:gd name="connsiteX17" fmla="*/ 100721 w 857182"/>
                <a:gd name="connsiteY17" fmla="*/ 236569 h 815584"/>
                <a:gd name="connsiteX18" fmla="*/ 371879 w 857182"/>
                <a:gd name="connsiteY18" fmla="*/ 411213 h 815584"/>
                <a:gd name="connsiteX19" fmla="*/ 591169 w 857182"/>
                <a:gd name="connsiteY19" fmla="*/ 553499 h 815584"/>
                <a:gd name="connsiteX20" fmla="*/ 350916 w 857182"/>
                <a:gd name="connsiteY20" fmla="*/ 741415 h 815584"/>
                <a:gd name="connsiteX21" fmla="*/ 401893 w 857182"/>
                <a:gd name="connsiteY21" fmla="*/ 815465 h 81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7182" h="815584">
                  <a:moveTo>
                    <a:pt x="658701" y="648324"/>
                  </a:moveTo>
                  <a:cubicBezTo>
                    <a:pt x="686839" y="627361"/>
                    <a:pt x="726748" y="608321"/>
                    <a:pt x="759717" y="551248"/>
                  </a:cubicBezTo>
                  <a:lnTo>
                    <a:pt x="807223" y="468850"/>
                  </a:lnTo>
                  <a:cubicBezTo>
                    <a:pt x="840051" y="411729"/>
                    <a:pt x="836675" y="367599"/>
                    <a:pt x="840802" y="332848"/>
                  </a:cubicBezTo>
                  <a:lnTo>
                    <a:pt x="857028" y="26752"/>
                  </a:lnTo>
                  <a:lnTo>
                    <a:pt x="767455" y="19624"/>
                  </a:lnTo>
                  <a:lnTo>
                    <a:pt x="724826" y="321640"/>
                  </a:lnTo>
                  <a:lnTo>
                    <a:pt x="491982" y="202850"/>
                  </a:lnTo>
                  <a:lnTo>
                    <a:pt x="205113" y="55359"/>
                  </a:lnTo>
                  <a:lnTo>
                    <a:pt x="205535" y="54656"/>
                  </a:lnTo>
                  <a:lnTo>
                    <a:pt x="99267" y="-120"/>
                  </a:lnTo>
                  <a:lnTo>
                    <a:pt x="55465" y="75712"/>
                  </a:lnTo>
                  <a:lnTo>
                    <a:pt x="445835" y="301099"/>
                  </a:lnTo>
                  <a:lnTo>
                    <a:pt x="433830" y="321875"/>
                  </a:lnTo>
                  <a:lnTo>
                    <a:pt x="43460" y="96675"/>
                  </a:lnTo>
                  <a:lnTo>
                    <a:pt x="-155" y="172555"/>
                  </a:lnTo>
                  <a:lnTo>
                    <a:pt x="100346" y="237272"/>
                  </a:lnTo>
                  <a:lnTo>
                    <a:pt x="100721" y="236569"/>
                  </a:lnTo>
                  <a:lnTo>
                    <a:pt x="371879" y="411213"/>
                  </a:lnTo>
                  <a:lnTo>
                    <a:pt x="591169" y="553499"/>
                  </a:lnTo>
                  <a:lnTo>
                    <a:pt x="350916" y="741415"/>
                  </a:lnTo>
                  <a:lnTo>
                    <a:pt x="401893" y="815465"/>
                  </a:lnTo>
                  <a:close/>
                </a:path>
              </a:pathLst>
            </a:custGeom>
            <a:solidFill>
              <a:srgbClr val="013B82"/>
            </a:solidFill>
            <a:ln w="4675" cap="flat">
              <a:noFill/>
              <a:prstDash val="solid"/>
              <a:miter/>
            </a:ln>
          </p:spPr>
          <p:txBody>
            <a:bodyPr rtlCol="0" anchor="ctr"/>
            <a:lstStyle/>
            <a:p>
              <a:endParaRPr lang="es-PA"/>
            </a:p>
          </p:txBody>
        </p:sp>
        <p:sp>
          <p:nvSpPr>
            <p:cNvPr id="20" name="Forma libre: forma 20">
              <a:extLst>
                <a:ext uri="{FF2B5EF4-FFF2-40B4-BE49-F238E27FC236}">
                  <a16:creationId xmlns:a16="http://schemas.microsoft.com/office/drawing/2014/main" id="{8CA7CBC8-A38E-2538-5D5C-D2BD879A4BED}"/>
                </a:ext>
              </a:extLst>
            </p:cNvPr>
            <p:cNvSpPr/>
            <p:nvPr/>
          </p:nvSpPr>
          <p:spPr>
            <a:xfrm rot="17091600">
              <a:off x="6893949" y="3022357"/>
              <a:ext cx="204376" cy="204376"/>
            </a:xfrm>
            <a:custGeom>
              <a:avLst/>
              <a:gdLst>
                <a:gd name="connsiteX0" fmla="*/ 204222 w 204376"/>
                <a:gd name="connsiteY0" fmla="*/ 102069 h 204376"/>
                <a:gd name="connsiteX1" fmla="*/ 102034 w 204376"/>
                <a:gd name="connsiteY1" fmla="*/ 204257 h 204376"/>
                <a:gd name="connsiteX2" fmla="*/ -155 w 204376"/>
                <a:gd name="connsiteY2" fmla="*/ 102069 h 204376"/>
                <a:gd name="connsiteX3" fmla="*/ 102034 w 204376"/>
                <a:gd name="connsiteY3" fmla="*/ -120 h 204376"/>
                <a:gd name="connsiteX4" fmla="*/ 204222 w 204376"/>
                <a:gd name="connsiteY4" fmla="*/ 102069 h 20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6" h="204376">
                  <a:moveTo>
                    <a:pt x="204222" y="102069"/>
                  </a:moveTo>
                  <a:cubicBezTo>
                    <a:pt x="204222" y="158506"/>
                    <a:pt x="158471" y="204257"/>
                    <a:pt x="102034" y="204257"/>
                  </a:cubicBezTo>
                  <a:cubicBezTo>
                    <a:pt x="45597" y="204257"/>
                    <a:pt x="-155" y="158506"/>
                    <a:pt x="-155" y="102069"/>
                  </a:cubicBezTo>
                  <a:cubicBezTo>
                    <a:pt x="-155" y="45631"/>
                    <a:pt x="45597" y="-120"/>
                    <a:pt x="102034" y="-120"/>
                  </a:cubicBezTo>
                  <a:cubicBezTo>
                    <a:pt x="158471" y="-120"/>
                    <a:pt x="204222" y="45631"/>
                    <a:pt x="204222" y="102069"/>
                  </a:cubicBezTo>
                  <a:close/>
                </a:path>
              </a:pathLst>
            </a:custGeom>
            <a:solidFill>
              <a:srgbClr val="0095DA"/>
            </a:solidFill>
            <a:ln w="4675" cap="flat">
              <a:noFill/>
              <a:prstDash val="solid"/>
              <a:miter/>
            </a:ln>
          </p:spPr>
          <p:txBody>
            <a:bodyPr rtlCol="0" anchor="ctr"/>
            <a:lstStyle/>
            <a:p>
              <a:endParaRPr lang="es-PA"/>
            </a:p>
          </p:txBody>
        </p:sp>
        <p:sp>
          <p:nvSpPr>
            <p:cNvPr id="21" name="Forma libre: forma 21">
              <a:extLst>
                <a:ext uri="{FF2B5EF4-FFF2-40B4-BE49-F238E27FC236}">
                  <a16:creationId xmlns:a16="http://schemas.microsoft.com/office/drawing/2014/main" id="{E199CB75-CF4A-6282-B5BE-C6AC62F06DC5}"/>
                </a:ext>
              </a:extLst>
            </p:cNvPr>
            <p:cNvSpPr/>
            <p:nvPr/>
          </p:nvSpPr>
          <p:spPr>
            <a:xfrm>
              <a:off x="6088201" y="2891051"/>
              <a:ext cx="857182" cy="815585"/>
            </a:xfrm>
            <a:custGeom>
              <a:avLst/>
              <a:gdLst>
                <a:gd name="connsiteX0" fmla="*/ 840802 w 857182"/>
                <a:gd name="connsiteY0" fmla="*/ 482497 h 815585"/>
                <a:gd name="connsiteX1" fmla="*/ 807223 w 857182"/>
                <a:gd name="connsiteY1" fmla="*/ 346495 h 815585"/>
                <a:gd name="connsiteX2" fmla="*/ 759576 w 857182"/>
                <a:gd name="connsiteY2" fmla="*/ 264097 h 815585"/>
                <a:gd name="connsiteX3" fmla="*/ 658560 w 857182"/>
                <a:gd name="connsiteY3" fmla="*/ 167021 h 815585"/>
                <a:gd name="connsiteX4" fmla="*/ 401565 w 857182"/>
                <a:gd name="connsiteY4" fmla="*/ -120 h 815585"/>
                <a:gd name="connsiteX5" fmla="*/ 350588 w 857182"/>
                <a:gd name="connsiteY5" fmla="*/ 73930 h 815585"/>
                <a:gd name="connsiteX6" fmla="*/ 590982 w 857182"/>
                <a:gd name="connsiteY6" fmla="*/ 262081 h 815585"/>
                <a:gd name="connsiteX7" fmla="*/ 371692 w 857182"/>
                <a:gd name="connsiteY7" fmla="*/ 404366 h 815585"/>
                <a:gd name="connsiteX8" fmla="*/ 100533 w 857182"/>
                <a:gd name="connsiteY8" fmla="*/ 579011 h 815585"/>
                <a:gd name="connsiteX9" fmla="*/ 100158 w 857182"/>
                <a:gd name="connsiteY9" fmla="*/ 578307 h 815585"/>
                <a:gd name="connsiteX10" fmla="*/ -155 w 857182"/>
                <a:gd name="connsiteY10" fmla="*/ 642790 h 815585"/>
                <a:gd name="connsiteX11" fmla="*/ 43647 w 857182"/>
                <a:gd name="connsiteY11" fmla="*/ 718670 h 815585"/>
                <a:gd name="connsiteX12" fmla="*/ 434018 w 857182"/>
                <a:gd name="connsiteY12" fmla="*/ 493283 h 815585"/>
                <a:gd name="connsiteX13" fmla="*/ 446023 w 857182"/>
                <a:gd name="connsiteY13" fmla="*/ 514058 h 815585"/>
                <a:gd name="connsiteX14" fmla="*/ 55653 w 857182"/>
                <a:gd name="connsiteY14" fmla="*/ 739445 h 815585"/>
                <a:gd name="connsiteX15" fmla="*/ 99267 w 857182"/>
                <a:gd name="connsiteY15" fmla="*/ 815465 h 815585"/>
                <a:gd name="connsiteX16" fmla="*/ 205535 w 857182"/>
                <a:gd name="connsiteY16" fmla="*/ 760830 h 815585"/>
                <a:gd name="connsiteX17" fmla="*/ 205113 w 857182"/>
                <a:gd name="connsiteY17" fmla="*/ 760127 h 815585"/>
                <a:gd name="connsiteX18" fmla="*/ 491982 w 857182"/>
                <a:gd name="connsiteY18" fmla="*/ 612636 h 815585"/>
                <a:gd name="connsiteX19" fmla="*/ 724826 w 857182"/>
                <a:gd name="connsiteY19" fmla="*/ 493846 h 815585"/>
                <a:gd name="connsiteX20" fmla="*/ 767455 w 857182"/>
                <a:gd name="connsiteY20" fmla="*/ 795862 h 815585"/>
                <a:gd name="connsiteX21" fmla="*/ 857028 w 857182"/>
                <a:gd name="connsiteY21" fmla="*/ 788734 h 8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7182" h="815585">
                  <a:moveTo>
                    <a:pt x="840802" y="482497"/>
                  </a:moveTo>
                  <a:cubicBezTo>
                    <a:pt x="836675" y="447699"/>
                    <a:pt x="840192" y="403569"/>
                    <a:pt x="807223" y="346495"/>
                  </a:cubicBezTo>
                  <a:lnTo>
                    <a:pt x="759576" y="264097"/>
                  </a:lnTo>
                  <a:cubicBezTo>
                    <a:pt x="726748" y="207024"/>
                    <a:pt x="686605" y="187984"/>
                    <a:pt x="658560" y="167021"/>
                  </a:cubicBezTo>
                  <a:lnTo>
                    <a:pt x="401565" y="-120"/>
                  </a:lnTo>
                  <a:lnTo>
                    <a:pt x="350588" y="73930"/>
                  </a:lnTo>
                  <a:lnTo>
                    <a:pt x="590982" y="262081"/>
                  </a:lnTo>
                  <a:lnTo>
                    <a:pt x="371692" y="404366"/>
                  </a:lnTo>
                  <a:lnTo>
                    <a:pt x="100533" y="579011"/>
                  </a:lnTo>
                  <a:lnTo>
                    <a:pt x="100158" y="578307"/>
                  </a:lnTo>
                  <a:lnTo>
                    <a:pt x="-155" y="642790"/>
                  </a:lnTo>
                  <a:lnTo>
                    <a:pt x="43647" y="718670"/>
                  </a:lnTo>
                  <a:lnTo>
                    <a:pt x="434018" y="493283"/>
                  </a:lnTo>
                  <a:lnTo>
                    <a:pt x="446023" y="514058"/>
                  </a:lnTo>
                  <a:lnTo>
                    <a:pt x="55653" y="739445"/>
                  </a:lnTo>
                  <a:lnTo>
                    <a:pt x="99267" y="815465"/>
                  </a:lnTo>
                  <a:lnTo>
                    <a:pt x="205535" y="760830"/>
                  </a:lnTo>
                  <a:lnTo>
                    <a:pt x="205113" y="760127"/>
                  </a:lnTo>
                  <a:lnTo>
                    <a:pt x="491982" y="612636"/>
                  </a:lnTo>
                  <a:lnTo>
                    <a:pt x="724826" y="493846"/>
                  </a:lnTo>
                  <a:lnTo>
                    <a:pt x="767455" y="795862"/>
                  </a:lnTo>
                  <a:lnTo>
                    <a:pt x="857028" y="788734"/>
                  </a:lnTo>
                  <a:close/>
                </a:path>
              </a:pathLst>
            </a:custGeom>
            <a:solidFill>
              <a:srgbClr val="0095DA"/>
            </a:solidFill>
            <a:ln w="4675" cap="flat">
              <a:noFill/>
              <a:prstDash val="solid"/>
              <a:miter/>
            </a:ln>
          </p:spPr>
          <p:txBody>
            <a:bodyPr rtlCol="0" anchor="ctr"/>
            <a:lstStyle/>
            <a:p>
              <a:endParaRPr lang="es-PA"/>
            </a:p>
          </p:txBody>
        </p:sp>
      </p:grpSp>
      <p:sp>
        <p:nvSpPr>
          <p:cNvPr id="22" name="Text Placeholder 3">
            <a:extLst>
              <a:ext uri="{FF2B5EF4-FFF2-40B4-BE49-F238E27FC236}">
                <a16:creationId xmlns:a16="http://schemas.microsoft.com/office/drawing/2014/main" id="{FCD4385E-BD61-24A2-43BD-BD60EF923BAD}"/>
              </a:ext>
            </a:extLst>
          </p:cNvPr>
          <p:cNvSpPr txBox="1">
            <a:spLocks/>
          </p:cNvSpPr>
          <p:nvPr/>
        </p:nvSpPr>
        <p:spPr>
          <a:xfrm>
            <a:off x="7457494" y="1293998"/>
            <a:ext cx="1557157" cy="59943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450"/>
              </a:spcAft>
            </a:pPr>
            <a:r>
              <a:rPr lang="en-US" sz="1800" b="1" dirty="0">
                <a:solidFill>
                  <a:schemeClr val="tx1">
                    <a:lumMod val="75000"/>
                    <a:lumOff val="25000"/>
                  </a:schemeClr>
                </a:solidFill>
                <a:latin typeface="Ubuntu Light" panose="020B0304030602030204" pitchFamily="34" charset="0"/>
                <a:ea typeface="Calibri"/>
                <a:cs typeface="Calibri"/>
              </a:rPr>
              <a:t>Creates connection </a:t>
            </a:r>
          </a:p>
        </p:txBody>
      </p:sp>
      <p:sp>
        <p:nvSpPr>
          <p:cNvPr id="23" name="Text Placeholder 3">
            <a:extLst>
              <a:ext uri="{FF2B5EF4-FFF2-40B4-BE49-F238E27FC236}">
                <a16:creationId xmlns:a16="http://schemas.microsoft.com/office/drawing/2014/main" id="{201173D5-D604-6F19-0BCF-9467729F4190}"/>
              </a:ext>
            </a:extLst>
          </p:cNvPr>
          <p:cNvSpPr txBox="1">
            <a:spLocks/>
          </p:cNvSpPr>
          <p:nvPr/>
        </p:nvSpPr>
        <p:spPr>
          <a:xfrm>
            <a:off x="9863076" y="4263948"/>
            <a:ext cx="1801497" cy="318356"/>
          </a:xfrm>
          <a:prstGeom prst="rect">
            <a:avLst/>
          </a:prstGeom>
        </p:spPr>
        <p:txBody>
          <a:bodyPr vert="horz" lIns="68580" tIns="34290" rIns="68580" bIns="34290" rtlCol="0">
            <a:noAutofit/>
          </a:bodyPr>
          <a:lstStyle>
            <a:defPPr>
              <a:defRPr lang="en-US"/>
            </a:defPPr>
            <a:lvl1pPr indent="0" algn="r">
              <a:lnSpc>
                <a:spcPct val="100000"/>
              </a:lnSpc>
              <a:spcBef>
                <a:spcPts val="1000"/>
              </a:spcBef>
              <a:spcAft>
                <a:spcPts val="450"/>
              </a:spcAft>
              <a:buFont typeface="Arial" panose="020B0604020202020204" pitchFamily="34" charset="0"/>
              <a:buNone/>
              <a:defRPr>
                <a:solidFill>
                  <a:srgbClr val="A5A5A5">
                    <a:lumMod val="50000"/>
                  </a:srgbClr>
                </a:solidFill>
                <a:latin typeface="Ubuntu Light"/>
                <a:ea typeface="Calibri"/>
                <a:cs typeface="Calibri"/>
              </a:defRPr>
            </a:lvl1pPr>
            <a:lvl2pPr marL="685800" indent="-228600">
              <a:lnSpc>
                <a:spcPct val="90000"/>
              </a:lnSpc>
              <a:spcBef>
                <a:spcPts val="500"/>
              </a:spcBef>
              <a:buFont typeface="Arial" panose="020B0604020202020204" pitchFamily="34" charset="0"/>
              <a:buChar char="•"/>
              <a:defRPr sz="2400"/>
            </a:lvl2pPr>
            <a:lvl3pPr indent="0">
              <a:lnSpc>
                <a:spcPct val="90000"/>
              </a:lnSpc>
              <a:spcBef>
                <a:spcPts val="500"/>
              </a:spcBef>
              <a:buFont typeface="Arial" panose="020B0604020202020204" pitchFamily="34" charset="0"/>
              <a:buNone/>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b="1" dirty="0">
                <a:solidFill>
                  <a:schemeClr val="tx1">
                    <a:lumMod val="75000"/>
                    <a:lumOff val="25000"/>
                  </a:schemeClr>
                </a:solidFill>
                <a:latin typeface="Ubuntu Light" panose="020B0304030602030204" pitchFamily="34" charset="0"/>
              </a:rPr>
              <a:t>Builds Empathy</a:t>
            </a:r>
          </a:p>
        </p:txBody>
      </p:sp>
      <p:sp>
        <p:nvSpPr>
          <p:cNvPr id="24" name="Text Placeholder 3">
            <a:extLst>
              <a:ext uri="{FF2B5EF4-FFF2-40B4-BE49-F238E27FC236}">
                <a16:creationId xmlns:a16="http://schemas.microsoft.com/office/drawing/2014/main" id="{ECA6950B-2C89-BA06-95D0-E4D86B995E15}"/>
              </a:ext>
            </a:extLst>
          </p:cNvPr>
          <p:cNvSpPr txBox="1">
            <a:spLocks/>
          </p:cNvSpPr>
          <p:nvPr/>
        </p:nvSpPr>
        <p:spPr>
          <a:xfrm>
            <a:off x="7124409" y="5388182"/>
            <a:ext cx="2223326" cy="660026"/>
          </a:xfrm>
          <a:prstGeom prst="rect">
            <a:avLst/>
          </a:prstGeom>
        </p:spPr>
        <p:txBody>
          <a:bodyPr vert="horz" lIns="68580" tIns="34290" rIns="68580" bIns="34290" rtlCol="0">
            <a:noAutofit/>
          </a:bodyPr>
          <a:lstStyle>
            <a:defPPr>
              <a:defRPr lang="en-US"/>
            </a:defPPr>
            <a:lvl1pPr indent="0" algn="ctr">
              <a:lnSpc>
                <a:spcPct val="100000"/>
              </a:lnSpc>
              <a:spcBef>
                <a:spcPts val="1000"/>
              </a:spcBef>
              <a:spcAft>
                <a:spcPts val="450"/>
              </a:spcAft>
              <a:buFont typeface="Arial" panose="020B0604020202020204" pitchFamily="34" charset="0"/>
              <a:buNone/>
              <a:defRPr>
                <a:solidFill>
                  <a:srgbClr val="A5A5A5">
                    <a:lumMod val="50000"/>
                  </a:srgbClr>
                </a:solidFill>
                <a:latin typeface="Ubuntu Light"/>
                <a:ea typeface="Calibri"/>
                <a:cs typeface="Calibri"/>
              </a:defRPr>
            </a:lvl1pPr>
            <a:lvl2pPr marL="685800" indent="-228600">
              <a:lnSpc>
                <a:spcPct val="90000"/>
              </a:lnSpc>
              <a:spcBef>
                <a:spcPts val="500"/>
              </a:spcBef>
              <a:buFont typeface="Arial" panose="020B0604020202020204" pitchFamily="34" charset="0"/>
              <a:buChar char="•"/>
              <a:defRPr sz="2400"/>
            </a:lvl2pPr>
            <a:lvl3pPr indent="0">
              <a:lnSpc>
                <a:spcPct val="90000"/>
              </a:lnSpc>
              <a:spcBef>
                <a:spcPts val="500"/>
              </a:spcBef>
              <a:buFont typeface="Arial" panose="020B0604020202020204" pitchFamily="34" charset="0"/>
              <a:buNone/>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tx1">
                    <a:lumMod val="75000"/>
                    <a:lumOff val="25000"/>
                  </a:schemeClr>
                </a:solidFill>
                <a:latin typeface="Ubuntu Light" panose="020B0304030602030204" pitchFamily="34" charset="0"/>
              </a:rPr>
              <a:t>Helps Others Understand “Why”</a:t>
            </a:r>
          </a:p>
        </p:txBody>
      </p:sp>
      <p:sp>
        <p:nvSpPr>
          <p:cNvPr id="25" name="Text Placeholder 3">
            <a:extLst>
              <a:ext uri="{FF2B5EF4-FFF2-40B4-BE49-F238E27FC236}">
                <a16:creationId xmlns:a16="http://schemas.microsoft.com/office/drawing/2014/main" id="{2BE365E8-4069-E513-E76A-E096B6F27ED5}"/>
              </a:ext>
            </a:extLst>
          </p:cNvPr>
          <p:cNvSpPr txBox="1">
            <a:spLocks/>
          </p:cNvSpPr>
          <p:nvPr/>
        </p:nvSpPr>
        <p:spPr>
          <a:xfrm>
            <a:off x="5066111" y="2523729"/>
            <a:ext cx="1679435" cy="622615"/>
          </a:xfrm>
          <a:prstGeom prst="rect">
            <a:avLst/>
          </a:prstGeom>
        </p:spPr>
        <p:txBody>
          <a:bodyPr vert="horz" lIns="68580" tIns="34290" rIns="68580" bIns="34290" rtlCol="0">
            <a:noAutofit/>
          </a:bodyPr>
          <a:lstStyle>
            <a:defPPr>
              <a:defRPr lang="en-US"/>
            </a:defPPr>
            <a:lvl1pPr indent="0" algn="ctr">
              <a:lnSpc>
                <a:spcPct val="100000"/>
              </a:lnSpc>
              <a:spcBef>
                <a:spcPts val="1000"/>
              </a:spcBef>
              <a:spcAft>
                <a:spcPts val="450"/>
              </a:spcAft>
              <a:buFont typeface="Arial" panose="020B0604020202020204" pitchFamily="34" charset="0"/>
              <a:buNone/>
              <a:defRPr>
                <a:solidFill>
                  <a:srgbClr val="A5A5A5">
                    <a:lumMod val="50000"/>
                  </a:srgbClr>
                </a:solidFill>
                <a:latin typeface="Ubuntu Light"/>
                <a:ea typeface="Calibri"/>
                <a:cs typeface="Calibri"/>
              </a:defRPr>
            </a:lvl1pPr>
            <a:lvl2pPr marL="685800" indent="-228600">
              <a:lnSpc>
                <a:spcPct val="90000"/>
              </a:lnSpc>
              <a:spcBef>
                <a:spcPts val="500"/>
              </a:spcBef>
              <a:buFont typeface="Arial" panose="020B0604020202020204" pitchFamily="34" charset="0"/>
              <a:buChar char="•"/>
              <a:defRPr sz="2400"/>
            </a:lvl2pPr>
            <a:lvl3pPr indent="0">
              <a:lnSpc>
                <a:spcPct val="90000"/>
              </a:lnSpc>
              <a:spcBef>
                <a:spcPts val="500"/>
              </a:spcBef>
              <a:buFont typeface="Arial" panose="020B0604020202020204" pitchFamily="34" charset="0"/>
              <a:buNone/>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r>
              <a:rPr lang="en-US" b="1" dirty="0">
                <a:solidFill>
                  <a:schemeClr val="tx1">
                    <a:lumMod val="75000"/>
                    <a:lumOff val="25000"/>
                  </a:schemeClr>
                </a:solidFill>
                <a:latin typeface="Ubuntu Light" panose="020B0304030602030204" pitchFamily="34" charset="0"/>
              </a:rPr>
              <a:t>Inspires other </a:t>
            </a:r>
            <a:br>
              <a:rPr lang="en-US" b="1" dirty="0">
                <a:solidFill>
                  <a:schemeClr val="tx1">
                    <a:lumMod val="75000"/>
                    <a:lumOff val="25000"/>
                  </a:schemeClr>
                </a:solidFill>
                <a:latin typeface="Ubuntu Light" panose="020B0304030602030204" pitchFamily="34" charset="0"/>
              </a:rPr>
            </a:br>
            <a:r>
              <a:rPr lang="en-US" b="1" dirty="0">
                <a:solidFill>
                  <a:schemeClr val="tx1">
                    <a:lumMod val="75000"/>
                    <a:lumOff val="25000"/>
                  </a:schemeClr>
                </a:solidFill>
                <a:latin typeface="Ubuntu Light" panose="020B0304030602030204" pitchFamily="34" charset="0"/>
              </a:rPr>
              <a:t>to take action</a:t>
            </a:r>
          </a:p>
        </p:txBody>
      </p:sp>
      <p:sp>
        <p:nvSpPr>
          <p:cNvPr id="26" name="Text Placeholder 3">
            <a:extLst>
              <a:ext uri="{FF2B5EF4-FFF2-40B4-BE49-F238E27FC236}">
                <a16:creationId xmlns:a16="http://schemas.microsoft.com/office/drawing/2014/main" id="{5D4C535B-13D6-72BB-18A5-B4E3D09E787B}"/>
              </a:ext>
            </a:extLst>
          </p:cNvPr>
          <p:cNvSpPr txBox="1">
            <a:spLocks/>
          </p:cNvSpPr>
          <p:nvPr/>
        </p:nvSpPr>
        <p:spPr>
          <a:xfrm>
            <a:off x="4867063" y="4111818"/>
            <a:ext cx="1878483" cy="622616"/>
          </a:xfrm>
          <a:prstGeom prst="rect">
            <a:avLst/>
          </a:prstGeom>
        </p:spPr>
        <p:txBody>
          <a:bodyPr vert="horz" lIns="68580" tIns="34290" rIns="68580" bIns="34290" rtlCol="0">
            <a:noAutofit/>
          </a:bodyPr>
          <a:lstStyle>
            <a:defPPr>
              <a:defRPr lang="en-US"/>
            </a:defPPr>
            <a:lvl1pPr indent="0" algn="r">
              <a:lnSpc>
                <a:spcPct val="100000"/>
              </a:lnSpc>
              <a:spcBef>
                <a:spcPts val="1000"/>
              </a:spcBef>
              <a:spcAft>
                <a:spcPts val="450"/>
              </a:spcAft>
              <a:buFont typeface="Arial" panose="020B0604020202020204" pitchFamily="34" charset="0"/>
              <a:buNone/>
              <a:defRPr>
                <a:solidFill>
                  <a:srgbClr val="A5A5A5">
                    <a:lumMod val="50000"/>
                  </a:srgbClr>
                </a:solidFill>
                <a:latin typeface="Ubuntu Light"/>
                <a:ea typeface="Calibri"/>
                <a:cs typeface="Calibri"/>
              </a:defRPr>
            </a:lvl1pPr>
            <a:lvl2pPr marL="685800" indent="-228600">
              <a:lnSpc>
                <a:spcPct val="90000"/>
              </a:lnSpc>
              <a:spcBef>
                <a:spcPts val="500"/>
              </a:spcBef>
              <a:buFont typeface="Arial" panose="020B0604020202020204" pitchFamily="34" charset="0"/>
              <a:buChar char="•"/>
              <a:defRPr sz="2400"/>
            </a:lvl2pPr>
            <a:lvl3pPr indent="0">
              <a:lnSpc>
                <a:spcPct val="90000"/>
              </a:lnSpc>
              <a:spcBef>
                <a:spcPts val="500"/>
              </a:spcBef>
              <a:buFont typeface="Arial" panose="020B0604020202020204" pitchFamily="34" charset="0"/>
              <a:buNone/>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tx1">
                    <a:lumMod val="75000"/>
                    <a:lumOff val="25000"/>
                  </a:schemeClr>
                </a:solidFill>
                <a:latin typeface="Ubuntu Light" panose="020B0304030602030204" pitchFamily="34" charset="0"/>
              </a:rPr>
              <a:t>Invites others </a:t>
            </a:r>
            <a:br>
              <a:rPr lang="en-US" b="1" dirty="0">
                <a:solidFill>
                  <a:schemeClr val="tx1">
                    <a:lumMod val="75000"/>
                    <a:lumOff val="25000"/>
                  </a:schemeClr>
                </a:solidFill>
                <a:latin typeface="Ubuntu Light" panose="020B0304030602030204" pitchFamily="34" charset="0"/>
              </a:rPr>
            </a:br>
            <a:r>
              <a:rPr lang="en-US" b="1" dirty="0">
                <a:solidFill>
                  <a:schemeClr val="tx1">
                    <a:lumMod val="75000"/>
                    <a:lumOff val="25000"/>
                  </a:schemeClr>
                </a:solidFill>
                <a:latin typeface="Ubuntu Light" panose="020B0304030602030204" pitchFamily="34" charset="0"/>
              </a:rPr>
              <a:t>to listen</a:t>
            </a:r>
          </a:p>
        </p:txBody>
      </p:sp>
      <p:sp>
        <p:nvSpPr>
          <p:cNvPr id="27" name="Text Placeholder 3">
            <a:extLst>
              <a:ext uri="{FF2B5EF4-FFF2-40B4-BE49-F238E27FC236}">
                <a16:creationId xmlns:a16="http://schemas.microsoft.com/office/drawing/2014/main" id="{024E2885-D15B-A983-A2B4-E2C269392169}"/>
              </a:ext>
            </a:extLst>
          </p:cNvPr>
          <p:cNvSpPr txBox="1">
            <a:spLocks/>
          </p:cNvSpPr>
          <p:nvPr/>
        </p:nvSpPr>
        <p:spPr>
          <a:xfrm>
            <a:off x="9863076" y="2678484"/>
            <a:ext cx="1909009" cy="313105"/>
          </a:xfrm>
          <a:prstGeom prst="rect">
            <a:avLst/>
          </a:prstGeom>
        </p:spPr>
        <p:txBody>
          <a:bodyPr vert="horz" lIns="68580" tIns="34290" rIns="68580" bIns="34290" rtlCol="0">
            <a:noAutofit/>
          </a:bodyPr>
          <a:lstStyle>
            <a:defPPr>
              <a:defRPr lang="en-US"/>
            </a:defPPr>
            <a:lvl1pPr indent="0">
              <a:lnSpc>
                <a:spcPct val="100000"/>
              </a:lnSpc>
              <a:spcBef>
                <a:spcPts val="1000"/>
              </a:spcBef>
              <a:spcAft>
                <a:spcPts val="450"/>
              </a:spcAft>
              <a:buFont typeface="Arial" panose="020B0604020202020204" pitchFamily="34" charset="0"/>
              <a:buNone/>
              <a:defRPr>
                <a:solidFill>
                  <a:srgbClr val="A5A5A5">
                    <a:lumMod val="50000"/>
                  </a:srgbClr>
                </a:solidFill>
                <a:latin typeface="Ubuntu Light"/>
                <a:ea typeface="Calibri"/>
                <a:cs typeface="Calibri"/>
              </a:defRPr>
            </a:lvl1pPr>
            <a:lvl2pPr marL="685800" indent="-228600">
              <a:lnSpc>
                <a:spcPct val="90000"/>
              </a:lnSpc>
              <a:spcBef>
                <a:spcPts val="500"/>
              </a:spcBef>
              <a:buFont typeface="Arial" panose="020B0604020202020204" pitchFamily="34" charset="0"/>
              <a:buChar char="•"/>
              <a:defRPr sz="2400"/>
            </a:lvl2pPr>
            <a:lvl3pPr indent="0">
              <a:lnSpc>
                <a:spcPct val="90000"/>
              </a:lnSpc>
              <a:spcBef>
                <a:spcPts val="500"/>
              </a:spcBef>
              <a:buFont typeface="Arial" panose="020B0604020202020204" pitchFamily="34" charset="0"/>
              <a:buNone/>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dirty="0">
                <a:solidFill>
                  <a:schemeClr val="tx1">
                    <a:lumMod val="75000"/>
                    <a:lumOff val="25000"/>
                  </a:schemeClr>
                </a:solidFill>
                <a:latin typeface="Ubuntu Light" panose="020B0304030602030204" pitchFamily="34" charset="0"/>
              </a:rPr>
              <a:t>Shows Impact</a:t>
            </a:r>
          </a:p>
        </p:txBody>
      </p:sp>
      <p:grpSp>
        <p:nvGrpSpPr>
          <p:cNvPr id="32" name="Group 31">
            <a:extLst>
              <a:ext uri="{FF2B5EF4-FFF2-40B4-BE49-F238E27FC236}">
                <a16:creationId xmlns:a16="http://schemas.microsoft.com/office/drawing/2014/main" id="{6F6D77F1-DC7A-5F11-8BFE-5D12BA75603B}"/>
              </a:ext>
            </a:extLst>
          </p:cNvPr>
          <p:cNvGrpSpPr/>
          <p:nvPr/>
        </p:nvGrpSpPr>
        <p:grpSpPr>
          <a:xfrm>
            <a:off x="10784378" y="5379376"/>
            <a:ext cx="1156254" cy="1196009"/>
            <a:chOff x="14188639" y="5284185"/>
            <a:chExt cx="1156254" cy="1196009"/>
          </a:xfrm>
        </p:grpSpPr>
        <p:sp>
          <p:nvSpPr>
            <p:cNvPr id="33" name="TextBox 18">
              <a:extLst>
                <a:ext uri="{FF2B5EF4-FFF2-40B4-BE49-F238E27FC236}">
                  <a16:creationId xmlns:a16="http://schemas.microsoft.com/office/drawing/2014/main" id="{312EEB4B-284F-595E-79FC-82F3E9523B89}"/>
                </a:ext>
              </a:extLst>
            </p:cNvPr>
            <p:cNvSpPr txBox="1"/>
            <p:nvPr/>
          </p:nvSpPr>
          <p:spPr>
            <a:xfrm>
              <a:off x="14188639" y="6141640"/>
              <a:ext cx="1156254"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CLOSING</a:t>
              </a:r>
            </a:p>
          </p:txBody>
        </p:sp>
        <p:grpSp>
          <p:nvGrpSpPr>
            <p:cNvPr id="36" name="Group 35">
              <a:extLst>
                <a:ext uri="{FF2B5EF4-FFF2-40B4-BE49-F238E27FC236}">
                  <a16:creationId xmlns:a16="http://schemas.microsoft.com/office/drawing/2014/main" id="{9463E9FC-9C58-7782-BE94-3BE0A0EB4A66}"/>
                </a:ext>
              </a:extLst>
            </p:cNvPr>
            <p:cNvGrpSpPr/>
            <p:nvPr/>
          </p:nvGrpSpPr>
          <p:grpSpPr>
            <a:xfrm>
              <a:off x="14353573" y="5284185"/>
              <a:ext cx="812613" cy="812613"/>
              <a:chOff x="12927257" y="2548799"/>
              <a:chExt cx="1585213" cy="1585213"/>
            </a:xfrm>
          </p:grpSpPr>
          <p:sp>
            <p:nvSpPr>
              <p:cNvPr id="37" name="Oval 36">
                <a:extLst>
                  <a:ext uri="{FF2B5EF4-FFF2-40B4-BE49-F238E27FC236}">
                    <a16:creationId xmlns:a16="http://schemas.microsoft.com/office/drawing/2014/main" id="{C1D54A8D-DB46-E261-5542-008B5B876D9E}"/>
                  </a:ext>
                </a:extLst>
              </p:cNvPr>
              <p:cNvSpPr/>
              <p:nvPr/>
            </p:nvSpPr>
            <p:spPr>
              <a:xfrm>
                <a:off x="12927257" y="2548799"/>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118CC959-AAC0-E7AF-93EA-1939ED36A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47524" y="2804119"/>
                <a:ext cx="971550" cy="1162050"/>
              </a:xfrm>
              <a:prstGeom prst="rect">
                <a:avLst/>
              </a:prstGeom>
            </p:spPr>
          </p:pic>
        </p:grpSp>
      </p:grpSp>
      <p:sp>
        <p:nvSpPr>
          <p:cNvPr id="39" name="Text Placeholder 5">
            <a:extLst>
              <a:ext uri="{FF2B5EF4-FFF2-40B4-BE49-F238E27FC236}">
                <a16:creationId xmlns:a16="http://schemas.microsoft.com/office/drawing/2014/main" id="{81236A83-9391-33AD-5350-4410DBBF313A}"/>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40" name="Text Placeholder 4">
            <a:extLst>
              <a:ext uri="{FF2B5EF4-FFF2-40B4-BE49-F238E27FC236}">
                <a16:creationId xmlns:a16="http://schemas.microsoft.com/office/drawing/2014/main" id="{282DA458-6A43-6CE0-9E75-47E4A5778802}"/>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Tree>
    <p:extLst>
      <p:ext uri="{BB962C8B-B14F-4D97-AF65-F5344CB8AC3E}">
        <p14:creationId xmlns:p14="http://schemas.microsoft.com/office/powerpoint/2010/main" val="9954066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30F7-5998-321B-0D6D-CAB3E09A9946}"/>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BC83985F-AAA7-4CC8-4782-2148427FD036}"/>
              </a:ext>
            </a:extLst>
          </p:cNvPr>
          <p:cNvGrpSpPr/>
          <p:nvPr/>
        </p:nvGrpSpPr>
        <p:grpSpPr>
          <a:xfrm>
            <a:off x="0" y="1577940"/>
            <a:ext cx="4778829" cy="4778829"/>
            <a:chOff x="-165099" y="1638300"/>
            <a:chExt cx="4892788" cy="4892788"/>
          </a:xfrm>
          <a:solidFill>
            <a:srgbClr val="DDF5FF"/>
          </a:solidFill>
        </p:grpSpPr>
        <p:sp>
          <p:nvSpPr>
            <p:cNvPr id="15" name="Rectangle 14">
              <a:extLst>
                <a:ext uri="{FF2B5EF4-FFF2-40B4-BE49-F238E27FC236}">
                  <a16:creationId xmlns:a16="http://schemas.microsoft.com/office/drawing/2014/main" id="{66D094FA-252D-D3E6-5BD7-AD46AADFC7A1}"/>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sp>
          <p:nvSpPr>
            <p:cNvPr id="16" name="Oval 15">
              <a:extLst>
                <a:ext uri="{FF2B5EF4-FFF2-40B4-BE49-F238E27FC236}">
                  <a16:creationId xmlns:a16="http://schemas.microsoft.com/office/drawing/2014/main" id="{D2274176-2BBE-A491-198C-5D55584124FC}"/>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buntu Light"/>
                <a:ea typeface="+mn-ea"/>
                <a:cs typeface="+mn-cs"/>
              </a:endParaRPr>
            </a:p>
          </p:txBody>
        </p:sp>
      </p:grpSp>
      <p:sp>
        <p:nvSpPr>
          <p:cNvPr id="12" name="TextBox 5">
            <a:extLst>
              <a:ext uri="{FF2B5EF4-FFF2-40B4-BE49-F238E27FC236}">
                <a16:creationId xmlns:a16="http://schemas.microsoft.com/office/drawing/2014/main" id="{1A002AFA-2B40-CF85-DE25-4CECEF604586}"/>
              </a:ext>
            </a:extLst>
          </p:cNvPr>
          <p:cNvSpPr txBox="1"/>
          <p:nvPr/>
        </p:nvSpPr>
        <p:spPr>
          <a:xfrm>
            <a:off x="724542" y="3140708"/>
            <a:ext cx="3631558" cy="1077218"/>
          </a:xfrm>
          <a:prstGeom prst="rect">
            <a:avLst/>
          </a:prstGeom>
          <a:noFill/>
        </p:spPr>
        <p:txBody>
          <a:bodyPr wrap="square" rtlCol="0">
            <a:spAutoFit/>
          </a:bodyPr>
          <a:lstStyle/>
          <a:p>
            <a:r>
              <a:rPr lang="en-US" sz="3200" b="1">
                <a:solidFill>
                  <a:srgbClr val="013B82"/>
                </a:solidFill>
                <a:latin typeface="Ubuntu"/>
              </a:rPr>
              <a:t>Telling a </a:t>
            </a:r>
            <a:r>
              <a:rPr lang="en-US" sz="3200" b="1">
                <a:solidFill>
                  <a:srgbClr val="0095DA"/>
                </a:solidFill>
                <a:latin typeface="Ubuntu"/>
              </a:rPr>
              <a:t>Powerful Story</a:t>
            </a:r>
            <a:r>
              <a:rPr lang="en-US" sz="3200" b="1">
                <a:solidFill>
                  <a:srgbClr val="013B82"/>
                </a:solidFill>
                <a:latin typeface="Ubuntu"/>
              </a:rPr>
              <a:t>…</a:t>
            </a:r>
          </a:p>
        </p:txBody>
      </p:sp>
      <p:grpSp>
        <p:nvGrpSpPr>
          <p:cNvPr id="32" name="Group 31">
            <a:extLst>
              <a:ext uri="{FF2B5EF4-FFF2-40B4-BE49-F238E27FC236}">
                <a16:creationId xmlns:a16="http://schemas.microsoft.com/office/drawing/2014/main" id="{BD9D547A-28EF-870A-868A-17A3B6187CA6}"/>
              </a:ext>
            </a:extLst>
          </p:cNvPr>
          <p:cNvGrpSpPr/>
          <p:nvPr/>
        </p:nvGrpSpPr>
        <p:grpSpPr>
          <a:xfrm>
            <a:off x="10784378" y="5379376"/>
            <a:ext cx="1156254" cy="1196009"/>
            <a:chOff x="14188639" y="5284185"/>
            <a:chExt cx="1156254" cy="1196009"/>
          </a:xfrm>
        </p:grpSpPr>
        <p:sp>
          <p:nvSpPr>
            <p:cNvPr id="33" name="TextBox 18">
              <a:extLst>
                <a:ext uri="{FF2B5EF4-FFF2-40B4-BE49-F238E27FC236}">
                  <a16:creationId xmlns:a16="http://schemas.microsoft.com/office/drawing/2014/main" id="{955A9DD3-FFFD-64C9-5F22-C039EDEA1075}"/>
                </a:ext>
              </a:extLst>
            </p:cNvPr>
            <p:cNvSpPr txBox="1"/>
            <p:nvPr/>
          </p:nvSpPr>
          <p:spPr>
            <a:xfrm>
              <a:off x="14188639" y="6141640"/>
              <a:ext cx="1156254"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CLOSING</a:t>
              </a:r>
            </a:p>
          </p:txBody>
        </p:sp>
        <p:grpSp>
          <p:nvGrpSpPr>
            <p:cNvPr id="36" name="Group 35">
              <a:extLst>
                <a:ext uri="{FF2B5EF4-FFF2-40B4-BE49-F238E27FC236}">
                  <a16:creationId xmlns:a16="http://schemas.microsoft.com/office/drawing/2014/main" id="{D645D41F-A3C4-A3EE-F91B-E36B5DE6DE98}"/>
                </a:ext>
              </a:extLst>
            </p:cNvPr>
            <p:cNvGrpSpPr/>
            <p:nvPr/>
          </p:nvGrpSpPr>
          <p:grpSpPr>
            <a:xfrm>
              <a:off x="14353573" y="5284185"/>
              <a:ext cx="812613" cy="812613"/>
              <a:chOff x="12927257" y="2548799"/>
              <a:chExt cx="1585213" cy="1585213"/>
            </a:xfrm>
          </p:grpSpPr>
          <p:sp>
            <p:nvSpPr>
              <p:cNvPr id="37" name="Oval 36">
                <a:extLst>
                  <a:ext uri="{FF2B5EF4-FFF2-40B4-BE49-F238E27FC236}">
                    <a16:creationId xmlns:a16="http://schemas.microsoft.com/office/drawing/2014/main" id="{EF789FC8-CA58-5F20-94DB-D202D9A0E1D2}"/>
                  </a:ext>
                </a:extLst>
              </p:cNvPr>
              <p:cNvSpPr/>
              <p:nvPr/>
            </p:nvSpPr>
            <p:spPr>
              <a:xfrm>
                <a:off x="12927257" y="2548799"/>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D7FD6947-E4D7-E5C5-E3A2-5978A056C8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47524" y="2804119"/>
                <a:ext cx="971550" cy="1162050"/>
              </a:xfrm>
              <a:prstGeom prst="rect">
                <a:avLst/>
              </a:prstGeom>
            </p:spPr>
          </p:pic>
        </p:grpSp>
      </p:grpSp>
      <p:sp>
        <p:nvSpPr>
          <p:cNvPr id="39" name="Text Placeholder 5">
            <a:extLst>
              <a:ext uri="{FF2B5EF4-FFF2-40B4-BE49-F238E27FC236}">
                <a16:creationId xmlns:a16="http://schemas.microsoft.com/office/drawing/2014/main" id="{80C2E032-B38F-F883-11EA-9A3721FE8771}"/>
              </a:ext>
            </a:extLst>
          </p:cNvPr>
          <p:cNvSpPr txBox="1">
            <a:spLocks/>
          </p:cNvSpPr>
          <p:nvPr/>
        </p:nvSpPr>
        <p:spPr>
          <a:xfrm>
            <a:off x="1498600" y="601432"/>
            <a:ext cx="7401560" cy="46668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Ubuntu Light" panose="020B03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75000"/>
                    <a:lumOff val="25000"/>
                  </a:schemeClr>
                </a:solidFill>
              </a:rPr>
              <a:t>Project Management Phases</a:t>
            </a:r>
          </a:p>
        </p:txBody>
      </p:sp>
      <p:sp>
        <p:nvSpPr>
          <p:cNvPr id="40" name="Text Placeholder 4">
            <a:extLst>
              <a:ext uri="{FF2B5EF4-FFF2-40B4-BE49-F238E27FC236}">
                <a16:creationId xmlns:a16="http://schemas.microsoft.com/office/drawing/2014/main" id="{D2CF2FCE-B8C2-DD6E-7959-45EDA80E49E6}"/>
              </a:ext>
            </a:extLst>
          </p:cNvPr>
          <p:cNvSpPr txBox="1">
            <a:spLocks/>
          </p:cNvSpPr>
          <p:nvPr/>
        </p:nvSpPr>
        <p:spPr>
          <a:xfrm>
            <a:off x="1498599" y="1029126"/>
            <a:ext cx="5152571" cy="4337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bg2">
                    <a:lumMod val="50000"/>
                  </a:schemeClr>
                </a:solidFill>
                <a:latin typeface="Ubuntu Light" panose="020B0304030602030204" pitchFamily="34" charset="0"/>
              </a:rPr>
              <a:t>Closing</a:t>
            </a:r>
          </a:p>
        </p:txBody>
      </p:sp>
      <p:sp>
        <p:nvSpPr>
          <p:cNvPr id="10" name="TextBox 9">
            <a:extLst>
              <a:ext uri="{FF2B5EF4-FFF2-40B4-BE49-F238E27FC236}">
                <a16:creationId xmlns:a16="http://schemas.microsoft.com/office/drawing/2014/main" id="{22C2111C-933B-E781-7667-176540EDE021}"/>
              </a:ext>
            </a:extLst>
          </p:cNvPr>
          <p:cNvSpPr txBox="1"/>
          <p:nvPr/>
        </p:nvSpPr>
        <p:spPr>
          <a:xfrm>
            <a:off x="5276850" y="1547314"/>
            <a:ext cx="6318250" cy="2257862"/>
          </a:xfrm>
          <a:prstGeom prst="rect">
            <a:avLst/>
          </a:prstGeom>
          <a:noFill/>
        </p:spPr>
        <p:txBody>
          <a:bodyPr wrap="square" rtlCol="0">
            <a:spAutoFit/>
          </a:bodyPr>
          <a:lstStyle>
            <a:defPPr>
              <a:defRPr lang="en-US"/>
            </a:defPPr>
            <a:lvl1pPr>
              <a:defRPr sz="4000" b="1">
                <a:solidFill>
                  <a:srgbClr val="DDF5FF"/>
                </a:solidFill>
                <a:latin typeface="Ubuntu"/>
              </a:defRPr>
            </a:lvl1pPr>
          </a:lstStyle>
          <a:p>
            <a:pPr>
              <a:lnSpc>
                <a:spcPct val="120000"/>
              </a:lnSpc>
            </a:pPr>
            <a:r>
              <a:rPr lang="en-US" sz="2800" dirty="0">
                <a:solidFill>
                  <a:srgbClr val="013B82"/>
                </a:solidFill>
                <a:latin typeface="Ubuntu Light" panose="020B0304030602030204" pitchFamily="34" charset="0"/>
              </a:rPr>
              <a:t>It explains…</a:t>
            </a:r>
          </a:p>
          <a:p>
            <a:pPr marL="444500" indent="-279400">
              <a:lnSpc>
                <a:spcPct val="120000"/>
              </a:lnSpc>
              <a:spcAft>
                <a:spcPts val="600"/>
              </a:spcAft>
              <a:buClr>
                <a:srgbClr val="92278F"/>
              </a:buClr>
              <a:buSzPct val="120000"/>
              <a:buFont typeface="Ubuntu" panose="020B0504030602030204" pitchFamily="34" charset="0"/>
              <a:buChar char="›"/>
            </a:pPr>
            <a:r>
              <a:rPr lang="en-US" sz="2800" b="0" dirty="0">
                <a:solidFill>
                  <a:srgbClr val="013B82"/>
                </a:solidFill>
                <a:latin typeface="Ubuntu Light" panose="020B0304030602030204" pitchFamily="34" charset="0"/>
              </a:rPr>
              <a:t>What the problem was</a:t>
            </a:r>
          </a:p>
          <a:p>
            <a:pPr marL="444500" indent="-279400">
              <a:lnSpc>
                <a:spcPct val="120000"/>
              </a:lnSpc>
              <a:spcAft>
                <a:spcPts val="600"/>
              </a:spcAft>
              <a:buClr>
                <a:srgbClr val="92278F"/>
              </a:buClr>
              <a:buSzPct val="120000"/>
              <a:buFont typeface="Ubuntu" panose="020B0504030602030204" pitchFamily="34" charset="0"/>
              <a:buChar char="›"/>
            </a:pPr>
            <a:r>
              <a:rPr lang="en-US" sz="2800" b="0" dirty="0">
                <a:solidFill>
                  <a:srgbClr val="013B82"/>
                </a:solidFill>
                <a:latin typeface="Ubuntu Light" panose="020B0304030602030204" pitchFamily="34" charset="0"/>
              </a:rPr>
              <a:t>What you did</a:t>
            </a:r>
          </a:p>
          <a:p>
            <a:pPr marL="444500" indent="-279400">
              <a:lnSpc>
                <a:spcPct val="120000"/>
              </a:lnSpc>
              <a:spcAft>
                <a:spcPts val="600"/>
              </a:spcAft>
              <a:buClr>
                <a:srgbClr val="92278F"/>
              </a:buClr>
              <a:buSzPct val="120000"/>
              <a:buFont typeface="Ubuntu" panose="020B0504030602030204" pitchFamily="34" charset="0"/>
              <a:buChar char="›"/>
            </a:pPr>
            <a:r>
              <a:rPr lang="en-US" sz="2800" b="0" dirty="0">
                <a:solidFill>
                  <a:srgbClr val="013B82"/>
                </a:solidFill>
                <a:latin typeface="Ubuntu Light" panose="020B0304030602030204" pitchFamily="34" charset="0"/>
              </a:rPr>
              <a:t>What changed because of it</a:t>
            </a:r>
          </a:p>
        </p:txBody>
      </p:sp>
      <p:sp>
        <p:nvSpPr>
          <p:cNvPr id="28" name="TextBox 27">
            <a:extLst>
              <a:ext uri="{FF2B5EF4-FFF2-40B4-BE49-F238E27FC236}">
                <a16:creationId xmlns:a16="http://schemas.microsoft.com/office/drawing/2014/main" id="{36B2BDF9-A392-7F14-0382-B599E360306F}"/>
              </a:ext>
            </a:extLst>
          </p:cNvPr>
          <p:cNvSpPr txBox="1"/>
          <p:nvPr/>
        </p:nvSpPr>
        <p:spPr>
          <a:xfrm>
            <a:off x="5276850" y="4523603"/>
            <a:ext cx="5522061" cy="1069845"/>
          </a:xfrm>
          <a:prstGeom prst="rect">
            <a:avLst/>
          </a:prstGeom>
          <a:noFill/>
        </p:spPr>
        <p:txBody>
          <a:bodyPr wrap="square" rtlCol="0">
            <a:spAutoFit/>
          </a:bodyPr>
          <a:lstStyle>
            <a:defPPr>
              <a:defRPr lang="en-US"/>
            </a:defPPr>
            <a:lvl1pPr>
              <a:defRPr sz="4000" b="1">
                <a:solidFill>
                  <a:srgbClr val="DDF5FF"/>
                </a:solidFill>
                <a:latin typeface="Ubuntu"/>
              </a:defRPr>
            </a:lvl1pPr>
          </a:lstStyle>
          <a:p>
            <a:pPr marL="76200">
              <a:lnSpc>
                <a:spcPct val="120000"/>
              </a:lnSpc>
              <a:spcAft>
                <a:spcPts val="600"/>
              </a:spcAft>
              <a:buClr>
                <a:srgbClr val="92278F"/>
              </a:buClr>
              <a:buSzPct val="120000"/>
            </a:pPr>
            <a:r>
              <a:rPr lang="en-US" sz="2800">
                <a:solidFill>
                  <a:srgbClr val="013B82"/>
                </a:solidFill>
                <a:latin typeface="Ubuntu Light" panose="020B0304030602030204" pitchFamily="34" charset="0"/>
              </a:rPr>
              <a:t>It communicates real people and real experiences…</a:t>
            </a:r>
          </a:p>
        </p:txBody>
      </p:sp>
    </p:spTree>
    <p:extLst>
      <p:ext uri="{BB962C8B-B14F-4D97-AF65-F5344CB8AC3E}">
        <p14:creationId xmlns:p14="http://schemas.microsoft.com/office/powerpoint/2010/main" val="9602598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A95D-44EF-0CD9-0C30-DBD388CF4782}"/>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9DCC173A-C71D-9821-32E9-536199D9190C}"/>
              </a:ext>
            </a:extLst>
          </p:cNvPr>
          <p:cNvSpPr>
            <a:spLocks noGrp="1"/>
          </p:cNvSpPr>
          <p:nvPr>
            <p:ph type="body" sz="quarter" idx="4294967295"/>
          </p:nvPr>
        </p:nvSpPr>
        <p:spPr>
          <a:xfrm>
            <a:off x="722933" y="401638"/>
            <a:ext cx="4012580" cy="466725"/>
          </a:xfrm>
        </p:spPr>
        <p:txBody>
          <a:bodyPr>
            <a:normAutofit fontScale="92500" lnSpcReduction="10000"/>
          </a:bodyPr>
          <a:lstStyle/>
          <a:p>
            <a:pPr marL="0" indent="0">
              <a:buNone/>
            </a:pPr>
            <a:r>
              <a:rPr lang="en-US" sz="3200" b="1">
                <a:solidFill>
                  <a:srgbClr val="0095DA"/>
                </a:solidFill>
                <a:latin typeface="Ubuntu" panose="020B0504030602030204" pitchFamily="34" charset="0"/>
              </a:rPr>
              <a:t>Reflection</a:t>
            </a:r>
          </a:p>
        </p:txBody>
      </p:sp>
      <p:pic>
        <p:nvPicPr>
          <p:cNvPr id="2" name="Picture 17">
            <a:extLst>
              <a:ext uri="{FF2B5EF4-FFF2-40B4-BE49-F238E27FC236}">
                <a16:creationId xmlns:a16="http://schemas.microsoft.com/office/drawing/2014/main" id="{D1621F5A-6D39-6E6F-7487-0063667D5824}"/>
              </a:ext>
            </a:extLst>
          </p:cNvPr>
          <p:cNvPicPr>
            <a:picLocks noChangeAspect="1"/>
          </p:cNvPicPr>
          <p:nvPr/>
        </p:nvPicPr>
        <p:blipFill>
          <a:blip r:embed="rId3"/>
          <a:stretch>
            <a:fillRect/>
          </a:stretch>
        </p:blipFill>
        <p:spPr>
          <a:xfrm>
            <a:off x="10923534" y="282615"/>
            <a:ext cx="877942" cy="877942"/>
          </a:xfrm>
          <a:prstGeom prst="rect">
            <a:avLst/>
          </a:prstGeom>
        </p:spPr>
      </p:pic>
      <p:pic>
        <p:nvPicPr>
          <p:cNvPr id="9" name="Graphic 8">
            <a:extLst>
              <a:ext uri="{FF2B5EF4-FFF2-40B4-BE49-F238E27FC236}">
                <a16:creationId xmlns:a16="http://schemas.microsoft.com/office/drawing/2014/main" id="{B4677D28-95B8-AFA4-B187-DCCE43811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3534" y="4149332"/>
            <a:ext cx="895350" cy="1009650"/>
          </a:xfrm>
          <a:prstGeom prst="rect">
            <a:avLst/>
          </a:prstGeom>
        </p:spPr>
      </p:pic>
      <p:pic>
        <p:nvPicPr>
          <p:cNvPr id="15" name="Graphic 14">
            <a:extLst>
              <a:ext uri="{FF2B5EF4-FFF2-40B4-BE49-F238E27FC236}">
                <a16:creationId xmlns:a16="http://schemas.microsoft.com/office/drawing/2014/main" id="{0D29E03F-2AA6-3343-60D0-3D37F7C5F8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3534" y="3179007"/>
            <a:ext cx="895350" cy="895350"/>
          </a:xfrm>
          <a:prstGeom prst="rect">
            <a:avLst/>
          </a:prstGeom>
        </p:spPr>
      </p:pic>
      <p:grpSp>
        <p:nvGrpSpPr>
          <p:cNvPr id="6" name="Group 5">
            <a:extLst>
              <a:ext uri="{FF2B5EF4-FFF2-40B4-BE49-F238E27FC236}">
                <a16:creationId xmlns:a16="http://schemas.microsoft.com/office/drawing/2014/main" id="{E8B2A557-6E2F-33BE-02BB-6265415B6FEB}"/>
              </a:ext>
            </a:extLst>
          </p:cNvPr>
          <p:cNvGrpSpPr/>
          <p:nvPr/>
        </p:nvGrpSpPr>
        <p:grpSpPr>
          <a:xfrm>
            <a:off x="10784378" y="5379376"/>
            <a:ext cx="1156254" cy="1196009"/>
            <a:chOff x="14188639" y="5284185"/>
            <a:chExt cx="1156254" cy="1196009"/>
          </a:xfrm>
        </p:grpSpPr>
        <p:sp>
          <p:nvSpPr>
            <p:cNvPr id="7" name="TextBox 18">
              <a:extLst>
                <a:ext uri="{FF2B5EF4-FFF2-40B4-BE49-F238E27FC236}">
                  <a16:creationId xmlns:a16="http://schemas.microsoft.com/office/drawing/2014/main" id="{92612DD9-C6FB-DFA1-8BD9-0A67AD6B0B3D}"/>
                </a:ext>
              </a:extLst>
            </p:cNvPr>
            <p:cNvSpPr txBox="1"/>
            <p:nvPr/>
          </p:nvSpPr>
          <p:spPr>
            <a:xfrm>
              <a:off x="14188639" y="6141640"/>
              <a:ext cx="1156254" cy="338554"/>
            </a:xfrm>
            <a:prstGeom prst="rect">
              <a:avLst/>
            </a:prstGeom>
            <a:noFill/>
          </p:spPr>
          <p:txBody>
            <a:bodyPr wrap="square" rtlCol="0">
              <a:spAutoFit/>
            </a:bodyPr>
            <a:lstStyle/>
            <a:p>
              <a:pPr algn="ctr"/>
              <a:r>
                <a:rPr lang="en-US" sz="1600">
                  <a:solidFill>
                    <a:srgbClr val="185EA8"/>
                  </a:solidFill>
                  <a:latin typeface="GT Walsheim Pro Condensed Black" panose="00000906000000000000" pitchFamily="2" charset="0"/>
                </a:rPr>
                <a:t>CLOSING</a:t>
              </a:r>
            </a:p>
          </p:txBody>
        </p:sp>
        <p:grpSp>
          <p:nvGrpSpPr>
            <p:cNvPr id="8" name="Group 7">
              <a:extLst>
                <a:ext uri="{FF2B5EF4-FFF2-40B4-BE49-F238E27FC236}">
                  <a16:creationId xmlns:a16="http://schemas.microsoft.com/office/drawing/2014/main" id="{62B0C7AB-9A31-E8A8-2E22-53A724301285}"/>
                </a:ext>
              </a:extLst>
            </p:cNvPr>
            <p:cNvGrpSpPr/>
            <p:nvPr/>
          </p:nvGrpSpPr>
          <p:grpSpPr>
            <a:xfrm>
              <a:off x="14353573" y="5284185"/>
              <a:ext cx="812613" cy="812613"/>
              <a:chOff x="12927257" y="2548799"/>
              <a:chExt cx="1585213" cy="1585213"/>
            </a:xfrm>
          </p:grpSpPr>
          <p:sp>
            <p:nvSpPr>
              <p:cNvPr id="10" name="Oval 9">
                <a:extLst>
                  <a:ext uri="{FF2B5EF4-FFF2-40B4-BE49-F238E27FC236}">
                    <a16:creationId xmlns:a16="http://schemas.microsoft.com/office/drawing/2014/main" id="{E56340EE-1E3E-B588-D2D3-F7D49B543183}"/>
                  </a:ext>
                </a:extLst>
              </p:cNvPr>
              <p:cNvSpPr/>
              <p:nvPr/>
            </p:nvSpPr>
            <p:spPr>
              <a:xfrm>
                <a:off x="12927257" y="2548799"/>
                <a:ext cx="1585213" cy="1585213"/>
              </a:xfrm>
              <a:prstGeom prst="ellipse">
                <a:avLst/>
              </a:prstGeom>
              <a:solidFill>
                <a:srgbClr val="DDF5FF"/>
              </a:solidFill>
              <a:ln w="38100">
                <a:solidFill>
                  <a:srgbClr val="0095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C4FCFEE9-6D96-6D4C-6967-9D9E1CEC8A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247524" y="2804119"/>
                <a:ext cx="971550" cy="1162050"/>
              </a:xfrm>
              <a:prstGeom prst="rect">
                <a:avLst/>
              </a:prstGeom>
            </p:spPr>
          </p:pic>
        </p:grpSp>
      </p:grpSp>
      <p:graphicFrame>
        <p:nvGraphicFramePr>
          <p:cNvPr id="17" name="Tabla 2">
            <a:extLst>
              <a:ext uri="{FF2B5EF4-FFF2-40B4-BE49-F238E27FC236}">
                <a16:creationId xmlns:a16="http://schemas.microsoft.com/office/drawing/2014/main" id="{01107BEE-EE7A-DFF9-6A04-AD30DBE3C618}"/>
              </a:ext>
            </a:extLst>
          </p:cNvPr>
          <p:cNvGraphicFramePr>
            <a:graphicFrameLocks noGrp="1"/>
          </p:cNvGraphicFramePr>
          <p:nvPr>
            <p:extLst>
              <p:ext uri="{D42A27DB-BD31-4B8C-83A1-F6EECF244321}">
                <p14:modId xmlns:p14="http://schemas.microsoft.com/office/powerpoint/2010/main" val="1589779441"/>
              </p:ext>
            </p:extLst>
          </p:nvPr>
        </p:nvGraphicFramePr>
        <p:xfrm>
          <a:off x="203400" y="1276270"/>
          <a:ext cx="10828000" cy="5271532"/>
        </p:xfrm>
        <a:graphic>
          <a:graphicData uri="http://schemas.openxmlformats.org/drawingml/2006/table">
            <a:tbl>
              <a:tblPr firstRow="1" bandRow="1">
                <a:tableStyleId>{5C22544A-7EE6-4342-B048-85BDC9FD1C3A}</a:tableStyleId>
              </a:tblPr>
              <a:tblGrid>
                <a:gridCol w="1898618">
                  <a:extLst>
                    <a:ext uri="{9D8B030D-6E8A-4147-A177-3AD203B41FA5}">
                      <a16:colId xmlns:a16="http://schemas.microsoft.com/office/drawing/2014/main" val="1588228557"/>
                    </a:ext>
                  </a:extLst>
                </a:gridCol>
                <a:gridCol w="8592990">
                  <a:extLst>
                    <a:ext uri="{9D8B030D-6E8A-4147-A177-3AD203B41FA5}">
                      <a16:colId xmlns:a16="http://schemas.microsoft.com/office/drawing/2014/main" val="3700351856"/>
                    </a:ext>
                  </a:extLst>
                </a:gridCol>
                <a:gridCol w="336392">
                  <a:extLst>
                    <a:ext uri="{9D8B030D-6E8A-4147-A177-3AD203B41FA5}">
                      <a16:colId xmlns:a16="http://schemas.microsoft.com/office/drawing/2014/main" val="802460052"/>
                    </a:ext>
                  </a:extLst>
                </a:gridCol>
              </a:tblGrid>
              <a:tr h="410733">
                <a:tc gridSpan="3">
                  <a:txBody>
                    <a:bodyPr/>
                    <a:lstStyle/>
                    <a:p>
                      <a:pPr marL="0" algn="l" defTabSz="914400" rtl="0" eaLnBrk="1" latinLnBrk="0" hangingPunct="1"/>
                      <a:r>
                        <a:rPr lang="en-US" sz="2200" b="1" kern="1200">
                          <a:solidFill>
                            <a:srgbClr val="92278F"/>
                          </a:solidFill>
                          <a:effectLst/>
                          <a:latin typeface="Ubuntu Light" panose="020B0304030602030204" pitchFamily="34" charset="0"/>
                          <a:ea typeface="DengXian" panose="020B0503020204020204" pitchFamily="2" charset="-122"/>
                          <a:cs typeface="Arial" panose="020B0604020202020204" pitchFamily="34" charset="0"/>
                        </a:rPr>
                        <a:t>› </a:t>
                      </a:r>
                      <a:r>
                        <a:rPr lang="en-US" sz="2000" b="1" kern="1200">
                          <a:solidFill>
                            <a:srgbClr val="013B82"/>
                          </a:solidFill>
                          <a:effectLst/>
                          <a:latin typeface="Ubuntu Light" panose="020B0304030602030204" pitchFamily="34" charset="0"/>
                          <a:ea typeface="DengXian" panose="020B0503020204020204" pitchFamily="2" charset="-122"/>
                          <a:cs typeface="Arial" panose="020B0604020202020204" pitchFamily="34" charset="0"/>
                        </a:rPr>
                        <a:t>What was the challenge or need?</a:t>
                      </a:r>
                    </a:p>
                    <a:p>
                      <a:pPr marL="0" algn="l" defTabSz="914400" rtl="0" eaLnBrk="1" latinLnBrk="0" hangingPunct="1"/>
                      <a:r>
                        <a:rPr lang="en-US" sz="1800" b="0" kern="120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rPr>
                        <a:t>Example: “There aren’t enough coaches for young athletes in my community.”</a:t>
                      </a:r>
                    </a:p>
                  </a:txBody>
                  <a:tcPr anchor="ctr">
                    <a:lnL w="12700" cmpd="sng">
                      <a:noFill/>
                    </a:lnL>
                    <a:lnR w="12700" cmpd="sng">
                      <a:noFill/>
                    </a:lnR>
                    <a:lnT w="12700" cmpd="sng">
                      <a:noFill/>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algn="l" defTabSz="914400" rtl="0" eaLnBrk="1" latinLnBrk="0" hangingPunct="1"/>
                      <a:endParaRPr lang="en-US" sz="1800" b="0" kern="120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12700" cmpd="sng">
                      <a:noFill/>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97052"/>
                  </a:ext>
                </a:extLst>
              </a:tr>
              <a:tr h="426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a:solidFill>
                            <a:schemeClr val="tx1">
                              <a:lumMod val="75000"/>
                              <a:lumOff val="25000"/>
                            </a:schemeClr>
                          </a:solidFill>
                          <a:latin typeface="Ubuntu" panose="020B0504030602030204" pitchFamily="34" charset="0"/>
                          <a:cs typeface="Calibri Light" panose="020F0302020204030204" pitchFamily="34" charset="0"/>
                        </a:rPr>
                        <a:t>Write your own</a:t>
                      </a:r>
                    </a:p>
                  </a:txBody>
                  <a:tcPr anchor="ctr">
                    <a:lnL w="38100" cap="flat" cmpd="sng" algn="ctr">
                      <a:solidFill>
                        <a:srgbClr val="013B82"/>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no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solidFill>
                        <a:schemeClr val="tx1">
                          <a:lumMod val="65000"/>
                          <a:lumOff val="3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440341"/>
                  </a:ext>
                </a:extLst>
              </a:tr>
              <a:tr h="144000">
                <a:tc gridSpan="3">
                  <a:txBody>
                    <a:bodyPr/>
                    <a:lstStyle/>
                    <a:p>
                      <a:pPr algn="l"/>
                      <a:endParaRPr lang="es-PA" sz="400" b="0" dirty="0">
                        <a:latin typeface="Ubuntu Light" panose="020B0304030602030204" pitchFamily="34" charset="0"/>
                      </a:endParaRPr>
                    </a:p>
                  </a:txBody>
                  <a:tcPr anchor="b">
                    <a:lnL w="12700" cmpd="sng">
                      <a:noFill/>
                    </a:lnL>
                    <a:lnR w="12700" cmpd="sng">
                      <a:noFill/>
                    </a:lnR>
                    <a:lnT w="9525" cap="flat" cmpd="sng" algn="ctr">
                      <a:no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l"/>
                      <a:endParaRPr lang="es-PA" sz="400" b="0">
                        <a:latin typeface="Ubuntu Light" panose="020B0304030602030204" pitchFamily="34" charset="0"/>
                      </a:endParaRPr>
                    </a:p>
                  </a:txBody>
                  <a:tcPr anchor="b">
                    <a:lnL w="12700" cmpd="sng">
                      <a:noFill/>
                    </a:lnL>
                    <a:lnR w="12700" cmpd="sng">
                      <a:noFill/>
                    </a:lnR>
                    <a:lnT w="9525" cap="flat" cmpd="sng" algn="ctr">
                      <a:solidFill>
                        <a:schemeClr val="tx1">
                          <a:lumMod val="65000"/>
                          <a:lumOff val="35000"/>
                        </a:schemeClr>
                      </a:solid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5360189"/>
                  </a:ext>
                </a:extLst>
              </a:tr>
              <a:tr h="684000">
                <a:tc gridSpan="3">
                  <a:txBody>
                    <a:bodyPr/>
                    <a:lstStyle/>
                    <a:p>
                      <a:pPr algn="l"/>
                      <a:r>
                        <a:rPr lang="en-US" sz="2200" b="1" kern="1200" dirty="0">
                          <a:solidFill>
                            <a:srgbClr val="92278F"/>
                          </a:solidFill>
                          <a:effectLst/>
                          <a:latin typeface="Ubuntu Light" panose="020B0304030602030204" pitchFamily="34" charset="0"/>
                          <a:ea typeface="DengXian" panose="020B0503020204020204" pitchFamily="2" charset="-122"/>
                          <a:cs typeface="Arial" panose="020B0604020202020204" pitchFamily="34" charset="0"/>
                        </a:rPr>
                        <a:t>› </a:t>
                      </a: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What did you (or someone else) do to help?</a:t>
                      </a:r>
                    </a:p>
                    <a:p>
                      <a:pPr algn="l"/>
                      <a:r>
                        <a:rPr lang="en-US"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rPr>
                        <a:t>Example: “I started a plan to recruit new coaches by visiting schools and talking to teachers.”</a:t>
                      </a:r>
                      <a:endParaRPr lang="es-PA"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l"/>
                      <a:endParaRPr lang="es-PA"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4960932"/>
                  </a:ext>
                </a:extLst>
              </a:tr>
              <a:tr h="426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a:solidFill>
                            <a:schemeClr val="tx1">
                              <a:lumMod val="75000"/>
                              <a:lumOff val="25000"/>
                            </a:schemeClr>
                          </a:solidFill>
                          <a:latin typeface="Ubuntu" panose="020B0504030602030204" pitchFamily="34" charset="0"/>
                          <a:cs typeface="Calibri Light" panose="020F0302020204030204" pitchFamily="34" charset="0"/>
                        </a:rPr>
                        <a:t>Write your own</a:t>
                      </a:r>
                    </a:p>
                  </a:txBody>
                  <a:tcPr anchor="ctr">
                    <a:lnL w="38100" cap="flat" cmpd="sng" algn="ctr">
                      <a:solidFill>
                        <a:srgbClr val="013B82"/>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kern="0" dirty="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no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kern="0" dirty="0">
                        <a:solidFill>
                          <a:schemeClr val="tx1">
                            <a:lumMod val="75000"/>
                            <a:lumOff val="25000"/>
                          </a:schemeClr>
                        </a:solidFill>
                        <a:latin typeface="Ubuntu Light" panose="020B0304030602030204" pitchFamily="34" charset="0"/>
                        <a:cs typeface="Calibri Light" panose="020F0302020204030204" pitchFamily="34" charset="0"/>
                      </a:endParaRPr>
                    </a:p>
                  </a:txBody>
                  <a:tcPr>
                    <a:lnL w="9525" cap="flat" cmpd="sng" algn="ctr">
                      <a:solidFill>
                        <a:schemeClr val="tx1">
                          <a:lumMod val="65000"/>
                          <a:lumOff val="3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174302"/>
                  </a:ext>
                </a:extLst>
              </a:tr>
              <a:tr h="144000">
                <a:tc gridSpan="3">
                  <a:txBody>
                    <a:bodyPr/>
                    <a:lstStyle/>
                    <a:p>
                      <a:endParaRPr lang="es-PA" sz="400" b="0" dirty="0">
                        <a:latin typeface="Ubuntu Light" panose="020B0304030602030204" pitchFamily="34" charset="0"/>
                      </a:endParaRPr>
                    </a:p>
                  </a:txBody>
                  <a:tcPr anchor="b">
                    <a:lnL w="12700" cmpd="sng">
                      <a:noFill/>
                    </a:lnL>
                    <a:lnR w="12700" cmpd="sng">
                      <a:noFill/>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s-PA" sz="400" b="0">
                        <a:latin typeface="Ubuntu Light" panose="020B0304030602030204" pitchFamily="34" charset="0"/>
                      </a:endParaRPr>
                    </a:p>
                  </a:txBody>
                  <a:tcPr anchor="b">
                    <a:lnL w="12700" cmpd="sng">
                      <a:noFill/>
                    </a:lnL>
                    <a:lnR w="12700" cmpd="sng">
                      <a:noFill/>
                    </a:lnR>
                    <a:lnT w="9525" cap="flat" cmpd="sng" algn="ctr">
                      <a:solidFill>
                        <a:schemeClr val="tx1">
                          <a:lumMod val="65000"/>
                          <a:lumOff val="35000"/>
                        </a:schemeClr>
                      </a:solidFill>
                      <a:prstDash val="sysDot"/>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399719"/>
                  </a:ext>
                </a:extLst>
              </a:tr>
              <a:tr h="410733">
                <a:tc gridSpan="3">
                  <a:txBody>
                    <a:bodyPr/>
                    <a:lstStyle/>
                    <a:p>
                      <a:r>
                        <a:rPr lang="en-US" sz="2200" b="1" kern="1200" dirty="0">
                          <a:solidFill>
                            <a:srgbClr val="92278F"/>
                          </a:solidFill>
                          <a:effectLst/>
                          <a:latin typeface="Ubuntu Light" panose="020B0304030602030204" pitchFamily="34" charset="0"/>
                          <a:ea typeface="DengXian" panose="020B0503020204020204" pitchFamily="2" charset="-122"/>
                          <a:cs typeface="Arial" panose="020B0604020202020204" pitchFamily="34" charset="0"/>
                        </a:rPr>
                        <a:t>› </a:t>
                      </a: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What changed because of that action?</a:t>
                      </a:r>
                    </a:p>
                    <a:p>
                      <a:r>
                        <a:rPr lang="en-US"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rPr>
                        <a:t>Example: “Three new coaches signed up, and now we can start a new soccer team for younger athletes.”</a:t>
                      </a:r>
                      <a:endParaRPr lang="es-PA"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s-PA"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12700" cmpd="sng">
                      <a:noFill/>
                    </a:lnL>
                    <a:lnR w="12700" cmpd="sng">
                      <a:noFill/>
                    </a:lnR>
                    <a:lnT w="76200" cap="flat" cmpd="sng" algn="ctr">
                      <a:noFill/>
                      <a:prstDash val="solid"/>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837034"/>
                  </a:ext>
                </a:extLst>
              </a:tr>
              <a:tr h="426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a:solidFill>
                            <a:schemeClr val="tx1">
                              <a:lumMod val="75000"/>
                              <a:lumOff val="25000"/>
                            </a:schemeClr>
                          </a:solidFill>
                          <a:latin typeface="Ubuntu" panose="020B0504030602030204" pitchFamily="34" charset="0"/>
                          <a:cs typeface="Calibri Light" panose="020F0302020204030204" pitchFamily="34" charset="0"/>
                        </a:rPr>
                        <a:t>Write your own</a:t>
                      </a:r>
                    </a:p>
                  </a:txBody>
                  <a:tcPr anchor="ctr">
                    <a:lnL w="38100" cap="flat" cmpd="sng" algn="ctr">
                      <a:solidFill>
                        <a:srgbClr val="013B82"/>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endParaRPr lang="es-PA" sz="1800" b="0" dirty="0">
                        <a:latin typeface="Ubuntu Light" panose="020B0304030602030204" pitchFamily="34" charset="0"/>
                      </a:endParaRPr>
                    </a:p>
                  </a:txBody>
                  <a:tcPr anchor="b">
                    <a:lnL w="9525" cap="flat" cmpd="sng" algn="ctr">
                      <a:no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s-PA" sz="1800" b="0" dirty="0">
                        <a:latin typeface="Ubuntu Light" panose="020B0304030602030204" pitchFamily="34" charset="0"/>
                      </a:endParaRPr>
                    </a:p>
                  </a:txBody>
                  <a:tcPr anchor="b">
                    <a:lnL w="9525" cap="flat" cmpd="sng" algn="ctr">
                      <a:solidFill>
                        <a:schemeClr val="tx1">
                          <a:lumMod val="65000"/>
                          <a:lumOff val="3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557620"/>
                  </a:ext>
                </a:extLst>
              </a:tr>
              <a:tr h="144000">
                <a:tc gridSpan="3">
                  <a:txBody>
                    <a:bodyPr/>
                    <a:lstStyle/>
                    <a:p>
                      <a:endParaRPr lang="es-PA" sz="400" b="0" dirty="0">
                        <a:latin typeface="Ubuntu Light" panose="020B0304030602030204" pitchFamily="34" charset="0"/>
                      </a:endParaRPr>
                    </a:p>
                  </a:txBody>
                  <a:tcPr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s-PA" sz="400" b="0">
                        <a:latin typeface="Ubuntu Light" panose="020B0304030602030204" pitchFamily="34" charset="0"/>
                      </a:endParaRPr>
                    </a:p>
                  </a:txBody>
                  <a:tcPr anchor="b">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086383"/>
                  </a:ext>
                </a:extLst>
              </a:tr>
              <a:tr h="684555">
                <a:tc gridSpan="3">
                  <a:txBody>
                    <a:bodyPr/>
                    <a:lstStyle/>
                    <a:p>
                      <a:r>
                        <a:rPr lang="en-US" sz="2400" b="1" kern="1200" dirty="0">
                          <a:solidFill>
                            <a:srgbClr val="92278F"/>
                          </a:solidFill>
                          <a:effectLst/>
                          <a:latin typeface="Ubuntu Light" panose="020B0304030602030204" pitchFamily="34" charset="0"/>
                          <a:ea typeface="DengXian" panose="020B0503020204020204" pitchFamily="2" charset="-122"/>
                          <a:cs typeface="Arial" panose="020B0604020202020204" pitchFamily="34" charset="0"/>
                        </a:rPr>
                        <a:t>› </a:t>
                      </a:r>
                      <a:r>
                        <a:rPr lang="en-US" sz="2000" b="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rPr>
                        <a:t>What real-life experience or emotion could you include to help people care? </a:t>
                      </a:r>
                      <a:r>
                        <a:rPr lang="en-US" sz="1800" i="1" dirty="0">
                          <a:solidFill>
                            <a:srgbClr val="013B82"/>
                          </a:solidFill>
                          <a:latin typeface="Ubuntu Light"/>
                          <a:ea typeface="Calibri"/>
                          <a:cs typeface="Calibri"/>
                        </a:rPr>
                        <a:t>(Don’t share names or private info—just focus on how it felt or what happened.)</a:t>
                      </a:r>
                      <a:endParaRPr lang="en-US" sz="1800" b="1" i="1" dirty="0">
                        <a:solidFill>
                          <a:srgbClr val="013B82"/>
                        </a:solidFill>
                        <a:effectLst/>
                        <a:latin typeface="Ubuntu Light" panose="020B0304030602030204" pitchFamily="34" charset="0"/>
                        <a:ea typeface="DengXian" panose="020B0503020204020204" pitchFamily="2" charset="-122"/>
                        <a:cs typeface="Arial" panose="020B0604020202020204" pitchFamily="34" charset="0"/>
                      </a:endParaRPr>
                    </a:p>
                    <a:p>
                      <a:pPr marL="0" algn="l" defTabSz="914400" rtl="0" eaLnBrk="1" latinLnBrk="0" hangingPunct="1"/>
                      <a:r>
                        <a:rPr lang="en-US"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rPr>
                        <a:t>Example: “One student with disabilities said it was the first time they felt included on a team.”</a:t>
                      </a:r>
                      <a:endParaRPr lang="es-PA" sz="1800" b="0" kern="1200" dirty="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algn="l" defTabSz="914400" rtl="0" eaLnBrk="1" latinLnBrk="0" hangingPunct="1"/>
                      <a:endParaRPr lang="es-PA" sz="1800" b="0" kern="1200">
                        <a:solidFill>
                          <a:schemeClr val="tx1">
                            <a:lumMod val="65000"/>
                            <a:lumOff val="35000"/>
                          </a:schemeClr>
                        </a:solidFill>
                        <a:effectLst/>
                        <a:latin typeface="Ubuntu Light" panose="020B0304030602030204" pitchFamily="34" charset="0"/>
                        <a:ea typeface="DengXian" panose="020B0503020204020204" pitchFamily="2" charset="-122"/>
                        <a:cs typeface="Arial" panose="020B0604020202020204" pitchFamily="34" charset="0"/>
                      </a:endParaRPr>
                    </a:p>
                  </a:txBody>
                  <a:tcPr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14021"/>
                  </a:ext>
                </a:extLst>
              </a:tr>
              <a:tr h="426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a:solidFill>
                            <a:schemeClr val="tx1">
                              <a:lumMod val="75000"/>
                              <a:lumOff val="25000"/>
                            </a:schemeClr>
                          </a:solidFill>
                          <a:latin typeface="Ubuntu" panose="020B0504030602030204" pitchFamily="34" charset="0"/>
                          <a:cs typeface="Calibri Light" panose="020F0302020204030204" pitchFamily="34" charset="0"/>
                        </a:rPr>
                        <a:t>Write your own</a:t>
                      </a:r>
                    </a:p>
                  </a:txBody>
                  <a:tcPr anchor="ctr">
                    <a:lnL w="38100" cap="flat" cmpd="sng" algn="ctr">
                      <a:solidFill>
                        <a:srgbClr val="013B82"/>
                      </a:solidFill>
                      <a:prstDash val="solid"/>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DDF5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A" sz="1800" b="0" i="0" dirty="0">
                        <a:solidFill>
                          <a:schemeClr val="tx1">
                            <a:lumMod val="75000"/>
                            <a:lumOff val="25000"/>
                          </a:schemeClr>
                        </a:solidFill>
                        <a:latin typeface="Ubuntu Light" panose="020B0304030602030204" pitchFamily="34" charset="0"/>
                      </a:endParaRPr>
                    </a:p>
                  </a:txBody>
                  <a:tcPr>
                    <a:lnL w="9525" cap="flat" cmpd="sng" algn="ctr">
                      <a:noFill/>
                      <a:prstDash val="sysDot"/>
                      <a:round/>
                      <a:headEnd type="none" w="med" len="med"/>
                      <a:tailEnd type="none" w="med" len="med"/>
                    </a:lnL>
                    <a:lnR w="9525" cap="flat" cmpd="sng" algn="ctr">
                      <a:solidFill>
                        <a:schemeClr val="tx1">
                          <a:lumMod val="65000"/>
                          <a:lumOff val="35000"/>
                        </a:schemeClr>
                      </a:solidFill>
                      <a:prstDash val="sysDot"/>
                      <a:round/>
                      <a:headEnd type="none" w="med" len="med"/>
                      <a:tailEnd type="none" w="med" len="med"/>
                    </a:lnR>
                    <a:lnT w="9525" cap="flat" cmpd="sng" algn="ctr">
                      <a:solidFill>
                        <a:schemeClr val="tx1">
                          <a:lumMod val="65000"/>
                          <a:lumOff val="35000"/>
                        </a:schemeClr>
                      </a:solidFill>
                      <a:prstDash val="sysDot"/>
                      <a:round/>
                      <a:headEnd type="none" w="med" len="med"/>
                      <a:tailEnd type="none" w="med" len="med"/>
                    </a:lnT>
                    <a:lnB w="9525" cap="flat" cmpd="sng" algn="ctr">
                      <a:solidFill>
                        <a:schemeClr val="tx1">
                          <a:lumMod val="65000"/>
                          <a:lumOff val="3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A" sz="1800" b="0" i="0" dirty="0">
                        <a:solidFill>
                          <a:schemeClr val="tx1">
                            <a:lumMod val="75000"/>
                            <a:lumOff val="25000"/>
                          </a:schemeClr>
                        </a:solidFill>
                        <a:latin typeface="Ubuntu Light" panose="020B0304030602030204" pitchFamily="34" charset="0"/>
                      </a:endParaRPr>
                    </a:p>
                  </a:txBody>
                  <a:tcPr>
                    <a:lnL w="9525" cap="flat" cmpd="sng" algn="ctr">
                      <a:solidFill>
                        <a:schemeClr val="tx1">
                          <a:lumMod val="65000"/>
                          <a:lumOff val="3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244208"/>
                  </a:ext>
                </a:extLst>
              </a:tr>
            </a:tbl>
          </a:graphicData>
        </a:graphic>
      </p:graphicFrame>
      <p:sp>
        <p:nvSpPr>
          <p:cNvPr id="18" name="TextBox 8">
            <a:extLst>
              <a:ext uri="{FF2B5EF4-FFF2-40B4-BE49-F238E27FC236}">
                <a16:creationId xmlns:a16="http://schemas.microsoft.com/office/drawing/2014/main" id="{0B1231CD-6ED5-390E-FC02-BCC5DD5E383B}"/>
              </a:ext>
            </a:extLst>
          </p:cNvPr>
          <p:cNvSpPr txBox="1"/>
          <p:nvPr/>
        </p:nvSpPr>
        <p:spPr>
          <a:xfrm>
            <a:off x="722933" y="762816"/>
            <a:ext cx="9428232" cy="461665"/>
          </a:xfrm>
          <a:prstGeom prst="rect">
            <a:avLst/>
          </a:prstGeom>
          <a:noFill/>
        </p:spPr>
        <p:txBody>
          <a:bodyPr wrap="square" rtlCol="0">
            <a:spAutoFit/>
          </a:bodyPr>
          <a:lstStyle/>
          <a:p>
            <a:r>
              <a:rPr lang="en-US" sz="2400" b="1">
                <a:solidFill>
                  <a:schemeClr val="tx1">
                    <a:lumMod val="65000"/>
                    <a:lumOff val="35000"/>
                  </a:schemeClr>
                </a:solidFill>
                <a:latin typeface="Ubuntu Light" panose="020B0304030602030204" pitchFamily="34" charset="0"/>
              </a:rPr>
              <a:t>Activity: Build Your Story</a:t>
            </a:r>
          </a:p>
        </p:txBody>
      </p:sp>
    </p:spTree>
    <p:extLst>
      <p:ext uri="{BB962C8B-B14F-4D97-AF65-F5344CB8AC3E}">
        <p14:creationId xmlns:p14="http://schemas.microsoft.com/office/powerpoint/2010/main" val="17623856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25876-91D4-CEB3-0D25-D0FD9741B83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BB563A9-C091-3802-A15D-3E34B8563945}"/>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Sharing your Project</a:t>
            </a:r>
          </a:p>
        </p:txBody>
      </p:sp>
      <p:sp>
        <p:nvSpPr>
          <p:cNvPr id="21" name="TextBox 5">
            <a:extLst>
              <a:ext uri="{FF2B5EF4-FFF2-40B4-BE49-F238E27FC236}">
                <a16:creationId xmlns:a16="http://schemas.microsoft.com/office/drawing/2014/main" id="{8A9E8AB6-71B2-E5D0-0FA0-A87E9DC9F4E2}"/>
              </a:ext>
            </a:extLst>
          </p:cNvPr>
          <p:cNvSpPr txBox="1"/>
          <p:nvPr/>
        </p:nvSpPr>
        <p:spPr>
          <a:xfrm>
            <a:off x="784868" y="1744489"/>
            <a:ext cx="4170664" cy="646331"/>
          </a:xfrm>
          <a:prstGeom prst="rect">
            <a:avLst/>
          </a:prstGeom>
          <a:noFill/>
        </p:spPr>
        <p:txBody>
          <a:bodyPr wrap="square" rtlCol="0">
            <a:spAutoFit/>
          </a:bodyPr>
          <a:lstStyle/>
          <a:p>
            <a:r>
              <a:rPr lang="en-US" sz="3600" b="1">
                <a:solidFill>
                  <a:srgbClr val="013B82"/>
                </a:solidFill>
                <a:latin typeface="Ubuntu"/>
              </a:rPr>
              <a:t>Public Speaking</a:t>
            </a:r>
          </a:p>
        </p:txBody>
      </p:sp>
      <p:sp>
        <p:nvSpPr>
          <p:cNvPr id="2" name="TextBox 8">
            <a:extLst>
              <a:ext uri="{FF2B5EF4-FFF2-40B4-BE49-F238E27FC236}">
                <a16:creationId xmlns:a16="http://schemas.microsoft.com/office/drawing/2014/main" id="{35E90944-7F86-5E14-F271-7E7827B04992}"/>
              </a:ext>
            </a:extLst>
          </p:cNvPr>
          <p:cNvSpPr txBox="1"/>
          <p:nvPr/>
        </p:nvSpPr>
        <p:spPr>
          <a:xfrm>
            <a:off x="683268" y="2474184"/>
            <a:ext cx="3355332" cy="486993"/>
          </a:xfrm>
          <a:prstGeom prst="rect">
            <a:avLst/>
          </a:prstGeom>
          <a:noFill/>
        </p:spPr>
        <p:txBody>
          <a:bodyPr wrap="square" rtlCol="0">
            <a:spAutoFit/>
          </a:bodyPr>
          <a:lstStyle/>
          <a:p>
            <a:pPr marL="106362">
              <a:lnSpc>
                <a:spcPct val="120000"/>
              </a:lnSpc>
              <a:spcAft>
                <a:spcPts val="600"/>
              </a:spcAft>
            </a:pPr>
            <a:r>
              <a:rPr lang="en-US" sz="2400" i="0" u="none" strike="noStrike" cap="none" dirty="0">
                <a:solidFill>
                  <a:schemeClr val="tx1">
                    <a:lumMod val="65000"/>
                    <a:lumOff val="35000"/>
                  </a:schemeClr>
                </a:solidFill>
                <a:latin typeface="Ubuntu" panose="020B0504030602030204" pitchFamily="34" charset="0"/>
                <a:ea typeface="Ubuntu"/>
                <a:cs typeface="Ubuntu"/>
                <a:sym typeface="Ubuntu"/>
              </a:rPr>
              <a:t>Things to remember:</a:t>
            </a:r>
          </a:p>
        </p:txBody>
      </p:sp>
      <p:sp>
        <p:nvSpPr>
          <p:cNvPr id="5" name="Text Placeholder 4">
            <a:extLst>
              <a:ext uri="{FF2B5EF4-FFF2-40B4-BE49-F238E27FC236}">
                <a16:creationId xmlns:a16="http://schemas.microsoft.com/office/drawing/2014/main" id="{0798E743-BCD2-7E9C-998B-0D93359C7338}"/>
              </a:ext>
            </a:extLst>
          </p:cNvPr>
          <p:cNvSpPr>
            <a:spLocks noGrp="1"/>
          </p:cNvSpPr>
          <p:nvPr>
            <p:ph type="body" sz="quarter" idx="11"/>
          </p:nvPr>
        </p:nvSpPr>
        <p:spPr>
          <a:xfrm>
            <a:off x="1498600" y="991026"/>
            <a:ext cx="4991100" cy="466684"/>
          </a:xfrm>
        </p:spPr>
        <p:txBody>
          <a:bodyPr>
            <a:normAutofit fontScale="92500"/>
          </a:bodyPr>
          <a:lstStyle/>
          <a:p>
            <a:r>
              <a:rPr lang="en-US" sz="2400">
                <a:solidFill>
                  <a:schemeClr val="bg2">
                    <a:lumMod val="50000"/>
                  </a:schemeClr>
                </a:solidFill>
              </a:rPr>
              <a:t>Project Management Phases - Closing</a:t>
            </a:r>
          </a:p>
        </p:txBody>
      </p:sp>
      <p:sp>
        <p:nvSpPr>
          <p:cNvPr id="9" name="TextBox 8">
            <a:extLst>
              <a:ext uri="{FF2B5EF4-FFF2-40B4-BE49-F238E27FC236}">
                <a16:creationId xmlns:a16="http://schemas.microsoft.com/office/drawing/2014/main" id="{78F03F83-1EC1-97CE-5A5E-D3CB5DEDB4CB}"/>
              </a:ext>
            </a:extLst>
          </p:cNvPr>
          <p:cNvSpPr txBox="1"/>
          <p:nvPr/>
        </p:nvSpPr>
        <p:spPr>
          <a:xfrm>
            <a:off x="1460499" y="5204766"/>
            <a:ext cx="2019683" cy="430887"/>
          </a:xfrm>
          <a:prstGeom prst="rect">
            <a:avLst/>
          </a:prstGeom>
          <a:noFill/>
        </p:spPr>
        <p:txBody>
          <a:bodyPr wrap="square" rtlCol="0">
            <a:spAutoFit/>
          </a:bodyPr>
          <a:lstStyle/>
          <a:p>
            <a:pPr marL="87312" algn="ctr"/>
            <a:r>
              <a:rPr lang="en-US" sz="2200" b="1">
                <a:solidFill>
                  <a:srgbClr val="185EA8"/>
                </a:solidFill>
                <a:latin typeface="Ubuntu" panose="020B0504030602030204" pitchFamily="34" charset="0"/>
                <a:ea typeface="Calibri"/>
                <a:cs typeface="Calibri"/>
                <a:sym typeface="Calibri"/>
              </a:rPr>
              <a:t>Be confident</a:t>
            </a:r>
          </a:p>
        </p:txBody>
      </p:sp>
      <p:sp>
        <p:nvSpPr>
          <p:cNvPr id="12" name="TextBox 11">
            <a:extLst>
              <a:ext uri="{FF2B5EF4-FFF2-40B4-BE49-F238E27FC236}">
                <a16:creationId xmlns:a16="http://schemas.microsoft.com/office/drawing/2014/main" id="{6DAF5BD9-19DE-254F-61D1-0F719CFEB8FF}"/>
              </a:ext>
            </a:extLst>
          </p:cNvPr>
          <p:cNvSpPr txBox="1"/>
          <p:nvPr/>
        </p:nvSpPr>
        <p:spPr>
          <a:xfrm>
            <a:off x="4014972" y="5204766"/>
            <a:ext cx="2136895" cy="769441"/>
          </a:xfrm>
          <a:prstGeom prst="rect">
            <a:avLst/>
          </a:prstGeom>
          <a:noFill/>
        </p:spPr>
        <p:txBody>
          <a:bodyPr wrap="square" rtlCol="0">
            <a:spAutoFit/>
          </a:bodyPr>
          <a:lstStyle/>
          <a:p>
            <a:pPr marL="87312" algn="ctr"/>
            <a:r>
              <a:rPr lang="en-US" sz="2200" b="1">
                <a:solidFill>
                  <a:srgbClr val="185EA8"/>
                </a:solidFill>
                <a:latin typeface="Ubuntu" panose="020B0504030602030204" pitchFamily="34" charset="0"/>
                <a:ea typeface="Calibri"/>
                <a:cs typeface="Calibri"/>
                <a:sym typeface="Calibri"/>
              </a:rPr>
              <a:t>Emphasize Words</a:t>
            </a:r>
          </a:p>
        </p:txBody>
      </p:sp>
      <p:sp>
        <p:nvSpPr>
          <p:cNvPr id="15" name="TextBox 14">
            <a:extLst>
              <a:ext uri="{FF2B5EF4-FFF2-40B4-BE49-F238E27FC236}">
                <a16:creationId xmlns:a16="http://schemas.microsoft.com/office/drawing/2014/main" id="{934BB04C-6567-0968-CA9A-9515EA431D8A}"/>
              </a:ext>
            </a:extLst>
          </p:cNvPr>
          <p:cNvSpPr txBox="1"/>
          <p:nvPr/>
        </p:nvSpPr>
        <p:spPr>
          <a:xfrm>
            <a:off x="6704423" y="5204766"/>
            <a:ext cx="2427936" cy="769441"/>
          </a:xfrm>
          <a:prstGeom prst="rect">
            <a:avLst/>
          </a:prstGeom>
          <a:noFill/>
        </p:spPr>
        <p:txBody>
          <a:bodyPr wrap="square" rtlCol="0">
            <a:spAutoFit/>
          </a:bodyPr>
          <a:lstStyle/>
          <a:p>
            <a:pPr marL="87312" algn="ctr"/>
            <a:r>
              <a:rPr lang="en-US" sz="2200" b="1">
                <a:solidFill>
                  <a:srgbClr val="185EA8"/>
                </a:solidFill>
                <a:latin typeface="Ubuntu" panose="020B0504030602030204" pitchFamily="34" charset="0"/>
                <a:ea typeface="Calibri"/>
                <a:cs typeface="Calibri"/>
                <a:sym typeface="Calibri"/>
              </a:rPr>
              <a:t>Watch your body language</a:t>
            </a:r>
          </a:p>
        </p:txBody>
      </p:sp>
      <p:sp>
        <p:nvSpPr>
          <p:cNvPr id="18" name="TextBox 17">
            <a:extLst>
              <a:ext uri="{FF2B5EF4-FFF2-40B4-BE49-F238E27FC236}">
                <a16:creationId xmlns:a16="http://schemas.microsoft.com/office/drawing/2014/main" id="{18DEB216-AD46-BCE4-C586-DBAB5EBEAD2A}"/>
              </a:ext>
            </a:extLst>
          </p:cNvPr>
          <p:cNvSpPr txBox="1"/>
          <p:nvPr/>
        </p:nvSpPr>
        <p:spPr>
          <a:xfrm>
            <a:off x="9629048" y="5204766"/>
            <a:ext cx="1750152" cy="430887"/>
          </a:xfrm>
          <a:prstGeom prst="rect">
            <a:avLst/>
          </a:prstGeom>
          <a:noFill/>
        </p:spPr>
        <p:txBody>
          <a:bodyPr wrap="square" rtlCol="0">
            <a:spAutoFit/>
          </a:bodyPr>
          <a:lstStyle/>
          <a:p>
            <a:pPr marL="87312" algn="ctr"/>
            <a:r>
              <a:rPr lang="en-US" sz="2200" b="1">
                <a:solidFill>
                  <a:srgbClr val="185EA8"/>
                </a:solidFill>
                <a:latin typeface="Ubuntu" panose="020B0504030602030204" pitchFamily="34" charset="0"/>
                <a:ea typeface="Calibri"/>
                <a:cs typeface="Calibri"/>
                <a:sym typeface="Calibri"/>
              </a:rPr>
              <a:t>Keep Calm</a:t>
            </a:r>
          </a:p>
        </p:txBody>
      </p:sp>
      <p:pic>
        <p:nvPicPr>
          <p:cNvPr id="22" name="Graphic 21">
            <a:extLst>
              <a:ext uri="{FF2B5EF4-FFF2-40B4-BE49-F238E27FC236}">
                <a16:creationId xmlns:a16="http://schemas.microsoft.com/office/drawing/2014/main" id="{8764D913-8FD5-026F-4BFC-3AA6CA47A0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7403" y="3207496"/>
            <a:ext cx="1546210" cy="1913906"/>
          </a:xfrm>
          <a:prstGeom prst="rect">
            <a:avLst/>
          </a:prstGeom>
        </p:spPr>
      </p:pic>
      <p:pic>
        <p:nvPicPr>
          <p:cNvPr id="32" name="Graphic 31">
            <a:extLst>
              <a:ext uri="{FF2B5EF4-FFF2-40B4-BE49-F238E27FC236}">
                <a16:creationId xmlns:a16="http://schemas.microsoft.com/office/drawing/2014/main" id="{F4B37AFE-B8A6-F01F-1C38-DA81DACB7C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9574" y="3356884"/>
            <a:ext cx="1689100" cy="1752600"/>
          </a:xfrm>
          <a:prstGeom prst="rect">
            <a:avLst/>
          </a:prstGeom>
        </p:spPr>
      </p:pic>
      <p:pic>
        <p:nvPicPr>
          <p:cNvPr id="34" name="Graphic 33">
            <a:extLst>
              <a:ext uri="{FF2B5EF4-FFF2-40B4-BE49-F238E27FC236}">
                <a16:creationId xmlns:a16="http://schemas.microsoft.com/office/drawing/2014/main" id="{D287EC4E-7474-9EBE-C2AD-5256232FE4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0269" y="3163674"/>
            <a:ext cx="2222212" cy="1874992"/>
          </a:xfrm>
          <a:prstGeom prst="rect">
            <a:avLst/>
          </a:prstGeom>
        </p:spPr>
      </p:pic>
      <p:pic>
        <p:nvPicPr>
          <p:cNvPr id="4" name="Graphic 3">
            <a:extLst>
              <a:ext uri="{FF2B5EF4-FFF2-40B4-BE49-F238E27FC236}">
                <a16:creationId xmlns:a16="http://schemas.microsoft.com/office/drawing/2014/main" id="{2EC86950-A458-9989-DABD-C7969627D4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2394" y="3171644"/>
            <a:ext cx="1865995" cy="1985610"/>
          </a:xfrm>
          <a:prstGeom prst="rect">
            <a:avLst/>
          </a:prstGeom>
        </p:spPr>
      </p:pic>
    </p:spTree>
    <p:extLst>
      <p:ext uri="{BB962C8B-B14F-4D97-AF65-F5344CB8AC3E}">
        <p14:creationId xmlns:p14="http://schemas.microsoft.com/office/powerpoint/2010/main" val="37579433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7F8D-2FB0-FEDC-60FE-151B5315DB9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CF6CEE9-4D74-83BA-EF43-990627D4B626}"/>
              </a:ext>
            </a:extLst>
          </p:cNvPr>
          <p:cNvSpPr/>
          <p:nvPr/>
        </p:nvSpPr>
        <p:spPr>
          <a:xfrm>
            <a:off x="7201278" y="1529384"/>
            <a:ext cx="5244723" cy="5328616"/>
          </a:xfrm>
          <a:prstGeom prst="rect">
            <a:avLst/>
          </a:prstGeom>
          <a:solidFill>
            <a:srgbClr val="DD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D935E52-A73C-7AEF-09DF-55FC77AF3A1E}"/>
              </a:ext>
            </a:extLst>
          </p:cNvPr>
          <p:cNvSpPr>
            <a:spLocks noGrp="1"/>
          </p:cNvSpPr>
          <p:nvPr>
            <p:ph type="body" sz="quarter" idx="10"/>
          </p:nvPr>
        </p:nvSpPr>
        <p:spPr>
          <a:xfrm>
            <a:off x="1498600" y="578572"/>
            <a:ext cx="7401560" cy="466685"/>
          </a:xfrm>
        </p:spPr>
        <p:txBody>
          <a:bodyPr/>
          <a:lstStyle/>
          <a:p>
            <a:r>
              <a:rPr lang="en-US">
                <a:solidFill>
                  <a:schemeClr val="tx1">
                    <a:lumMod val="75000"/>
                    <a:lumOff val="25000"/>
                  </a:schemeClr>
                </a:solidFill>
              </a:rPr>
              <a:t>Sharing your Project</a:t>
            </a:r>
          </a:p>
        </p:txBody>
      </p:sp>
      <p:sp>
        <p:nvSpPr>
          <p:cNvPr id="21" name="TextBox 5">
            <a:extLst>
              <a:ext uri="{FF2B5EF4-FFF2-40B4-BE49-F238E27FC236}">
                <a16:creationId xmlns:a16="http://schemas.microsoft.com/office/drawing/2014/main" id="{D215DE97-A4FB-425E-FE80-D55875EB2610}"/>
              </a:ext>
            </a:extLst>
          </p:cNvPr>
          <p:cNvSpPr txBox="1"/>
          <p:nvPr/>
        </p:nvSpPr>
        <p:spPr>
          <a:xfrm>
            <a:off x="784868" y="1625356"/>
            <a:ext cx="6416410" cy="584775"/>
          </a:xfrm>
          <a:prstGeom prst="rect">
            <a:avLst/>
          </a:prstGeom>
          <a:noFill/>
        </p:spPr>
        <p:txBody>
          <a:bodyPr wrap="square" rtlCol="0">
            <a:spAutoFit/>
          </a:bodyPr>
          <a:lstStyle/>
          <a:p>
            <a:r>
              <a:rPr lang="en-US" sz="3100" b="1">
                <a:solidFill>
                  <a:srgbClr val="013B82"/>
                </a:solidFill>
                <a:latin typeface="Ubuntu"/>
              </a:rPr>
              <a:t>Public Speaking Group Activity</a:t>
            </a:r>
          </a:p>
        </p:txBody>
      </p:sp>
      <p:sp>
        <p:nvSpPr>
          <p:cNvPr id="5" name="Text Placeholder 4">
            <a:extLst>
              <a:ext uri="{FF2B5EF4-FFF2-40B4-BE49-F238E27FC236}">
                <a16:creationId xmlns:a16="http://schemas.microsoft.com/office/drawing/2014/main" id="{18590934-388C-94B0-6309-EBAB57282A45}"/>
              </a:ext>
            </a:extLst>
          </p:cNvPr>
          <p:cNvSpPr>
            <a:spLocks noGrp="1"/>
          </p:cNvSpPr>
          <p:nvPr>
            <p:ph type="body" sz="quarter" idx="11"/>
          </p:nvPr>
        </p:nvSpPr>
        <p:spPr>
          <a:xfrm>
            <a:off x="1498600" y="991026"/>
            <a:ext cx="4991100" cy="466684"/>
          </a:xfrm>
        </p:spPr>
        <p:txBody>
          <a:bodyPr>
            <a:normAutofit fontScale="92500"/>
          </a:bodyPr>
          <a:lstStyle/>
          <a:p>
            <a:r>
              <a:rPr lang="en-US" sz="2400">
                <a:solidFill>
                  <a:schemeClr val="bg2">
                    <a:lumMod val="50000"/>
                  </a:schemeClr>
                </a:solidFill>
              </a:rPr>
              <a:t>Project Management Phases - Closing</a:t>
            </a:r>
          </a:p>
        </p:txBody>
      </p:sp>
      <p:pic>
        <p:nvPicPr>
          <p:cNvPr id="22" name="Graphic 21">
            <a:extLst>
              <a:ext uri="{FF2B5EF4-FFF2-40B4-BE49-F238E27FC236}">
                <a16:creationId xmlns:a16="http://schemas.microsoft.com/office/drawing/2014/main" id="{E5EC5937-0AAC-156E-EF21-28384112AF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9833" y="1771136"/>
            <a:ext cx="725463" cy="897982"/>
          </a:xfrm>
          <a:prstGeom prst="rect">
            <a:avLst/>
          </a:prstGeom>
        </p:spPr>
      </p:pic>
      <p:pic>
        <p:nvPicPr>
          <p:cNvPr id="32" name="Graphic 31">
            <a:extLst>
              <a:ext uri="{FF2B5EF4-FFF2-40B4-BE49-F238E27FC236}">
                <a16:creationId xmlns:a16="http://schemas.microsoft.com/office/drawing/2014/main" id="{134A53D7-30E4-F12A-7614-B18A16B9E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9833" y="5166273"/>
            <a:ext cx="778982" cy="808267"/>
          </a:xfrm>
          <a:prstGeom prst="rect">
            <a:avLst/>
          </a:prstGeom>
        </p:spPr>
      </p:pic>
      <p:pic>
        <p:nvPicPr>
          <p:cNvPr id="34" name="Graphic 33">
            <a:extLst>
              <a:ext uri="{FF2B5EF4-FFF2-40B4-BE49-F238E27FC236}">
                <a16:creationId xmlns:a16="http://schemas.microsoft.com/office/drawing/2014/main" id="{4D8CCE81-2CBE-A700-3BBD-437A81919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96119" y="2882280"/>
            <a:ext cx="892768" cy="753274"/>
          </a:xfrm>
          <a:prstGeom prst="rect">
            <a:avLst/>
          </a:prstGeom>
        </p:spPr>
      </p:pic>
      <p:sp>
        <p:nvSpPr>
          <p:cNvPr id="4" name="TextBox 3">
            <a:extLst>
              <a:ext uri="{FF2B5EF4-FFF2-40B4-BE49-F238E27FC236}">
                <a16:creationId xmlns:a16="http://schemas.microsoft.com/office/drawing/2014/main" id="{0783098D-D88E-E353-5ECB-AEEF39F2BB0E}"/>
              </a:ext>
            </a:extLst>
          </p:cNvPr>
          <p:cNvSpPr txBox="1"/>
          <p:nvPr/>
        </p:nvSpPr>
        <p:spPr>
          <a:xfrm>
            <a:off x="835024" y="2380070"/>
            <a:ext cx="6182157" cy="2267800"/>
          </a:xfrm>
          <a:prstGeom prst="rect">
            <a:avLst/>
          </a:prstGeom>
          <a:noFill/>
        </p:spPr>
        <p:txBody>
          <a:bodyPr wrap="square" rtlCol="0">
            <a:spAutoFit/>
          </a:bodyPr>
          <a:lstStyle>
            <a:defPPr>
              <a:defRPr lang="en-US"/>
            </a:defPPr>
            <a:lvl1pPr>
              <a:defRPr sz="4000" b="1">
                <a:solidFill>
                  <a:srgbClr val="DDF5FF"/>
                </a:solidFill>
                <a:latin typeface="Ubuntu"/>
              </a:defRPr>
            </a:lvl1pPr>
          </a:lstStyle>
          <a:p>
            <a:pPr>
              <a:lnSpc>
                <a:spcPct val="110000"/>
              </a:lnSpc>
              <a:spcAft>
                <a:spcPts val="600"/>
              </a:spcAft>
            </a:pPr>
            <a:r>
              <a:rPr lang="en-US" sz="2100" b="0" dirty="0">
                <a:solidFill>
                  <a:schemeClr val="tx1">
                    <a:lumMod val="65000"/>
                    <a:lumOff val="35000"/>
                  </a:schemeClr>
                </a:solidFill>
                <a:latin typeface="Ubuntu" panose="020B0504030602030204" pitchFamily="34" charset="0"/>
              </a:rPr>
              <a:t>We need 2 – 3 volunteers to share your project story, from the previous activity, with the group.</a:t>
            </a:r>
          </a:p>
          <a:p>
            <a:pPr marL="342900" indent="-254000">
              <a:lnSpc>
                <a:spcPct val="110000"/>
              </a:lnSpc>
              <a:buFont typeface="Wingdings" panose="05000000000000000000" pitchFamily="2" charset="2"/>
              <a:buChar char="§"/>
            </a:pPr>
            <a:r>
              <a:rPr lang="en-US" sz="2100" b="0" dirty="0">
                <a:solidFill>
                  <a:schemeClr val="tx1">
                    <a:lumMod val="65000"/>
                    <a:lumOff val="35000"/>
                  </a:schemeClr>
                </a:solidFill>
                <a:latin typeface="Ubuntu Light" panose="020B0304030602030204" pitchFamily="34" charset="0"/>
              </a:rPr>
              <a:t>The challenge or need</a:t>
            </a:r>
          </a:p>
          <a:p>
            <a:pPr marL="342900" indent="-254000">
              <a:lnSpc>
                <a:spcPct val="110000"/>
              </a:lnSpc>
              <a:buFont typeface="Wingdings" panose="05000000000000000000" pitchFamily="2" charset="2"/>
              <a:buChar char="§"/>
            </a:pPr>
            <a:r>
              <a:rPr lang="en-US" sz="2100" b="0" dirty="0">
                <a:solidFill>
                  <a:schemeClr val="tx1">
                    <a:lumMod val="65000"/>
                    <a:lumOff val="35000"/>
                  </a:schemeClr>
                </a:solidFill>
                <a:latin typeface="Ubuntu Light" panose="020B0304030602030204" pitchFamily="34" charset="0"/>
              </a:rPr>
              <a:t>Why you did to help</a:t>
            </a:r>
          </a:p>
          <a:p>
            <a:pPr marL="342900" indent="-254000">
              <a:lnSpc>
                <a:spcPct val="110000"/>
              </a:lnSpc>
              <a:buFont typeface="Wingdings" panose="05000000000000000000" pitchFamily="2" charset="2"/>
              <a:buChar char="§"/>
            </a:pPr>
            <a:r>
              <a:rPr lang="en-US" sz="2100" b="0" dirty="0">
                <a:solidFill>
                  <a:schemeClr val="tx1">
                    <a:lumMod val="65000"/>
                    <a:lumOff val="35000"/>
                  </a:schemeClr>
                </a:solidFill>
                <a:latin typeface="Ubuntu Light" panose="020B0304030602030204" pitchFamily="34" charset="0"/>
              </a:rPr>
              <a:t>what changed because of that action</a:t>
            </a:r>
          </a:p>
          <a:p>
            <a:pPr marL="342900" indent="-254000">
              <a:lnSpc>
                <a:spcPct val="110000"/>
              </a:lnSpc>
              <a:spcAft>
                <a:spcPts val="600"/>
              </a:spcAft>
              <a:buFont typeface="Wingdings" panose="05000000000000000000" pitchFamily="2" charset="2"/>
              <a:buChar char="§"/>
            </a:pPr>
            <a:r>
              <a:rPr lang="en-US" sz="2100" b="0" dirty="0">
                <a:solidFill>
                  <a:schemeClr val="tx1">
                    <a:lumMod val="65000"/>
                    <a:lumOff val="35000"/>
                  </a:schemeClr>
                </a:solidFill>
                <a:latin typeface="Ubuntu Light" panose="020B0304030602030204" pitchFamily="34" charset="0"/>
              </a:rPr>
              <a:t>A real-life feeling or experience you can share </a:t>
            </a:r>
          </a:p>
        </p:txBody>
      </p:sp>
      <p:sp>
        <p:nvSpPr>
          <p:cNvPr id="6" name="TextBox 5">
            <a:extLst>
              <a:ext uri="{FF2B5EF4-FFF2-40B4-BE49-F238E27FC236}">
                <a16:creationId xmlns:a16="http://schemas.microsoft.com/office/drawing/2014/main" id="{C867CAB5-5EB3-0CA1-F6FA-CFAB5E67DE06}"/>
              </a:ext>
            </a:extLst>
          </p:cNvPr>
          <p:cNvSpPr txBox="1"/>
          <p:nvPr/>
        </p:nvSpPr>
        <p:spPr>
          <a:xfrm>
            <a:off x="835024" y="4974713"/>
            <a:ext cx="6182157" cy="1201355"/>
          </a:xfrm>
          <a:prstGeom prst="rect">
            <a:avLst/>
          </a:prstGeom>
          <a:noFill/>
        </p:spPr>
        <p:txBody>
          <a:bodyPr wrap="square" rtlCol="0">
            <a:spAutoFit/>
          </a:bodyPr>
          <a:lstStyle>
            <a:defPPr>
              <a:defRPr lang="en-US"/>
            </a:defPPr>
            <a:lvl1pPr>
              <a:defRPr sz="4000" b="1">
                <a:solidFill>
                  <a:srgbClr val="DDF5FF"/>
                </a:solidFill>
                <a:latin typeface="Ubuntu"/>
              </a:defRPr>
            </a:lvl1pPr>
          </a:lstStyle>
          <a:p>
            <a:pPr>
              <a:lnSpc>
                <a:spcPct val="110000"/>
              </a:lnSpc>
              <a:spcAft>
                <a:spcPts val="600"/>
              </a:spcAft>
            </a:pPr>
            <a:r>
              <a:rPr lang="en-US" sz="2100" dirty="0">
                <a:solidFill>
                  <a:srgbClr val="013B82"/>
                </a:solidFill>
                <a:latin typeface="Ubuntu Light" panose="020B0304030602030204" pitchFamily="34" charset="0"/>
              </a:rPr>
              <a:t>Instructions for the Group:</a:t>
            </a:r>
          </a:p>
          <a:p>
            <a:pPr>
              <a:lnSpc>
                <a:spcPct val="110000"/>
              </a:lnSpc>
              <a:spcAft>
                <a:spcPts val="600"/>
              </a:spcAft>
            </a:pPr>
            <a:r>
              <a:rPr lang="en-US" sz="2100" b="0" dirty="0">
                <a:solidFill>
                  <a:srgbClr val="013B82"/>
                </a:solidFill>
                <a:latin typeface="Ubuntu Light" panose="020B0304030602030204" pitchFamily="34" charset="0"/>
              </a:rPr>
              <a:t>As you listen, use the 4 public speaking tips to give helpful and kind feedback. </a:t>
            </a:r>
          </a:p>
        </p:txBody>
      </p:sp>
      <p:sp>
        <p:nvSpPr>
          <p:cNvPr id="8" name="Title 1">
            <a:extLst>
              <a:ext uri="{FF2B5EF4-FFF2-40B4-BE49-F238E27FC236}">
                <a16:creationId xmlns:a16="http://schemas.microsoft.com/office/drawing/2014/main" id="{AB5728BB-24A9-77CA-7849-419EC894A568}"/>
              </a:ext>
            </a:extLst>
          </p:cNvPr>
          <p:cNvSpPr txBox="1">
            <a:spLocks/>
          </p:cNvSpPr>
          <p:nvPr/>
        </p:nvSpPr>
        <p:spPr>
          <a:xfrm>
            <a:off x="8619241" y="2016937"/>
            <a:ext cx="3137395" cy="586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Ubuntu" panose="020B0504030602030204" pitchFamily="34" charset="0"/>
                <a:ea typeface="+mj-ea"/>
                <a:cs typeface="+mj-cs"/>
              </a:defRPr>
            </a:lvl1pPr>
          </a:lstStyle>
          <a:p>
            <a:pPr defTabSz="685800">
              <a:defRPr/>
            </a:pPr>
            <a:r>
              <a:rPr lang="en-US" sz="1600" b="1">
                <a:solidFill>
                  <a:srgbClr val="92278F"/>
                </a:solidFill>
                <a:latin typeface="Ubuntu Light" panose="020B0304030602030204" pitchFamily="34" charset="0"/>
              </a:rPr>
              <a:t>Be confident – </a:t>
            </a:r>
            <a:r>
              <a:rPr lang="en-US" sz="1600">
                <a:solidFill>
                  <a:srgbClr val="013B82"/>
                </a:solidFill>
                <a:latin typeface="Ubuntu Light" panose="020B0304030602030204" pitchFamily="34" charset="0"/>
              </a:rPr>
              <a:t>Did the speaker believe in their message? Did they look comfortable? </a:t>
            </a:r>
          </a:p>
        </p:txBody>
      </p:sp>
      <p:sp>
        <p:nvSpPr>
          <p:cNvPr id="10" name="Title 1">
            <a:extLst>
              <a:ext uri="{FF2B5EF4-FFF2-40B4-BE49-F238E27FC236}">
                <a16:creationId xmlns:a16="http://schemas.microsoft.com/office/drawing/2014/main" id="{688643B6-23E5-21BF-8616-93F02C39A0AC}"/>
              </a:ext>
            </a:extLst>
          </p:cNvPr>
          <p:cNvSpPr txBox="1">
            <a:spLocks/>
          </p:cNvSpPr>
          <p:nvPr/>
        </p:nvSpPr>
        <p:spPr>
          <a:xfrm>
            <a:off x="8619241" y="2986021"/>
            <a:ext cx="3318759" cy="586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Ubuntu" panose="020B0504030602030204" pitchFamily="34" charset="0"/>
                <a:ea typeface="+mj-ea"/>
                <a:cs typeface="+mj-cs"/>
              </a:defRPr>
            </a:lvl1pPr>
          </a:lstStyle>
          <a:p>
            <a:pPr defTabSz="685800">
              <a:defRPr/>
            </a:pPr>
            <a:r>
              <a:rPr lang="en-US" sz="1600" b="1">
                <a:solidFill>
                  <a:srgbClr val="92278F"/>
                </a:solidFill>
                <a:latin typeface="Ubuntu Light" panose="020B0304030602030204" pitchFamily="34" charset="0"/>
              </a:rPr>
              <a:t>Emphasize words – </a:t>
            </a:r>
            <a:r>
              <a:rPr lang="en-US" sz="1600">
                <a:solidFill>
                  <a:srgbClr val="013B82"/>
                </a:solidFill>
                <a:latin typeface="Ubuntu Light" panose="020B0304030602030204" pitchFamily="34" charset="0"/>
              </a:rPr>
              <a:t>Did they use their voice to highlight the most important parts of their story? </a:t>
            </a:r>
          </a:p>
        </p:txBody>
      </p:sp>
      <p:sp>
        <p:nvSpPr>
          <p:cNvPr id="11" name="Title 1">
            <a:extLst>
              <a:ext uri="{FF2B5EF4-FFF2-40B4-BE49-F238E27FC236}">
                <a16:creationId xmlns:a16="http://schemas.microsoft.com/office/drawing/2014/main" id="{9104A1D2-5865-1664-D460-AB625798B274}"/>
              </a:ext>
            </a:extLst>
          </p:cNvPr>
          <p:cNvSpPr txBox="1">
            <a:spLocks/>
          </p:cNvSpPr>
          <p:nvPr/>
        </p:nvSpPr>
        <p:spPr>
          <a:xfrm>
            <a:off x="8619241" y="3863221"/>
            <a:ext cx="3137395" cy="111149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Ubuntu" panose="020B0504030602030204" pitchFamily="34" charset="0"/>
                <a:ea typeface="+mj-ea"/>
                <a:cs typeface="+mj-cs"/>
              </a:defRPr>
            </a:lvl1pPr>
          </a:lstStyle>
          <a:p>
            <a:pPr defTabSz="685800">
              <a:defRPr/>
            </a:pPr>
            <a:r>
              <a:rPr lang="en-US" sz="1600" b="1">
                <a:solidFill>
                  <a:srgbClr val="92278F"/>
                </a:solidFill>
                <a:latin typeface="Ubuntu Light" panose="020B0304030602030204" pitchFamily="34" charset="0"/>
              </a:rPr>
              <a:t>Watch your body language – </a:t>
            </a:r>
            <a:r>
              <a:rPr lang="en-US" sz="1600">
                <a:solidFill>
                  <a:srgbClr val="013B82"/>
                </a:solidFill>
                <a:latin typeface="Ubuntu Light" panose="020B0304030602030204" pitchFamily="34" charset="0"/>
              </a:rPr>
              <a:t>Did they make eye contact, use hand gestures, or tell the story instead of reading the story?</a:t>
            </a:r>
          </a:p>
        </p:txBody>
      </p:sp>
      <p:sp>
        <p:nvSpPr>
          <p:cNvPr id="13" name="Title 1">
            <a:extLst>
              <a:ext uri="{FF2B5EF4-FFF2-40B4-BE49-F238E27FC236}">
                <a16:creationId xmlns:a16="http://schemas.microsoft.com/office/drawing/2014/main" id="{CE0E91EC-AF0E-1ABA-28CD-1D1878423786}"/>
              </a:ext>
            </a:extLst>
          </p:cNvPr>
          <p:cNvSpPr txBox="1">
            <a:spLocks/>
          </p:cNvSpPr>
          <p:nvPr/>
        </p:nvSpPr>
        <p:spPr>
          <a:xfrm>
            <a:off x="8619242" y="5265600"/>
            <a:ext cx="3137394" cy="5863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Ubuntu" panose="020B0504030602030204" pitchFamily="34" charset="0"/>
                <a:ea typeface="+mj-ea"/>
                <a:cs typeface="+mj-cs"/>
              </a:defRPr>
            </a:lvl1pPr>
          </a:lstStyle>
          <a:p>
            <a:pPr defTabSz="685800">
              <a:defRPr/>
            </a:pPr>
            <a:r>
              <a:rPr lang="en-US" sz="1600" b="1">
                <a:solidFill>
                  <a:srgbClr val="92278F"/>
                </a:solidFill>
                <a:latin typeface="Ubuntu Light" panose="020B0304030602030204" pitchFamily="34" charset="0"/>
              </a:rPr>
              <a:t>Keep calm – </a:t>
            </a:r>
            <a:r>
              <a:rPr lang="en-US" sz="1600">
                <a:solidFill>
                  <a:srgbClr val="013B82"/>
                </a:solidFill>
                <a:latin typeface="Ubuntu Light" panose="020B0304030602030204" pitchFamily="34" charset="0"/>
              </a:rPr>
              <a:t>Did they keep going even if they forgot something or make a mistake? </a:t>
            </a:r>
          </a:p>
        </p:txBody>
      </p:sp>
      <p:pic>
        <p:nvPicPr>
          <p:cNvPr id="2" name="Graphic 1">
            <a:extLst>
              <a:ext uri="{FF2B5EF4-FFF2-40B4-BE49-F238E27FC236}">
                <a16:creationId xmlns:a16="http://schemas.microsoft.com/office/drawing/2014/main" id="{CDFB5B4A-9FE2-6F6C-3A2B-1594501E15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92277" y="3894596"/>
            <a:ext cx="796610" cy="847675"/>
          </a:xfrm>
          <a:prstGeom prst="rect">
            <a:avLst/>
          </a:prstGeom>
        </p:spPr>
      </p:pic>
    </p:spTree>
    <p:extLst>
      <p:ext uri="{BB962C8B-B14F-4D97-AF65-F5344CB8AC3E}">
        <p14:creationId xmlns:p14="http://schemas.microsoft.com/office/powerpoint/2010/main" val="77452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3013</TotalTime>
  <Words>5871</Words>
  <Application>Microsoft Office PowerPoint</Application>
  <PresentationFormat>Widescreen</PresentationFormat>
  <Paragraphs>1007</Paragraphs>
  <Slides>102</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102</vt:i4>
      </vt:variant>
    </vt:vector>
  </HeadingPairs>
  <TitlesOfParts>
    <vt:vector size="113" baseType="lpstr">
      <vt:lpstr>Yu Gothic</vt:lpstr>
      <vt:lpstr>Wingdings</vt:lpstr>
      <vt:lpstr>Aptos</vt:lpstr>
      <vt:lpstr>Symbol</vt:lpstr>
      <vt:lpstr>Ubuntu Light</vt:lpstr>
      <vt:lpstr>Ubuntu</vt:lpstr>
      <vt:lpstr>Aptos Display</vt:lpstr>
      <vt:lpstr>Arial</vt:lpstr>
      <vt:lpstr>Calibri</vt:lpstr>
      <vt:lpstr>GT Walsheim Pro Condensed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Yaiguili Alvarado García</dc:creator>
  <cp:lastModifiedBy>Brandon Schatsiek</cp:lastModifiedBy>
  <cp:revision>7</cp:revision>
  <dcterms:created xsi:type="dcterms:W3CDTF">2025-03-12T15:50:43Z</dcterms:created>
  <dcterms:modified xsi:type="dcterms:W3CDTF">2026-01-23T20:16:05Z</dcterms:modified>
</cp:coreProperties>
</file>