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54"/>
  </p:notesMasterIdLst>
  <p:sldIdLst>
    <p:sldId id="256" r:id="rId2"/>
    <p:sldId id="263" r:id="rId3"/>
    <p:sldId id="264" r:id="rId4"/>
    <p:sldId id="266" r:id="rId5"/>
    <p:sldId id="267" r:id="rId6"/>
    <p:sldId id="268" r:id="rId7"/>
    <p:sldId id="269" r:id="rId8"/>
    <p:sldId id="270" r:id="rId9"/>
    <p:sldId id="273" r:id="rId10"/>
    <p:sldId id="272" r:id="rId11"/>
    <p:sldId id="353" r:id="rId12"/>
    <p:sldId id="354" r:id="rId13"/>
    <p:sldId id="355" r:id="rId14"/>
    <p:sldId id="356" r:id="rId15"/>
    <p:sldId id="357" r:id="rId16"/>
    <p:sldId id="358" r:id="rId17"/>
    <p:sldId id="359" r:id="rId18"/>
    <p:sldId id="361" r:id="rId19"/>
    <p:sldId id="362" r:id="rId20"/>
    <p:sldId id="360" r:id="rId21"/>
    <p:sldId id="363" r:id="rId22"/>
    <p:sldId id="364" r:id="rId23"/>
    <p:sldId id="367" r:id="rId24"/>
    <p:sldId id="369" r:id="rId25"/>
    <p:sldId id="371" r:id="rId26"/>
    <p:sldId id="372" r:id="rId27"/>
    <p:sldId id="373" r:id="rId28"/>
    <p:sldId id="375" r:id="rId29"/>
    <p:sldId id="374" r:id="rId30"/>
    <p:sldId id="376" r:id="rId31"/>
    <p:sldId id="365" r:id="rId32"/>
    <p:sldId id="377" r:id="rId33"/>
    <p:sldId id="378" r:id="rId34"/>
    <p:sldId id="379" r:id="rId35"/>
    <p:sldId id="380" r:id="rId36"/>
    <p:sldId id="381" r:id="rId37"/>
    <p:sldId id="382" r:id="rId38"/>
    <p:sldId id="383" r:id="rId39"/>
    <p:sldId id="384" r:id="rId40"/>
    <p:sldId id="386" r:id="rId41"/>
    <p:sldId id="387" r:id="rId42"/>
    <p:sldId id="388" r:id="rId43"/>
    <p:sldId id="389" r:id="rId44"/>
    <p:sldId id="390" r:id="rId45"/>
    <p:sldId id="391" r:id="rId46"/>
    <p:sldId id="392" r:id="rId47"/>
    <p:sldId id="393" r:id="rId48"/>
    <p:sldId id="394" r:id="rId49"/>
    <p:sldId id="396" r:id="rId50"/>
    <p:sldId id="395" r:id="rId51"/>
    <p:sldId id="397" r:id="rId52"/>
    <p:sldId id="385" r:id="rId53"/>
  </p:sldIdLst>
  <p:sldSz cx="12192000" cy="6858000"/>
  <p:notesSz cx="6858000" cy="9144000"/>
  <p:embeddedFontLst>
    <p:embeddedFont>
      <p:font typeface="GT Walsheim Pro Condensed Black" panose="020B0604020202020204" charset="0"/>
      <p:bold r:id="rId55"/>
      <p:boldItalic r:id="rId56"/>
    </p:embeddedFont>
    <p:embeddedFont>
      <p:font typeface="Ubuntu" panose="020B0504030602030204" pitchFamily="34" charset="0"/>
      <p:regular r:id="rId57"/>
      <p:bold r:id="rId58"/>
      <p:italic r:id="rId59"/>
      <p:boldItalic r:id="rId60"/>
    </p:embeddedFont>
    <p:embeddedFont>
      <p:font typeface="Ubuntu Light" panose="020B0304030602030204" pitchFamily="34" charset="0"/>
      <p:regular r:id="rId61"/>
      <p:italic r:id="rId62"/>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3B82"/>
    <a:srgbClr val="185EA8"/>
    <a:srgbClr val="42ACE2"/>
    <a:srgbClr val="2AC4F4"/>
    <a:srgbClr val="A8E6FA"/>
    <a:srgbClr val="0095DA"/>
    <a:srgbClr val="C4161C"/>
    <a:srgbClr val="0063A5"/>
    <a:srgbClr val="50A6D3"/>
    <a:srgbClr val="F200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E7D74E-C80A-4C39-A182-AB1A2AED0096}" v="4" dt="2025-01-07T18:05:41.1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0663" autoAdjust="0"/>
  </p:normalViewPr>
  <p:slideViewPr>
    <p:cSldViewPr snapToGrid="0">
      <p:cViewPr varScale="1">
        <p:scale>
          <a:sx n="69" d="100"/>
          <a:sy n="69" d="100"/>
        </p:scale>
        <p:origin x="1234" y="2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1.fntdata"/><Relationship Id="rId63" Type="http://schemas.openxmlformats.org/officeDocument/2006/relationships/presProps" Target="presProps.xml"/><Relationship Id="rId68"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4.fntdata"/><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7.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2.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5.fntdata"/><Relationship Id="rId67"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62"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3.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6.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herine Smith" userId="abdc738d-2660-4ee8-aae7-2136502f7de9" providerId="ADAL" clId="{ECE7D74E-C80A-4C39-A182-AB1A2AED0096}"/>
    <pc:docChg chg="custSel addSld modSld">
      <pc:chgData name="Catherine Smith" userId="abdc738d-2660-4ee8-aae7-2136502f7de9" providerId="ADAL" clId="{ECE7D74E-C80A-4C39-A182-AB1A2AED0096}" dt="2025-01-07T18:05:52.655" v="17" actId="255"/>
      <pc:docMkLst>
        <pc:docMk/>
      </pc:docMkLst>
      <pc:sldChg chg="addSp delSp modSp mod">
        <pc:chgData name="Catherine Smith" userId="abdc738d-2660-4ee8-aae7-2136502f7de9" providerId="ADAL" clId="{ECE7D74E-C80A-4C39-A182-AB1A2AED0096}" dt="2025-01-07T18:05:52.655" v="17" actId="255"/>
        <pc:sldMkLst>
          <pc:docMk/>
          <pc:sldMk cId="3651415369" sldId="353"/>
        </pc:sldMkLst>
        <pc:spChg chg="add mod">
          <ac:chgData name="Catherine Smith" userId="abdc738d-2660-4ee8-aae7-2136502f7de9" providerId="ADAL" clId="{ECE7D74E-C80A-4C39-A182-AB1A2AED0096}" dt="2025-01-07T18:05:44.871" v="15" actId="20577"/>
          <ac:spMkLst>
            <pc:docMk/>
            <pc:sldMk cId="3651415369" sldId="353"/>
            <ac:spMk id="7" creationId="{C9A2FFD9-89A0-6C1A-EB49-C4B3E8F6AA6B}"/>
          </ac:spMkLst>
        </pc:spChg>
        <pc:graphicFrameChg chg="add mod modGraphic">
          <ac:chgData name="Catherine Smith" userId="abdc738d-2660-4ee8-aae7-2136502f7de9" providerId="ADAL" clId="{ECE7D74E-C80A-4C39-A182-AB1A2AED0096}" dt="2025-01-07T18:05:52.655" v="17" actId="255"/>
          <ac:graphicFrameMkLst>
            <pc:docMk/>
            <pc:sldMk cId="3651415369" sldId="353"/>
            <ac:graphicFrameMk id="10" creationId="{A08A6003-A6E9-7697-8A01-DC0640B2AB7D}"/>
          </ac:graphicFrameMkLst>
        </pc:graphicFrameChg>
        <pc:picChg chg="del">
          <ac:chgData name="Catherine Smith" userId="abdc738d-2660-4ee8-aae7-2136502f7de9" providerId="ADAL" clId="{ECE7D74E-C80A-4C39-A182-AB1A2AED0096}" dt="2025-01-07T18:04:12.136" v="4" actId="478"/>
          <ac:picMkLst>
            <pc:docMk/>
            <pc:sldMk cId="3651415369" sldId="353"/>
            <ac:picMk id="8" creationId="{DF4E44E5-DD1B-D70A-B59F-0425E73A2D08}"/>
          </ac:picMkLst>
        </pc:picChg>
      </pc:sldChg>
      <pc:sldChg chg="add">
        <pc:chgData name="Catherine Smith" userId="abdc738d-2660-4ee8-aae7-2136502f7de9" providerId="ADAL" clId="{ECE7D74E-C80A-4C39-A182-AB1A2AED0096}" dt="2025-01-07T17:27:53.374" v="0"/>
        <pc:sldMkLst>
          <pc:docMk/>
          <pc:sldMk cId="4034902069" sldId="365"/>
        </pc:sldMkLst>
      </pc:sldChg>
      <pc:sldChg chg="add">
        <pc:chgData name="Catherine Smith" userId="abdc738d-2660-4ee8-aae7-2136502f7de9" providerId="ADAL" clId="{ECE7D74E-C80A-4C39-A182-AB1A2AED0096}" dt="2025-01-07T17:27:53.374" v="0"/>
        <pc:sldMkLst>
          <pc:docMk/>
          <pc:sldMk cId="3141904645" sldId="373"/>
        </pc:sldMkLst>
      </pc:sldChg>
      <pc:sldChg chg="add">
        <pc:chgData name="Catherine Smith" userId="abdc738d-2660-4ee8-aae7-2136502f7de9" providerId="ADAL" clId="{ECE7D74E-C80A-4C39-A182-AB1A2AED0096}" dt="2025-01-07T17:27:53.374" v="0"/>
        <pc:sldMkLst>
          <pc:docMk/>
          <pc:sldMk cId="2356690844" sldId="374"/>
        </pc:sldMkLst>
      </pc:sldChg>
      <pc:sldChg chg="add">
        <pc:chgData name="Catherine Smith" userId="abdc738d-2660-4ee8-aae7-2136502f7de9" providerId="ADAL" clId="{ECE7D74E-C80A-4C39-A182-AB1A2AED0096}" dt="2025-01-07T17:27:53.374" v="0"/>
        <pc:sldMkLst>
          <pc:docMk/>
          <pc:sldMk cId="2441812373" sldId="375"/>
        </pc:sldMkLst>
      </pc:sldChg>
      <pc:sldChg chg="add">
        <pc:chgData name="Catherine Smith" userId="abdc738d-2660-4ee8-aae7-2136502f7de9" providerId="ADAL" clId="{ECE7D74E-C80A-4C39-A182-AB1A2AED0096}" dt="2025-01-07T17:27:53.374" v="0"/>
        <pc:sldMkLst>
          <pc:docMk/>
          <pc:sldMk cId="3054920076" sldId="376"/>
        </pc:sldMkLst>
      </pc:sldChg>
      <pc:sldChg chg="add">
        <pc:chgData name="Catherine Smith" userId="abdc738d-2660-4ee8-aae7-2136502f7de9" providerId="ADAL" clId="{ECE7D74E-C80A-4C39-A182-AB1A2AED0096}" dt="2025-01-07T17:27:53.374" v="0"/>
        <pc:sldMkLst>
          <pc:docMk/>
          <pc:sldMk cId="83278645" sldId="377"/>
        </pc:sldMkLst>
      </pc:sldChg>
      <pc:sldChg chg="add">
        <pc:chgData name="Catherine Smith" userId="abdc738d-2660-4ee8-aae7-2136502f7de9" providerId="ADAL" clId="{ECE7D74E-C80A-4C39-A182-AB1A2AED0096}" dt="2025-01-07T17:27:53.374" v="0"/>
        <pc:sldMkLst>
          <pc:docMk/>
          <pc:sldMk cId="3865070563" sldId="378"/>
        </pc:sldMkLst>
      </pc:sldChg>
      <pc:sldChg chg="add">
        <pc:chgData name="Catherine Smith" userId="abdc738d-2660-4ee8-aae7-2136502f7de9" providerId="ADAL" clId="{ECE7D74E-C80A-4C39-A182-AB1A2AED0096}" dt="2025-01-07T17:27:53.374" v="0"/>
        <pc:sldMkLst>
          <pc:docMk/>
          <pc:sldMk cId="4047629687" sldId="379"/>
        </pc:sldMkLst>
      </pc:sldChg>
      <pc:sldChg chg="add">
        <pc:chgData name="Catherine Smith" userId="abdc738d-2660-4ee8-aae7-2136502f7de9" providerId="ADAL" clId="{ECE7D74E-C80A-4C39-A182-AB1A2AED0096}" dt="2025-01-07T17:27:53.374" v="0"/>
        <pc:sldMkLst>
          <pc:docMk/>
          <pc:sldMk cId="2549347824" sldId="380"/>
        </pc:sldMkLst>
      </pc:sldChg>
      <pc:sldChg chg="add">
        <pc:chgData name="Catherine Smith" userId="abdc738d-2660-4ee8-aae7-2136502f7de9" providerId="ADAL" clId="{ECE7D74E-C80A-4C39-A182-AB1A2AED0096}" dt="2025-01-07T17:27:53.374" v="0"/>
        <pc:sldMkLst>
          <pc:docMk/>
          <pc:sldMk cId="1750081254" sldId="381"/>
        </pc:sldMkLst>
      </pc:sldChg>
      <pc:sldChg chg="add">
        <pc:chgData name="Catherine Smith" userId="abdc738d-2660-4ee8-aae7-2136502f7de9" providerId="ADAL" clId="{ECE7D74E-C80A-4C39-A182-AB1A2AED0096}" dt="2025-01-07T17:27:53.374" v="0"/>
        <pc:sldMkLst>
          <pc:docMk/>
          <pc:sldMk cId="2708543067" sldId="382"/>
        </pc:sldMkLst>
      </pc:sldChg>
      <pc:sldChg chg="add">
        <pc:chgData name="Catherine Smith" userId="abdc738d-2660-4ee8-aae7-2136502f7de9" providerId="ADAL" clId="{ECE7D74E-C80A-4C39-A182-AB1A2AED0096}" dt="2025-01-07T17:27:53.374" v="0"/>
        <pc:sldMkLst>
          <pc:docMk/>
          <pc:sldMk cId="199161933" sldId="383"/>
        </pc:sldMkLst>
      </pc:sldChg>
      <pc:sldChg chg="add">
        <pc:chgData name="Catherine Smith" userId="abdc738d-2660-4ee8-aae7-2136502f7de9" providerId="ADAL" clId="{ECE7D74E-C80A-4C39-A182-AB1A2AED0096}" dt="2025-01-07T17:27:53.374" v="0"/>
        <pc:sldMkLst>
          <pc:docMk/>
          <pc:sldMk cId="1277702553" sldId="384"/>
        </pc:sldMkLst>
      </pc:sldChg>
      <pc:sldChg chg="add">
        <pc:chgData name="Catherine Smith" userId="abdc738d-2660-4ee8-aae7-2136502f7de9" providerId="ADAL" clId="{ECE7D74E-C80A-4C39-A182-AB1A2AED0096}" dt="2025-01-07T17:27:53.374" v="0"/>
        <pc:sldMkLst>
          <pc:docMk/>
          <pc:sldMk cId="619948136" sldId="385"/>
        </pc:sldMkLst>
      </pc:sldChg>
      <pc:sldChg chg="add">
        <pc:chgData name="Catherine Smith" userId="abdc738d-2660-4ee8-aae7-2136502f7de9" providerId="ADAL" clId="{ECE7D74E-C80A-4C39-A182-AB1A2AED0096}" dt="2025-01-07T17:27:53.374" v="0"/>
        <pc:sldMkLst>
          <pc:docMk/>
          <pc:sldMk cId="785841842" sldId="386"/>
        </pc:sldMkLst>
      </pc:sldChg>
      <pc:sldChg chg="add">
        <pc:chgData name="Catherine Smith" userId="abdc738d-2660-4ee8-aae7-2136502f7de9" providerId="ADAL" clId="{ECE7D74E-C80A-4C39-A182-AB1A2AED0096}" dt="2025-01-07T17:27:53.374" v="0"/>
        <pc:sldMkLst>
          <pc:docMk/>
          <pc:sldMk cId="1956666929" sldId="387"/>
        </pc:sldMkLst>
      </pc:sldChg>
      <pc:sldChg chg="add">
        <pc:chgData name="Catherine Smith" userId="abdc738d-2660-4ee8-aae7-2136502f7de9" providerId="ADAL" clId="{ECE7D74E-C80A-4C39-A182-AB1A2AED0096}" dt="2025-01-07T17:27:53.374" v="0"/>
        <pc:sldMkLst>
          <pc:docMk/>
          <pc:sldMk cId="39309482" sldId="388"/>
        </pc:sldMkLst>
      </pc:sldChg>
      <pc:sldChg chg="modSp add mod">
        <pc:chgData name="Catherine Smith" userId="abdc738d-2660-4ee8-aae7-2136502f7de9" providerId="ADAL" clId="{ECE7D74E-C80A-4C39-A182-AB1A2AED0096}" dt="2025-01-07T17:27:53.505" v="1" actId="27636"/>
        <pc:sldMkLst>
          <pc:docMk/>
          <pc:sldMk cId="3122465596" sldId="389"/>
        </pc:sldMkLst>
        <pc:spChg chg="mod">
          <ac:chgData name="Catherine Smith" userId="abdc738d-2660-4ee8-aae7-2136502f7de9" providerId="ADAL" clId="{ECE7D74E-C80A-4C39-A182-AB1A2AED0096}" dt="2025-01-07T17:27:53.505" v="1" actId="27636"/>
          <ac:spMkLst>
            <pc:docMk/>
            <pc:sldMk cId="3122465596" sldId="389"/>
            <ac:spMk id="17" creationId="{F2393C81-13C5-ADBE-7453-D2C27F618466}"/>
          </ac:spMkLst>
        </pc:spChg>
      </pc:sldChg>
      <pc:sldChg chg="modSp add mod">
        <pc:chgData name="Catherine Smith" userId="abdc738d-2660-4ee8-aae7-2136502f7de9" providerId="ADAL" clId="{ECE7D74E-C80A-4C39-A182-AB1A2AED0096}" dt="2025-01-07T17:27:53.513" v="2" actId="27636"/>
        <pc:sldMkLst>
          <pc:docMk/>
          <pc:sldMk cId="323363548" sldId="390"/>
        </pc:sldMkLst>
        <pc:spChg chg="mod">
          <ac:chgData name="Catherine Smith" userId="abdc738d-2660-4ee8-aae7-2136502f7de9" providerId="ADAL" clId="{ECE7D74E-C80A-4C39-A182-AB1A2AED0096}" dt="2025-01-07T17:27:53.513" v="2" actId="27636"/>
          <ac:spMkLst>
            <pc:docMk/>
            <pc:sldMk cId="323363548" sldId="390"/>
            <ac:spMk id="17" creationId="{F2393C81-13C5-ADBE-7453-D2C27F618466}"/>
          </ac:spMkLst>
        </pc:spChg>
      </pc:sldChg>
      <pc:sldChg chg="modSp add mod">
        <pc:chgData name="Catherine Smith" userId="abdc738d-2660-4ee8-aae7-2136502f7de9" providerId="ADAL" clId="{ECE7D74E-C80A-4C39-A182-AB1A2AED0096}" dt="2025-01-07T17:27:53.518" v="3" actId="27636"/>
        <pc:sldMkLst>
          <pc:docMk/>
          <pc:sldMk cId="1886448996" sldId="391"/>
        </pc:sldMkLst>
        <pc:spChg chg="mod">
          <ac:chgData name="Catherine Smith" userId="abdc738d-2660-4ee8-aae7-2136502f7de9" providerId="ADAL" clId="{ECE7D74E-C80A-4C39-A182-AB1A2AED0096}" dt="2025-01-07T17:27:53.518" v="3" actId="27636"/>
          <ac:spMkLst>
            <pc:docMk/>
            <pc:sldMk cId="1886448996" sldId="391"/>
            <ac:spMk id="17" creationId="{F2393C81-13C5-ADBE-7453-D2C27F618466}"/>
          </ac:spMkLst>
        </pc:spChg>
      </pc:sldChg>
      <pc:sldChg chg="add">
        <pc:chgData name="Catherine Smith" userId="abdc738d-2660-4ee8-aae7-2136502f7de9" providerId="ADAL" clId="{ECE7D74E-C80A-4C39-A182-AB1A2AED0096}" dt="2025-01-07T17:27:53.374" v="0"/>
        <pc:sldMkLst>
          <pc:docMk/>
          <pc:sldMk cId="101595161" sldId="392"/>
        </pc:sldMkLst>
      </pc:sldChg>
      <pc:sldChg chg="add">
        <pc:chgData name="Catherine Smith" userId="abdc738d-2660-4ee8-aae7-2136502f7de9" providerId="ADAL" clId="{ECE7D74E-C80A-4C39-A182-AB1A2AED0096}" dt="2025-01-07T17:27:53.374" v="0"/>
        <pc:sldMkLst>
          <pc:docMk/>
          <pc:sldMk cId="102936595" sldId="393"/>
        </pc:sldMkLst>
      </pc:sldChg>
      <pc:sldChg chg="add">
        <pc:chgData name="Catherine Smith" userId="abdc738d-2660-4ee8-aae7-2136502f7de9" providerId="ADAL" clId="{ECE7D74E-C80A-4C39-A182-AB1A2AED0096}" dt="2025-01-07T17:27:53.374" v="0"/>
        <pc:sldMkLst>
          <pc:docMk/>
          <pc:sldMk cId="3702173731" sldId="394"/>
        </pc:sldMkLst>
      </pc:sldChg>
      <pc:sldChg chg="add">
        <pc:chgData name="Catherine Smith" userId="abdc738d-2660-4ee8-aae7-2136502f7de9" providerId="ADAL" clId="{ECE7D74E-C80A-4C39-A182-AB1A2AED0096}" dt="2025-01-07T17:27:53.374" v="0"/>
        <pc:sldMkLst>
          <pc:docMk/>
          <pc:sldMk cId="3001995117" sldId="395"/>
        </pc:sldMkLst>
      </pc:sldChg>
      <pc:sldChg chg="add">
        <pc:chgData name="Catherine Smith" userId="abdc738d-2660-4ee8-aae7-2136502f7de9" providerId="ADAL" clId="{ECE7D74E-C80A-4C39-A182-AB1A2AED0096}" dt="2025-01-07T17:27:53.374" v="0"/>
        <pc:sldMkLst>
          <pc:docMk/>
          <pc:sldMk cId="1312119203" sldId="396"/>
        </pc:sldMkLst>
      </pc:sldChg>
      <pc:sldChg chg="add">
        <pc:chgData name="Catherine Smith" userId="abdc738d-2660-4ee8-aae7-2136502f7de9" providerId="ADAL" clId="{ECE7D74E-C80A-4C39-A182-AB1A2AED0096}" dt="2025-01-07T17:27:53.374" v="0"/>
        <pc:sldMkLst>
          <pc:docMk/>
          <pc:sldMk cId="4112795208" sldId="39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C27B80-10D6-4C10-9F73-349D8BD44090}" type="datetimeFigureOut">
              <a:rPr lang="en-US" smtClean="0"/>
              <a:t>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5B03C1-EA00-497C-902F-CDBC6D379356}" type="slidenum">
              <a:rPr lang="en-US" smtClean="0"/>
              <a:t>‹#›</a:t>
            </a:fld>
            <a:endParaRPr lang="en-US"/>
          </a:p>
        </p:txBody>
      </p:sp>
    </p:spTree>
    <p:extLst>
      <p:ext uri="{BB962C8B-B14F-4D97-AF65-F5344CB8AC3E}">
        <p14:creationId xmlns:p14="http://schemas.microsoft.com/office/powerpoint/2010/main" val="509247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dirty="0" err="1">
                <a:cs typeface="Calibri"/>
              </a:rPr>
              <a:t>能够体现这些品质</a:t>
            </a:r>
            <a:r>
              <a:rPr lang="zh-CN" dirty="0">
                <a:cs typeface="Calibri"/>
              </a:rPr>
              <a:t>的场景。</a:t>
            </a:r>
          </a:p>
        </p:txBody>
      </p:sp>
      <p:sp>
        <p:nvSpPr>
          <p:cNvPr id="4" name="Slide Number Placeholder 3"/>
          <p:cNvSpPr>
            <a:spLocks noGrp="1"/>
          </p:cNvSpPr>
          <p:nvPr>
            <p:ph type="sldNum" sz="quarter" idx="5"/>
          </p:nvPr>
        </p:nvSpPr>
        <p:spPr/>
        <p:txBody>
          <a:bodyPr/>
          <a:lstStyle/>
          <a:p>
            <a:fld id="{5C5B03C1-EA00-497C-902F-CDBC6D379356}" type="slidenum">
              <a:rPr lang="en-US" smtClean="0"/>
              <a:t>11</a:t>
            </a:fld>
            <a:endParaRPr lang="en-US"/>
          </a:p>
        </p:txBody>
      </p:sp>
    </p:spTree>
    <p:extLst>
      <p:ext uri="{BB962C8B-B14F-4D97-AF65-F5344CB8AC3E}">
        <p14:creationId xmlns:p14="http://schemas.microsoft.com/office/powerpoint/2010/main" val="923763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422" indent="-173422">
              <a:buFont typeface="Arial" panose="020B0604020202020204" pitchFamily="34" charset="0"/>
              <a:buChar char="•"/>
            </a:pPr>
            <a:r>
              <a:rPr lang="zh-CN" dirty="0"/>
              <a:t>之前</a:t>
            </a:r>
            <a:r>
              <a:rPr lang="zh-CN" baseline="0" dirty="0"/>
              <a:t>，让我们先澄清一下健身</a:t>
            </a:r>
            <a:r>
              <a:rPr lang="zh-CN" dirty="0"/>
              <a:t>对 SOI 的意义。</a:t>
            </a:r>
          </a:p>
          <a:p>
            <a:pPr marL="173422" indent="-173422">
              <a:buFont typeface="Arial" panose="020B0604020202020204" pitchFamily="34" charset="0"/>
              <a:buChar char="•"/>
            </a:pPr>
            <a:r>
              <a:rPr lang="zh-CN" dirty="0"/>
              <a:t>简要的历史可能有助于</a:t>
            </a:r>
            <a:r>
              <a:rPr lang="zh-CN" baseline="0" dirty="0"/>
              <a:t>理解这一点</a:t>
            </a:r>
            <a:r>
              <a:rPr lang="zh-CN" dirty="0"/>
              <a:t>。虽然这已经成为一个</a:t>
            </a:r>
            <a:r>
              <a:rPr lang="zh-CN" baseline="0" dirty="0"/>
              <a:t>长期讨论的话题，但直到大约 4 年前我们才在 SOI 内正式关注健身。如果你已经参与其中一段时间了，你可能已经看到过各种项目的来来去去 - 比如 TRAIN、Strive 和 SHIP，但没有一个真正流行起来或为运动员带来有意义的改变。我们意识到健身需要更加优先考虑，2015 年 SOI 专门安排了一名员工专注于健身。我们的几个项目已经在努力提高运动员的健康水平，因此 SOI 向这些项目学习，以制定我们对健身的定义、愿景和方向。SOI 健身团队与 SOI 内的地区领导人、项目工作人员和一些外部专家进行了交谈，并汇编了我们所听到的内容以创建一个简单的定义。</a:t>
            </a:r>
          </a:p>
          <a:p>
            <a:pPr marL="173422" indent="-173422">
              <a:buFont typeface="Arial" panose="020B0604020202020204" pitchFamily="34" charset="0"/>
              <a:buChar char="•"/>
            </a:pPr>
            <a:r>
              <a:rPr lang="zh-CN" baseline="0" dirty="0"/>
              <a:t>SOI 将健身定义为：</a:t>
            </a:r>
            <a:r>
              <a:rPr lang="zh-CN" b="1" baseline="0" dirty="0"/>
              <a:t>通过充足的体育锻炼、营养和水分补充，实现最佳健康和表现。</a:t>
            </a:r>
            <a:r>
              <a:rPr lang="zh-CN" b="0" baseline="0" dirty="0"/>
              <a:t>该定义强调了健身的好处以及实现健身的行为。</a:t>
            </a:r>
          </a:p>
          <a:p>
            <a:pPr marL="173422" indent="-173422">
              <a:buFont typeface="Arial" panose="020B0604020202020204" pitchFamily="34" charset="0"/>
              <a:buChar char="•"/>
            </a:pPr>
            <a:r>
              <a:rPr lang="zh-CN" baseline="0" dirty="0"/>
              <a:t>定义中有些部分是故意模糊的。“最佳”——这个术语与人有关，指的是特定个体在任何特定时间最有利的状态。“表现”——请注意，它没有具体说明运动表现。当然，它可以是运动，但也可以是日常生活活动或与工作相关的表现。“足够”——SOI 认识到，什么是足够或足够的，将根据“最佳”对个人的意义而变化。</a:t>
            </a:r>
          </a:p>
          <a:p>
            <a:endParaRPr lang="en-US" dirty="0"/>
          </a:p>
        </p:txBody>
      </p:sp>
      <p:sp>
        <p:nvSpPr>
          <p:cNvPr id="4" name="Slide Number Placeholder 3"/>
          <p:cNvSpPr>
            <a:spLocks noGrp="1"/>
          </p:cNvSpPr>
          <p:nvPr>
            <p:ph type="sldNum" sz="quarter" idx="5"/>
          </p:nvPr>
        </p:nvSpPr>
        <p:spPr/>
        <p:txBody>
          <a:bodyPr/>
          <a:lstStyle/>
          <a:p>
            <a:fld id="{5C5B03C1-EA00-497C-902F-CDBC6D379356}" type="slidenum">
              <a:rPr lang="en-US" smtClean="0"/>
              <a:t>24</a:t>
            </a:fld>
            <a:endParaRPr lang="en-US"/>
          </a:p>
        </p:txBody>
      </p:sp>
    </p:spTree>
    <p:extLst>
      <p:ext uri="{BB962C8B-B14F-4D97-AF65-F5344CB8AC3E}">
        <p14:creationId xmlns:p14="http://schemas.microsoft.com/office/powerpoint/2010/main" val="25265531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422" indent="-173422">
              <a:buFont typeface="Arial" panose="020B0604020202020204" pitchFamily="34" charset="0"/>
              <a:buChar char="•"/>
            </a:pPr>
            <a:r>
              <a:rPr lang="zh-CN" baseline="0" dirty="0"/>
              <a:t>SOI 创建的一项重要资源是 Fit 5 指南。它提供了很多健身建议，包括充足的体育锻炼、营养和水分补充，还包含跟踪表和出色的视觉效果。</a:t>
            </a:r>
          </a:p>
          <a:p>
            <a:pPr marL="173422" indent="-173422">
              <a:buFont typeface="Arial" panose="020B0604020202020204" pitchFamily="34" charset="0"/>
              <a:buChar char="•"/>
            </a:pPr>
            <a:r>
              <a:rPr lang="zh-CN" baseline="0" dirty="0"/>
              <a:t>这只是可用资源的一个例子，我们还有健身卡、练习和锻炼示例、营养提示表、健身评估指南，供那些想要检查运动员体能是否有所改善的教练使用——这可以成为一种很好的激励手段。还有热身和放松建议、常见问题解答表和组织积极练习课程的指南。</a:t>
            </a:r>
          </a:p>
          <a:p>
            <a:pPr marL="173422" indent="-173422">
              <a:buFont typeface="Arial" panose="020B0604020202020204" pitchFamily="34" charset="0"/>
              <a:buChar char="•"/>
            </a:pPr>
            <a:r>
              <a:rPr lang="zh-CN" baseline="0" dirty="0"/>
              <a:t>我们鼓励您查看并使用这些非常用户友好的资源，以激励您将健身融入到您已经从事的伟大工作中。</a:t>
            </a:r>
          </a:p>
          <a:p>
            <a:endParaRPr lang="en-US" dirty="0"/>
          </a:p>
        </p:txBody>
      </p:sp>
      <p:sp>
        <p:nvSpPr>
          <p:cNvPr id="4" name="Slide Number Placeholder 3"/>
          <p:cNvSpPr>
            <a:spLocks noGrp="1"/>
          </p:cNvSpPr>
          <p:nvPr>
            <p:ph type="sldNum" sz="quarter" idx="5"/>
          </p:nvPr>
        </p:nvSpPr>
        <p:spPr/>
        <p:txBody>
          <a:bodyPr/>
          <a:lstStyle/>
          <a:p>
            <a:fld id="{5C5B03C1-EA00-497C-902F-CDBC6D379356}" type="slidenum">
              <a:rPr lang="en-US" smtClean="0"/>
              <a:t>25</a:t>
            </a:fld>
            <a:endParaRPr lang="en-US"/>
          </a:p>
        </p:txBody>
      </p:sp>
    </p:spTree>
    <p:extLst>
      <p:ext uri="{BB962C8B-B14F-4D97-AF65-F5344CB8AC3E}">
        <p14:creationId xmlns:p14="http://schemas.microsoft.com/office/powerpoint/2010/main" val="15505744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5B03C1-EA00-497C-902F-CDBC6D379356}" type="slidenum">
              <a:rPr lang="en-US" smtClean="0"/>
              <a:t>29</a:t>
            </a:fld>
            <a:endParaRPr lang="en-US"/>
          </a:p>
        </p:txBody>
      </p:sp>
    </p:spTree>
    <p:extLst>
      <p:ext uri="{BB962C8B-B14F-4D97-AF65-F5344CB8AC3E}">
        <p14:creationId xmlns:p14="http://schemas.microsoft.com/office/powerpoint/2010/main" val="3923625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cs typeface="Calibri"/>
              </a:rPr>
              <a:t>热情的</a:t>
            </a:r>
          </a:p>
          <a:p>
            <a:r>
              <a:rPr lang="zh-CN" dirty="0">
                <a:cs typeface="Calibri"/>
              </a:rPr>
              <a:t>耐心</a:t>
            </a:r>
          </a:p>
          <a:p>
            <a:r>
              <a:rPr lang="zh-CN" dirty="0">
                <a:cs typeface="Calibri"/>
              </a:rPr>
              <a:t>关怀</a:t>
            </a:r>
          </a:p>
          <a:p>
            <a:r>
              <a:rPr lang="zh-CN">
                <a:cs typeface="Calibri"/>
              </a:rPr>
              <a:t>令人鼓舞</a:t>
            </a:r>
          </a:p>
          <a:p>
            <a:endParaRPr lang="en-US"/>
          </a:p>
        </p:txBody>
      </p:sp>
      <p:sp>
        <p:nvSpPr>
          <p:cNvPr id="4" name="Slide Number Placeholder 3"/>
          <p:cNvSpPr>
            <a:spLocks noGrp="1"/>
          </p:cNvSpPr>
          <p:nvPr>
            <p:ph type="sldNum" sz="quarter" idx="5"/>
          </p:nvPr>
        </p:nvSpPr>
        <p:spPr/>
        <p:txBody>
          <a:bodyPr/>
          <a:lstStyle/>
          <a:p>
            <a:fld id="{5C5B03C1-EA00-497C-902F-CDBC6D379356}" type="slidenum">
              <a:rPr lang="en-US" smtClean="0"/>
              <a:t>34</a:t>
            </a:fld>
            <a:endParaRPr lang="en-US"/>
          </a:p>
        </p:txBody>
      </p:sp>
    </p:spTree>
    <p:extLst>
      <p:ext uri="{BB962C8B-B14F-4D97-AF65-F5344CB8AC3E}">
        <p14:creationId xmlns:p14="http://schemas.microsoft.com/office/powerpoint/2010/main" val="20377161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1.emf"/><Relationship Id="rId4" Type="http://schemas.openxmlformats.org/officeDocument/2006/relationships/image" Target="../media/image10.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7" name="Imagen 5">
            <a:extLst>
              <a:ext uri="{FF2B5EF4-FFF2-40B4-BE49-F238E27FC236}">
                <a16:creationId xmlns:a16="http://schemas.microsoft.com/office/drawing/2014/main" id="{CE2F896E-9854-4FE5-BB71-8A3008E9A534}"/>
              </a:ext>
            </a:extLst>
          </p:cNvPr>
          <p:cNvPicPr>
            <a:picLocks noChangeAspect="1"/>
          </p:cNvPicPr>
          <p:nvPr userDrawn="1"/>
        </p:nvPicPr>
        <p:blipFill>
          <a:blip r:embed="rId2">
            <a:extLst>
              <a:ext uri="{28A0092B-C50C-407E-A947-70E740481C1C}">
                <a14:useLocalDpi xmlns:a14="http://schemas.microsoft.com/office/drawing/2010/main" val="0"/>
              </a:ext>
            </a:extLst>
          </a:blip>
          <a:srcRect t="166" b="166"/>
          <a:stretch/>
        </p:blipFill>
        <p:spPr>
          <a:xfrm>
            <a:off x="-9525" y="0"/>
            <a:ext cx="12211050" cy="6858000"/>
          </a:xfrm>
          <a:prstGeom prst="rect">
            <a:avLst/>
          </a:prstGeom>
        </p:spPr>
      </p:pic>
      <p:pic>
        <p:nvPicPr>
          <p:cNvPr id="8" name="Picture 7">
            <a:extLst>
              <a:ext uri="{FF2B5EF4-FFF2-40B4-BE49-F238E27FC236}">
                <a16:creationId xmlns:a16="http://schemas.microsoft.com/office/drawing/2014/main" id="{755BAF14-F32E-4930-932F-1C5905D98E2E}"/>
              </a:ext>
            </a:extLst>
          </p:cNvPr>
          <p:cNvPicPr>
            <a:picLocks noChangeAspect="1"/>
          </p:cNvPicPr>
          <p:nvPr userDrawn="1"/>
        </p:nvPicPr>
        <p:blipFill>
          <a:blip r:embed="rId3"/>
          <a:stretch>
            <a:fillRect/>
          </a:stretch>
        </p:blipFill>
        <p:spPr>
          <a:xfrm>
            <a:off x="9322568" y="344960"/>
            <a:ext cx="2316019" cy="809897"/>
          </a:xfrm>
          <a:prstGeom prst="rect">
            <a:avLst/>
          </a:prstGeom>
        </p:spPr>
      </p:pic>
      <p:pic>
        <p:nvPicPr>
          <p:cNvPr id="9" name="Picture 12">
            <a:extLst>
              <a:ext uri="{FF2B5EF4-FFF2-40B4-BE49-F238E27FC236}">
                <a16:creationId xmlns:a16="http://schemas.microsoft.com/office/drawing/2014/main" id="{0D17A7DC-CAC5-4985-AA86-0188AF2784E3}"/>
              </a:ext>
            </a:extLst>
          </p:cNvPr>
          <p:cNvPicPr>
            <a:picLocks noChangeAspect="1"/>
          </p:cNvPicPr>
          <p:nvPr userDrawn="1"/>
        </p:nvPicPr>
        <p:blipFill>
          <a:blip r:embed="rId4"/>
          <a:stretch>
            <a:fillRect/>
          </a:stretch>
        </p:blipFill>
        <p:spPr>
          <a:xfrm>
            <a:off x="676051" y="485287"/>
            <a:ext cx="2462768" cy="142582"/>
          </a:xfrm>
          <a:prstGeom prst="rect">
            <a:avLst/>
          </a:prstGeom>
        </p:spPr>
      </p:pic>
    </p:spTree>
    <p:extLst>
      <p:ext uri="{BB962C8B-B14F-4D97-AF65-F5344CB8AC3E}">
        <p14:creationId xmlns:p14="http://schemas.microsoft.com/office/powerpoint/2010/main" val="5525504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Events2">
    <p:spTree>
      <p:nvGrpSpPr>
        <p:cNvPr id="1" name=""/>
        <p:cNvGrpSpPr/>
        <p:nvPr/>
      </p:nvGrpSpPr>
      <p:grpSpPr>
        <a:xfrm>
          <a:off x="0" y="0"/>
          <a:ext cx="0" cy="0"/>
          <a:chOff x="0" y="0"/>
          <a:chExt cx="0" cy="0"/>
        </a:xfrm>
      </p:grpSpPr>
      <p:pic>
        <p:nvPicPr>
          <p:cNvPr id="2" name="Picture 17">
            <a:extLst>
              <a:ext uri="{FF2B5EF4-FFF2-40B4-BE49-F238E27FC236}">
                <a16:creationId xmlns:a16="http://schemas.microsoft.com/office/drawing/2014/main" id="{3E6ABF00-743B-0974-79ED-B8344C222E79}"/>
              </a:ext>
            </a:extLst>
          </p:cNvPr>
          <p:cNvPicPr>
            <a:picLocks noChangeAspect="1"/>
          </p:cNvPicPr>
          <p:nvPr userDrawn="1"/>
        </p:nvPicPr>
        <p:blipFill>
          <a:blip r:embed="rId2"/>
          <a:stretch>
            <a:fillRect/>
          </a:stretch>
        </p:blipFill>
        <p:spPr>
          <a:xfrm>
            <a:off x="10923534" y="282615"/>
            <a:ext cx="877942" cy="877942"/>
          </a:xfrm>
          <a:prstGeom prst="rect">
            <a:avLst/>
          </a:prstGeom>
        </p:spPr>
      </p:pic>
      <p:grpSp>
        <p:nvGrpSpPr>
          <p:cNvPr id="7" name="Group 6">
            <a:extLst>
              <a:ext uri="{FF2B5EF4-FFF2-40B4-BE49-F238E27FC236}">
                <a16:creationId xmlns:a16="http://schemas.microsoft.com/office/drawing/2014/main" id="{C674C508-E0F3-484B-9952-DDB7650C52FA}"/>
              </a:ext>
            </a:extLst>
          </p:cNvPr>
          <p:cNvGrpSpPr/>
          <p:nvPr userDrawn="1"/>
        </p:nvGrpSpPr>
        <p:grpSpPr>
          <a:xfrm>
            <a:off x="-25400" y="982606"/>
            <a:ext cx="4892788" cy="4892788"/>
            <a:chOff x="-165099" y="1638300"/>
            <a:chExt cx="4892788" cy="4892788"/>
          </a:xfrm>
          <a:solidFill>
            <a:srgbClr val="42ACE2"/>
          </a:solidFill>
        </p:grpSpPr>
        <p:sp>
          <p:nvSpPr>
            <p:cNvPr id="8" name="Rectangle 7">
              <a:extLst>
                <a:ext uri="{FF2B5EF4-FFF2-40B4-BE49-F238E27FC236}">
                  <a16:creationId xmlns:a16="http://schemas.microsoft.com/office/drawing/2014/main" id="{E9B01250-E6B4-4901-8449-EBBF54535BF2}"/>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Ubuntu Light"/>
                <a:ea typeface="+mn-ea"/>
                <a:cs typeface="+mn-cs"/>
              </a:endParaRPr>
            </a:p>
          </p:txBody>
        </p:sp>
        <p:sp>
          <p:nvSpPr>
            <p:cNvPr id="9" name="Oval 8">
              <a:extLst>
                <a:ext uri="{FF2B5EF4-FFF2-40B4-BE49-F238E27FC236}">
                  <a16:creationId xmlns:a16="http://schemas.microsoft.com/office/drawing/2014/main" id="{59F8D64A-ADA5-41C3-947B-2BF0F82A4876}"/>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Ubuntu Light"/>
                <a:ea typeface="+mn-ea"/>
                <a:cs typeface="+mn-cs"/>
              </a:endParaRPr>
            </a:p>
          </p:txBody>
        </p:sp>
      </p:grpSp>
    </p:spTree>
    <p:extLst>
      <p:ext uri="{BB962C8B-B14F-4D97-AF65-F5344CB8AC3E}">
        <p14:creationId xmlns:p14="http://schemas.microsoft.com/office/powerpoint/2010/main" val="1145412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Events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92A5F2D-4A8A-DDD5-4F01-ADECFDF1F97D}"/>
              </a:ext>
            </a:extLst>
          </p:cNvPr>
          <p:cNvPicPr>
            <a:picLocks noChangeAspect="1"/>
          </p:cNvPicPr>
          <p:nvPr userDrawn="1"/>
        </p:nvPicPr>
        <p:blipFill>
          <a:blip r:embed="rId2"/>
          <a:stretch>
            <a:fillRect/>
          </a:stretch>
        </p:blipFill>
        <p:spPr>
          <a:xfrm>
            <a:off x="1584396" y="440288"/>
            <a:ext cx="2167000" cy="133582"/>
          </a:xfrm>
          <a:prstGeom prst="rect">
            <a:avLst/>
          </a:prstGeom>
        </p:spPr>
      </p:pic>
      <p:pic>
        <p:nvPicPr>
          <p:cNvPr id="4" name="Picture 1">
            <a:extLst>
              <a:ext uri="{FF2B5EF4-FFF2-40B4-BE49-F238E27FC236}">
                <a16:creationId xmlns:a16="http://schemas.microsoft.com/office/drawing/2014/main" id="{01989BB1-FFD3-D6A3-4AC9-BEC0ABB38EF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5048" y="38100"/>
            <a:ext cx="1389348" cy="1389348"/>
          </a:xfrm>
          <a:prstGeom prst="rect">
            <a:avLst/>
          </a:prstGeom>
        </p:spPr>
      </p:pic>
      <p:sp>
        <p:nvSpPr>
          <p:cNvPr id="5" name="Text Placeholder 5">
            <a:extLst>
              <a:ext uri="{FF2B5EF4-FFF2-40B4-BE49-F238E27FC236}">
                <a16:creationId xmlns:a16="http://schemas.microsoft.com/office/drawing/2014/main" id="{57C81923-E8CC-4E0B-2715-967F0BDFB7A2}"/>
              </a:ext>
            </a:extLst>
          </p:cNvPr>
          <p:cNvSpPr txBox="1">
            <a:spLocks/>
          </p:cNvSpPr>
          <p:nvPr userDrawn="1"/>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6" name="Text Placeholder 10">
            <a:extLst>
              <a:ext uri="{FF2B5EF4-FFF2-40B4-BE49-F238E27FC236}">
                <a16:creationId xmlns:a16="http://schemas.microsoft.com/office/drawing/2014/main" id="{A70A18A7-FD68-0B2F-E8F0-56BC33423190}"/>
              </a:ext>
            </a:extLst>
          </p:cNvPr>
          <p:cNvSpPr txBox="1">
            <a:spLocks/>
          </p:cNvSpPr>
          <p:nvPr userDrawn="1"/>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grpSp>
        <p:nvGrpSpPr>
          <p:cNvPr id="7" name="Group 6">
            <a:extLst>
              <a:ext uri="{FF2B5EF4-FFF2-40B4-BE49-F238E27FC236}">
                <a16:creationId xmlns:a16="http://schemas.microsoft.com/office/drawing/2014/main" id="{C674C508-E0F3-484B-9952-DDB7650C52FA}"/>
              </a:ext>
            </a:extLst>
          </p:cNvPr>
          <p:cNvGrpSpPr/>
          <p:nvPr userDrawn="1"/>
        </p:nvGrpSpPr>
        <p:grpSpPr>
          <a:xfrm>
            <a:off x="-25400" y="1676400"/>
            <a:ext cx="4892788" cy="4643836"/>
            <a:chOff x="-165099" y="1638300"/>
            <a:chExt cx="4892788" cy="4892788"/>
          </a:xfrm>
          <a:solidFill>
            <a:srgbClr val="42ACE2"/>
          </a:solidFill>
        </p:grpSpPr>
        <p:sp>
          <p:nvSpPr>
            <p:cNvPr id="8" name="Rectangle 7">
              <a:extLst>
                <a:ext uri="{FF2B5EF4-FFF2-40B4-BE49-F238E27FC236}">
                  <a16:creationId xmlns:a16="http://schemas.microsoft.com/office/drawing/2014/main" id="{E9B01250-E6B4-4901-8449-EBBF54535BF2}"/>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Ubuntu Light"/>
                <a:ea typeface="+mn-ea"/>
                <a:cs typeface="+mn-cs"/>
              </a:endParaRPr>
            </a:p>
          </p:txBody>
        </p:sp>
        <p:sp>
          <p:nvSpPr>
            <p:cNvPr id="9" name="Oval 8">
              <a:extLst>
                <a:ext uri="{FF2B5EF4-FFF2-40B4-BE49-F238E27FC236}">
                  <a16:creationId xmlns:a16="http://schemas.microsoft.com/office/drawing/2014/main" id="{59F8D64A-ADA5-41C3-947B-2BF0F82A4876}"/>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Ubuntu Light"/>
                <a:ea typeface="+mn-ea"/>
                <a:cs typeface="+mn-cs"/>
              </a:endParaRPr>
            </a:p>
          </p:txBody>
        </p:sp>
      </p:grpSp>
    </p:spTree>
    <p:extLst>
      <p:ext uri="{BB962C8B-B14F-4D97-AF65-F5344CB8AC3E}">
        <p14:creationId xmlns:p14="http://schemas.microsoft.com/office/powerpoint/2010/main" val="22532116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7" name="Picture 6" descr="Chart, line chart&#10;&#10;Description automatically generated">
            <a:extLst>
              <a:ext uri="{FF2B5EF4-FFF2-40B4-BE49-F238E27FC236}">
                <a16:creationId xmlns:a16="http://schemas.microsoft.com/office/drawing/2014/main" id="{BADCF972-9D24-A4CF-3558-14763FC6EF6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57"/>
            <a:ext cx="12192000" cy="6856286"/>
          </a:xfrm>
          <a:prstGeom prst="rect">
            <a:avLst/>
          </a:prstGeom>
        </p:spPr>
      </p:pic>
    </p:spTree>
    <p:extLst>
      <p:ext uri="{BB962C8B-B14F-4D97-AF65-F5344CB8AC3E}">
        <p14:creationId xmlns:p14="http://schemas.microsoft.com/office/powerpoint/2010/main" val="32549420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7" name="Picture 6" descr="Icon&#10;&#10;Description automatically generated with low confidence">
            <a:extLst>
              <a:ext uri="{FF2B5EF4-FFF2-40B4-BE49-F238E27FC236}">
                <a16:creationId xmlns:a16="http://schemas.microsoft.com/office/drawing/2014/main" id="{FD2C273E-729E-5A91-7417-39E29499F2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30" y="0"/>
            <a:ext cx="12187939" cy="6858000"/>
          </a:xfrm>
          <a:prstGeom prst="rect">
            <a:avLst/>
          </a:prstGeom>
        </p:spPr>
      </p:pic>
    </p:spTree>
    <p:extLst>
      <p:ext uri="{BB962C8B-B14F-4D97-AF65-F5344CB8AC3E}">
        <p14:creationId xmlns:p14="http://schemas.microsoft.com/office/powerpoint/2010/main" val="22756359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7" name="Picture 6" descr="Icon&#10;&#10;Description automatically generated with low confidence">
            <a:extLst>
              <a:ext uri="{FF2B5EF4-FFF2-40B4-BE49-F238E27FC236}">
                <a16:creationId xmlns:a16="http://schemas.microsoft.com/office/drawing/2014/main" id="{FD2C273E-729E-5A91-7417-39E29499F2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30" y="0"/>
            <a:ext cx="12187939" cy="6858000"/>
          </a:xfrm>
          <a:prstGeom prst="rect">
            <a:avLst/>
          </a:prstGeom>
        </p:spPr>
      </p:pic>
      <p:pic>
        <p:nvPicPr>
          <p:cNvPr id="2" name="Picture 16">
            <a:extLst>
              <a:ext uri="{FF2B5EF4-FFF2-40B4-BE49-F238E27FC236}">
                <a16:creationId xmlns:a16="http://schemas.microsoft.com/office/drawing/2014/main" id="{E08291C1-EFB9-BEA8-2C84-F2E2DC62E45B}"/>
              </a:ext>
            </a:extLst>
          </p:cNvPr>
          <p:cNvPicPr>
            <a:picLocks noChangeAspect="1"/>
          </p:cNvPicPr>
          <p:nvPr userDrawn="1"/>
        </p:nvPicPr>
        <p:blipFill>
          <a:blip r:embed="rId3"/>
          <a:stretch>
            <a:fillRect/>
          </a:stretch>
        </p:blipFill>
        <p:spPr>
          <a:xfrm>
            <a:off x="1584396" y="440288"/>
            <a:ext cx="2167000" cy="133582"/>
          </a:xfrm>
          <a:prstGeom prst="rect">
            <a:avLst/>
          </a:prstGeom>
        </p:spPr>
      </p:pic>
      <p:pic>
        <p:nvPicPr>
          <p:cNvPr id="3" name="Picture 1">
            <a:extLst>
              <a:ext uri="{FF2B5EF4-FFF2-40B4-BE49-F238E27FC236}">
                <a16:creationId xmlns:a16="http://schemas.microsoft.com/office/drawing/2014/main" id="{E171FF7A-F940-6186-D090-08F78C6DCC0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5048" y="38100"/>
            <a:ext cx="1389348" cy="1389348"/>
          </a:xfrm>
          <a:prstGeom prst="rect">
            <a:avLst/>
          </a:prstGeom>
        </p:spPr>
      </p:pic>
      <p:pic>
        <p:nvPicPr>
          <p:cNvPr id="4" name="Picture 17">
            <a:extLst>
              <a:ext uri="{FF2B5EF4-FFF2-40B4-BE49-F238E27FC236}">
                <a16:creationId xmlns:a16="http://schemas.microsoft.com/office/drawing/2014/main" id="{FC5EB0AB-90DE-B696-6E5B-6D6EE69F86FC}"/>
              </a:ext>
            </a:extLst>
          </p:cNvPr>
          <p:cNvPicPr>
            <a:picLocks noChangeAspect="1"/>
          </p:cNvPicPr>
          <p:nvPr userDrawn="1"/>
        </p:nvPicPr>
        <p:blipFill>
          <a:blip r:embed="rId5"/>
          <a:stretch>
            <a:fillRect/>
          </a:stretch>
        </p:blipFill>
        <p:spPr>
          <a:xfrm>
            <a:off x="10923534" y="282615"/>
            <a:ext cx="877942" cy="877942"/>
          </a:xfrm>
          <a:prstGeom prst="rect">
            <a:avLst/>
          </a:prstGeom>
        </p:spPr>
      </p:pic>
      <p:sp>
        <p:nvSpPr>
          <p:cNvPr id="5" name="Text Placeholder 5">
            <a:extLst>
              <a:ext uri="{FF2B5EF4-FFF2-40B4-BE49-F238E27FC236}">
                <a16:creationId xmlns:a16="http://schemas.microsoft.com/office/drawing/2014/main" id="{7EB696E2-32EB-88C8-D139-A1EB7AAF85AD}"/>
              </a:ext>
            </a:extLst>
          </p:cNvPr>
          <p:cNvSpPr>
            <a:spLocks noGrp="1"/>
          </p:cNvSpPr>
          <p:nvPr>
            <p:ph type="body" sz="quarter" idx="10"/>
          </p:nvPr>
        </p:nvSpPr>
        <p:spPr>
          <a:xfrm>
            <a:off x="1498600" y="555712"/>
            <a:ext cx="7401560" cy="466685"/>
          </a:xfrm>
        </p:spPr>
        <p:txBody>
          <a:bodyPr>
            <a:noAutofit/>
          </a:bodyPr>
          <a:lstStyle>
            <a:lvl1pPr marL="0" indent="0">
              <a:buNone/>
              <a:defRPr sz="3000" b="1">
                <a:latin typeface="Ubuntu Light" panose="020B0304030602030204" pitchFamily="34" charset="0"/>
              </a:defRPr>
            </a:lvl1pPr>
          </a:lstStyle>
          <a:p>
            <a:pPr lvl="0"/>
            <a:r>
              <a:rPr lang="en-US" dirty="0"/>
              <a:t>Click to edit Master text styles</a:t>
            </a:r>
          </a:p>
        </p:txBody>
      </p:sp>
      <p:sp>
        <p:nvSpPr>
          <p:cNvPr id="6" name="Text Placeholder 10">
            <a:extLst>
              <a:ext uri="{FF2B5EF4-FFF2-40B4-BE49-F238E27FC236}">
                <a16:creationId xmlns:a16="http://schemas.microsoft.com/office/drawing/2014/main" id="{26FBA753-E4FD-3980-9D87-BD45A28D7DCB}"/>
              </a:ext>
            </a:extLst>
          </p:cNvPr>
          <p:cNvSpPr>
            <a:spLocks noGrp="1"/>
          </p:cNvSpPr>
          <p:nvPr>
            <p:ph type="body" sz="quarter" idx="11" hasCustomPrompt="1"/>
          </p:nvPr>
        </p:nvSpPr>
        <p:spPr>
          <a:xfrm>
            <a:off x="1498600" y="1051414"/>
            <a:ext cx="3276600" cy="376034"/>
          </a:xfrm>
        </p:spPr>
        <p:txBody>
          <a:bodyPr>
            <a:normAutofit/>
          </a:bodyPr>
          <a:lstStyle>
            <a:lvl1pPr marL="0" indent="0">
              <a:buNone/>
              <a:defRPr sz="1600">
                <a:solidFill>
                  <a:srgbClr val="7F7F7F"/>
                </a:solidFill>
                <a:latin typeface="Ubuntu Light" panose="020B0304030602030204" pitchFamily="34" charset="0"/>
              </a:defRPr>
            </a:lvl1pPr>
            <a:lvl2pPr marL="457200" indent="0">
              <a:buNone/>
              <a:defRPr/>
            </a:lvl2pPr>
          </a:lstStyle>
          <a:p>
            <a:pPr lvl="0"/>
            <a:r>
              <a:rPr lang="en-US" dirty="0"/>
              <a:t>Second level</a:t>
            </a:r>
          </a:p>
        </p:txBody>
      </p:sp>
    </p:spTree>
    <p:extLst>
      <p:ext uri="{BB962C8B-B14F-4D97-AF65-F5344CB8AC3E}">
        <p14:creationId xmlns:p14="http://schemas.microsoft.com/office/powerpoint/2010/main" val="20448068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Extra">
    <p:spTree>
      <p:nvGrpSpPr>
        <p:cNvPr id="1" name=""/>
        <p:cNvGrpSpPr/>
        <p:nvPr/>
      </p:nvGrpSpPr>
      <p:grpSpPr>
        <a:xfrm>
          <a:off x="0" y="0"/>
          <a:ext cx="0" cy="0"/>
          <a:chOff x="0" y="0"/>
          <a:chExt cx="0" cy="0"/>
        </a:xfrm>
      </p:grpSpPr>
      <p:pic>
        <p:nvPicPr>
          <p:cNvPr id="9" name="Picture 17">
            <a:extLst>
              <a:ext uri="{FF2B5EF4-FFF2-40B4-BE49-F238E27FC236}">
                <a16:creationId xmlns:a16="http://schemas.microsoft.com/office/drawing/2014/main" id="{8331B1DF-448C-49C4-A805-45061211475C}"/>
              </a:ext>
            </a:extLst>
          </p:cNvPr>
          <p:cNvPicPr>
            <a:picLocks noChangeAspect="1"/>
          </p:cNvPicPr>
          <p:nvPr userDrawn="1"/>
        </p:nvPicPr>
        <p:blipFill>
          <a:blip r:embed="rId2"/>
          <a:stretch>
            <a:fillRect/>
          </a:stretch>
        </p:blipFill>
        <p:spPr>
          <a:xfrm>
            <a:off x="10923534" y="282615"/>
            <a:ext cx="877942" cy="877942"/>
          </a:xfrm>
          <a:prstGeom prst="rect">
            <a:avLst/>
          </a:prstGeom>
        </p:spPr>
      </p:pic>
      <p:sp>
        <p:nvSpPr>
          <p:cNvPr id="2" name="Rectangle 5">
            <a:extLst>
              <a:ext uri="{FF2B5EF4-FFF2-40B4-BE49-F238E27FC236}">
                <a16:creationId xmlns:a16="http://schemas.microsoft.com/office/drawing/2014/main" id="{4EF0D168-1944-FC3D-C5FA-81FE8D217162}"/>
              </a:ext>
            </a:extLst>
          </p:cNvPr>
          <p:cNvSpPr/>
          <p:nvPr userDrawn="1"/>
        </p:nvSpPr>
        <p:spPr>
          <a:xfrm rot="810587">
            <a:off x="-2156371" y="897749"/>
            <a:ext cx="10653766" cy="8534266"/>
          </a:xfrm>
          <a:custGeom>
            <a:avLst/>
            <a:gdLst>
              <a:gd name="connsiteX0" fmla="*/ 0 w 6996849"/>
              <a:gd name="connsiteY0" fmla="*/ 0 h 6996849"/>
              <a:gd name="connsiteX1" fmla="*/ 6996849 w 6996849"/>
              <a:gd name="connsiteY1" fmla="*/ 0 h 6996849"/>
              <a:gd name="connsiteX2" fmla="*/ 6996849 w 6996849"/>
              <a:gd name="connsiteY2" fmla="*/ 6996849 h 6996849"/>
              <a:gd name="connsiteX3" fmla="*/ 0 w 6996849"/>
              <a:gd name="connsiteY3" fmla="*/ 6996849 h 6996849"/>
              <a:gd name="connsiteX4" fmla="*/ 0 w 6996849"/>
              <a:gd name="connsiteY4" fmla="*/ 0 h 6996849"/>
              <a:gd name="connsiteX0" fmla="*/ 0 w 7000106"/>
              <a:gd name="connsiteY0" fmla="*/ 0 h 6996849"/>
              <a:gd name="connsiteX1" fmla="*/ 6996849 w 7000106"/>
              <a:gd name="connsiteY1" fmla="*/ 0 h 6996849"/>
              <a:gd name="connsiteX2" fmla="*/ 7000106 w 7000106"/>
              <a:gd name="connsiteY2" fmla="*/ 4982390 h 6996849"/>
              <a:gd name="connsiteX3" fmla="*/ 0 w 7000106"/>
              <a:gd name="connsiteY3" fmla="*/ 6996849 h 6996849"/>
              <a:gd name="connsiteX4" fmla="*/ 0 w 7000106"/>
              <a:gd name="connsiteY4" fmla="*/ 0 h 6996849"/>
              <a:gd name="connsiteX0" fmla="*/ 17633 w 7017739"/>
              <a:gd name="connsiteY0" fmla="*/ 0 h 5621604"/>
              <a:gd name="connsiteX1" fmla="*/ 7014482 w 7017739"/>
              <a:gd name="connsiteY1" fmla="*/ 0 h 5621604"/>
              <a:gd name="connsiteX2" fmla="*/ 7017739 w 7017739"/>
              <a:gd name="connsiteY2" fmla="*/ 4982390 h 5621604"/>
              <a:gd name="connsiteX3" fmla="*/ 0 w 7017739"/>
              <a:gd name="connsiteY3" fmla="*/ 5621604 h 5621604"/>
              <a:gd name="connsiteX4" fmla="*/ 17633 w 7017739"/>
              <a:gd name="connsiteY4" fmla="*/ 0 h 5621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7739" h="5621604">
                <a:moveTo>
                  <a:pt x="17633" y="0"/>
                </a:moveTo>
                <a:lnTo>
                  <a:pt x="7014482" y="0"/>
                </a:lnTo>
                <a:cubicBezTo>
                  <a:pt x="7015568" y="1660797"/>
                  <a:pt x="7016653" y="3321593"/>
                  <a:pt x="7017739" y="4982390"/>
                </a:cubicBezTo>
                <a:lnTo>
                  <a:pt x="0" y="5621604"/>
                </a:lnTo>
                <a:cubicBezTo>
                  <a:pt x="5878" y="3747736"/>
                  <a:pt x="11755" y="1873868"/>
                  <a:pt x="17633" y="0"/>
                </a:cubicBezTo>
                <a:close/>
              </a:path>
            </a:pathLst>
          </a:custGeom>
          <a:solidFill>
            <a:srgbClr val="42AC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97253660"/>
      </p:ext>
    </p:extLst>
  </p:cSld>
  <p:clrMapOvr>
    <a:masterClrMapping/>
  </p:clrMapOvr>
  <p:extLst>
    <p:ext uri="{DCECCB84-F9BA-43D5-87BE-67443E8EF086}">
      <p15:sldGuideLst xmlns:p15="http://schemas.microsoft.com/office/powerpoint/2012/main">
        <p15:guide id="1" orient="horz" pos="360">
          <p15:clr>
            <a:srgbClr val="FBAE40"/>
          </p15:clr>
        </p15:guide>
        <p15:guide id="2" orient="horz" pos="288">
          <p15:clr>
            <a:srgbClr val="FBAE40"/>
          </p15:clr>
        </p15:guide>
        <p15:guide id="3" pos="40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Extra">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026F26DB-12A4-CE82-BC4C-794692A398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44075" y="518668"/>
            <a:ext cx="1750317" cy="615719"/>
          </a:xfrm>
          <a:prstGeom prst="rect">
            <a:avLst/>
          </a:prstGeom>
        </p:spPr>
      </p:pic>
    </p:spTree>
    <p:extLst>
      <p:ext uri="{BB962C8B-B14F-4D97-AF65-F5344CB8AC3E}">
        <p14:creationId xmlns:p14="http://schemas.microsoft.com/office/powerpoint/2010/main" val="2696644569"/>
      </p:ext>
    </p:extLst>
  </p:cSld>
  <p:clrMapOvr>
    <a:masterClrMapping/>
  </p:clrMapOvr>
  <p:extLst>
    <p:ext uri="{DCECCB84-F9BA-43D5-87BE-67443E8EF086}">
      <p15:sldGuideLst xmlns:p15="http://schemas.microsoft.com/office/powerpoint/2012/main">
        <p15:guide id="1" orient="horz" pos="360">
          <p15:clr>
            <a:srgbClr val="FBAE40"/>
          </p15:clr>
        </p15:guide>
        <p15:guide id="2" orient="horz" pos="288">
          <p15:clr>
            <a:srgbClr val="FBAE40"/>
          </p15:clr>
        </p15:guide>
        <p15:guide id="3" pos="40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Extra">
    <p:spTree>
      <p:nvGrpSpPr>
        <p:cNvPr id="1" name=""/>
        <p:cNvGrpSpPr/>
        <p:nvPr/>
      </p:nvGrpSpPr>
      <p:grpSpPr>
        <a:xfrm>
          <a:off x="0" y="0"/>
          <a:ext cx="0" cy="0"/>
          <a:chOff x="0" y="0"/>
          <a:chExt cx="0" cy="0"/>
        </a:xfrm>
      </p:grpSpPr>
      <p:pic>
        <p:nvPicPr>
          <p:cNvPr id="7" name="Picture 16">
            <a:extLst>
              <a:ext uri="{FF2B5EF4-FFF2-40B4-BE49-F238E27FC236}">
                <a16:creationId xmlns:a16="http://schemas.microsoft.com/office/drawing/2014/main" id="{2835C92D-E5B8-41EA-ADAD-BE973996A7D6}"/>
              </a:ext>
            </a:extLst>
          </p:cNvPr>
          <p:cNvPicPr>
            <a:picLocks noChangeAspect="1"/>
          </p:cNvPicPr>
          <p:nvPr userDrawn="1"/>
        </p:nvPicPr>
        <p:blipFill>
          <a:blip r:embed="rId2"/>
          <a:stretch>
            <a:fillRect/>
          </a:stretch>
        </p:blipFill>
        <p:spPr>
          <a:xfrm>
            <a:off x="1584396" y="440288"/>
            <a:ext cx="2167000" cy="133582"/>
          </a:xfrm>
          <a:prstGeom prst="rect">
            <a:avLst/>
          </a:prstGeom>
        </p:spPr>
      </p:pic>
      <p:pic>
        <p:nvPicPr>
          <p:cNvPr id="8" name="Picture 1">
            <a:extLst>
              <a:ext uri="{FF2B5EF4-FFF2-40B4-BE49-F238E27FC236}">
                <a16:creationId xmlns:a16="http://schemas.microsoft.com/office/drawing/2014/main" id="{00319023-64F7-46C2-A150-219C22B85B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5048" y="38100"/>
            <a:ext cx="1389348" cy="1389348"/>
          </a:xfrm>
          <a:prstGeom prst="rect">
            <a:avLst/>
          </a:prstGeom>
        </p:spPr>
      </p:pic>
      <p:pic>
        <p:nvPicPr>
          <p:cNvPr id="9" name="Picture 17">
            <a:extLst>
              <a:ext uri="{FF2B5EF4-FFF2-40B4-BE49-F238E27FC236}">
                <a16:creationId xmlns:a16="http://schemas.microsoft.com/office/drawing/2014/main" id="{8331B1DF-448C-49C4-A805-45061211475C}"/>
              </a:ext>
            </a:extLst>
          </p:cNvPr>
          <p:cNvPicPr>
            <a:picLocks noChangeAspect="1"/>
          </p:cNvPicPr>
          <p:nvPr userDrawn="1"/>
        </p:nvPicPr>
        <p:blipFill>
          <a:blip r:embed="rId4"/>
          <a:stretch>
            <a:fillRect/>
          </a:stretch>
        </p:blipFill>
        <p:spPr>
          <a:xfrm>
            <a:off x="10923534" y="282615"/>
            <a:ext cx="877942" cy="877942"/>
          </a:xfrm>
          <a:prstGeom prst="rect">
            <a:avLst/>
          </a:prstGeom>
        </p:spPr>
      </p:pic>
      <p:sp>
        <p:nvSpPr>
          <p:cNvPr id="6" name="Text Placeholder 5">
            <a:extLst>
              <a:ext uri="{FF2B5EF4-FFF2-40B4-BE49-F238E27FC236}">
                <a16:creationId xmlns:a16="http://schemas.microsoft.com/office/drawing/2014/main" id="{396DF097-E5C3-625B-0476-6FA521B303B0}"/>
              </a:ext>
            </a:extLst>
          </p:cNvPr>
          <p:cNvSpPr>
            <a:spLocks noGrp="1"/>
          </p:cNvSpPr>
          <p:nvPr>
            <p:ph type="body" sz="quarter" idx="10"/>
          </p:nvPr>
        </p:nvSpPr>
        <p:spPr>
          <a:xfrm>
            <a:off x="1498600" y="555712"/>
            <a:ext cx="7401560" cy="466685"/>
          </a:xfrm>
        </p:spPr>
        <p:txBody>
          <a:bodyPr>
            <a:noAutofit/>
          </a:bodyPr>
          <a:lstStyle>
            <a:lvl1pPr marL="0" indent="0">
              <a:buNone/>
              <a:defRPr sz="3000" b="1">
                <a:latin typeface="Ubuntu Light" panose="020B0304030602030204" pitchFamily="34" charset="0"/>
              </a:defRPr>
            </a:lvl1pPr>
          </a:lstStyle>
          <a:p>
            <a:pPr lvl="0"/>
            <a:r>
              <a:rPr lang="en-US" dirty="0"/>
              <a:t>Click to edit Master text styles</a:t>
            </a:r>
          </a:p>
        </p:txBody>
      </p:sp>
      <p:sp>
        <p:nvSpPr>
          <p:cNvPr id="11" name="Text Placeholder 10">
            <a:extLst>
              <a:ext uri="{FF2B5EF4-FFF2-40B4-BE49-F238E27FC236}">
                <a16:creationId xmlns:a16="http://schemas.microsoft.com/office/drawing/2014/main" id="{19BDC7C0-BAC8-7C16-3968-A99A1FCC66BC}"/>
              </a:ext>
            </a:extLst>
          </p:cNvPr>
          <p:cNvSpPr>
            <a:spLocks noGrp="1"/>
          </p:cNvSpPr>
          <p:nvPr>
            <p:ph type="body" sz="quarter" idx="11" hasCustomPrompt="1"/>
          </p:nvPr>
        </p:nvSpPr>
        <p:spPr>
          <a:xfrm>
            <a:off x="1498600" y="1051414"/>
            <a:ext cx="3276600" cy="247650"/>
          </a:xfrm>
        </p:spPr>
        <p:txBody>
          <a:bodyPr>
            <a:normAutofit/>
          </a:bodyPr>
          <a:lstStyle>
            <a:lvl1pPr marL="0" indent="0">
              <a:buNone/>
              <a:defRPr sz="1600">
                <a:solidFill>
                  <a:srgbClr val="7F7F7F"/>
                </a:solidFill>
                <a:latin typeface="Ubuntu Light" panose="020B0304030602030204" pitchFamily="34" charset="0"/>
              </a:defRPr>
            </a:lvl1pPr>
            <a:lvl2pPr marL="457200" indent="0">
              <a:buNone/>
              <a:defRPr/>
            </a:lvl2pPr>
          </a:lstStyle>
          <a:p>
            <a:pPr lvl="0"/>
            <a:r>
              <a:rPr lang="en-US" dirty="0"/>
              <a:t>Second level</a:t>
            </a:r>
          </a:p>
        </p:txBody>
      </p:sp>
      <p:sp>
        <p:nvSpPr>
          <p:cNvPr id="2" name="Rectangle 5">
            <a:extLst>
              <a:ext uri="{FF2B5EF4-FFF2-40B4-BE49-F238E27FC236}">
                <a16:creationId xmlns:a16="http://schemas.microsoft.com/office/drawing/2014/main" id="{4EF0D168-1944-FC3D-C5FA-81FE8D217162}"/>
              </a:ext>
            </a:extLst>
          </p:cNvPr>
          <p:cNvSpPr/>
          <p:nvPr userDrawn="1"/>
        </p:nvSpPr>
        <p:spPr>
          <a:xfrm rot="298259">
            <a:off x="-1763929" y="1749941"/>
            <a:ext cx="7017739" cy="5621604"/>
          </a:xfrm>
          <a:custGeom>
            <a:avLst/>
            <a:gdLst>
              <a:gd name="connsiteX0" fmla="*/ 0 w 6996849"/>
              <a:gd name="connsiteY0" fmla="*/ 0 h 6996849"/>
              <a:gd name="connsiteX1" fmla="*/ 6996849 w 6996849"/>
              <a:gd name="connsiteY1" fmla="*/ 0 h 6996849"/>
              <a:gd name="connsiteX2" fmla="*/ 6996849 w 6996849"/>
              <a:gd name="connsiteY2" fmla="*/ 6996849 h 6996849"/>
              <a:gd name="connsiteX3" fmla="*/ 0 w 6996849"/>
              <a:gd name="connsiteY3" fmla="*/ 6996849 h 6996849"/>
              <a:gd name="connsiteX4" fmla="*/ 0 w 6996849"/>
              <a:gd name="connsiteY4" fmla="*/ 0 h 6996849"/>
              <a:gd name="connsiteX0" fmla="*/ 0 w 7000106"/>
              <a:gd name="connsiteY0" fmla="*/ 0 h 6996849"/>
              <a:gd name="connsiteX1" fmla="*/ 6996849 w 7000106"/>
              <a:gd name="connsiteY1" fmla="*/ 0 h 6996849"/>
              <a:gd name="connsiteX2" fmla="*/ 7000106 w 7000106"/>
              <a:gd name="connsiteY2" fmla="*/ 4982390 h 6996849"/>
              <a:gd name="connsiteX3" fmla="*/ 0 w 7000106"/>
              <a:gd name="connsiteY3" fmla="*/ 6996849 h 6996849"/>
              <a:gd name="connsiteX4" fmla="*/ 0 w 7000106"/>
              <a:gd name="connsiteY4" fmla="*/ 0 h 6996849"/>
              <a:gd name="connsiteX0" fmla="*/ 17633 w 7017739"/>
              <a:gd name="connsiteY0" fmla="*/ 0 h 5621604"/>
              <a:gd name="connsiteX1" fmla="*/ 7014482 w 7017739"/>
              <a:gd name="connsiteY1" fmla="*/ 0 h 5621604"/>
              <a:gd name="connsiteX2" fmla="*/ 7017739 w 7017739"/>
              <a:gd name="connsiteY2" fmla="*/ 4982390 h 5621604"/>
              <a:gd name="connsiteX3" fmla="*/ 0 w 7017739"/>
              <a:gd name="connsiteY3" fmla="*/ 5621604 h 5621604"/>
              <a:gd name="connsiteX4" fmla="*/ 17633 w 7017739"/>
              <a:gd name="connsiteY4" fmla="*/ 0 h 5621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7739" h="5621604">
                <a:moveTo>
                  <a:pt x="17633" y="0"/>
                </a:moveTo>
                <a:lnTo>
                  <a:pt x="7014482" y="0"/>
                </a:lnTo>
                <a:cubicBezTo>
                  <a:pt x="7015568" y="1660797"/>
                  <a:pt x="7016653" y="3321593"/>
                  <a:pt x="7017739" y="4982390"/>
                </a:cubicBezTo>
                <a:lnTo>
                  <a:pt x="0" y="5621604"/>
                </a:lnTo>
                <a:cubicBezTo>
                  <a:pt x="5878" y="3747736"/>
                  <a:pt x="11755" y="1873868"/>
                  <a:pt x="17633" y="0"/>
                </a:cubicBezTo>
                <a:close/>
              </a:path>
            </a:pathLst>
          </a:custGeom>
          <a:solidFill>
            <a:srgbClr val="42AC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98071199"/>
      </p:ext>
    </p:extLst>
  </p:cSld>
  <p:clrMapOvr>
    <a:masterClrMapping/>
  </p:clrMapOvr>
  <p:extLst>
    <p:ext uri="{DCECCB84-F9BA-43D5-87BE-67443E8EF086}">
      <p15:sldGuideLst xmlns:p15="http://schemas.microsoft.com/office/powerpoint/2012/main">
        <p15:guide id="1" orient="horz" pos="360">
          <p15:clr>
            <a:srgbClr val="FBAE40"/>
          </p15:clr>
        </p15:guide>
        <p15:guide id="2" orient="horz" pos="288">
          <p15:clr>
            <a:srgbClr val="FBAE40"/>
          </p15:clr>
        </p15:guide>
        <p15:guide id="3" pos="40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Extra">
    <p:spTree>
      <p:nvGrpSpPr>
        <p:cNvPr id="1" name=""/>
        <p:cNvGrpSpPr/>
        <p:nvPr/>
      </p:nvGrpSpPr>
      <p:grpSpPr>
        <a:xfrm>
          <a:off x="0" y="0"/>
          <a:ext cx="0" cy="0"/>
          <a:chOff x="0" y="0"/>
          <a:chExt cx="0" cy="0"/>
        </a:xfrm>
      </p:grpSpPr>
      <p:pic>
        <p:nvPicPr>
          <p:cNvPr id="7" name="Picture 16">
            <a:extLst>
              <a:ext uri="{FF2B5EF4-FFF2-40B4-BE49-F238E27FC236}">
                <a16:creationId xmlns:a16="http://schemas.microsoft.com/office/drawing/2014/main" id="{2835C92D-E5B8-41EA-ADAD-BE973996A7D6}"/>
              </a:ext>
            </a:extLst>
          </p:cNvPr>
          <p:cNvPicPr>
            <a:picLocks noChangeAspect="1"/>
          </p:cNvPicPr>
          <p:nvPr userDrawn="1"/>
        </p:nvPicPr>
        <p:blipFill>
          <a:blip r:embed="rId2"/>
          <a:stretch>
            <a:fillRect/>
          </a:stretch>
        </p:blipFill>
        <p:spPr>
          <a:xfrm>
            <a:off x="1584396" y="440288"/>
            <a:ext cx="2167000" cy="133582"/>
          </a:xfrm>
          <a:prstGeom prst="rect">
            <a:avLst/>
          </a:prstGeom>
        </p:spPr>
      </p:pic>
      <p:pic>
        <p:nvPicPr>
          <p:cNvPr id="8" name="Picture 1">
            <a:extLst>
              <a:ext uri="{FF2B5EF4-FFF2-40B4-BE49-F238E27FC236}">
                <a16:creationId xmlns:a16="http://schemas.microsoft.com/office/drawing/2014/main" id="{00319023-64F7-46C2-A150-219C22B85B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5048" y="38100"/>
            <a:ext cx="1389348" cy="1389348"/>
          </a:xfrm>
          <a:prstGeom prst="rect">
            <a:avLst/>
          </a:prstGeom>
        </p:spPr>
      </p:pic>
      <p:pic>
        <p:nvPicPr>
          <p:cNvPr id="9" name="Picture 17">
            <a:extLst>
              <a:ext uri="{FF2B5EF4-FFF2-40B4-BE49-F238E27FC236}">
                <a16:creationId xmlns:a16="http://schemas.microsoft.com/office/drawing/2014/main" id="{8331B1DF-448C-49C4-A805-45061211475C}"/>
              </a:ext>
            </a:extLst>
          </p:cNvPr>
          <p:cNvPicPr>
            <a:picLocks noChangeAspect="1"/>
          </p:cNvPicPr>
          <p:nvPr userDrawn="1"/>
        </p:nvPicPr>
        <p:blipFill>
          <a:blip r:embed="rId4"/>
          <a:stretch>
            <a:fillRect/>
          </a:stretch>
        </p:blipFill>
        <p:spPr>
          <a:xfrm>
            <a:off x="10923534" y="282615"/>
            <a:ext cx="877942" cy="877942"/>
          </a:xfrm>
          <a:prstGeom prst="rect">
            <a:avLst/>
          </a:prstGeom>
        </p:spPr>
      </p:pic>
      <p:sp>
        <p:nvSpPr>
          <p:cNvPr id="6" name="Text Placeholder 5">
            <a:extLst>
              <a:ext uri="{FF2B5EF4-FFF2-40B4-BE49-F238E27FC236}">
                <a16:creationId xmlns:a16="http://schemas.microsoft.com/office/drawing/2014/main" id="{396DF097-E5C3-625B-0476-6FA521B303B0}"/>
              </a:ext>
            </a:extLst>
          </p:cNvPr>
          <p:cNvSpPr>
            <a:spLocks noGrp="1"/>
          </p:cNvSpPr>
          <p:nvPr>
            <p:ph type="body" sz="quarter" idx="10"/>
          </p:nvPr>
        </p:nvSpPr>
        <p:spPr>
          <a:xfrm>
            <a:off x="1498600" y="555712"/>
            <a:ext cx="7401560" cy="466685"/>
          </a:xfrm>
        </p:spPr>
        <p:txBody>
          <a:bodyPr>
            <a:noAutofit/>
          </a:bodyPr>
          <a:lstStyle>
            <a:lvl1pPr marL="0" indent="0">
              <a:buNone/>
              <a:defRPr sz="3000" b="1">
                <a:latin typeface="Ubuntu Light" panose="020B0304030602030204" pitchFamily="34" charset="0"/>
              </a:defRPr>
            </a:lvl1pPr>
          </a:lstStyle>
          <a:p>
            <a:pPr lvl="0"/>
            <a:r>
              <a:rPr lang="en-US" dirty="0"/>
              <a:t>Click to edit Master text styles</a:t>
            </a:r>
          </a:p>
        </p:txBody>
      </p:sp>
      <p:sp>
        <p:nvSpPr>
          <p:cNvPr id="11" name="Text Placeholder 10">
            <a:extLst>
              <a:ext uri="{FF2B5EF4-FFF2-40B4-BE49-F238E27FC236}">
                <a16:creationId xmlns:a16="http://schemas.microsoft.com/office/drawing/2014/main" id="{19BDC7C0-BAC8-7C16-3968-A99A1FCC66BC}"/>
              </a:ext>
            </a:extLst>
          </p:cNvPr>
          <p:cNvSpPr>
            <a:spLocks noGrp="1"/>
          </p:cNvSpPr>
          <p:nvPr>
            <p:ph type="body" sz="quarter" idx="11" hasCustomPrompt="1"/>
          </p:nvPr>
        </p:nvSpPr>
        <p:spPr>
          <a:xfrm>
            <a:off x="1498600" y="1051414"/>
            <a:ext cx="3276600" cy="376034"/>
          </a:xfrm>
        </p:spPr>
        <p:txBody>
          <a:bodyPr>
            <a:normAutofit/>
          </a:bodyPr>
          <a:lstStyle>
            <a:lvl1pPr marL="0" indent="0">
              <a:buNone/>
              <a:defRPr sz="1600">
                <a:solidFill>
                  <a:srgbClr val="7F7F7F"/>
                </a:solidFill>
                <a:latin typeface="Ubuntu Light" panose="020B0304030602030204" pitchFamily="34" charset="0"/>
              </a:defRPr>
            </a:lvl1pPr>
            <a:lvl2pPr marL="457200" indent="0">
              <a:buNone/>
              <a:defRPr/>
            </a:lvl2pPr>
          </a:lstStyle>
          <a:p>
            <a:pPr lvl="0"/>
            <a:r>
              <a:rPr lang="en-US" dirty="0"/>
              <a:t>Second level</a:t>
            </a:r>
          </a:p>
        </p:txBody>
      </p:sp>
      <p:sp>
        <p:nvSpPr>
          <p:cNvPr id="4" name="Text Placeholder 3">
            <a:extLst>
              <a:ext uri="{FF2B5EF4-FFF2-40B4-BE49-F238E27FC236}">
                <a16:creationId xmlns:a16="http://schemas.microsoft.com/office/drawing/2014/main" id="{F37467D5-0D7C-508F-994D-470C6DFF877D}"/>
              </a:ext>
            </a:extLst>
          </p:cNvPr>
          <p:cNvSpPr>
            <a:spLocks noGrp="1"/>
          </p:cNvSpPr>
          <p:nvPr>
            <p:ph type="body" sz="quarter" idx="12" hasCustomPrompt="1"/>
          </p:nvPr>
        </p:nvSpPr>
        <p:spPr>
          <a:xfrm>
            <a:off x="647700" y="2079625"/>
            <a:ext cx="9388475" cy="2709863"/>
          </a:xfrm>
        </p:spPr>
        <p:txBody>
          <a:bodyPr>
            <a:normAutofit/>
          </a:bodyPr>
          <a:lstStyle>
            <a:lvl1pPr marL="0" indent="0">
              <a:buNone/>
              <a:defRPr sz="2400">
                <a:solidFill>
                  <a:schemeClr val="accent6">
                    <a:lumMod val="50000"/>
                  </a:schemeClr>
                </a:solidFill>
              </a:defRPr>
            </a:lvl1pPr>
            <a:lvl3pPr marL="914400" indent="0">
              <a:buNone/>
              <a:defRPr/>
            </a:lvl3pPr>
          </a:lstStyle>
          <a:p>
            <a:pPr lvl="0"/>
            <a:r>
              <a:rPr lang="en-US" dirty="0"/>
              <a:t>Third level</a:t>
            </a:r>
          </a:p>
        </p:txBody>
      </p:sp>
    </p:spTree>
    <p:extLst>
      <p:ext uri="{BB962C8B-B14F-4D97-AF65-F5344CB8AC3E}">
        <p14:creationId xmlns:p14="http://schemas.microsoft.com/office/powerpoint/2010/main" val="1362434517"/>
      </p:ext>
    </p:extLst>
  </p:cSld>
  <p:clrMapOvr>
    <a:masterClrMapping/>
  </p:clrMapOvr>
  <p:extLst>
    <p:ext uri="{DCECCB84-F9BA-43D5-87BE-67443E8EF086}">
      <p15:sldGuideLst xmlns:p15="http://schemas.microsoft.com/office/powerpoint/2012/main">
        <p15:guide id="1" orient="horz" pos="360">
          <p15:clr>
            <a:srgbClr val="FBAE40"/>
          </p15:clr>
        </p15:guide>
        <p15:guide id="2" orient="horz" pos="288">
          <p15:clr>
            <a:srgbClr val="FBAE40"/>
          </p15:clr>
        </p15:guide>
        <p15:guide id="3" pos="40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7F961701-E30C-432A-88F1-0D6982F90613}"/>
              </a:ext>
            </a:extLst>
          </p:cNvPr>
          <p:cNvPicPr>
            <a:picLocks noChangeAspect="1"/>
          </p:cNvPicPr>
          <p:nvPr userDrawn="1"/>
        </p:nvPicPr>
        <p:blipFill>
          <a:blip r:embed="rId2">
            <a:extLst>
              <a:ext uri="{28A0092B-C50C-407E-A947-70E740481C1C}">
                <a14:useLocalDpi xmlns:a14="http://schemas.microsoft.com/office/drawing/2010/main" val="0"/>
              </a:ext>
            </a:extLst>
          </a:blip>
          <a:srcRect t="166" b="166"/>
          <a:stretch/>
        </p:blipFill>
        <p:spPr>
          <a:xfrm>
            <a:off x="-9525" y="0"/>
            <a:ext cx="12211050" cy="6858000"/>
          </a:xfrm>
          <a:prstGeom prst="rect">
            <a:avLst/>
          </a:prstGeom>
        </p:spPr>
      </p:pic>
    </p:spTree>
    <p:extLst>
      <p:ext uri="{BB962C8B-B14F-4D97-AF65-F5344CB8AC3E}">
        <p14:creationId xmlns:p14="http://schemas.microsoft.com/office/powerpoint/2010/main" val="1519186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Intro">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96AE1B8-70D0-4951-A945-CEA464212DCA}"/>
              </a:ext>
            </a:extLst>
          </p:cNvPr>
          <p:cNvPicPr>
            <a:picLocks noChangeAspect="1"/>
          </p:cNvPicPr>
          <p:nvPr userDrawn="1"/>
        </p:nvPicPr>
        <p:blipFill>
          <a:blip r:embed="rId3"/>
          <a:stretch>
            <a:fillRect/>
          </a:stretch>
        </p:blipFill>
        <p:spPr>
          <a:xfrm>
            <a:off x="9672793" y="344961"/>
            <a:ext cx="1965794" cy="687426"/>
          </a:xfrm>
          <a:prstGeom prst="rect">
            <a:avLst/>
          </a:prstGeom>
        </p:spPr>
      </p:pic>
      <p:sp>
        <p:nvSpPr>
          <p:cNvPr id="3" name="Text Placeholder 2">
            <a:extLst>
              <a:ext uri="{FF2B5EF4-FFF2-40B4-BE49-F238E27FC236}">
                <a16:creationId xmlns:a16="http://schemas.microsoft.com/office/drawing/2014/main" id="{7CEDC747-2661-4EFD-803D-474FFED2000D}"/>
              </a:ext>
            </a:extLst>
          </p:cNvPr>
          <p:cNvSpPr>
            <a:spLocks noGrp="1"/>
          </p:cNvSpPr>
          <p:nvPr>
            <p:ph type="body" sz="quarter" idx="10" hasCustomPrompt="1"/>
          </p:nvPr>
        </p:nvSpPr>
        <p:spPr>
          <a:xfrm>
            <a:off x="800100" y="962025"/>
            <a:ext cx="6572250" cy="687426"/>
          </a:xfrm>
        </p:spPr>
        <p:txBody>
          <a:bodyPr>
            <a:normAutofit/>
          </a:bodyPr>
          <a:lstStyle>
            <a:lvl1pPr marL="0" indent="0">
              <a:buNone/>
              <a:defRPr sz="4400" b="1">
                <a:solidFill>
                  <a:schemeClr val="bg1"/>
                </a:solidFill>
                <a:latin typeface="+mj-lt"/>
              </a:defRPr>
            </a:lvl1pPr>
          </a:lstStyle>
          <a:p>
            <a:pPr lvl="0"/>
            <a:r>
              <a:rPr lang="en-US" dirty="0"/>
              <a:t>Title</a:t>
            </a:r>
          </a:p>
        </p:txBody>
      </p:sp>
      <p:sp>
        <p:nvSpPr>
          <p:cNvPr id="5" name="Text Placeholder 4">
            <a:extLst>
              <a:ext uri="{FF2B5EF4-FFF2-40B4-BE49-F238E27FC236}">
                <a16:creationId xmlns:a16="http://schemas.microsoft.com/office/drawing/2014/main" id="{99226A07-6959-47A0-BA61-34063C463150}"/>
              </a:ext>
            </a:extLst>
          </p:cNvPr>
          <p:cNvSpPr>
            <a:spLocks noGrp="1"/>
          </p:cNvSpPr>
          <p:nvPr>
            <p:ph type="body" sz="quarter" idx="11" hasCustomPrompt="1"/>
          </p:nvPr>
        </p:nvSpPr>
        <p:spPr>
          <a:xfrm>
            <a:off x="819150" y="2552700"/>
            <a:ext cx="9410700" cy="571500"/>
          </a:xfrm>
        </p:spPr>
        <p:txBody>
          <a:bodyPr/>
          <a:lstStyle>
            <a:lvl1pPr marL="0" indent="0">
              <a:buNone/>
              <a:defRPr b="0">
                <a:solidFill>
                  <a:schemeClr val="bg1"/>
                </a:solidFill>
              </a:defRPr>
            </a:lvl1pPr>
          </a:lstStyle>
          <a:p>
            <a:pPr lvl="0"/>
            <a:r>
              <a:rPr lang="en-US" dirty="0"/>
              <a:t>Lesson intro</a:t>
            </a:r>
          </a:p>
        </p:txBody>
      </p:sp>
      <p:sp>
        <p:nvSpPr>
          <p:cNvPr id="7" name="Text Placeholder 4">
            <a:extLst>
              <a:ext uri="{FF2B5EF4-FFF2-40B4-BE49-F238E27FC236}">
                <a16:creationId xmlns:a16="http://schemas.microsoft.com/office/drawing/2014/main" id="{09DA7251-DE92-4204-B323-60FF4160C904}"/>
              </a:ext>
            </a:extLst>
          </p:cNvPr>
          <p:cNvSpPr>
            <a:spLocks noGrp="1"/>
          </p:cNvSpPr>
          <p:nvPr>
            <p:ph type="body" sz="quarter" idx="12" hasCustomPrompt="1"/>
          </p:nvPr>
        </p:nvSpPr>
        <p:spPr>
          <a:xfrm>
            <a:off x="800100" y="3465473"/>
            <a:ext cx="9410700" cy="1478001"/>
          </a:xfrm>
        </p:spPr>
        <p:txBody>
          <a:bodyPr/>
          <a:lstStyle>
            <a:lvl1pPr marL="0" indent="0">
              <a:lnSpc>
                <a:spcPct val="110000"/>
              </a:lnSpc>
              <a:spcBef>
                <a:spcPts val="0"/>
              </a:spcBef>
              <a:buNone/>
              <a:defRPr b="1">
                <a:solidFill>
                  <a:schemeClr val="bg1"/>
                </a:solidFill>
              </a:defRPr>
            </a:lvl1pPr>
          </a:lstStyle>
          <a:p>
            <a:pPr lvl="0"/>
            <a:r>
              <a:rPr lang="en-US" dirty="0"/>
              <a:t>Lesson intro</a:t>
            </a:r>
          </a:p>
        </p:txBody>
      </p:sp>
    </p:spTree>
    <p:extLst>
      <p:ext uri="{BB962C8B-B14F-4D97-AF65-F5344CB8AC3E}">
        <p14:creationId xmlns:p14="http://schemas.microsoft.com/office/powerpoint/2010/main" val="4111715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C2697-B4FA-45B3-F3C1-1A3373F66AE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58D13F-024A-453E-0E90-79A3728827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F6571D3-8C58-481D-3A28-3D78D0B46B48}"/>
              </a:ext>
            </a:extLst>
          </p:cNvPr>
          <p:cNvSpPr>
            <a:spLocks noGrp="1"/>
          </p:cNvSpPr>
          <p:nvPr>
            <p:ph type="dt" sz="half" idx="10"/>
          </p:nvPr>
        </p:nvSpPr>
        <p:spPr/>
        <p:txBody>
          <a:bodyPr/>
          <a:lstStyle/>
          <a:p>
            <a:fld id="{BD69954F-91E2-46A5-AC4F-BFC5FCB5794A}" type="datetimeFigureOut">
              <a:rPr lang="en-US" smtClean="0"/>
              <a:t>1/7/2025</a:t>
            </a:fld>
            <a:endParaRPr lang="en-US"/>
          </a:p>
        </p:txBody>
      </p:sp>
      <p:sp>
        <p:nvSpPr>
          <p:cNvPr id="5" name="Footer Placeholder 4">
            <a:extLst>
              <a:ext uri="{FF2B5EF4-FFF2-40B4-BE49-F238E27FC236}">
                <a16:creationId xmlns:a16="http://schemas.microsoft.com/office/drawing/2014/main" id="{443D561E-DE2D-FE9E-A52E-393F4B11F9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402FFB-0961-3A3E-1F35-5F96DF22B285}"/>
              </a:ext>
            </a:extLst>
          </p:cNvPr>
          <p:cNvSpPr>
            <a:spLocks noGrp="1"/>
          </p:cNvSpPr>
          <p:nvPr>
            <p:ph type="sldNum" sz="quarter" idx="12"/>
          </p:nvPr>
        </p:nvSpPr>
        <p:spPr/>
        <p:txBody>
          <a:bodyPr/>
          <a:lstStyle/>
          <a:p>
            <a:fld id="{8D6C2035-5CC5-4C8B-BAD4-AC3B30738AEC}" type="slidenum">
              <a:rPr lang="en-US" smtClean="0"/>
              <a:t>‹#›</a:t>
            </a:fld>
            <a:endParaRPr lang="en-US"/>
          </a:p>
        </p:txBody>
      </p:sp>
    </p:spTree>
    <p:extLst>
      <p:ext uri="{BB962C8B-B14F-4D97-AF65-F5344CB8AC3E}">
        <p14:creationId xmlns:p14="http://schemas.microsoft.com/office/powerpoint/2010/main" val="17470973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05C55-275E-71C4-81D6-45321C272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4C30508-EF23-091F-E787-BF9C08009EB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4769CF-B9AF-7B96-8C5F-B0A55B8CE0F9}"/>
              </a:ext>
            </a:extLst>
          </p:cNvPr>
          <p:cNvSpPr>
            <a:spLocks noGrp="1"/>
          </p:cNvSpPr>
          <p:nvPr>
            <p:ph type="dt" sz="half" idx="10"/>
          </p:nvPr>
        </p:nvSpPr>
        <p:spPr/>
        <p:txBody>
          <a:bodyPr/>
          <a:lstStyle/>
          <a:p>
            <a:fld id="{BD69954F-91E2-46A5-AC4F-BFC5FCB5794A}" type="datetimeFigureOut">
              <a:rPr lang="en-US" smtClean="0"/>
              <a:t>1/7/2025</a:t>
            </a:fld>
            <a:endParaRPr lang="en-US"/>
          </a:p>
        </p:txBody>
      </p:sp>
      <p:sp>
        <p:nvSpPr>
          <p:cNvPr id="5" name="Footer Placeholder 4">
            <a:extLst>
              <a:ext uri="{FF2B5EF4-FFF2-40B4-BE49-F238E27FC236}">
                <a16:creationId xmlns:a16="http://schemas.microsoft.com/office/drawing/2014/main" id="{40C70452-CC99-7B3C-36DA-86D3691C2B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AA1039-C636-F0D6-00D8-D81F9DFA1C61}"/>
              </a:ext>
            </a:extLst>
          </p:cNvPr>
          <p:cNvSpPr>
            <a:spLocks noGrp="1"/>
          </p:cNvSpPr>
          <p:nvPr>
            <p:ph type="sldNum" sz="quarter" idx="12"/>
          </p:nvPr>
        </p:nvSpPr>
        <p:spPr/>
        <p:txBody>
          <a:bodyPr/>
          <a:lstStyle/>
          <a:p>
            <a:fld id="{8D6C2035-5CC5-4C8B-BAD4-AC3B30738AEC}" type="slidenum">
              <a:rPr lang="en-US" smtClean="0"/>
              <a:t>‹#›</a:t>
            </a:fld>
            <a:endParaRPr lang="en-US"/>
          </a:p>
        </p:txBody>
      </p:sp>
    </p:spTree>
    <p:extLst>
      <p:ext uri="{BB962C8B-B14F-4D97-AF65-F5344CB8AC3E}">
        <p14:creationId xmlns:p14="http://schemas.microsoft.com/office/powerpoint/2010/main" val="28301487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15D36-227F-FC00-E2E2-8D40DA2E3A5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3595353-AA67-B0FE-914C-F7DC629A842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58ABA49-1649-4E7A-9C7C-C4F3D16D777E}"/>
              </a:ext>
            </a:extLst>
          </p:cNvPr>
          <p:cNvSpPr>
            <a:spLocks noGrp="1"/>
          </p:cNvSpPr>
          <p:nvPr>
            <p:ph type="dt" sz="half" idx="10"/>
          </p:nvPr>
        </p:nvSpPr>
        <p:spPr/>
        <p:txBody>
          <a:bodyPr/>
          <a:lstStyle/>
          <a:p>
            <a:fld id="{BD69954F-91E2-46A5-AC4F-BFC5FCB5794A}" type="datetimeFigureOut">
              <a:rPr lang="en-US" smtClean="0"/>
              <a:t>1/7/2025</a:t>
            </a:fld>
            <a:endParaRPr lang="en-US"/>
          </a:p>
        </p:txBody>
      </p:sp>
      <p:sp>
        <p:nvSpPr>
          <p:cNvPr id="5" name="Footer Placeholder 4">
            <a:extLst>
              <a:ext uri="{FF2B5EF4-FFF2-40B4-BE49-F238E27FC236}">
                <a16:creationId xmlns:a16="http://schemas.microsoft.com/office/drawing/2014/main" id="{B9D50AA6-4740-05BC-D223-FB1FDC3DB6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D2DA13-7479-A200-3CCE-20F6588B689E}"/>
              </a:ext>
            </a:extLst>
          </p:cNvPr>
          <p:cNvSpPr>
            <a:spLocks noGrp="1"/>
          </p:cNvSpPr>
          <p:nvPr>
            <p:ph type="sldNum" sz="quarter" idx="12"/>
          </p:nvPr>
        </p:nvSpPr>
        <p:spPr/>
        <p:txBody>
          <a:bodyPr/>
          <a:lstStyle/>
          <a:p>
            <a:fld id="{8D6C2035-5CC5-4C8B-BAD4-AC3B30738AEC}" type="slidenum">
              <a:rPr lang="en-US" smtClean="0"/>
              <a:t>‹#›</a:t>
            </a:fld>
            <a:endParaRPr lang="en-US"/>
          </a:p>
        </p:txBody>
      </p:sp>
    </p:spTree>
    <p:extLst>
      <p:ext uri="{BB962C8B-B14F-4D97-AF65-F5344CB8AC3E}">
        <p14:creationId xmlns:p14="http://schemas.microsoft.com/office/powerpoint/2010/main" val="22185667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7D2C2-DEEC-524A-B1B9-7D15DEB709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19E6997-F0E4-2E93-994C-DD60DB43A43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C99EE36-6375-3D95-E5CD-F51B66C73C3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3E41885-4F95-A574-DDF7-2283FBF18EA9}"/>
              </a:ext>
            </a:extLst>
          </p:cNvPr>
          <p:cNvSpPr>
            <a:spLocks noGrp="1"/>
          </p:cNvSpPr>
          <p:nvPr>
            <p:ph type="dt" sz="half" idx="10"/>
          </p:nvPr>
        </p:nvSpPr>
        <p:spPr/>
        <p:txBody>
          <a:bodyPr/>
          <a:lstStyle/>
          <a:p>
            <a:fld id="{BD69954F-91E2-46A5-AC4F-BFC5FCB5794A}" type="datetimeFigureOut">
              <a:rPr lang="en-US" smtClean="0"/>
              <a:t>1/7/2025</a:t>
            </a:fld>
            <a:endParaRPr lang="en-US"/>
          </a:p>
        </p:txBody>
      </p:sp>
      <p:sp>
        <p:nvSpPr>
          <p:cNvPr id="6" name="Footer Placeholder 5">
            <a:extLst>
              <a:ext uri="{FF2B5EF4-FFF2-40B4-BE49-F238E27FC236}">
                <a16:creationId xmlns:a16="http://schemas.microsoft.com/office/drawing/2014/main" id="{8D56B6AB-196F-5D74-F239-247A32919F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B9DD6B-0157-1BA2-B40F-F05219EFFD30}"/>
              </a:ext>
            </a:extLst>
          </p:cNvPr>
          <p:cNvSpPr>
            <a:spLocks noGrp="1"/>
          </p:cNvSpPr>
          <p:nvPr>
            <p:ph type="sldNum" sz="quarter" idx="12"/>
          </p:nvPr>
        </p:nvSpPr>
        <p:spPr/>
        <p:txBody>
          <a:bodyPr/>
          <a:lstStyle/>
          <a:p>
            <a:fld id="{8D6C2035-5CC5-4C8B-BAD4-AC3B30738AEC}" type="slidenum">
              <a:rPr lang="en-US" smtClean="0"/>
              <a:t>‹#›</a:t>
            </a:fld>
            <a:endParaRPr lang="en-US"/>
          </a:p>
        </p:txBody>
      </p:sp>
    </p:spTree>
    <p:extLst>
      <p:ext uri="{BB962C8B-B14F-4D97-AF65-F5344CB8AC3E}">
        <p14:creationId xmlns:p14="http://schemas.microsoft.com/office/powerpoint/2010/main" val="16147395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9424D-4B1D-09F0-4A81-1CF5A35E839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44B1E9A-7E4E-27FE-33AD-3D0930ACC7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F053D6-8899-212C-1960-07BEB18C5D7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147C395-39E2-85A0-150D-878EF5F87A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8227E07-0F96-FC1D-4F1D-A3319D82F3D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389B21-D189-666A-3947-60B6EFE64934}"/>
              </a:ext>
            </a:extLst>
          </p:cNvPr>
          <p:cNvSpPr>
            <a:spLocks noGrp="1"/>
          </p:cNvSpPr>
          <p:nvPr>
            <p:ph type="dt" sz="half" idx="10"/>
          </p:nvPr>
        </p:nvSpPr>
        <p:spPr/>
        <p:txBody>
          <a:bodyPr/>
          <a:lstStyle/>
          <a:p>
            <a:fld id="{BD69954F-91E2-46A5-AC4F-BFC5FCB5794A}" type="datetimeFigureOut">
              <a:rPr lang="en-US" smtClean="0"/>
              <a:t>1/7/2025</a:t>
            </a:fld>
            <a:endParaRPr lang="en-US"/>
          </a:p>
        </p:txBody>
      </p:sp>
      <p:sp>
        <p:nvSpPr>
          <p:cNvPr id="8" name="Footer Placeholder 7">
            <a:extLst>
              <a:ext uri="{FF2B5EF4-FFF2-40B4-BE49-F238E27FC236}">
                <a16:creationId xmlns:a16="http://schemas.microsoft.com/office/drawing/2014/main" id="{B2D3D430-7959-25BA-3F7F-909400ABAD8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C0072F4-399F-9EEE-2A1D-3EDB2ACC29F3}"/>
              </a:ext>
            </a:extLst>
          </p:cNvPr>
          <p:cNvSpPr>
            <a:spLocks noGrp="1"/>
          </p:cNvSpPr>
          <p:nvPr>
            <p:ph type="sldNum" sz="quarter" idx="12"/>
          </p:nvPr>
        </p:nvSpPr>
        <p:spPr/>
        <p:txBody>
          <a:bodyPr/>
          <a:lstStyle/>
          <a:p>
            <a:fld id="{8D6C2035-5CC5-4C8B-BAD4-AC3B30738AEC}" type="slidenum">
              <a:rPr lang="en-US" smtClean="0"/>
              <a:t>‹#›</a:t>
            </a:fld>
            <a:endParaRPr lang="en-US"/>
          </a:p>
        </p:txBody>
      </p:sp>
    </p:spTree>
    <p:extLst>
      <p:ext uri="{BB962C8B-B14F-4D97-AF65-F5344CB8AC3E}">
        <p14:creationId xmlns:p14="http://schemas.microsoft.com/office/powerpoint/2010/main" val="38925569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3B952-B5D3-B71E-0258-9137B194EDC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8BEFEEC-7FEE-413D-9295-6AD08115A734}"/>
              </a:ext>
            </a:extLst>
          </p:cNvPr>
          <p:cNvSpPr>
            <a:spLocks noGrp="1"/>
          </p:cNvSpPr>
          <p:nvPr>
            <p:ph type="dt" sz="half" idx="10"/>
          </p:nvPr>
        </p:nvSpPr>
        <p:spPr/>
        <p:txBody>
          <a:bodyPr/>
          <a:lstStyle/>
          <a:p>
            <a:fld id="{BD69954F-91E2-46A5-AC4F-BFC5FCB5794A}" type="datetimeFigureOut">
              <a:rPr lang="en-US" smtClean="0"/>
              <a:t>1/7/2025</a:t>
            </a:fld>
            <a:endParaRPr lang="en-US"/>
          </a:p>
        </p:txBody>
      </p:sp>
      <p:sp>
        <p:nvSpPr>
          <p:cNvPr id="4" name="Footer Placeholder 3">
            <a:extLst>
              <a:ext uri="{FF2B5EF4-FFF2-40B4-BE49-F238E27FC236}">
                <a16:creationId xmlns:a16="http://schemas.microsoft.com/office/drawing/2014/main" id="{0785DB17-EA02-C3E2-ACAE-1C5EE87200A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E67EE2F-8ED3-D1A5-5DDE-9EE4E985350C}"/>
              </a:ext>
            </a:extLst>
          </p:cNvPr>
          <p:cNvSpPr>
            <a:spLocks noGrp="1"/>
          </p:cNvSpPr>
          <p:nvPr>
            <p:ph type="sldNum" sz="quarter" idx="12"/>
          </p:nvPr>
        </p:nvSpPr>
        <p:spPr/>
        <p:txBody>
          <a:bodyPr/>
          <a:lstStyle/>
          <a:p>
            <a:fld id="{8D6C2035-5CC5-4C8B-BAD4-AC3B30738AEC}" type="slidenum">
              <a:rPr lang="en-US" smtClean="0"/>
              <a:t>‹#›</a:t>
            </a:fld>
            <a:endParaRPr lang="en-US"/>
          </a:p>
        </p:txBody>
      </p:sp>
    </p:spTree>
    <p:extLst>
      <p:ext uri="{BB962C8B-B14F-4D97-AF65-F5344CB8AC3E}">
        <p14:creationId xmlns:p14="http://schemas.microsoft.com/office/powerpoint/2010/main" val="29018998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42F723-052F-3B67-B6AE-3EFF9ECF85F4}"/>
              </a:ext>
            </a:extLst>
          </p:cNvPr>
          <p:cNvSpPr>
            <a:spLocks noGrp="1"/>
          </p:cNvSpPr>
          <p:nvPr>
            <p:ph type="dt" sz="half" idx="10"/>
          </p:nvPr>
        </p:nvSpPr>
        <p:spPr/>
        <p:txBody>
          <a:bodyPr/>
          <a:lstStyle/>
          <a:p>
            <a:fld id="{BD69954F-91E2-46A5-AC4F-BFC5FCB5794A}" type="datetimeFigureOut">
              <a:rPr lang="en-US" smtClean="0"/>
              <a:t>1/7/2025</a:t>
            </a:fld>
            <a:endParaRPr lang="en-US"/>
          </a:p>
        </p:txBody>
      </p:sp>
      <p:sp>
        <p:nvSpPr>
          <p:cNvPr id="3" name="Footer Placeholder 2">
            <a:extLst>
              <a:ext uri="{FF2B5EF4-FFF2-40B4-BE49-F238E27FC236}">
                <a16:creationId xmlns:a16="http://schemas.microsoft.com/office/drawing/2014/main" id="{5B222A99-44F6-224D-5CD1-A53527D90FE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810D19-B5D2-B119-0B7C-2016BA9F9349}"/>
              </a:ext>
            </a:extLst>
          </p:cNvPr>
          <p:cNvSpPr>
            <a:spLocks noGrp="1"/>
          </p:cNvSpPr>
          <p:nvPr>
            <p:ph type="sldNum" sz="quarter" idx="12"/>
          </p:nvPr>
        </p:nvSpPr>
        <p:spPr/>
        <p:txBody>
          <a:bodyPr/>
          <a:lstStyle/>
          <a:p>
            <a:fld id="{8D6C2035-5CC5-4C8B-BAD4-AC3B30738AEC}" type="slidenum">
              <a:rPr lang="en-US" smtClean="0"/>
              <a:t>‹#›</a:t>
            </a:fld>
            <a:endParaRPr lang="en-US"/>
          </a:p>
        </p:txBody>
      </p:sp>
    </p:spTree>
    <p:extLst>
      <p:ext uri="{BB962C8B-B14F-4D97-AF65-F5344CB8AC3E}">
        <p14:creationId xmlns:p14="http://schemas.microsoft.com/office/powerpoint/2010/main" val="27780832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C9236-C26F-6E98-A1A3-B9B6A1CAE5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F0E19D3-CE3B-D4AC-19CF-40083AC3CCD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85F56CE-C71C-51D5-732E-B14CE2B323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C037E4-C779-60BA-0B4F-A891B122289B}"/>
              </a:ext>
            </a:extLst>
          </p:cNvPr>
          <p:cNvSpPr>
            <a:spLocks noGrp="1"/>
          </p:cNvSpPr>
          <p:nvPr>
            <p:ph type="dt" sz="half" idx="10"/>
          </p:nvPr>
        </p:nvSpPr>
        <p:spPr/>
        <p:txBody>
          <a:bodyPr/>
          <a:lstStyle/>
          <a:p>
            <a:fld id="{BD69954F-91E2-46A5-AC4F-BFC5FCB5794A}" type="datetimeFigureOut">
              <a:rPr lang="en-US" smtClean="0"/>
              <a:t>1/7/2025</a:t>
            </a:fld>
            <a:endParaRPr lang="en-US"/>
          </a:p>
        </p:txBody>
      </p:sp>
      <p:sp>
        <p:nvSpPr>
          <p:cNvPr id="6" name="Footer Placeholder 5">
            <a:extLst>
              <a:ext uri="{FF2B5EF4-FFF2-40B4-BE49-F238E27FC236}">
                <a16:creationId xmlns:a16="http://schemas.microsoft.com/office/drawing/2014/main" id="{5E9D89C9-D427-996D-00A4-A7F946BBA9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2CB341-00FA-2745-F3B9-745A49B2EEFF}"/>
              </a:ext>
            </a:extLst>
          </p:cNvPr>
          <p:cNvSpPr>
            <a:spLocks noGrp="1"/>
          </p:cNvSpPr>
          <p:nvPr>
            <p:ph type="sldNum" sz="quarter" idx="12"/>
          </p:nvPr>
        </p:nvSpPr>
        <p:spPr/>
        <p:txBody>
          <a:bodyPr/>
          <a:lstStyle/>
          <a:p>
            <a:fld id="{8D6C2035-5CC5-4C8B-BAD4-AC3B30738AEC}" type="slidenum">
              <a:rPr lang="en-US" smtClean="0"/>
              <a:t>‹#›</a:t>
            </a:fld>
            <a:endParaRPr lang="en-US"/>
          </a:p>
        </p:txBody>
      </p:sp>
    </p:spTree>
    <p:extLst>
      <p:ext uri="{BB962C8B-B14F-4D97-AF65-F5344CB8AC3E}">
        <p14:creationId xmlns:p14="http://schemas.microsoft.com/office/powerpoint/2010/main" val="35743988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33819-4481-FFBB-9259-30253C33F6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BC900B3-2D92-2C8B-F3F3-C8C7197253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ECCDDF3-F2F2-1ED2-2836-176734CD98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34D1EC-6C54-603B-DBA7-85067EA314F0}"/>
              </a:ext>
            </a:extLst>
          </p:cNvPr>
          <p:cNvSpPr>
            <a:spLocks noGrp="1"/>
          </p:cNvSpPr>
          <p:nvPr>
            <p:ph type="dt" sz="half" idx="10"/>
          </p:nvPr>
        </p:nvSpPr>
        <p:spPr/>
        <p:txBody>
          <a:bodyPr/>
          <a:lstStyle/>
          <a:p>
            <a:fld id="{BD69954F-91E2-46A5-AC4F-BFC5FCB5794A}" type="datetimeFigureOut">
              <a:rPr lang="en-US" smtClean="0"/>
              <a:t>1/7/2025</a:t>
            </a:fld>
            <a:endParaRPr lang="en-US"/>
          </a:p>
        </p:txBody>
      </p:sp>
      <p:sp>
        <p:nvSpPr>
          <p:cNvPr id="6" name="Footer Placeholder 5">
            <a:extLst>
              <a:ext uri="{FF2B5EF4-FFF2-40B4-BE49-F238E27FC236}">
                <a16:creationId xmlns:a16="http://schemas.microsoft.com/office/drawing/2014/main" id="{D5591ABC-8618-D347-DE85-552DD030E5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2CEA98-D431-D12D-BAB2-5B62F92AA398}"/>
              </a:ext>
            </a:extLst>
          </p:cNvPr>
          <p:cNvSpPr>
            <a:spLocks noGrp="1"/>
          </p:cNvSpPr>
          <p:nvPr>
            <p:ph type="sldNum" sz="quarter" idx="12"/>
          </p:nvPr>
        </p:nvSpPr>
        <p:spPr/>
        <p:txBody>
          <a:bodyPr/>
          <a:lstStyle/>
          <a:p>
            <a:fld id="{8D6C2035-5CC5-4C8B-BAD4-AC3B30738AEC}" type="slidenum">
              <a:rPr lang="en-US" smtClean="0"/>
              <a:t>‹#›</a:t>
            </a:fld>
            <a:endParaRPr lang="en-US"/>
          </a:p>
        </p:txBody>
      </p:sp>
    </p:spTree>
    <p:extLst>
      <p:ext uri="{BB962C8B-B14F-4D97-AF65-F5344CB8AC3E}">
        <p14:creationId xmlns:p14="http://schemas.microsoft.com/office/powerpoint/2010/main" val="13479297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E36A4-73BF-4984-0772-838E3A1A3D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C32F25-EE86-E8F3-63F4-8076455E267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6DED4A-DDF7-17E9-B50F-44C01317DD90}"/>
              </a:ext>
            </a:extLst>
          </p:cNvPr>
          <p:cNvSpPr>
            <a:spLocks noGrp="1"/>
          </p:cNvSpPr>
          <p:nvPr>
            <p:ph type="dt" sz="half" idx="10"/>
          </p:nvPr>
        </p:nvSpPr>
        <p:spPr/>
        <p:txBody>
          <a:bodyPr/>
          <a:lstStyle/>
          <a:p>
            <a:fld id="{BD69954F-91E2-46A5-AC4F-BFC5FCB5794A}" type="datetimeFigureOut">
              <a:rPr lang="en-US" smtClean="0"/>
              <a:t>1/7/2025</a:t>
            </a:fld>
            <a:endParaRPr lang="en-US"/>
          </a:p>
        </p:txBody>
      </p:sp>
      <p:sp>
        <p:nvSpPr>
          <p:cNvPr id="5" name="Footer Placeholder 4">
            <a:extLst>
              <a:ext uri="{FF2B5EF4-FFF2-40B4-BE49-F238E27FC236}">
                <a16:creationId xmlns:a16="http://schemas.microsoft.com/office/drawing/2014/main" id="{81FBEBED-1CBB-4BEA-2DF0-07A639544C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AB88AE-3CB1-28D6-1E51-82CE2C91CF48}"/>
              </a:ext>
            </a:extLst>
          </p:cNvPr>
          <p:cNvSpPr>
            <a:spLocks noGrp="1"/>
          </p:cNvSpPr>
          <p:nvPr>
            <p:ph type="sldNum" sz="quarter" idx="12"/>
          </p:nvPr>
        </p:nvSpPr>
        <p:spPr/>
        <p:txBody>
          <a:bodyPr/>
          <a:lstStyle/>
          <a:p>
            <a:fld id="{8D6C2035-5CC5-4C8B-BAD4-AC3B30738AEC}" type="slidenum">
              <a:rPr lang="en-US" smtClean="0"/>
              <a:t>‹#›</a:t>
            </a:fld>
            <a:endParaRPr lang="en-US"/>
          </a:p>
        </p:txBody>
      </p:sp>
    </p:spTree>
    <p:extLst>
      <p:ext uri="{BB962C8B-B14F-4D97-AF65-F5344CB8AC3E}">
        <p14:creationId xmlns:p14="http://schemas.microsoft.com/office/powerpoint/2010/main" val="1570257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nts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6CEA765-CC29-43EC-AF03-FE5FACC123A6}"/>
              </a:ext>
            </a:extLst>
          </p:cNvPr>
          <p:cNvSpPr txBox="1"/>
          <p:nvPr userDrawn="1"/>
        </p:nvSpPr>
        <p:spPr>
          <a:xfrm>
            <a:off x="9320981" y="6233652"/>
            <a:ext cx="234990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100" normalizeH="0" baseline="0" noProof="0" dirty="0">
                <a:ln>
                  <a:noFill/>
                </a:ln>
                <a:solidFill>
                  <a:srgbClr val="00695E"/>
                </a:solidFill>
                <a:effectLst/>
                <a:uLnTx/>
                <a:uFillTx/>
                <a:latin typeface="Ubuntu" panose="020B0504030602030204" pitchFamily="34" charset="0"/>
                <a:ea typeface="+mn-ea"/>
                <a:cs typeface="+mn-cs"/>
              </a:rPr>
              <a:t>ATHLETE LEADERSHIP</a:t>
            </a:r>
          </a:p>
        </p:txBody>
      </p:sp>
      <p:grpSp>
        <p:nvGrpSpPr>
          <p:cNvPr id="7" name="Group 6">
            <a:extLst>
              <a:ext uri="{FF2B5EF4-FFF2-40B4-BE49-F238E27FC236}">
                <a16:creationId xmlns:a16="http://schemas.microsoft.com/office/drawing/2014/main" id="{C674C508-E0F3-484B-9952-DDB7650C52FA}"/>
              </a:ext>
            </a:extLst>
          </p:cNvPr>
          <p:cNvGrpSpPr/>
          <p:nvPr userDrawn="1"/>
        </p:nvGrpSpPr>
        <p:grpSpPr>
          <a:xfrm>
            <a:off x="-25400" y="982606"/>
            <a:ext cx="4892788" cy="4892788"/>
            <a:chOff x="-165099" y="1638300"/>
            <a:chExt cx="4892788" cy="4892788"/>
          </a:xfrm>
          <a:solidFill>
            <a:srgbClr val="00695E"/>
          </a:solidFill>
        </p:grpSpPr>
        <p:sp>
          <p:nvSpPr>
            <p:cNvPr id="8" name="Rectangle 7">
              <a:extLst>
                <a:ext uri="{FF2B5EF4-FFF2-40B4-BE49-F238E27FC236}">
                  <a16:creationId xmlns:a16="http://schemas.microsoft.com/office/drawing/2014/main" id="{E9B01250-E6B4-4901-8449-EBBF54535BF2}"/>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Ubuntu Light"/>
                <a:ea typeface="+mn-ea"/>
                <a:cs typeface="+mn-cs"/>
              </a:endParaRPr>
            </a:p>
          </p:txBody>
        </p:sp>
        <p:sp>
          <p:nvSpPr>
            <p:cNvPr id="9" name="Oval 8">
              <a:extLst>
                <a:ext uri="{FF2B5EF4-FFF2-40B4-BE49-F238E27FC236}">
                  <a16:creationId xmlns:a16="http://schemas.microsoft.com/office/drawing/2014/main" id="{59F8D64A-ADA5-41C3-947B-2BF0F82A4876}"/>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Ubuntu Light"/>
                <a:ea typeface="+mn-ea"/>
                <a:cs typeface="+mn-cs"/>
              </a:endParaRPr>
            </a:p>
          </p:txBody>
        </p:sp>
      </p:grpSp>
      <p:sp>
        <p:nvSpPr>
          <p:cNvPr id="3" name="Text Placeholder 2">
            <a:extLst>
              <a:ext uri="{FF2B5EF4-FFF2-40B4-BE49-F238E27FC236}">
                <a16:creationId xmlns:a16="http://schemas.microsoft.com/office/drawing/2014/main" id="{AE04DB36-B4D1-4673-A8A9-5D5CE8886001}"/>
              </a:ext>
            </a:extLst>
          </p:cNvPr>
          <p:cNvSpPr>
            <a:spLocks noGrp="1"/>
          </p:cNvSpPr>
          <p:nvPr>
            <p:ph type="body" sz="quarter" idx="11"/>
          </p:nvPr>
        </p:nvSpPr>
        <p:spPr>
          <a:xfrm>
            <a:off x="6589760" y="3088480"/>
            <a:ext cx="4892788" cy="604837"/>
          </a:xfrm>
        </p:spPr>
        <p:txBody>
          <a:bodyPr>
            <a:noAutofit/>
          </a:bodyPr>
          <a:lstStyle>
            <a:lvl1pPr marL="0" indent="0" algn="r">
              <a:buNone/>
              <a:defRPr sz="4400" b="1">
                <a:solidFill>
                  <a:srgbClr val="00695E"/>
                </a:solidFill>
              </a:defRPr>
            </a:lvl1pPr>
          </a:lstStyle>
          <a:p>
            <a:pPr lvl="0"/>
            <a:endParaRPr lang="en-US" dirty="0"/>
          </a:p>
        </p:txBody>
      </p:sp>
      <p:sp>
        <p:nvSpPr>
          <p:cNvPr id="5" name="Text Placeholder 4">
            <a:extLst>
              <a:ext uri="{FF2B5EF4-FFF2-40B4-BE49-F238E27FC236}">
                <a16:creationId xmlns:a16="http://schemas.microsoft.com/office/drawing/2014/main" id="{F4838FE1-9D47-4B32-AF42-A6BEE24F01D3}"/>
              </a:ext>
            </a:extLst>
          </p:cNvPr>
          <p:cNvSpPr>
            <a:spLocks noGrp="1"/>
          </p:cNvSpPr>
          <p:nvPr>
            <p:ph type="body" sz="quarter" idx="12"/>
          </p:nvPr>
        </p:nvSpPr>
        <p:spPr>
          <a:xfrm>
            <a:off x="8957188" y="2681644"/>
            <a:ext cx="2525360" cy="442912"/>
          </a:xfrm>
        </p:spPr>
        <p:txBody>
          <a:bodyPr>
            <a:normAutofit/>
          </a:bodyPr>
          <a:lstStyle>
            <a:lvl1pPr marL="0" indent="0" algn="r">
              <a:buNone/>
              <a:defRPr sz="2000">
                <a:solidFill>
                  <a:srgbClr val="00695E"/>
                </a:solidFill>
              </a:defRPr>
            </a:lvl1pPr>
          </a:lstStyle>
          <a:p>
            <a:pPr lvl="0"/>
            <a:endParaRPr lang="en-US" dirty="0"/>
          </a:p>
        </p:txBody>
      </p:sp>
    </p:spTree>
    <p:extLst>
      <p:ext uri="{BB962C8B-B14F-4D97-AF65-F5344CB8AC3E}">
        <p14:creationId xmlns:p14="http://schemas.microsoft.com/office/powerpoint/2010/main" val="42590338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ABD22B0-DFAA-18CD-7F9A-0F8E362AD88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814C539-3A13-BD43-1AF0-A9BEFB57ED9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FB7D12-28E8-F143-1FA1-15B5B9DEBD85}"/>
              </a:ext>
            </a:extLst>
          </p:cNvPr>
          <p:cNvSpPr>
            <a:spLocks noGrp="1"/>
          </p:cNvSpPr>
          <p:nvPr>
            <p:ph type="dt" sz="half" idx="10"/>
          </p:nvPr>
        </p:nvSpPr>
        <p:spPr/>
        <p:txBody>
          <a:bodyPr/>
          <a:lstStyle/>
          <a:p>
            <a:fld id="{BD69954F-91E2-46A5-AC4F-BFC5FCB5794A}" type="datetimeFigureOut">
              <a:rPr lang="en-US" smtClean="0"/>
              <a:t>1/7/2025</a:t>
            </a:fld>
            <a:endParaRPr lang="en-US"/>
          </a:p>
        </p:txBody>
      </p:sp>
      <p:sp>
        <p:nvSpPr>
          <p:cNvPr id="5" name="Footer Placeholder 4">
            <a:extLst>
              <a:ext uri="{FF2B5EF4-FFF2-40B4-BE49-F238E27FC236}">
                <a16:creationId xmlns:a16="http://schemas.microsoft.com/office/drawing/2014/main" id="{B5EB43F2-7D86-79DC-EBB4-C17D2E3D39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5F7332-9CA5-1A08-7EE6-A490A6B48B47}"/>
              </a:ext>
            </a:extLst>
          </p:cNvPr>
          <p:cNvSpPr>
            <a:spLocks noGrp="1"/>
          </p:cNvSpPr>
          <p:nvPr>
            <p:ph type="sldNum" sz="quarter" idx="12"/>
          </p:nvPr>
        </p:nvSpPr>
        <p:spPr/>
        <p:txBody>
          <a:bodyPr/>
          <a:lstStyle/>
          <a:p>
            <a:fld id="{8D6C2035-5CC5-4C8B-BAD4-AC3B30738AEC}" type="slidenum">
              <a:rPr lang="en-US" smtClean="0"/>
              <a:t>‹#›</a:t>
            </a:fld>
            <a:endParaRPr lang="en-US"/>
          </a:p>
        </p:txBody>
      </p:sp>
    </p:spTree>
    <p:extLst>
      <p:ext uri="{BB962C8B-B14F-4D97-AF65-F5344CB8AC3E}">
        <p14:creationId xmlns:p14="http://schemas.microsoft.com/office/powerpoint/2010/main" val="1498774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slide">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6CEA765-CC29-43EC-AF03-FE5FACC123A6}"/>
              </a:ext>
            </a:extLst>
          </p:cNvPr>
          <p:cNvSpPr txBox="1"/>
          <p:nvPr userDrawn="1"/>
        </p:nvSpPr>
        <p:spPr>
          <a:xfrm>
            <a:off x="9320981" y="6233652"/>
            <a:ext cx="234990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100" normalizeH="0" baseline="0" noProof="0" dirty="0">
                <a:ln>
                  <a:noFill/>
                </a:ln>
                <a:solidFill>
                  <a:srgbClr val="00695E"/>
                </a:solidFill>
                <a:effectLst/>
                <a:uLnTx/>
                <a:uFillTx/>
                <a:latin typeface="Ubuntu" panose="020B0504030602030204" pitchFamily="34" charset="0"/>
                <a:ea typeface="+mn-ea"/>
                <a:cs typeface="+mn-cs"/>
              </a:rPr>
              <a:t>ATHLETE LEADERSHIP</a:t>
            </a:r>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316571"/>
            <a:ext cx="9610725" cy="581025"/>
          </a:xfrm>
        </p:spPr>
        <p:txBody>
          <a:bodyPr>
            <a:noAutofit/>
          </a:bodyPr>
          <a:lstStyle>
            <a:lvl1pPr marL="0" indent="0">
              <a:buNone/>
              <a:defRPr sz="3600">
                <a:latin typeface="+mj-lt"/>
              </a:defRPr>
            </a:lvl1pPr>
          </a:lstStyle>
          <a:p>
            <a:pPr lvl="0"/>
            <a:r>
              <a:rPr lang="en-US" dirty="0"/>
              <a:t>Title</a:t>
            </a:r>
          </a:p>
        </p:txBody>
      </p:sp>
      <p:sp>
        <p:nvSpPr>
          <p:cNvPr id="14" name="Text Placeholder 13">
            <a:extLst>
              <a:ext uri="{FF2B5EF4-FFF2-40B4-BE49-F238E27FC236}">
                <a16:creationId xmlns:a16="http://schemas.microsoft.com/office/drawing/2014/main" id="{6A594284-69EF-4DEC-B420-A3DC797B72AC}"/>
              </a:ext>
            </a:extLst>
          </p:cNvPr>
          <p:cNvSpPr>
            <a:spLocks noGrp="1"/>
          </p:cNvSpPr>
          <p:nvPr>
            <p:ph type="body" sz="quarter" idx="11" hasCustomPrompt="1"/>
          </p:nvPr>
        </p:nvSpPr>
        <p:spPr>
          <a:xfrm>
            <a:off x="628650" y="897596"/>
            <a:ext cx="9591675" cy="581025"/>
          </a:xfrm>
        </p:spPr>
        <p:txBody>
          <a:bodyPr>
            <a:noAutofit/>
          </a:bodyPr>
          <a:lstStyle>
            <a:lvl1pPr marL="0" indent="0">
              <a:buNone/>
              <a:defRPr sz="3200" b="1">
                <a:solidFill>
                  <a:srgbClr val="179984"/>
                </a:solidFill>
                <a:latin typeface="+mj-lt"/>
              </a:defRPr>
            </a:lvl1pPr>
          </a:lstStyle>
          <a:p>
            <a:pPr lvl="0"/>
            <a:r>
              <a:rPr lang="en-US" dirty="0"/>
              <a:t>Subtitle</a:t>
            </a:r>
          </a:p>
        </p:txBody>
      </p:sp>
      <p:sp>
        <p:nvSpPr>
          <p:cNvPr id="16" name="Text Placeholder 15">
            <a:extLst>
              <a:ext uri="{FF2B5EF4-FFF2-40B4-BE49-F238E27FC236}">
                <a16:creationId xmlns:a16="http://schemas.microsoft.com/office/drawing/2014/main" id="{BF4FFF77-2D3E-4262-8095-12A64B404797}"/>
              </a:ext>
            </a:extLst>
          </p:cNvPr>
          <p:cNvSpPr>
            <a:spLocks noGrp="1"/>
          </p:cNvSpPr>
          <p:nvPr>
            <p:ph type="body" sz="quarter" idx="12" hasCustomPrompt="1"/>
          </p:nvPr>
        </p:nvSpPr>
        <p:spPr>
          <a:xfrm>
            <a:off x="628650" y="1962150"/>
            <a:ext cx="9772650" cy="3400425"/>
          </a:xfrm>
        </p:spPr>
        <p:txBody>
          <a:bodyPr>
            <a:normAutofit/>
          </a:bodyPr>
          <a:lstStyle>
            <a:lvl1pPr marL="0" indent="0">
              <a:lnSpc>
                <a:spcPct val="110000"/>
              </a:lnSpc>
              <a:spcBef>
                <a:spcPts val="0"/>
              </a:spcBef>
              <a:buNone/>
              <a:defRPr sz="2800"/>
            </a:lvl1pPr>
          </a:lstStyle>
          <a:p>
            <a:pPr lvl="0"/>
            <a:r>
              <a:rPr lang="en-US" dirty="0"/>
              <a:t>Text</a:t>
            </a:r>
          </a:p>
        </p:txBody>
      </p:sp>
    </p:spTree>
    <p:extLst>
      <p:ext uri="{BB962C8B-B14F-4D97-AF65-F5344CB8AC3E}">
        <p14:creationId xmlns:p14="http://schemas.microsoft.com/office/powerpoint/2010/main" val="809050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General slide">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6CEA765-CC29-43EC-AF03-FE5FACC123A6}"/>
              </a:ext>
            </a:extLst>
          </p:cNvPr>
          <p:cNvSpPr txBox="1"/>
          <p:nvPr userDrawn="1"/>
        </p:nvSpPr>
        <p:spPr>
          <a:xfrm>
            <a:off x="9320981" y="6233652"/>
            <a:ext cx="234990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100" normalizeH="0" baseline="0" noProof="0" dirty="0">
                <a:ln>
                  <a:noFill/>
                </a:ln>
                <a:solidFill>
                  <a:srgbClr val="00695E"/>
                </a:solidFill>
                <a:effectLst/>
                <a:uLnTx/>
                <a:uFillTx/>
                <a:latin typeface="Ubuntu" panose="020B0504030602030204" pitchFamily="34" charset="0"/>
                <a:ea typeface="+mn-ea"/>
                <a:cs typeface="+mn-cs"/>
              </a:rPr>
              <a:t>ATHLETE LEADERSHIP</a:t>
            </a:r>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316572"/>
            <a:ext cx="9610725" cy="378754"/>
          </a:xfrm>
        </p:spPr>
        <p:txBody>
          <a:bodyPr>
            <a:noAutofit/>
          </a:bodyPr>
          <a:lstStyle>
            <a:lvl1pPr marL="0" indent="0">
              <a:lnSpc>
                <a:spcPct val="100000"/>
              </a:lnSpc>
              <a:buNone/>
              <a:defRPr sz="2400">
                <a:solidFill>
                  <a:schemeClr val="tx1">
                    <a:lumMod val="50000"/>
                    <a:lumOff val="50000"/>
                  </a:schemeClr>
                </a:solidFill>
                <a:latin typeface="+mj-lt"/>
              </a:defRPr>
            </a:lvl1pPr>
          </a:lstStyle>
          <a:p>
            <a:pPr lvl="0"/>
            <a:r>
              <a:rPr lang="en-US" dirty="0"/>
              <a:t>Title</a:t>
            </a:r>
          </a:p>
        </p:txBody>
      </p:sp>
      <p:sp>
        <p:nvSpPr>
          <p:cNvPr id="14" name="Text Placeholder 13">
            <a:extLst>
              <a:ext uri="{FF2B5EF4-FFF2-40B4-BE49-F238E27FC236}">
                <a16:creationId xmlns:a16="http://schemas.microsoft.com/office/drawing/2014/main" id="{6A594284-69EF-4DEC-B420-A3DC797B72AC}"/>
              </a:ext>
            </a:extLst>
          </p:cNvPr>
          <p:cNvSpPr>
            <a:spLocks noGrp="1"/>
          </p:cNvSpPr>
          <p:nvPr>
            <p:ph type="body" sz="quarter" idx="11" hasCustomPrompt="1"/>
          </p:nvPr>
        </p:nvSpPr>
        <p:spPr>
          <a:xfrm>
            <a:off x="628650" y="712319"/>
            <a:ext cx="9591675" cy="378754"/>
          </a:xfrm>
        </p:spPr>
        <p:txBody>
          <a:bodyPr>
            <a:noAutofit/>
          </a:bodyPr>
          <a:lstStyle>
            <a:lvl1pPr marL="0" indent="0">
              <a:lnSpc>
                <a:spcPct val="100000"/>
              </a:lnSpc>
              <a:buNone/>
              <a:defRPr sz="2400" b="1">
                <a:solidFill>
                  <a:srgbClr val="179984"/>
                </a:solidFill>
                <a:latin typeface="+mj-lt"/>
              </a:defRPr>
            </a:lvl1pPr>
          </a:lstStyle>
          <a:p>
            <a:pPr lvl="0"/>
            <a:r>
              <a:rPr lang="en-US" dirty="0"/>
              <a:t>Subtitle</a:t>
            </a:r>
          </a:p>
        </p:txBody>
      </p:sp>
      <p:sp>
        <p:nvSpPr>
          <p:cNvPr id="16" name="Text Placeholder 15">
            <a:extLst>
              <a:ext uri="{FF2B5EF4-FFF2-40B4-BE49-F238E27FC236}">
                <a16:creationId xmlns:a16="http://schemas.microsoft.com/office/drawing/2014/main" id="{BF4FFF77-2D3E-4262-8095-12A64B404797}"/>
              </a:ext>
            </a:extLst>
          </p:cNvPr>
          <p:cNvSpPr>
            <a:spLocks noGrp="1"/>
          </p:cNvSpPr>
          <p:nvPr>
            <p:ph type="body" sz="quarter" idx="12" hasCustomPrompt="1"/>
          </p:nvPr>
        </p:nvSpPr>
        <p:spPr>
          <a:xfrm>
            <a:off x="628650" y="1962150"/>
            <a:ext cx="9772650" cy="3400425"/>
          </a:xfrm>
        </p:spPr>
        <p:txBody>
          <a:bodyPr>
            <a:normAutofit/>
          </a:bodyPr>
          <a:lstStyle>
            <a:lvl1pPr marL="0" indent="0">
              <a:lnSpc>
                <a:spcPct val="110000"/>
              </a:lnSpc>
              <a:spcBef>
                <a:spcPts val="0"/>
              </a:spcBef>
              <a:buNone/>
              <a:defRPr sz="2800"/>
            </a:lvl1pPr>
          </a:lstStyle>
          <a:p>
            <a:pPr lvl="0"/>
            <a:r>
              <a:rPr lang="en-US" dirty="0"/>
              <a:t>Text</a:t>
            </a:r>
          </a:p>
        </p:txBody>
      </p:sp>
    </p:spTree>
    <p:extLst>
      <p:ext uri="{BB962C8B-B14F-4D97-AF65-F5344CB8AC3E}">
        <p14:creationId xmlns:p14="http://schemas.microsoft.com/office/powerpoint/2010/main" val="2887597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nts">
    <p:bg>
      <p:bgPr>
        <a:solidFill>
          <a:schemeClr val="bg1"/>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1767BAE-8A6B-4245-8072-DC7D45914492}"/>
              </a:ext>
            </a:extLst>
          </p:cNvPr>
          <p:cNvSpPr>
            <a:spLocks noGrp="1"/>
          </p:cNvSpPr>
          <p:nvPr>
            <p:ph type="pic" sz="quarter" idx="12"/>
          </p:nvPr>
        </p:nvSpPr>
        <p:spPr>
          <a:xfrm>
            <a:off x="2428875" y="1638300"/>
            <a:ext cx="9829800" cy="4892675"/>
          </a:xfrm>
        </p:spPr>
        <p:txBody>
          <a:bodyPr/>
          <a:lstStyle/>
          <a:p>
            <a:endParaRPr lang="en-US" dirty="0"/>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536016"/>
            <a:ext cx="9610725" cy="581025"/>
          </a:xfrm>
        </p:spPr>
        <p:txBody>
          <a:bodyPr>
            <a:noAutofit/>
          </a:bodyPr>
          <a:lstStyle>
            <a:lvl1pPr marL="0" indent="0" algn="l">
              <a:buNone/>
              <a:defRPr sz="3600" b="1">
                <a:solidFill>
                  <a:schemeClr val="accent2"/>
                </a:solidFill>
                <a:latin typeface="+mn-lt"/>
              </a:defRPr>
            </a:lvl1pPr>
          </a:lstStyle>
          <a:p>
            <a:pPr lvl="0"/>
            <a:r>
              <a:rPr lang="en-US" dirty="0"/>
              <a:t>Title</a:t>
            </a:r>
          </a:p>
        </p:txBody>
      </p:sp>
      <p:pic>
        <p:nvPicPr>
          <p:cNvPr id="22" name="Picture 21" descr="Text&#10;&#10;Description automatically generated">
            <a:extLst>
              <a:ext uri="{FF2B5EF4-FFF2-40B4-BE49-F238E27FC236}">
                <a16:creationId xmlns:a16="http://schemas.microsoft.com/office/drawing/2014/main" id="{65E0366C-219D-4F6C-A98A-6EBBF0FF07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44075" y="518668"/>
            <a:ext cx="1750317" cy="615719"/>
          </a:xfrm>
          <a:prstGeom prst="rect">
            <a:avLst/>
          </a:prstGeom>
        </p:spPr>
      </p:pic>
    </p:spTree>
    <p:extLst>
      <p:ext uri="{BB962C8B-B14F-4D97-AF65-F5344CB8AC3E}">
        <p14:creationId xmlns:p14="http://schemas.microsoft.com/office/powerpoint/2010/main" val="3965798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estions">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49A8685-21A9-447D-943C-17D541644DCF}"/>
              </a:ext>
            </a:extLst>
          </p:cNvPr>
          <p:cNvSpPr txBox="1"/>
          <p:nvPr userDrawn="1"/>
        </p:nvSpPr>
        <p:spPr>
          <a:xfrm>
            <a:off x="9320981" y="6233652"/>
            <a:ext cx="234990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100" normalizeH="0" baseline="0" noProof="0" dirty="0">
                <a:ln>
                  <a:noFill/>
                </a:ln>
                <a:solidFill>
                  <a:srgbClr val="00695E"/>
                </a:solidFill>
                <a:effectLst/>
                <a:uLnTx/>
                <a:uFillTx/>
                <a:latin typeface="Ubuntu" panose="020B0504030602030204" pitchFamily="34" charset="0"/>
                <a:ea typeface="+mn-ea"/>
                <a:cs typeface="+mn-cs"/>
              </a:rPr>
              <a:t>ATHLETE LEADERSHIP</a:t>
            </a:r>
          </a:p>
        </p:txBody>
      </p:sp>
      <p:sp>
        <p:nvSpPr>
          <p:cNvPr id="8" name="TextBox 7">
            <a:extLst>
              <a:ext uri="{FF2B5EF4-FFF2-40B4-BE49-F238E27FC236}">
                <a16:creationId xmlns:a16="http://schemas.microsoft.com/office/drawing/2014/main" id="{79C82241-D7BD-45C9-A845-0538A7795C11}"/>
              </a:ext>
            </a:extLst>
          </p:cNvPr>
          <p:cNvSpPr txBox="1"/>
          <p:nvPr userDrawn="1"/>
        </p:nvSpPr>
        <p:spPr>
          <a:xfrm>
            <a:off x="1071716" y="1769806"/>
            <a:ext cx="525042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Ubuntu" panose="020B0504030602030204" pitchFamily="34" charset="0"/>
                <a:ea typeface="+mn-ea"/>
                <a:cs typeface="+mn-cs"/>
              </a:rPr>
              <a:t>Questions?</a:t>
            </a:r>
          </a:p>
        </p:txBody>
      </p:sp>
    </p:spTree>
    <p:extLst>
      <p:ext uri="{BB962C8B-B14F-4D97-AF65-F5344CB8AC3E}">
        <p14:creationId xmlns:p14="http://schemas.microsoft.com/office/powerpoint/2010/main" val="29857964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tra">
    <p:spTree>
      <p:nvGrpSpPr>
        <p:cNvPr id="1" name=""/>
        <p:cNvGrpSpPr/>
        <p:nvPr/>
      </p:nvGrpSpPr>
      <p:grpSpPr>
        <a:xfrm>
          <a:off x="0" y="0"/>
          <a:ext cx="0" cy="0"/>
          <a:chOff x="0" y="0"/>
          <a:chExt cx="0" cy="0"/>
        </a:xfrm>
      </p:grpSpPr>
      <p:pic>
        <p:nvPicPr>
          <p:cNvPr id="7" name="Picture 16">
            <a:extLst>
              <a:ext uri="{FF2B5EF4-FFF2-40B4-BE49-F238E27FC236}">
                <a16:creationId xmlns:a16="http://schemas.microsoft.com/office/drawing/2014/main" id="{2835C92D-E5B8-41EA-ADAD-BE973996A7D6}"/>
              </a:ext>
            </a:extLst>
          </p:cNvPr>
          <p:cNvPicPr>
            <a:picLocks noChangeAspect="1"/>
          </p:cNvPicPr>
          <p:nvPr userDrawn="1"/>
        </p:nvPicPr>
        <p:blipFill>
          <a:blip r:embed="rId2"/>
          <a:stretch>
            <a:fillRect/>
          </a:stretch>
        </p:blipFill>
        <p:spPr>
          <a:xfrm>
            <a:off x="1584396" y="440288"/>
            <a:ext cx="2167000" cy="133582"/>
          </a:xfrm>
          <a:prstGeom prst="rect">
            <a:avLst/>
          </a:prstGeom>
        </p:spPr>
      </p:pic>
      <p:pic>
        <p:nvPicPr>
          <p:cNvPr id="8" name="Picture 1">
            <a:extLst>
              <a:ext uri="{FF2B5EF4-FFF2-40B4-BE49-F238E27FC236}">
                <a16:creationId xmlns:a16="http://schemas.microsoft.com/office/drawing/2014/main" id="{00319023-64F7-46C2-A150-219C22B85B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5048" y="38100"/>
            <a:ext cx="1389348" cy="1389348"/>
          </a:xfrm>
          <a:prstGeom prst="rect">
            <a:avLst/>
          </a:prstGeom>
        </p:spPr>
      </p:pic>
      <p:pic>
        <p:nvPicPr>
          <p:cNvPr id="9" name="Picture 17">
            <a:extLst>
              <a:ext uri="{FF2B5EF4-FFF2-40B4-BE49-F238E27FC236}">
                <a16:creationId xmlns:a16="http://schemas.microsoft.com/office/drawing/2014/main" id="{8331B1DF-448C-49C4-A805-45061211475C}"/>
              </a:ext>
            </a:extLst>
          </p:cNvPr>
          <p:cNvPicPr>
            <a:picLocks noChangeAspect="1"/>
          </p:cNvPicPr>
          <p:nvPr userDrawn="1"/>
        </p:nvPicPr>
        <p:blipFill>
          <a:blip r:embed="rId4"/>
          <a:stretch>
            <a:fillRect/>
          </a:stretch>
        </p:blipFill>
        <p:spPr>
          <a:xfrm>
            <a:off x="10923534" y="282615"/>
            <a:ext cx="877942" cy="877942"/>
          </a:xfrm>
          <a:prstGeom prst="rect">
            <a:avLst/>
          </a:prstGeom>
        </p:spPr>
      </p:pic>
    </p:spTree>
    <p:extLst>
      <p:ext uri="{BB962C8B-B14F-4D97-AF65-F5344CB8AC3E}">
        <p14:creationId xmlns:p14="http://schemas.microsoft.com/office/powerpoint/2010/main" val="1227140738"/>
      </p:ext>
    </p:extLst>
  </p:cSld>
  <p:clrMapOvr>
    <a:masterClrMapping/>
  </p:clrMapOvr>
  <p:extLst>
    <p:ext uri="{DCECCB84-F9BA-43D5-87BE-67443E8EF086}">
      <p15:sldGuideLst xmlns:p15="http://schemas.microsoft.com/office/powerpoint/2012/main">
        <p15:guide id="1" orient="horz" pos="360">
          <p15:clr>
            <a:srgbClr val="FBAE40"/>
          </p15:clr>
        </p15:guide>
        <p15:guide id="2" orient="horz" pos="288">
          <p15:clr>
            <a:srgbClr val="FBAE40"/>
          </p15:clr>
        </p15:guide>
        <p15:guide id="3" pos="40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E236BA10-0EB7-97DE-C98C-C06D995118CF}"/>
              </a:ext>
            </a:extLst>
          </p:cNvPr>
          <p:cNvPicPr>
            <a:picLocks noChangeAspect="1"/>
          </p:cNvPicPr>
          <p:nvPr userDrawn="1"/>
        </p:nvPicPr>
        <p:blipFill rotWithShape="1">
          <a:blip r:embed="rId2"/>
          <a:srcRect t="7522" b="7522"/>
          <a:stretch/>
        </p:blipFill>
        <p:spPr>
          <a:xfrm>
            <a:off x="0" y="0"/>
            <a:ext cx="12192000" cy="6858000"/>
          </a:xfrm>
          <a:prstGeom prst="rect">
            <a:avLst/>
          </a:prstGeom>
        </p:spPr>
      </p:pic>
      <p:pic>
        <p:nvPicPr>
          <p:cNvPr id="7" name="Picture 6">
            <a:extLst>
              <a:ext uri="{FF2B5EF4-FFF2-40B4-BE49-F238E27FC236}">
                <a16:creationId xmlns:a16="http://schemas.microsoft.com/office/drawing/2014/main" id="{463884DF-286C-0D1D-DDFC-DD11E0A5290B}"/>
              </a:ext>
            </a:extLst>
          </p:cNvPr>
          <p:cNvPicPr>
            <a:picLocks noChangeAspect="1"/>
          </p:cNvPicPr>
          <p:nvPr userDrawn="1"/>
        </p:nvPicPr>
        <p:blipFill>
          <a:blip r:embed="rId3"/>
          <a:stretch>
            <a:fillRect/>
          </a:stretch>
        </p:blipFill>
        <p:spPr>
          <a:xfrm>
            <a:off x="9672793" y="344961"/>
            <a:ext cx="1965794" cy="687426"/>
          </a:xfrm>
          <a:prstGeom prst="rect">
            <a:avLst/>
          </a:prstGeom>
        </p:spPr>
      </p:pic>
      <p:sp>
        <p:nvSpPr>
          <p:cNvPr id="8" name="Text Placeholder 2">
            <a:extLst>
              <a:ext uri="{FF2B5EF4-FFF2-40B4-BE49-F238E27FC236}">
                <a16:creationId xmlns:a16="http://schemas.microsoft.com/office/drawing/2014/main" id="{ABEB7318-B73A-0711-646F-71EE2DE816FA}"/>
              </a:ext>
            </a:extLst>
          </p:cNvPr>
          <p:cNvSpPr>
            <a:spLocks noGrp="1"/>
          </p:cNvSpPr>
          <p:nvPr>
            <p:ph type="body" sz="quarter" idx="10" hasCustomPrompt="1"/>
          </p:nvPr>
        </p:nvSpPr>
        <p:spPr>
          <a:xfrm>
            <a:off x="800100" y="962025"/>
            <a:ext cx="6572250" cy="687426"/>
          </a:xfrm>
        </p:spPr>
        <p:txBody>
          <a:bodyPr>
            <a:normAutofit/>
          </a:bodyPr>
          <a:lstStyle>
            <a:lvl1pPr marL="0" indent="0">
              <a:buNone/>
              <a:defRPr sz="4400" b="1">
                <a:solidFill>
                  <a:schemeClr val="bg1"/>
                </a:solidFill>
                <a:latin typeface="+mj-lt"/>
              </a:defRPr>
            </a:lvl1pPr>
          </a:lstStyle>
          <a:p>
            <a:pPr lvl="0"/>
            <a:r>
              <a:rPr lang="en-US" dirty="0"/>
              <a:t>Title</a:t>
            </a:r>
          </a:p>
        </p:txBody>
      </p:sp>
      <p:sp>
        <p:nvSpPr>
          <p:cNvPr id="9" name="Text Placeholder 4">
            <a:extLst>
              <a:ext uri="{FF2B5EF4-FFF2-40B4-BE49-F238E27FC236}">
                <a16:creationId xmlns:a16="http://schemas.microsoft.com/office/drawing/2014/main" id="{30540805-AE8F-F58D-9DE8-CECB5F34C2B4}"/>
              </a:ext>
            </a:extLst>
          </p:cNvPr>
          <p:cNvSpPr>
            <a:spLocks noGrp="1"/>
          </p:cNvSpPr>
          <p:nvPr>
            <p:ph type="body" sz="quarter" idx="11" hasCustomPrompt="1"/>
          </p:nvPr>
        </p:nvSpPr>
        <p:spPr>
          <a:xfrm>
            <a:off x="819150" y="2552700"/>
            <a:ext cx="9410700" cy="571500"/>
          </a:xfrm>
        </p:spPr>
        <p:txBody>
          <a:bodyPr/>
          <a:lstStyle>
            <a:lvl1pPr marL="0" indent="0">
              <a:buNone/>
              <a:defRPr b="0">
                <a:solidFill>
                  <a:schemeClr val="bg1"/>
                </a:solidFill>
              </a:defRPr>
            </a:lvl1pPr>
          </a:lstStyle>
          <a:p>
            <a:pPr lvl="0"/>
            <a:r>
              <a:rPr lang="en-US" dirty="0"/>
              <a:t>Lesson intro</a:t>
            </a:r>
          </a:p>
        </p:txBody>
      </p:sp>
      <p:sp>
        <p:nvSpPr>
          <p:cNvPr id="10" name="Text Placeholder 4">
            <a:extLst>
              <a:ext uri="{FF2B5EF4-FFF2-40B4-BE49-F238E27FC236}">
                <a16:creationId xmlns:a16="http://schemas.microsoft.com/office/drawing/2014/main" id="{DA31BAF2-428B-544F-CE9E-E4ECBAE550D2}"/>
              </a:ext>
            </a:extLst>
          </p:cNvPr>
          <p:cNvSpPr>
            <a:spLocks noGrp="1"/>
          </p:cNvSpPr>
          <p:nvPr>
            <p:ph type="body" sz="quarter" idx="12" hasCustomPrompt="1"/>
          </p:nvPr>
        </p:nvSpPr>
        <p:spPr>
          <a:xfrm>
            <a:off x="800100" y="3465473"/>
            <a:ext cx="9410700" cy="1478001"/>
          </a:xfrm>
        </p:spPr>
        <p:txBody>
          <a:bodyPr/>
          <a:lstStyle>
            <a:lvl1pPr marL="0" indent="0">
              <a:lnSpc>
                <a:spcPct val="110000"/>
              </a:lnSpc>
              <a:spcBef>
                <a:spcPts val="0"/>
              </a:spcBef>
              <a:buNone/>
              <a:defRPr b="1">
                <a:solidFill>
                  <a:schemeClr val="bg1"/>
                </a:solidFill>
              </a:defRPr>
            </a:lvl1pPr>
          </a:lstStyle>
          <a:p>
            <a:pPr lvl="0"/>
            <a:r>
              <a:rPr lang="en-US" dirty="0"/>
              <a:t>Lesson intro</a:t>
            </a:r>
          </a:p>
        </p:txBody>
      </p:sp>
    </p:spTree>
    <p:extLst>
      <p:ext uri="{BB962C8B-B14F-4D97-AF65-F5344CB8AC3E}">
        <p14:creationId xmlns:p14="http://schemas.microsoft.com/office/powerpoint/2010/main" val="2277508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AEDB6E-7A1E-C8B9-86EA-9E7180BED9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CB0049A-6F74-BC50-A222-3355A93755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11FA39-39B2-C3A7-EE6E-B9E0C45B5B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D69954F-91E2-46A5-AC4F-BFC5FCB5794A}" type="datetimeFigureOut">
              <a:rPr lang="en-US" smtClean="0"/>
              <a:t>1/7/2025</a:t>
            </a:fld>
            <a:endParaRPr lang="en-US"/>
          </a:p>
        </p:txBody>
      </p:sp>
      <p:sp>
        <p:nvSpPr>
          <p:cNvPr id="5" name="Footer Placeholder 4">
            <a:extLst>
              <a:ext uri="{FF2B5EF4-FFF2-40B4-BE49-F238E27FC236}">
                <a16:creationId xmlns:a16="http://schemas.microsoft.com/office/drawing/2014/main" id="{40ACAE57-F2C9-5D97-7A54-5F54A52176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1D9BEC0-761E-D72E-6DAC-40744B816A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D6C2035-5CC5-4C8B-BAD4-AC3B30738AEC}" type="slidenum">
              <a:rPr lang="en-US" smtClean="0"/>
              <a:t>‹#›</a:t>
            </a:fld>
            <a:endParaRPr lang="en-US"/>
          </a:p>
        </p:txBody>
      </p:sp>
    </p:spTree>
    <p:extLst>
      <p:ext uri="{BB962C8B-B14F-4D97-AF65-F5344CB8AC3E}">
        <p14:creationId xmlns:p14="http://schemas.microsoft.com/office/powerpoint/2010/main" val="84611409"/>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8"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49" r:id="rId20"/>
    <p:sldLayoutId id="2147483650" r:id="rId21"/>
    <p:sldLayoutId id="2147483651" r:id="rId22"/>
    <p:sldLayoutId id="2147483652" r:id="rId23"/>
    <p:sldLayoutId id="2147483653" r:id="rId24"/>
    <p:sldLayoutId id="2147483654" r:id="rId25"/>
    <p:sldLayoutId id="2147483655" r:id="rId26"/>
    <p:sldLayoutId id="2147483656" r:id="rId27"/>
    <p:sldLayoutId id="2147483657" r:id="rId28"/>
    <p:sldLayoutId id="2147483658" r:id="rId29"/>
    <p:sldLayoutId id="2147483659" r:id="rId3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14.xml"/><Relationship Id="rId1" Type="http://schemas.openxmlformats.org/officeDocument/2006/relationships/video" Target="https://www.youtube.com/embed/g0wZ-D_7qLo?feature=oembed"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Layout" Target="../slideLayouts/slideLayout12.xml"/><Relationship Id="rId4" Type="http://schemas.openxmlformats.org/officeDocument/2006/relationships/image" Target="../media/image11.emf"/></Relationships>
</file>

<file path=ppt/slides/_rels/slide1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17.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0.png"/><Relationship Id="rId1" Type="http://schemas.openxmlformats.org/officeDocument/2006/relationships/slideLayout" Target="../slideLayouts/slideLayout18.xml"/><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svg"/><Relationship Id="rId3" Type="http://schemas.openxmlformats.org/officeDocument/2006/relationships/image" Target="../media/image39.svg"/><Relationship Id="rId7" Type="http://schemas.openxmlformats.org/officeDocument/2006/relationships/image" Target="../media/image43.svg"/><Relationship Id="rId12" Type="http://schemas.openxmlformats.org/officeDocument/2006/relationships/image" Target="../media/image48.png"/><Relationship Id="rId17" Type="http://schemas.openxmlformats.org/officeDocument/2006/relationships/image" Target="../media/image53.svg"/><Relationship Id="rId2" Type="http://schemas.openxmlformats.org/officeDocument/2006/relationships/image" Target="../media/image38.png"/><Relationship Id="rId16" Type="http://schemas.openxmlformats.org/officeDocument/2006/relationships/image" Target="../media/image52.png"/><Relationship Id="rId1" Type="http://schemas.openxmlformats.org/officeDocument/2006/relationships/slideLayout" Target="../slideLayouts/slideLayout18.xml"/><Relationship Id="rId6" Type="http://schemas.openxmlformats.org/officeDocument/2006/relationships/image" Target="../media/image42.png"/><Relationship Id="rId11" Type="http://schemas.openxmlformats.org/officeDocument/2006/relationships/image" Target="../media/image47.svg"/><Relationship Id="rId5" Type="http://schemas.openxmlformats.org/officeDocument/2006/relationships/image" Target="../media/image41.svg"/><Relationship Id="rId15" Type="http://schemas.openxmlformats.org/officeDocument/2006/relationships/image" Target="../media/image51.sv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svg"/><Relationship Id="rId14" Type="http://schemas.openxmlformats.org/officeDocument/2006/relationships/image" Target="../media/image50.png"/></Relationships>
</file>

<file path=ppt/slides/_rels/slide1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svg"/><Relationship Id="rId7" Type="http://schemas.openxmlformats.org/officeDocument/2006/relationships/image" Target="../media/image60.svg"/><Relationship Id="rId2" Type="http://schemas.openxmlformats.org/officeDocument/2006/relationships/image" Target="../media/image55.png"/><Relationship Id="rId1" Type="http://schemas.openxmlformats.org/officeDocument/2006/relationships/slideLayout" Target="../slideLayouts/slideLayout18.xml"/><Relationship Id="rId6" Type="http://schemas.openxmlformats.org/officeDocument/2006/relationships/image" Target="../media/image59.png"/><Relationship Id="rId11" Type="http://schemas.openxmlformats.org/officeDocument/2006/relationships/image" Target="../media/image64.svg"/><Relationship Id="rId5" Type="http://schemas.openxmlformats.org/officeDocument/2006/relationships/image" Target="../media/image58.sv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sv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xml"/><Relationship Id="rId1" Type="http://schemas.openxmlformats.org/officeDocument/2006/relationships/slideLayout" Target="../slideLayouts/slideLayout17.xml"/><Relationship Id="rId5" Type="http://schemas.openxmlformats.org/officeDocument/2006/relationships/image" Target="../media/image67.png"/><Relationship Id="rId4" Type="http://schemas.openxmlformats.org/officeDocument/2006/relationships/image" Target="../media/image66.png"/></Relationships>
</file>

<file path=ppt/slides/_rels/slide25.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image" Target="../media/image68.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9.emf"/><Relationship Id="rId5" Type="http://schemas.openxmlformats.org/officeDocument/2006/relationships/image" Target="../media/image70.png"/><Relationship Id="rId4" Type="http://schemas.openxmlformats.org/officeDocument/2006/relationships/image" Target="../media/image6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slideLayout" Target="../slideLayouts/slideLayout14.xml"/><Relationship Id="rId1" Type="http://schemas.openxmlformats.org/officeDocument/2006/relationships/video" Target="https://www.youtube.com/embed/oOFkQssMM8U?feature=oembed"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image" Target="../media/image10.png"/><Relationship Id="rId7" Type="http://schemas.openxmlformats.org/officeDocument/2006/relationships/image" Target="../media/image75.png"/><Relationship Id="rId2" Type="http://schemas.openxmlformats.org/officeDocument/2006/relationships/image" Target="../media/image9.emf"/><Relationship Id="rId1" Type="http://schemas.openxmlformats.org/officeDocument/2006/relationships/slideLayout" Target="../slideLayouts/slideLayout12.xml"/><Relationship Id="rId6" Type="http://schemas.openxmlformats.org/officeDocument/2006/relationships/image" Target="../media/image74.svg"/><Relationship Id="rId5" Type="http://schemas.openxmlformats.org/officeDocument/2006/relationships/image" Target="../media/image73.png"/><Relationship Id="rId10" Type="http://schemas.openxmlformats.org/officeDocument/2006/relationships/image" Target="../media/image78.svg"/><Relationship Id="rId4" Type="http://schemas.openxmlformats.org/officeDocument/2006/relationships/image" Target="../media/image11.emf"/><Relationship Id="rId9" Type="http://schemas.openxmlformats.org/officeDocument/2006/relationships/image" Target="../media/image77.png"/></Relationships>
</file>

<file path=ppt/slides/_rels/slide3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30.png"/><Relationship Id="rId1" Type="http://schemas.openxmlformats.org/officeDocument/2006/relationships/slideLayout" Target="../slideLayouts/slideLayout18.xml"/><Relationship Id="rId4" Type="http://schemas.openxmlformats.org/officeDocument/2006/relationships/image" Target="../media/image31.png"/></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30.png"/><Relationship Id="rId1" Type="http://schemas.openxmlformats.org/officeDocument/2006/relationships/slideLayout" Target="../slideLayouts/slideLayout18.xml"/><Relationship Id="rId4" Type="http://schemas.openxmlformats.org/officeDocument/2006/relationships/image" Target="../media/image81.svg"/></Relationships>
</file>

<file path=ppt/slides/_rels/slide39.xml.rels><?xml version="1.0" encoding="UTF-8" standalone="yes"?>
<Relationships xmlns="http://schemas.openxmlformats.org/package/2006/relationships"><Relationship Id="rId2" Type="http://schemas.openxmlformats.org/officeDocument/2006/relationships/image" Target="../media/image82.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3" Type="http://schemas.openxmlformats.org/officeDocument/2006/relationships/image" Target="../media/image84.svg"/><Relationship Id="rId2" Type="http://schemas.openxmlformats.org/officeDocument/2006/relationships/image" Target="../media/image83.pn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image" Target="../media/image86.svg"/><Relationship Id="rId2" Type="http://schemas.openxmlformats.org/officeDocument/2006/relationships/image" Target="../media/image85.png"/><Relationship Id="rId1" Type="http://schemas.openxmlformats.org/officeDocument/2006/relationships/slideLayout" Target="../slideLayouts/slideLayout18.xml"/><Relationship Id="rId5" Type="http://schemas.openxmlformats.org/officeDocument/2006/relationships/image" Target="../media/image88.svg"/><Relationship Id="rId4" Type="http://schemas.openxmlformats.org/officeDocument/2006/relationships/image" Target="../media/image87.png"/></Relationships>
</file>

<file path=ppt/slides/_rels/slide44.xml.rels><?xml version="1.0" encoding="UTF-8" standalone="yes"?>
<Relationships xmlns="http://schemas.openxmlformats.org/package/2006/relationships"><Relationship Id="rId3" Type="http://schemas.openxmlformats.org/officeDocument/2006/relationships/image" Target="../media/image86.svg"/><Relationship Id="rId7" Type="http://schemas.openxmlformats.org/officeDocument/2006/relationships/image" Target="../media/image92.svg"/><Relationship Id="rId2" Type="http://schemas.openxmlformats.org/officeDocument/2006/relationships/image" Target="../media/image85.png"/><Relationship Id="rId1" Type="http://schemas.openxmlformats.org/officeDocument/2006/relationships/slideLayout" Target="../slideLayouts/slideLayout18.xml"/><Relationship Id="rId6" Type="http://schemas.openxmlformats.org/officeDocument/2006/relationships/image" Target="../media/image91.png"/><Relationship Id="rId5" Type="http://schemas.openxmlformats.org/officeDocument/2006/relationships/image" Target="../media/image90.svg"/><Relationship Id="rId4" Type="http://schemas.openxmlformats.org/officeDocument/2006/relationships/image" Target="../media/image89.png"/></Relationships>
</file>

<file path=ppt/slides/_rels/slide45.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86.svg"/><Relationship Id="rId7" Type="http://schemas.openxmlformats.org/officeDocument/2006/relationships/image" Target="../media/image94.svg"/><Relationship Id="rId2" Type="http://schemas.openxmlformats.org/officeDocument/2006/relationships/image" Target="../media/image85.png"/><Relationship Id="rId1" Type="http://schemas.openxmlformats.org/officeDocument/2006/relationships/slideLayout" Target="../slideLayouts/slideLayout18.xml"/><Relationship Id="rId6" Type="http://schemas.openxmlformats.org/officeDocument/2006/relationships/image" Target="../media/image93.png"/><Relationship Id="rId5" Type="http://schemas.openxmlformats.org/officeDocument/2006/relationships/image" Target="../media/image90.svg"/><Relationship Id="rId4" Type="http://schemas.openxmlformats.org/officeDocument/2006/relationships/image" Target="../media/image89.png"/><Relationship Id="rId9" Type="http://schemas.openxmlformats.org/officeDocument/2006/relationships/image" Target="../media/image96.svg"/></Relationships>
</file>

<file path=ppt/slides/_rels/slide4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8" Type="http://schemas.openxmlformats.org/officeDocument/2006/relationships/image" Target="../media/image98.svg"/><Relationship Id="rId3" Type="http://schemas.openxmlformats.org/officeDocument/2006/relationships/image" Target="../media/image10.png"/><Relationship Id="rId7" Type="http://schemas.openxmlformats.org/officeDocument/2006/relationships/image" Target="../media/image97.png"/><Relationship Id="rId2" Type="http://schemas.openxmlformats.org/officeDocument/2006/relationships/image" Target="../media/image9.emf"/><Relationship Id="rId1" Type="http://schemas.openxmlformats.org/officeDocument/2006/relationships/slideLayout" Target="../slideLayouts/slideLayout12.xml"/><Relationship Id="rId6" Type="http://schemas.openxmlformats.org/officeDocument/2006/relationships/image" Target="../media/image35.svg"/><Relationship Id="rId5" Type="http://schemas.openxmlformats.org/officeDocument/2006/relationships/image" Target="../media/image34.png"/><Relationship Id="rId10" Type="http://schemas.openxmlformats.org/officeDocument/2006/relationships/image" Target="../media/image100.svg"/><Relationship Id="rId4" Type="http://schemas.openxmlformats.org/officeDocument/2006/relationships/image" Target="../media/image11.emf"/><Relationship Id="rId9" Type="http://schemas.openxmlformats.org/officeDocument/2006/relationships/image" Target="../media/image99.png"/></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Layout" Target="../slideLayouts/slideLayout11.xml"/><Relationship Id="rId5" Type="http://schemas.openxmlformats.org/officeDocument/2006/relationships/image" Target="../media/image30.png"/><Relationship Id="rId4" Type="http://schemas.openxmlformats.org/officeDocument/2006/relationships/image" Target="../media/image11.emf"/></Relationships>
</file>

<file path=ppt/slides/_rels/slide49.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slideLayout" Target="../slideLayouts/slideLayout14.xml"/><Relationship Id="rId1" Type="http://schemas.openxmlformats.org/officeDocument/2006/relationships/video" Target="https://www.youtube.com/embed/vGyjF9Ngd8Y?feature=oembed"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8.xml"/><Relationship Id="rId5" Type="http://schemas.openxmlformats.org/officeDocument/2006/relationships/image" Target="../media/image22.svg"/><Relationship Id="rId4" Type="http://schemas.openxmlformats.org/officeDocument/2006/relationships/image" Target="../media/image21.png"/></Relationships>
</file>

<file path=ppt/slides/_rels/slide50.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30.png"/><Relationship Id="rId1" Type="http://schemas.openxmlformats.org/officeDocument/2006/relationships/slideLayout" Target="../slideLayouts/slideLayout18.xml"/><Relationship Id="rId4" Type="http://schemas.openxmlformats.org/officeDocument/2006/relationships/image" Target="../media/image103.svg"/></Relationships>
</file>

<file path=ppt/slides/_rels/slide5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image" Target="../media/image24.png"/><Relationship Id="rId1" Type="http://schemas.openxmlformats.org/officeDocument/2006/relationships/slideLayout" Target="../slideLayouts/slideLayout18.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image" Target="../media/image24.png"/><Relationship Id="rId1" Type="http://schemas.openxmlformats.org/officeDocument/2006/relationships/slideLayout" Target="../slideLayouts/slideLayout18.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B1D9F2B-1D25-E8C2-A511-FC1085FFD0BB}"/>
              </a:ext>
            </a:extLst>
          </p:cNvPr>
          <p:cNvSpPr txBox="1"/>
          <p:nvPr/>
        </p:nvSpPr>
        <p:spPr>
          <a:xfrm>
            <a:off x="533399" y="1710602"/>
            <a:ext cx="6574971" cy="2544094"/>
          </a:xfrm>
          <a:prstGeom prst="rect">
            <a:avLst/>
          </a:prstGeom>
          <a:noFill/>
        </p:spPr>
        <p:txBody>
          <a:bodyPr wrap="square" rtlCol="0">
            <a:spAutoFit/>
          </a:bodyPr>
          <a:lstStyle/>
          <a:p>
            <a:pPr>
              <a:lnSpc>
                <a:spcPct val="80000"/>
              </a:lnSpc>
            </a:pPr>
            <a:r>
              <a:rPr lang="zh-CN" sz="6600" dirty="0">
                <a:solidFill>
                  <a:schemeClr val="bg1"/>
                </a:solidFill>
                <a:latin typeface="GT Walsheim Pro Condensed Black" panose="00000906000000000000" pitchFamily="2" charset="0"/>
              </a:rPr>
              <a:t>运动员作为体育助理</a:t>
            </a:r>
          </a:p>
        </p:txBody>
      </p:sp>
      <p:sp>
        <p:nvSpPr>
          <p:cNvPr id="5" name="TextBox 4">
            <a:extLst>
              <a:ext uri="{FF2B5EF4-FFF2-40B4-BE49-F238E27FC236}">
                <a16:creationId xmlns:a16="http://schemas.microsoft.com/office/drawing/2014/main" id="{825459C1-1EFF-7D23-B205-DC23AB592418}"/>
              </a:ext>
            </a:extLst>
          </p:cNvPr>
          <p:cNvSpPr txBox="1"/>
          <p:nvPr/>
        </p:nvSpPr>
        <p:spPr>
          <a:xfrm>
            <a:off x="533399" y="4160770"/>
            <a:ext cx="5802086" cy="461665"/>
          </a:xfrm>
          <a:prstGeom prst="rect">
            <a:avLst/>
          </a:prstGeom>
          <a:noFill/>
        </p:spPr>
        <p:txBody>
          <a:bodyPr wrap="square" rtlCol="0">
            <a:spAutoFit/>
          </a:bodyPr>
          <a:lstStyle/>
          <a:p>
            <a:r>
              <a:rPr lang="zh-CN" sz="2400" b="1" dirty="0">
                <a:solidFill>
                  <a:srgbClr val="013B82"/>
                </a:solidFill>
                <a:latin typeface="GT Walsheim Pro Condensed Black" panose="00000906000000000000" pitchFamily="2" charset="0"/>
              </a:rPr>
              <a:t>SO 领导力与技能课程</a:t>
            </a:r>
          </a:p>
        </p:txBody>
      </p:sp>
    </p:spTree>
    <p:extLst>
      <p:ext uri="{BB962C8B-B14F-4D97-AF65-F5344CB8AC3E}">
        <p14:creationId xmlns:p14="http://schemas.microsoft.com/office/powerpoint/2010/main" val="12779605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4B4763C-94D3-928D-8FF8-5AE2A2E28358}"/>
              </a:ext>
            </a:extLst>
          </p:cNvPr>
          <p:cNvSpPr txBox="1"/>
          <p:nvPr/>
        </p:nvSpPr>
        <p:spPr>
          <a:xfrm>
            <a:off x="816429" y="1785190"/>
            <a:ext cx="9889671" cy="646331"/>
          </a:xfrm>
          <a:prstGeom prst="rect">
            <a:avLst/>
          </a:prstGeom>
          <a:noFill/>
        </p:spPr>
        <p:txBody>
          <a:bodyPr wrap="square" rtlCol="0">
            <a:spAutoFit/>
          </a:bodyPr>
          <a:lstStyle/>
          <a:p>
            <a:r>
              <a:rPr lang="zh-CN" sz="3600" dirty="0">
                <a:solidFill>
                  <a:srgbClr val="013B82"/>
                </a:solidFill>
                <a:latin typeface="Ubuntu"/>
              </a:rPr>
              <a:t>探索：</a:t>
            </a:r>
            <a:r>
              <a:rPr lang="zh-CN" sz="3600" b="1" dirty="0">
                <a:solidFill>
                  <a:srgbClr val="013B82"/>
                </a:solidFill>
                <a:latin typeface="Ubuntu"/>
              </a:rPr>
              <a:t>从运动员到体育助理</a:t>
            </a:r>
            <a:endParaRPr lang="en-US" sz="3600" dirty="0">
              <a:solidFill>
                <a:srgbClr val="013B82"/>
              </a:solidFill>
              <a:latin typeface="Ubuntu"/>
            </a:endParaRPr>
          </a:p>
        </p:txBody>
      </p:sp>
      <p:sp>
        <p:nvSpPr>
          <p:cNvPr id="6" name="Text Placeholder 8">
            <a:extLst>
              <a:ext uri="{FF2B5EF4-FFF2-40B4-BE49-F238E27FC236}">
                <a16:creationId xmlns:a16="http://schemas.microsoft.com/office/drawing/2014/main" id="{F42AAC4F-5F96-7FBB-A5E1-A13D31D9F75C}"/>
              </a:ext>
            </a:extLst>
          </p:cNvPr>
          <p:cNvSpPr>
            <a:spLocks noGrp="1"/>
          </p:cNvSpPr>
          <p:nvPr>
            <p:ph type="body" sz="quarter" idx="10"/>
          </p:nvPr>
        </p:nvSpPr>
        <p:spPr>
          <a:xfrm>
            <a:off x="1498600" y="591272"/>
            <a:ext cx="7401560" cy="466685"/>
          </a:xfrm>
        </p:spPr>
        <p:txBody>
          <a:bodyPr/>
          <a:lstStyle/>
          <a:p>
            <a:r>
              <a:rPr lang="zh-CN" dirty="0"/>
              <a:t>运动员作为体育领袖</a:t>
            </a:r>
          </a:p>
          <a:p>
            <a:endParaRPr lang="en-US" dirty="0"/>
          </a:p>
        </p:txBody>
      </p:sp>
      <p:sp>
        <p:nvSpPr>
          <p:cNvPr id="7" name="Text Placeholder 9">
            <a:extLst>
              <a:ext uri="{FF2B5EF4-FFF2-40B4-BE49-F238E27FC236}">
                <a16:creationId xmlns:a16="http://schemas.microsoft.com/office/drawing/2014/main" id="{37D2508B-DC5D-0129-828B-F6C5360FAB84}"/>
              </a:ext>
            </a:extLst>
          </p:cNvPr>
          <p:cNvSpPr>
            <a:spLocks noGrp="1"/>
          </p:cNvSpPr>
          <p:nvPr>
            <p:ph type="body" sz="quarter" idx="11"/>
          </p:nvPr>
        </p:nvSpPr>
        <p:spPr>
          <a:xfrm>
            <a:off x="1498600" y="1102214"/>
            <a:ext cx="3276600" cy="376034"/>
          </a:xfrm>
        </p:spPr>
        <p:txBody>
          <a:bodyPr/>
          <a:lstStyle/>
          <a:p>
            <a:r>
              <a:rPr lang="zh-CN" dirty="0"/>
              <a:t>从运动员到体育助理</a:t>
            </a:r>
          </a:p>
        </p:txBody>
      </p:sp>
      <p:sp>
        <p:nvSpPr>
          <p:cNvPr id="9" name="TextBox 8">
            <a:extLst>
              <a:ext uri="{FF2B5EF4-FFF2-40B4-BE49-F238E27FC236}">
                <a16:creationId xmlns:a16="http://schemas.microsoft.com/office/drawing/2014/main" id="{354635DE-528E-E753-4AF7-355A4E83864F}"/>
              </a:ext>
            </a:extLst>
          </p:cNvPr>
          <p:cNvSpPr txBox="1"/>
          <p:nvPr/>
        </p:nvSpPr>
        <p:spPr>
          <a:xfrm>
            <a:off x="1032330" y="3969812"/>
            <a:ext cx="4064000" cy="2254463"/>
          </a:xfrm>
          <a:prstGeom prst="rect">
            <a:avLst/>
          </a:prstGeom>
          <a:noFill/>
        </p:spPr>
        <p:txBody>
          <a:bodyPr wrap="square" rtlCol="0">
            <a:spAutoFit/>
          </a:bodyPr>
          <a:lstStyle/>
          <a:p>
            <a:pPr lvl="0" rtl="0">
              <a:spcAft>
                <a:spcPts val="600"/>
              </a:spcAft>
            </a:pPr>
            <a:r>
              <a:rPr lang="zh-CN" sz="2000" b="1" dirty="0">
                <a:solidFill>
                  <a:srgbClr val="0095DA"/>
                </a:solidFill>
                <a:latin typeface="Ubuntu" panose="020B0504030602030204" pitchFamily="34" charset="0"/>
              </a:rPr>
              <a:t>参加体育运动</a:t>
            </a:r>
          </a:p>
          <a:p>
            <a:pPr marL="358775" lvl="0" indent="-288925" rtl="0">
              <a:spcAft>
                <a:spcPts val="300"/>
              </a:spcAft>
              <a:buBlip>
                <a:blip r:embed="rId2"/>
              </a:buBlip>
            </a:pPr>
            <a:r>
              <a:rPr lang="zh-CN" dirty="0">
                <a:solidFill>
                  <a:schemeClr val="tx1">
                    <a:lumMod val="75000"/>
                    <a:lumOff val="25000"/>
                  </a:schemeClr>
                </a:solidFill>
                <a:latin typeface="Ubuntu" panose="020B0504030602030204" pitchFamily="34" charset="0"/>
                <a:cs typeface="Arial"/>
              </a:rPr>
              <a:t>作为这项运动的学生</a:t>
            </a:r>
          </a:p>
          <a:p>
            <a:pPr marL="358775" lvl="0" indent="-288925" rtl="0">
              <a:spcAft>
                <a:spcPts val="300"/>
              </a:spcAft>
              <a:buBlip>
                <a:blip r:embed="rId2"/>
              </a:buBlip>
            </a:pPr>
            <a:r>
              <a:rPr lang="zh-CN" dirty="0">
                <a:solidFill>
                  <a:schemeClr val="tx1">
                    <a:lumMod val="75000"/>
                    <a:lumOff val="25000"/>
                  </a:schemeClr>
                </a:solidFill>
                <a:latin typeface="Ubuntu" panose="020B0504030602030204" pitchFamily="34" charset="0"/>
              </a:rPr>
              <a:t>作为队友</a:t>
            </a:r>
          </a:p>
          <a:p>
            <a:pPr marL="358775" lvl="0" indent="-288925" rtl="0">
              <a:spcAft>
                <a:spcPts val="300"/>
              </a:spcAft>
              <a:buBlip>
                <a:blip r:embed="rId2"/>
              </a:buBlip>
            </a:pPr>
            <a:r>
              <a:rPr lang="zh-CN" dirty="0">
                <a:solidFill>
                  <a:schemeClr val="tx1">
                    <a:lumMod val="75000"/>
                    <a:lumOff val="25000"/>
                  </a:schemeClr>
                </a:solidFill>
                <a:latin typeface="Ubuntu" panose="020B0504030602030204" pitchFamily="34" charset="0"/>
              </a:rPr>
              <a:t>积极参与球场/赛场活动</a:t>
            </a:r>
          </a:p>
          <a:p>
            <a:pPr marL="358775" lvl="0" indent="-288925" rtl="0">
              <a:spcAft>
                <a:spcPts val="300"/>
              </a:spcAft>
              <a:buBlip>
                <a:blip r:embed="rId2"/>
              </a:buBlip>
            </a:pPr>
            <a:r>
              <a:rPr lang="zh-CN" dirty="0">
                <a:solidFill>
                  <a:schemeClr val="tx1">
                    <a:lumMod val="75000"/>
                    <a:lumOff val="25000"/>
                  </a:schemeClr>
                </a:solidFill>
                <a:latin typeface="Ubuntu" panose="020B0504030602030204" pitchFamily="34" charset="0"/>
              </a:rPr>
              <a:t>努力实现绩效目标</a:t>
            </a:r>
          </a:p>
        </p:txBody>
      </p:sp>
      <p:sp>
        <p:nvSpPr>
          <p:cNvPr id="10" name="TextBox 9">
            <a:extLst>
              <a:ext uri="{FF2B5EF4-FFF2-40B4-BE49-F238E27FC236}">
                <a16:creationId xmlns:a16="http://schemas.microsoft.com/office/drawing/2014/main" id="{72554506-00C7-3729-A8C1-201FDCB321C6}"/>
              </a:ext>
            </a:extLst>
          </p:cNvPr>
          <p:cNvSpPr txBox="1"/>
          <p:nvPr/>
        </p:nvSpPr>
        <p:spPr>
          <a:xfrm>
            <a:off x="6544130" y="3969812"/>
            <a:ext cx="4305300" cy="1938992"/>
          </a:xfrm>
          <a:prstGeom prst="rect">
            <a:avLst/>
          </a:prstGeom>
          <a:noFill/>
        </p:spPr>
        <p:txBody>
          <a:bodyPr wrap="square" rtlCol="0">
            <a:spAutoFit/>
          </a:bodyPr>
          <a:lstStyle/>
          <a:p>
            <a:pPr lvl="0" rtl="0">
              <a:spcAft>
                <a:spcPts val="600"/>
              </a:spcAft>
            </a:pPr>
            <a:r>
              <a:rPr lang="zh-CN" sz="2000" b="1" dirty="0">
                <a:solidFill>
                  <a:srgbClr val="013B82"/>
                </a:solidFill>
                <a:latin typeface="Ubuntu" panose="020B0504030602030204" pitchFamily="34" charset="0"/>
              </a:rPr>
              <a:t>帮助运动助理</a:t>
            </a:r>
          </a:p>
          <a:p>
            <a:pPr marL="358775" lvl="0" indent="-269875" rtl="0">
              <a:spcAft>
                <a:spcPts val="300"/>
              </a:spcAft>
              <a:buBlip>
                <a:blip r:embed="rId3"/>
              </a:buBlip>
            </a:pPr>
            <a:r>
              <a:rPr lang="zh-CN" dirty="0">
                <a:solidFill>
                  <a:schemeClr val="tx1">
                    <a:lumMod val="75000"/>
                    <a:lumOff val="25000"/>
                  </a:schemeClr>
                </a:solidFill>
                <a:latin typeface="Ubuntu" panose="020B0504030602030204" pitchFamily="34" charset="0"/>
                <a:cs typeface="Arial"/>
              </a:rPr>
              <a:t>协助教练组</a:t>
            </a:r>
          </a:p>
          <a:p>
            <a:pPr marL="358775" lvl="0" indent="-269875" rtl="0">
              <a:spcAft>
                <a:spcPts val="300"/>
              </a:spcAft>
              <a:buBlip>
                <a:blip r:embed="rId3"/>
              </a:buBlip>
            </a:pPr>
            <a:r>
              <a:rPr lang="zh-CN" dirty="0">
                <a:solidFill>
                  <a:schemeClr val="tx1">
                    <a:lumMod val="75000"/>
                    <a:lumOff val="25000"/>
                  </a:schemeClr>
                </a:solidFill>
                <a:latin typeface="Ubuntu" panose="020B0504030602030204" pitchFamily="34" charset="0"/>
                <a:cs typeface="Arial"/>
              </a:rPr>
              <a:t>在需要时提供协助</a:t>
            </a:r>
          </a:p>
          <a:p>
            <a:pPr marL="358775" lvl="0" indent="-269875" rtl="0">
              <a:spcAft>
                <a:spcPts val="300"/>
              </a:spcAft>
              <a:buBlip>
                <a:blip r:embed="rId3"/>
              </a:buBlip>
            </a:pPr>
            <a:r>
              <a:rPr lang="zh-CN" dirty="0">
                <a:solidFill>
                  <a:schemeClr val="tx1">
                    <a:lumMod val="75000"/>
                    <a:lumOff val="25000"/>
                  </a:schemeClr>
                </a:solidFill>
                <a:latin typeface="Ubuntu" panose="020B0504030602030204" pitchFamily="34" charset="0"/>
                <a:cs typeface="Arial"/>
              </a:rPr>
              <a:t>帮助其他运动员提高成绩</a:t>
            </a:r>
          </a:p>
        </p:txBody>
      </p:sp>
      <p:sp>
        <p:nvSpPr>
          <p:cNvPr id="11" name="Rectangle: Rounded Corners 10">
            <a:extLst>
              <a:ext uri="{FF2B5EF4-FFF2-40B4-BE49-F238E27FC236}">
                <a16:creationId xmlns:a16="http://schemas.microsoft.com/office/drawing/2014/main" id="{ED980076-DEF1-F3CB-E6B3-13F1F567CEC0}"/>
              </a:ext>
            </a:extLst>
          </p:cNvPr>
          <p:cNvSpPr/>
          <p:nvPr/>
        </p:nvSpPr>
        <p:spPr>
          <a:xfrm>
            <a:off x="816429" y="3028596"/>
            <a:ext cx="4032249" cy="800808"/>
          </a:xfrm>
          <a:prstGeom prst="roundRect">
            <a:avLst>
              <a:gd name="adj" fmla="val 50000"/>
            </a:avLst>
          </a:prstGeom>
          <a:solidFill>
            <a:srgbClr val="009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sz="2400" dirty="0">
                <a:latin typeface="GT Walsheim Pro Condensed Black" panose="00000906000000000000" pitchFamily="2" charset="0"/>
              </a:rPr>
              <a:t>播放</a:t>
            </a:r>
          </a:p>
        </p:txBody>
      </p:sp>
      <p:sp>
        <p:nvSpPr>
          <p:cNvPr id="13" name="Rectangle: Rounded Corners 12">
            <a:extLst>
              <a:ext uri="{FF2B5EF4-FFF2-40B4-BE49-F238E27FC236}">
                <a16:creationId xmlns:a16="http://schemas.microsoft.com/office/drawing/2014/main" id="{E9FC6A1A-A9BD-DB37-7716-64BB3485EA42}"/>
              </a:ext>
            </a:extLst>
          </p:cNvPr>
          <p:cNvSpPr/>
          <p:nvPr/>
        </p:nvSpPr>
        <p:spPr>
          <a:xfrm>
            <a:off x="6359981" y="3028596"/>
            <a:ext cx="4032249" cy="800808"/>
          </a:xfrm>
          <a:prstGeom prst="roundRect">
            <a:avLst>
              <a:gd name="adj" fmla="val 50000"/>
            </a:avLst>
          </a:prstGeom>
          <a:solidFill>
            <a:srgbClr val="0063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sz="2400" dirty="0">
                <a:latin typeface="GT Walsheim Pro Condensed Black" panose="00000906000000000000" pitchFamily="2" charset="0"/>
              </a:rPr>
              <a:t>帮助</a:t>
            </a:r>
          </a:p>
        </p:txBody>
      </p:sp>
      <p:sp>
        <p:nvSpPr>
          <p:cNvPr id="18" name="Arrow: Chevron 17">
            <a:extLst>
              <a:ext uri="{FF2B5EF4-FFF2-40B4-BE49-F238E27FC236}">
                <a16:creationId xmlns:a16="http://schemas.microsoft.com/office/drawing/2014/main" id="{DAAFB705-3248-A732-73B4-DD919C1A277E}"/>
              </a:ext>
            </a:extLst>
          </p:cNvPr>
          <p:cNvSpPr/>
          <p:nvPr/>
        </p:nvSpPr>
        <p:spPr>
          <a:xfrm>
            <a:off x="5801178" y="3225182"/>
            <a:ext cx="355600" cy="419100"/>
          </a:xfrm>
          <a:prstGeom prst="chevron">
            <a:avLst>
              <a:gd name="adj" fmla="val 64286"/>
            </a:avLst>
          </a:prstGeom>
          <a:solidFill>
            <a:srgbClr val="C416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Arrow: Chevron 18">
            <a:extLst>
              <a:ext uri="{FF2B5EF4-FFF2-40B4-BE49-F238E27FC236}">
                <a16:creationId xmlns:a16="http://schemas.microsoft.com/office/drawing/2014/main" id="{BC8A2347-2BBB-4335-20B5-69418CB76B1B}"/>
              </a:ext>
            </a:extLst>
          </p:cNvPr>
          <p:cNvSpPr/>
          <p:nvPr/>
        </p:nvSpPr>
        <p:spPr>
          <a:xfrm>
            <a:off x="5426530" y="3225182"/>
            <a:ext cx="355600" cy="419100"/>
          </a:xfrm>
          <a:prstGeom prst="chevron">
            <a:avLst>
              <a:gd name="adj" fmla="val 64286"/>
            </a:avLst>
          </a:prstGeom>
          <a:solidFill>
            <a:srgbClr val="C416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Arrow: Chevron 19">
            <a:extLst>
              <a:ext uri="{FF2B5EF4-FFF2-40B4-BE49-F238E27FC236}">
                <a16:creationId xmlns:a16="http://schemas.microsoft.com/office/drawing/2014/main" id="{A94D7E49-45E3-7126-415A-FE6AFAD8CB60}"/>
              </a:ext>
            </a:extLst>
          </p:cNvPr>
          <p:cNvSpPr/>
          <p:nvPr/>
        </p:nvSpPr>
        <p:spPr>
          <a:xfrm>
            <a:off x="5070929" y="3219450"/>
            <a:ext cx="355600" cy="419100"/>
          </a:xfrm>
          <a:prstGeom prst="chevron">
            <a:avLst>
              <a:gd name="adj" fmla="val 64286"/>
            </a:avLst>
          </a:prstGeom>
          <a:solidFill>
            <a:srgbClr val="C416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Oval 20">
            <a:extLst>
              <a:ext uri="{FF2B5EF4-FFF2-40B4-BE49-F238E27FC236}">
                <a16:creationId xmlns:a16="http://schemas.microsoft.com/office/drawing/2014/main" id="{D32134D0-1698-B1BF-3387-D4A8D6F9EDA6}"/>
              </a:ext>
            </a:extLst>
          </p:cNvPr>
          <p:cNvSpPr/>
          <p:nvPr/>
        </p:nvSpPr>
        <p:spPr>
          <a:xfrm>
            <a:off x="11140096" y="5798774"/>
            <a:ext cx="773917" cy="773917"/>
          </a:xfrm>
          <a:prstGeom prst="ellipse">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3EF44185-7211-AF91-774D-B02E309E5F11}"/>
              </a:ext>
            </a:extLst>
          </p:cNvPr>
          <p:cNvSpPr txBox="1"/>
          <p:nvPr/>
        </p:nvSpPr>
        <p:spPr>
          <a:xfrm>
            <a:off x="11312313" y="5815708"/>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1</a:t>
            </a:r>
          </a:p>
        </p:txBody>
      </p:sp>
    </p:spTree>
    <p:extLst>
      <p:ext uri="{BB962C8B-B14F-4D97-AF65-F5344CB8AC3E}">
        <p14:creationId xmlns:p14="http://schemas.microsoft.com/office/powerpoint/2010/main" val="3452770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1B9663F-3881-63DB-3C90-94BD6D1FB5BA}"/>
              </a:ext>
            </a:extLst>
          </p:cNvPr>
          <p:cNvSpPr>
            <a:spLocks noGrp="1"/>
          </p:cNvSpPr>
          <p:nvPr>
            <p:ph type="body" sz="quarter" idx="4294967295"/>
          </p:nvPr>
        </p:nvSpPr>
        <p:spPr>
          <a:xfrm>
            <a:off x="6589760" y="3088480"/>
            <a:ext cx="4892788" cy="604837"/>
          </a:xfrm>
        </p:spPr>
        <p:txBody>
          <a:bodyPr>
            <a:normAutofit fontScale="77500" lnSpcReduction="20000"/>
          </a:bodyPr>
          <a:lstStyle/>
          <a:p>
            <a:pPr algn="l">
              <a:spcBef>
                <a:spcPts val="0"/>
              </a:spcBef>
            </a:pPr>
            <a:r>
              <a:rPr lang="zh-CN" dirty="0">
                <a:solidFill>
                  <a:schemeClr val="bg1"/>
                </a:solidFill>
              </a:rPr>
              <a:t>协助</a:t>
            </a:r>
          </a:p>
          <a:p>
            <a:pPr algn="l">
              <a:spcBef>
                <a:spcPts val="0"/>
              </a:spcBef>
            </a:pPr>
            <a:r>
              <a:rPr lang="zh-CN" dirty="0">
                <a:solidFill>
                  <a:schemeClr val="bg1"/>
                </a:solidFill>
              </a:rPr>
              <a:t>课程</a:t>
            </a:r>
          </a:p>
        </p:txBody>
      </p:sp>
      <p:sp>
        <p:nvSpPr>
          <p:cNvPr id="6" name="Text Placeholder 5">
            <a:extLst>
              <a:ext uri="{FF2B5EF4-FFF2-40B4-BE49-F238E27FC236}">
                <a16:creationId xmlns:a16="http://schemas.microsoft.com/office/drawing/2014/main" id="{F003F229-31F6-178F-F571-1D1ED4E4BA24}"/>
              </a:ext>
            </a:extLst>
          </p:cNvPr>
          <p:cNvSpPr>
            <a:spLocks noGrp="1"/>
          </p:cNvSpPr>
          <p:nvPr>
            <p:ph type="body" sz="quarter" idx="4294967295"/>
          </p:nvPr>
        </p:nvSpPr>
        <p:spPr>
          <a:xfrm>
            <a:off x="8957188" y="2681644"/>
            <a:ext cx="2525360" cy="442912"/>
          </a:xfrm>
        </p:spPr>
        <p:txBody>
          <a:bodyPr>
            <a:normAutofit fontScale="92500" lnSpcReduction="10000"/>
          </a:bodyPr>
          <a:lstStyle/>
          <a:p>
            <a:pPr algn="l"/>
            <a:r>
              <a:rPr lang="zh-CN" dirty="0">
                <a:solidFill>
                  <a:schemeClr val="bg1"/>
                </a:solidFill>
              </a:rPr>
              <a:t>2 级</a:t>
            </a:r>
          </a:p>
        </p:txBody>
      </p:sp>
      <p:sp>
        <p:nvSpPr>
          <p:cNvPr id="9" name="Text Placeholder 4">
            <a:extLst>
              <a:ext uri="{FF2B5EF4-FFF2-40B4-BE49-F238E27FC236}">
                <a16:creationId xmlns:a16="http://schemas.microsoft.com/office/drawing/2014/main" id="{DD505031-FD57-E3B6-F00D-92E19D8F3E17}"/>
              </a:ext>
            </a:extLst>
          </p:cNvPr>
          <p:cNvSpPr txBox="1">
            <a:spLocks/>
          </p:cNvSpPr>
          <p:nvPr/>
        </p:nvSpPr>
        <p:spPr>
          <a:xfrm>
            <a:off x="745965" y="2680888"/>
            <a:ext cx="3584735" cy="1420020"/>
          </a:xfrm>
          <a:prstGeom prst="rect">
            <a:avLst/>
          </a:prstGeom>
        </p:spPr>
        <p:txBody>
          <a:bodyPr vert="horz" lIns="91440" tIns="45720" rIns="91440" bIns="45720" rtlCol="0">
            <a:noAutofit/>
          </a:bodyPr>
          <a:lstStyle>
            <a:lvl1pPr marL="0" indent="0" algn="r" defTabSz="914400" rtl="0" eaLnBrk="1" latinLnBrk="0" hangingPunct="1">
              <a:lnSpc>
                <a:spcPct val="90000"/>
              </a:lnSpc>
              <a:spcBef>
                <a:spcPts val="1000"/>
              </a:spcBef>
              <a:buFont typeface="Arial" panose="020B0604020202020204" pitchFamily="34" charset="0"/>
              <a:buNone/>
              <a:defRPr sz="4400" b="1" kern="1200">
                <a:solidFill>
                  <a:srgbClr val="0069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spcBef>
                <a:spcPts val="0"/>
              </a:spcBef>
            </a:pPr>
            <a:r>
              <a:rPr lang="zh-CN" sz="4000" dirty="0">
                <a:solidFill>
                  <a:schemeClr val="bg1"/>
                </a:solidFill>
                <a:latin typeface="Ubuntu" panose="020B0504030602030204" pitchFamily="34" charset="0"/>
              </a:rPr>
              <a:t>优秀领导者的素质</a:t>
            </a:r>
          </a:p>
        </p:txBody>
      </p:sp>
      <p:sp>
        <p:nvSpPr>
          <p:cNvPr id="3" name="Oval 2">
            <a:extLst>
              <a:ext uri="{FF2B5EF4-FFF2-40B4-BE49-F238E27FC236}">
                <a16:creationId xmlns:a16="http://schemas.microsoft.com/office/drawing/2014/main" id="{921B2208-E7BE-91A1-55C4-06E600EC80D3}"/>
              </a:ext>
            </a:extLst>
          </p:cNvPr>
          <p:cNvSpPr/>
          <p:nvPr/>
        </p:nvSpPr>
        <p:spPr>
          <a:xfrm>
            <a:off x="11140096" y="5798774"/>
            <a:ext cx="773917" cy="773917"/>
          </a:xfrm>
          <a:prstGeom prst="ellipse">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CEC36AD-EE21-2FFA-D834-E51DDAD4DB88}"/>
              </a:ext>
            </a:extLst>
          </p:cNvPr>
          <p:cNvSpPr txBox="1"/>
          <p:nvPr/>
        </p:nvSpPr>
        <p:spPr>
          <a:xfrm>
            <a:off x="11312313" y="5815708"/>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1</a:t>
            </a:r>
          </a:p>
        </p:txBody>
      </p:sp>
      <p:sp>
        <p:nvSpPr>
          <p:cNvPr id="7" name="TextBox 6">
            <a:extLst>
              <a:ext uri="{FF2B5EF4-FFF2-40B4-BE49-F238E27FC236}">
                <a16:creationId xmlns:a16="http://schemas.microsoft.com/office/drawing/2014/main" id="{C9A2FFD9-89A0-6C1A-EB49-C4B3E8F6AA6B}"/>
              </a:ext>
            </a:extLst>
          </p:cNvPr>
          <p:cNvSpPr txBox="1"/>
          <p:nvPr/>
        </p:nvSpPr>
        <p:spPr>
          <a:xfrm>
            <a:off x="3030344" y="-403574"/>
            <a:ext cx="3065656" cy="816314"/>
          </a:xfrm>
          <a:prstGeom prst="rect">
            <a:avLst/>
          </a:prstGeom>
          <a:noFill/>
        </p:spPr>
        <p:txBody>
          <a:bodyPr wrap="square">
            <a:spAutoFit/>
          </a:bodyPr>
          <a:lstStyle/>
          <a:p>
            <a:pPr>
              <a:lnSpc>
                <a:spcPct val="115000"/>
              </a:lnSpc>
              <a:spcAft>
                <a:spcPts val="800"/>
              </a:spcAft>
            </a:pPr>
            <a:r>
              <a:rPr lang="zh-CN" altLang="en-US" b="1" kern="100" dirty="0">
                <a:latin typeface="Aptos" panose="020B0004020202020204" pitchFamily="34" charset="0"/>
                <a:ea typeface="Aptos" panose="020B0004020202020204" pitchFamily="34" charset="0"/>
                <a:cs typeface="Times New Roman" panose="02020603050405020304" pitchFamily="18" charset="0"/>
              </a:rPr>
              <a:t>
</a:t>
            </a:r>
            <a:endParaRPr lang="en-US" dirty="0"/>
          </a:p>
        </p:txBody>
      </p:sp>
      <p:graphicFrame>
        <p:nvGraphicFramePr>
          <p:cNvPr id="10" name="Table 9">
            <a:extLst>
              <a:ext uri="{FF2B5EF4-FFF2-40B4-BE49-F238E27FC236}">
                <a16:creationId xmlns:a16="http://schemas.microsoft.com/office/drawing/2014/main" id="{A08A6003-A6E9-7697-8A01-DC0640B2AB7D}"/>
              </a:ext>
            </a:extLst>
          </p:cNvPr>
          <p:cNvGraphicFramePr>
            <a:graphicFrameLocks noGrp="1"/>
          </p:cNvGraphicFramePr>
          <p:nvPr>
            <p:extLst>
              <p:ext uri="{D42A27DB-BD31-4B8C-83A1-F6EECF244321}">
                <p14:modId xmlns:p14="http://schemas.microsoft.com/office/powerpoint/2010/main" val="951371661"/>
              </p:ext>
            </p:extLst>
          </p:nvPr>
        </p:nvGraphicFramePr>
        <p:xfrm>
          <a:off x="5196468" y="1664912"/>
          <a:ext cx="5943628" cy="3931920"/>
        </p:xfrm>
        <a:graphic>
          <a:graphicData uri="http://schemas.openxmlformats.org/drawingml/2006/table">
            <a:tbl>
              <a:tblPr firstRow="1" bandRow="1">
                <a:tableStyleId>{2D5ABB26-0587-4C30-8999-92F81FD0307C}</a:tableStyleId>
              </a:tblPr>
              <a:tblGrid>
                <a:gridCol w="2971814">
                  <a:extLst>
                    <a:ext uri="{9D8B030D-6E8A-4147-A177-3AD203B41FA5}">
                      <a16:colId xmlns:a16="http://schemas.microsoft.com/office/drawing/2014/main" val="3984372689"/>
                    </a:ext>
                  </a:extLst>
                </a:gridCol>
                <a:gridCol w="2971814">
                  <a:extLst>
                    <a:ext uri="{9D8B030D-6E8A-4147-A177-3AD203B41FA5}">
                      <a16:colId xmlns:a16="http://schemas.microsoft.com/office/drawing/2014/main" val="1443499488"/>
                    </a:ext>
                  </a:extLst>
                </a:gridCol>
              </a:tblGrid>
              <a:tr h="370840">
                <a:tc>
                  <a:txBody>
                    <a:bodyPr/>
                    <a:lstStyle/>
                    <a:p>
                      <a:pPr algn="ctr"/>
                      <a:r>
                        <a:rPr lang="zh-CN" altLang="en-US" sz="2800" b="1" kern="100" dirty="0">
                          <a:latin typeface="Aptos" panose="020B0004020202020204" pitchFamily="34" charset="0"/>
                          <a:ea typeface="Aptos" panose="020B0004020202020204" pitchFamily="34" charset="0"/>
                          <a:cs typeface="Times New Roman" panose="02020603050405020304" pitchFamily="18" charset="0"/>
                        </a:rPr>
                        <a:t>值得 信赖
助手
有效
关心
目的
可靠
意识到的
自信</a:t>
                      </a:r>
                      <a:endParaRPr lang="en-US" sz="2800" dirty="0"/>
                    </a:p>
                  </a:txBody>
                  <a:tcPr/>
                </a:tc>
                <a:tc>
                  <a:txBody>
                    <a:bodyPr/>
                    <a:lstStyle/>
                    <a:p>
                      <a:pPr algn="ctr"/>
                      <a:r>
                        <a:rPr lang="zh-CN" altLang="en-US" sz="2800" b="1" kern="100" dirty="0">
                          <a:latin typeface="Aptos" panose="020B0004020202020204" pitchFamily="34" charset="0"/>
                          <a:ea typeface="Aptos" panose="020B0004020202020204" pitchFamily="34" charset="0"/>
                          <a:cs typeface="Times New Roman" panose="02020603050405020304" pitchFamily="18" charset="0"/>
                        </a:rPr>
                        <a:t>诚实
开放
平静
尊
灵活性
听者
积极的态度
良好的判断力
思想家</a:t>
                      </a:r>
                      <a:endParaRPr lang="en-US" sz="2800" dirty="0"/>
                    </a:p>
                  </a:txBody>
                  <a:tcPr/>
                </a:tc>
                <a:extLst>
                  <a:ext uri="{0D108BD9-81ED-4DB2-BD59-A6C34878D82A}">
                    <a16:rowId xmlns:a16="http://schemas.microsoft.com/office/drawing/2014/main" val="3228315010"/>
                  </a:ext>
                </a:extLst>
              </a:tr>
            </a:tbl>
          </a:graphicData>
        </a:graphic>
      </p:graphicFrame>
    </p:spTree>
    <p:extLst>
      <p:ext uri="{BB962C8B-B14F-4D97-AF65-F5344CB8AC3E}">
        <p14:creationId xmlns:p14="http://schemas.microsoft.com/office/powerpoint/2010/main" val="36514153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5">
            <a:extLst>
              <a:ext uri="{FF2B5EF4-FFF2-40B4-BE49-F238E27FC236}">
                <a16:creationId xmlns:a16="http://schemas.microsoft.com/office/drawing/2014/main" id="{5AA2647B-60BD-7275-BACB-B812F54AFEE1}"/>
              </a:ext>
            </a:extLst>
          </p:cNvPr>
          <p:cNvSpPr/>
          <p:nvPr/>
        </p:nvSpPr>
        <p:spPr>
          <a:xfrm rot="357589">
            <a:off x="-3941801" y="1663937"/>
            <a:ext cx="8541518" cy="7004961"/>
          </a:xfrm>
          <a:custGeom>
            <a:avLst/>
            <a:gdLst>
              <a:gd name="connsiteX0" fmla="*/ 0 w 6996849"/>
              <a:gd name="connsiteY0" fmla="*/ 0 h 6996849"/>
              <a:gd name="connsiteX1" fmla="*/ 6996849 w 6996849"/>
              <a:gd name="connsiteY1" fmla="*/ 0 h 6996849"/>
              <a:gd name="connsiteX2" fmla="*/ 6996849 w 6996849"/>
              <a:gd name="connsiteY2" fmla="*/ 6996849 h 6996849"/>
              <a:gd name="connsiteX3" fmla="*/ 0 w 6996849"/>
              <a:gd name="connsiteY3" fmla="*/ 6996849 h 6996849"/>
              <a:gd name="connsiteX4" fmla="*/ 0 w 6996849"/>
              <a:gd name="connsiteY4" fmla="*/ 0 h 6996849"/>
              <a:gd name="connsiteX0" fmla="*/ 0 w 7000106"/>
              <a:gd name="connsiteY0" fmla="*/ 0 h 6996849"/>
              <a:gd name="connsiteX1" fmla="*/ 6996849 w 7000106"/>
              <a:gd name="connsiteY1" fmla="*/ 0 h 6996849"/>
              <a:gd name="connsiteX2" fmla="*/ 7000106 w 7000106"/>
              <a:gd name="connsiteY2" fmla="*/ 4982390 h 6996849"/>
              <a:gd name="connsiteX3" fmla="*/ 0 w 7000106"/>
              <a:gd name="connsiteY3" fmla="*/ 6996849 h 6996849"/>
              <a:gd name="connsiteX4" fmla="*/ 0 w 7000106"/>
              <a:gd name="connsiteY4" fmla="*/ 0 h 6996849"/>
              <a:gd name="connsiteX0" fmla="*/ 17633 w 7017739"/>
              <a:gd name="connsiteY0" fmla="*/ 0 h 5621604"/>
              <a:gd name="connsiteX1" fmla="*/ 7014482 w 7017739"/>
              <a:gd name="connsiteY1" fmla="*/ 0 h 5621604"/>
              <a:gd name="connsiteX2" fmla="*/ 7017739 w 7017739"/>
              <a:gd name="connsiteY2" fmla="*/ 4982390 h 5621604"/>
              <a:gd name="connsiteX3" fmla="*/ 0 w 7017739"/>
              <a:gd name="connsiteY3" fmla="*/ 5621604 h 5621604"/>
              <a:gd name="connsiteX4" fmla="*/ 17633 w 7017739"/>
              <a:gd name="connsiteY4" fmla="*/ 0 h 5621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7739" h="5621604">
                <a:moveTo>
                  <a:pt x="17633" y="0"/>
                </a:moveTo>
                <a:lnTo>
                  <a:pt x="7014482" y="0"/>
                </a:lnTo>
                <a:cubicBezTo>
                  <a:pt x="7015568" y="1660797"/>
                  <a:pt x="7016653" y="3321593"/>
                  <a:pt x="7017739" y="4982390"/>
                </a:cubicBezTo>
                <a:lnTo>
                  <a:pt x="0" y="5621604"/>
                </a:lnTo>
                <a:cubicBezTo>
                  <a:pt x="5878" y="3747736"/>
                  <a:pt x="11755" y="1873868"/>
                  <a:pt x="17633" y="0"/>
                </a:cubicBezTo>
                <a:close/>
              </a:path>
            </a:pathLst>
          </a:custGeom>
          <a:solidFill>
            <a:srgbClr val="42AC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2841"/>
              </a:solidFill>
            </a:endParaRPr>
          </a:p>
        </p:txBody>
      </p:sp>
      <p:sp>
        <p:nvSpPr>
          <p:cNvPr id="5" name="TextBox 4">
            <a:extLst>
              <a:ext uri="{FF2B5EF4-FFF2-40B4-BE49-F238E27FC236}">
                <a16:creationId xmlns:a16="http://schemas.microsoft.com/office/drawing/2014/main" id="{C4B4763C-94D3-928D-8FF8-5AE2A2E28358}"/>
              </a:ext>
            </a:extLst>
          </p:cNvPr>
          <p:cNvSpPr txBox="1"/>
          <p:nvPr/>
        </p:nvSpPr>
        <p:spPr>
          <a:xfrm>
            <a:off x="905329" y="2828835"/>
            <a:ext cx="3276601" cy="1077218"/>
          </a:xfrm>
          <a:prstGeom prst="rect">
            <a:avLst/>
          </a:prstGeom>
          <a:noFill/>
        </p:spPr>
        <p:txBody>
          <a:bodyPr wrap="square" rtlCol="0">
            <a:spAutoFit/>
          </a:bodyPr>
          <a:lstStyle/>
          <a:p>
            <a:r>
              <a:rPr lang="zh-CN" sz="3200" b="1" dirty="0">
                <a:solidFill>
                  <a:schemeClr val="bg1"/>
                </a:solidFill>
                <a:latin typeface="Ubuntu"/>
              </a:rPr>
              <a:t>什么使我成为一名优秀的领导者？</a:t>
            </a:r>
            <a:endParaRPr lang="en-US" sz="3200" dirty="0">
              <a:solidFill>
                <a:schemeClr val="bg1"/>
              </a:solidFill>
              <a:latin typeface="Ubuntu"/>
            </a:endParaRPr>
          </a:p>
        </p:txBody>
      </p:sp>
      <p:sp>
        <p:nvSpPr>
          <p:cNvPr id="2" name="TextBox 1">
            <a:extLst>
              <a:ext uri="{FF2B5EF4-FFF2-40B4-BE49-F238E27FC236}">
                <a16:creationId xmlns:a16="http://schemas.microsoft.com/office/drawing/2014/main" id="{30E34D17-D1A8-5D51-5910-661E93CC83C2}"/>
              </a:ext>
            </a:extLst>
          </p:cNvPr>
          <p:cNvSpPr txBox="1"/>
          <p:nvPr/>
        </p:nvSpPr>
        <p:spPr>
          <a:xfrm>
            <a:off x="905329" y="4029164"/>
            <a:ext cx="3539672" cy="707886"/>
          </a:xfrm>
          <a:prstGeom prst="rect">
            <a:avLst/>
          </a:prstGeom>
          <a:noFill/>
        </p:spPr>
        <p:txBody>
          <a:bodyPr wrap="square" rtlCol="0">
            <a:spAutoFit/>
          </a:bodyPr>
          <a:lstStyle/>
          <a:p>
            <a:r>
              <a:rPr lang="zh-CN" sz="2000" b="1" dirty="0">
                <a:solidFill>
                  <a:srgbClr val="013B82"/>
                </a:solidFill>
                <a:latin typeface="Ubuntu Light" panose="020B0304030602030204" pitchFamily="34" charset="0"/>
              </a:rPr>
              <a:t>完成与体育领导力相关的自我评估</a:t>
            </a:r>
          </a:p>
        </p:txBody>
      </p:sp>
      <p:graphicFrame>
        <p:nvGraphicFramePr>
          <p:cNvPr id="4" name="Table 3">
            <a:extLst>
              <a:ext uri="{FF2B5EF4-FFF2-40B4-BE49-F238E27FC236}">
                <a16:creationId xmlns:a16="http://schemas.microsoft.com/office/drawing/2014/main" id="{73B2E85F-5DFE-F99F-926A-6773ADEFD92F}"/>
              </a:ext>
            </a:extLst>
          </p:cNvPr>
          <p:cNvGraphicFramePr>
            <a:graphicFrameLocks noGrp="1"/>
          </p:cNvGraphicFramePr>
          <p:nvPr>
            <p:extLst>
              <p:ext uri="{D42A27DB-BD31-4B8C-83A1-F6EECF244321}">
                <p14:modId xmlns:p14="http://schemas.microsoft.com/office/powerpoint/2010/main" val="2231851429"/>
              </p:ext>
            </p:extLst>
          </p:nvPr>
        </p:nvGraphicFramePr>
        <p:xfrm>
          <a:off x="5199380" y="2162509"/>
          <a:ext cx="6489699" cy="3733310"/>
        </p:xfrm>
        <a:graphic>
          <a:graphicData uri="http://schemas.openxmlformats.org/drawingml/2006/table">
            <a:tbl>
              <a:tblPr bandRow="1">
                <a:tableStyleId>{5C22544A-7EE6-4342-B048-85BDC9FD1C3A}</a:tableStyleId>
              </a:tblPr>
              <a:tblGrid>
                <a:gridCol w="2080936">
                  <a:extLst>
                    <a:ext uri="{9D8B030D-6E8A-4147-A177-3AD203B41FA5}">
                      <a16:colId xmlns:a16="http://schemas.microsoft.com/office/drawing/2014/main" val="4242473612"/>
                    </a:ext>
                  </a:extLst>
                </a:gridCol>
                <a:gridCol w="4408763">
                  <a:extLst>
                    <a:ext uri="{9D8B030D-6E8A-4147-A177-3AD203B41FA5}">
                      <a16:colId xmlns:a16="http://schemas.microsoft.com/office/drawing/2014/main" val="3769801929"/>
                    </a:ext>
                  </a:extLst>
                </a:gridCol>
              </a:tblGrid>
              <a:tr h="937030">
                <a:tc>
                  <a:txBody>
                    <a:bodyPr/>
                    <a:lstStyle/>
                    <a:p>
                      <a:r>
                        <a:rPr lang="zh-CN" sz="1700" b="1" dirty="0">
                          <a:solidFill>
                            <a:schemeClr val="bg1"/>
                          </a:solidFill>
                          <a:latin typeface="Ubuntu Light" panose="020B0304030602030204" pitchFamily="34" charset="0"/>
                        </a:rPr>
                        <a:t>我的兴趣是什么？</a:t>
                      </a:r>
                    </a:p>
                  </a:txBody>
                  <a:tcPr marL="144000" marR="144000" anchor="ctr">
                    <a:lnR w="38100" cap="flat" cmpd="sng" algn="ctr">
                      <a:solidFill>
                        <a:srgbClr val="0095DA"/>
                      </a:solidFill>
                      <a:prstDash val="solid"/>
                      <a:round/>
                      <a:headEnd type="none" w="med" len="med"/>
                      <a:tailEnd type="none" w="med" len="med"/>
                    </a:lnR>
                    <a:solidFill>
                      <a:srgbClr val="013B82"/>
                    </a:solidFill>
                  </a:tcPr>
                </a:tc>
                <a:tc>
                  <a:txBody>
                    <a:bodyPr/>
                    <a:lstStyle/>
                    <a:p>
                      <a:pPr marL="285750" indent="-285750">
                        <a:spcAft>
                          <a:spcPts val="600"/>
                        </a:spcAft>
                        <a:buFontTx/>
                        <a:buBlip>
                          <a:blip r:embed="rId2"/>
                        </a:buBlip>
                      </a:pPr>
                      <a:r>
                        <a:rPr lang="zh-CN" sz="1600" dirty="0">
                          <a:solidFill>
                            <a:schemeClr val="tx1">
                              <a:lumMod val="65000"/>
                              <a:lumOff val="35000"/>
                            </a:schemeClr>
                          </a:solidFill>
                          <a:latin typeface="Ubuntu" panose="020B0504030602030204" pitchFamily="34" charset="0"/>
                        </a:rPr>
                        <a:t>你从事什么运动？</a:t>
                      </a:r>
                    </a:p>
                    <a:p>
                      <a:pPr marL="285750" indent="-285750">
                        <a:spcAft>
                          <a:spcPts val="600"/>
                        </a:spcAft>
                        <a:buFontTx/>
                        <a:buBlip>
                          <a:blip r:embed="rId2"/>
                        </a:buBlip>
                      </a:pPr>
                      <a:r>
                        <a:rPr lang="zh-CN" sz="1600" dirty="0">
                          <a:solidFill>
                            <a:schemeClr val="tx1">
                              <a:lumMod val="65000"/>
                              <a:lumOff val="35000"/>
                            </a:schemeClr>
                          </a:solidFill>
                          <a:latin typeface="Ubuntu" panose="020B0504030602030204" pitchFamily="34" charset="0"/>
                        </a:rPr>
                        <a:t>您担任 SO 运动员多久了？</a:t>
                      </a:r>
                    </a:p>
                  </a:txBody>
                  <a:tcPr marL="144000" anchor="ctr">
                    <a:lnL w="38100" cap="flat" cmpd="sng" algn="ctr">
                      <a:solidFill>
                        <a:srgbClr val="0095DA"/>
                      </a:solidFill>
                      <a:prstDash val="solid"/>
                      <a:round/>
                      <a:headEnd type="none" w="med" len="med"/>
                      <a:tailEnd type="none" w="med" len="med"/>
                    </a:lnL>
                    <a:noFill/>
                  </a:tcPr>
                </a:tc>
                <a:extLst>
                  <a:ext uri="{0D108BD9-81ED-4DB2-BD59-A6C34878D82A}">
                    <a16:rowId xmlns:a16="http://schemas.microsoft.com/office/drawing/2014/main" val="3129358846"/>
                  </a:ext>
                </a:extLst>
              </a:tr>
              <a:tr h="180000">
                <a:tc>
                  <a:txBody>
                    <a:bodyPr/>
                    <a:lstStyle/>
                    <a:p>
                      <a:endParaRPr lang="en-US" sz="500" b="1" dirty="0">
                        <a:solidFill>
                          <a:schemeClr val="bg1"/>
                        </a:solidFill>
                        <a:latin typeface="Ubuntu Light" panose="020B0304030602030204" pitchFamily="34" charset="0"/>
                      </a:endParaRPr>
                    </a:p>
                  </a:txBody>
                  <a:tcPr marL="144000" marR="144000" anchor="ctr">
                    <a:noFill/>
                  </a:tcPr>
                </a:tc>
                <a:tc>
                  <a:txBody>
                    <a:bodyPr/>
                    <a:lstStyle/>
                    <a:p>
                      <a:pPr marL="0" indent="0">
                        <a:spcAft>
                          <a:spcPts val="600"/>
                        </a:spcAft>
                        <a:buFont typeface="Arial" panose="020B0604020202020204" pitchFamily="34" charset="0"/>
                        <a:buNone/>
                      </a:pPr>
                      <a:endParaRPr lang="en-US" sz="500" dirty="0">
                        <a:solidFill>
                          <a:schemeClr val="tx1">
                            <a:lumMod val="65000"/>
                            <a:lumOff val="35000"/>
                          </a:schemeClr>
                        </a:solidFill>
                        <a:latin typeface="Ubuntu Light" panose="020B0304030602030204" pitchFamily="34" charset="0"/>
                      </a:endParaRPr>
                    </a:p>
                  </a:txBody>
                  <a:tcPr marL="144000" anchor="ctr">
                    <a:noFill/>
                  </a:tcPr>
                </a:tc>
                <a:extLst>
                  <a:ext uri="{0D108BD9-81ED-4DB2-BD59-A6C34878D82A}">
                    <a16:rowId xmlns:a16="http://schemas.microsoft.com/office/drawing/2014/main" val="1134208664"/>
                  </a:ext>
                </a:extLst>
              </a:tr>
              <a:tr h="1218140">
                <a:tc>
                  <a:txBody>
                    <a:bodyPr/>
                    <a:lstStyle/>
                    <a:p>
                      <a:r>
                        <a:rPr lang="zh-CN" sz="1700" b="1" dirty="0">
                          <a:solidFill>
                            <a:schemeClr val="bg1"/>
                          </a:solidFill>
                          <a:latin typeface="Ubuntu Light" panose="020B0304030602030204" pitchFamily="34" charset="0"/>
                        </a:rPr>
                        <a:t>我为什么想帮忙？</a:t>
                      </a:r>
                    </a:p>
                  </a:txBody>
                  <a:tcPr marL="144000" marR="144000" anchor="ctr">
                    <a:lnR w="38100" cap="flat" cmpd="sng" algn="ctr">
                      <a:solidFill>
                        <a:srgbClr val="0095DA"/>
                      </a:solidFill>
                      <a:prstDash val="solid"/>
                      <a:round/>
                      <a:headEnd type="none" w="med" len="med"/>
                      <a:tailEnd type="none" w="med" len="med"/>
                    </a:lnR>
                    <a:solidFill>
                      <a:srgbClr val="013B82"/>
                    </a:solidFill>
                  </a:tcPr>
                </a:tc>
                <a:tc>
                  <a:txBody>
                    <a:bodyPr/>
                    <a:lstStyle/>
                    <a:p>
                      <a:pPr marL="285750" indent="-285750">
                        <a:spcAft>
                          <a:spcPts val="600"/>
                        </a:spcAft>
                        <a:buFontTx/>
                        <a:buBlip>
                          <a:blip r:embed="rId2"/>
                        </a:buBlip>
                      </a:pPr>
                      <a:r>
                        <a:rPr lang="zh-CN" sz="1600" dirty="0">
                          <a:solidFill>
                            <a:schemeClr val="tx1">
                              <a:lumMod val="65000"/>
                              <a:lumOff val="35000"/>
                            </a:schemeClr>
                          </a:solidFill>
                          <a:latin typeface="Ubuntu" panose="020B0504030602030204" pitchFamily="34" charset="0"/>
                        </a:rPr>
                        <a:t>您喜欢协助运动员吗？</a:t>
                      </a:r>
                    </a:p>
                    <a:p>
                      <a:pPr marL="285750" indent="-285750">
                        <a:spcAft>
                          <a:spcPts val="600"/>
                        </a:spcAft>
                        <a:buFontTx/>
                        <a:buBlip>
                          <a:blip r:embed="rId2"/>
                        </a:buBlip>
                      </a:pPr>
                      <a:r>
                        <a:rPr lang="zh-CN" sz="1600" dirty="0">
                          <a:solidFill>
                            <a:schemeClr val="tx1">
                              <a:lumMod val="65000"/>
                              <a:lumOff val="35000"/>
                            </a:schemeClr>
                          </a:solidFill>
                          <a:latin typeface="Ubuntu" panose="020B0504030602030204" pitchFamily="34" charset="0"/>
                        </a:rPr>
                        <a:t>您喜欢帮助教练和助理教练吗？</a:t>
                      </a:r>
                    </a:p>
                  </a:txBody>
                  <a:tcPr marL="144000" anchor="ctr">
                    <a:lnL w="38100" cap="flat" cmpd="sng" algn="ctr">
                      <a:solidFill>
                        <a:srgbClr val="0095DA"/>
                      </a:solidFill>
                      <a:prstDash val="solid"/>
                      <a:round/>
                      <a:headEnd type="none" w="med" len="med"/>
                      <a:tailEnd type="none" w="med" len="med"/>
                    </a:lnL>
                    <a:noFill/>
                  </a:tcPr>
                </a:tc>
                <a:extLst>
                  <a:ext uri="{0D108BD9-81ED-4DB2-BD59-A6C34878D82A}">
                    <a16:rowId xmlns:a16="http://schemas.microsoft.com/office/drawing/2014/main" val="4288396493"/>
                  </a:ext>
                </a:extLst>
              </a:tr>
              <a:tr h="180000">
                <a:tc>
                  <a:txBody>
                    <a:bodyPr/>
                    <a:lstStyle/>
                    <a:p>
                      <a:endParaRPr lang="en-US" sz="500" b="1" dirty="0">
                        <a:solidFill>
                          <a:schemeClr val="bg1"/>
                        </a:solidFill>
                        <a:latin typeface="Ubuntu Light" panose="020B0304030602030204" pitchFamily="34" charset="0"/>
                      </a:endParaRPr>
                    </a:p>
                  </a:txBody>
                  <a:tcPr marL="144000" marR="144000" anchor="ctr">
                    <a:noFill/>
                  </a:tcPr>
                </a:tc>
                <a:tc>
                  <a:txBody>
                    <a:bodyPr/>
                    <a:lstStyle/>
                    <a:p>
                      <a:pPr marL="0" indent="0">
                        <a:spcAft>
                          <a:spcPts val="600"/>
                        </a:spcAft>
                        <a:buFont typeface="Arial" panose="020B0604020202020204" pitchFamily="34" charset="0"/>
                        <a:buNone/>
                      </a:pPr>
                      <a:endParaRPr lang="en-US" sz="500" dirty="0">
                        <a:solidFill>
                          <a:schemeClr val="tx1">
                            <a:lumMod val="65000"/>
                            <a:lumOff val="35000"/>
                          </a:schemeClr>
                        </a:solidFill>
                        <a:latin typeface="Ubuntu Light" panose="020B0304030602030204" pitchFamily="34" charset="0"/>
                      </a:endParaRPr>
                    </a:p>
                  </a:txBody>
                  <a:tcPr marL="144000" anchor="ctr">
                    <a:noFill/>
                  </a:tcPr>
                </a:tc>
                <a:extLst>
                  <a:ext uri="{0D108BD9-81ED-4DB2-BD59-A6C34878D82A}">
                    <a16:rowId xmlns:a16="http://schemas.microsoft.com/office/drawing/2014/main" val="3906598218"/>
                  </a:ext>
                </a:extLst>
              </a:tr>
              <a:tr h="12181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sz="1700" b="1" dirty="0">
                          <a:solidFill>
                            <a:schemeClr val="bg1"/>
                          </a:solidFill>
                          <a:latin typeface="Ubuntu Light" panose="020B0304030602030204" pitchFamily="34" charset="0"/>
                        </a:rPr>
                        <a:t>我具备哪些品质可以让我成为一名优秀的运动助理？</a:t>
                      </a:r>
                    </a:p>
                  </a:txBody>
                  <a:tcPr marL="144000" marR="144000" marT="72000" marB="72000" anchor="ctr">
                    <a:lnR w="38100" cap="flat" cmpd="sng" algn="ctr">
                      <a:solidFill>
                        <a:srgbClr val="0095DA"/>
                      </a:solidFill>
                      <a:prstDash val="solid"/>
                      <a:round/>
                      <a:headEnd type="none" w="med" len="med"/>
                      <a:tailEnd type="none" w="med" len="med"/>
                    </a:lnR>
                    <a:solidFill>
                      <a:srgbClr val="013B82"/>
                    </a:solidFill>
                  </a:tcPr>
                </a:tc>
                <a:tc>
                  <a:txBody>
                    <a:bodyPr/>
                    <a:lstStyle/>
                    <a:p>
                      <a:pPr marL="285750" indent="-285750">
                        <a:spcAft>
                          <a:spcPts val="600"/>
                        </a:spcAft>
                        <a:buFontTx/>
                        <a:buBlip>
                          <a:blip r:embed="rId2"/>
                        </a:buBlip>
                      </a:pPr>
                      <a:r>
                        <a:rPr lang="zh-CN" sz="1600" dirty="0">
                          <a:solidFill>
                            <a:schemeClr val="tx1">
                              <a:lumMod val="65000"/>
                              <a:lumOff val="35000"/>
                            </a:schemeClr>
                          </a:solidFill>
                          <a:latin typeface="Ubuntu" panose="020B0504030602030204" pitchFamily="34" charset="0"/>
                        </a:rPr>
                        <a:t>你可靠吗？</a:t>
                      </a:r>
                    </a:p>
                    <a:p>
                      <a:pPr marL="285750" indent="-285750">
                        <a:spcAft>
                          <a:spcPts val="600"/>
                        </a:spcAft>
                        <a:buFontTx/>
                        <a:buBlip>
                          <a:blip r:embed="rId2"/>
                        </a:buBlip>
                      </a:pPr>
                      <a:r>
                        <a:rPr lang="zh-CN" sz="1600" dirty="0">
                          <a:solidFill>
                            <a:schemeClr val="tx1">
                              <a:lumMod val="65000"/>
                              <a:lumOff val="35000"/>
                            </a:schemeClr>
                          </a:solidFill>
                          <a:latin typeface="Ubuntu" panose="020B0504030602030204" pitchFamily="34" charset="0"/>
                        </a:rPr>
                        <a:t>你友善吗？</a:t>
                      </a:r>
                    </a:p>
                    <a:p>
                      <a:pPr marL="285750" indent="-285750">
                        <a:spcAft>
                          <a:spcPts val="600"/>
                        </a:spcAft>
                        <a:buFontTx/>
                        <a:buBlip>
                          <a:blip r:embed="rId2"/>
                        </a:buBlip>
                      </a:pPr>
                      <a:r>
                        <a:rPr lang="zh-CN" sz="1600" dirty="0">
                          <a:solidFill>
                            <a:schemeClr val="tx1">
                              <a:lumMod val="65000"/>
                              <a:lumOff val="35000"/>
                            </a:schemeClr>
                          </a:solidFill>
                          <a:latin typeface="Ubuntu" panose="020B0504030602030204" pitchFamily="34" charset="0"/>
                        </a:rPr>
                        <a:t>你有良好的体育精神吗？</a:t>
                      </a:r>
                    </a:p>
                  </a:txBody>
                  <a:tcPr marL="144000" anchor="ctr">
                    <a:lnL w="38100" cap="flat" cmpd="sng" algn="ctr">
                      <a:solidFill>
                        <a:srgbClr val="0095DA"/>
                      </a:solidFill>
                      <a:prstDash val="solid"/>
                      <a:round/>
                      <a:headEnd type="none" w="med" len="med"/>
                      <a:tailEnd type="none" w="med" len="med"/>
                    </a:lnL>
                    <a:noFill/>
                  </a:tcPr>
                </a:tc>
                <a:extLst>
                  <a:ext uri="{0D108BD9-81ED-4DB2-BD59-A6C34878D82A}">
                    <a16:rowId xmlns:a16="http://schemas.microsoft.com/office/drawing/2014/main" val="1784761133"/>
                  </a:ext>
                </a:extLst>
              </a:tr>
            </a:tbl>
          </a:graphicData>
        </a:graphic>
      </p:graphicFrame>
      <p:sp>
        <p:nvSpPr>
          <p:cNvPr id="16" name="Oval 15">
            <a:extLst>
              <a:ext uri="{FF2B5EF4-FFF2-40B4-BE49-F238E27FC236}">
                <a16:creationId xmlns:a16="http://schemas.microsoft.com/office/drawing/2014/main" id="{34D1DB5D-6BD3-F9FA-E337-11F871A6FA19}"/>
              </a:ext>
            </a:extLst>
          </p:cNvPr>
          <p:cNvSpPr/>
          <p:nvPr/>
        </p:nvSpPr>
        <p:spPr>
          <a:xfrm>
            <a:off x="11140096" y="5798774"/>
            <a:ext cx="773917" cy="773917"/>
          </a:xfrm>
          <a:prstGeom prst="ellipse">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802F80AF-DEA8-EA65-CC90-BFB10BA57556}"/>
              </a:ext>
            </a:extLst>
          </p:cNvPr>
          <p:cNvSpPr txBox="1"/>
          <p:nvPr/>
        </p:nvSpPr>
        <p:spPr>
          <a:xfrm>
            <a:off x="11312313" y="5815708"/>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1</a:t>
            </a:r>
          </a:p>
        </p:txBody>
      </p:sp>
      <p:sp>
        <p:nvSpPr>
          <p:cNvPr id="27" name="Text Placeholder 8">
            <a:extLst>
              <a:ext uri="{FF2B5EF4-FFF2-40B4-BE49-F238E27FC236}">
                <a16:creationId xmlns:a16="http://schemas.microsoft.com/office/drawing/2014/main" id="{D9BD0808-39EC-E7F0-D991-481E4DF17ECF}"/>
              </a:ext>
            </a:extLst>
          </p:cNvPr>
          <p:cNvSpPr>
            <a:spLocks noGrp="1"/>
          </p:cNvSpPr>
          <p:nvPr>
            <p:ph type="body" sz="quarter" idx="10"/>
          </p:nvPr>
        </p:nvSpPr>
        <p:spPr>
          <a:xfrm>
            <a:off x="1498600" y="591272"/>
            <a:ext cx="7401560" cy="466685"/>
          </a:xfrm>
        </p:spPr>
        <p:txBody>
          <a:bodyPr/>
          <a:lstStyle/>
          <a:p>
            <a:r>
              <a:rPr lang="zh-CN" dirty="0"/>
              <a:t>运动员作为体育领袖</a:t>
            </a:r>
          </a:p>
          <a:p>
            <a:endParaRPr lang="en-US" dirty="0"/>
          </a:p>
        </p:txBody>
      </p:sp>
      <p:sp>
        <p:nvSpPr>
          <p:cNvPr id="28" name="Text Placeholder 9">
            <a:extLst>
              <a:ext uri="{FF2B5EF4-FFF2-40B4-BE49-F238E27FC236}">
                <a16:creationId xmlns:a16="http://schemas.microsoft.com/office/drawing/2014/main" id="{2C594320-6228-3BEB-E95F-55545A281682}"/>
              </a:ext>
            </a:extLst>
          </p:cNvPr>
          <p:cNvSpPr>
            <a:spLocks noGrp="1"/>
          </p:cNvSpPr>
          <p:nvPr>
            <p:ph type="body" sz="quarter" idx="11"/>
          </p:nvPr>
        </p:nvSpPr>
        <p:spPr>
          <a:xfrm>
            <a:off x="1498600" y="1102214"/>
            <a:ext cx="3276600" cy="376034"/>
          </a:xfrm>
        </p:spPr>
        <p:txBody>
          <a:bodyPr/>
          <a:lstStyle/>
          <a:p>
            <a:r>
              <a:rPr lang="zh-CN" dirty="0"/>
              <a:t>从运动员到体育助理</a:t>
            </a:r>
          </a:p>
        </p:txBody>
      </p:sp>
    </p:spTree>
    <p:extLst>
      <p:ext uri="{BB962C8B-B14F-4D97-AF65-F5344CB8AC3E}">
        <p14:creationId xmlns:p14="http://schemas.microsoft.com/office/powerpoint/2010/main" val="1520919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500E9BEF-BC2F-1070-4F9E-3BCCF105FACD}"/>
              </a:ext>
            </a:extLst>
          </p:cNvPr>
          <p:cNvSpPr/>
          <p:nvPr/>
        </p:nvSpPr>
        <p:spPr>
          <a:xfrm>
            <a:off x="806684" y="4381500"/>
            <a:ext cx="6178316" cy="709841"/>
          </a:xfrm>
          <a:prstGeom prst="roundRect">
            <a:avLst>
              <a:gd name="adj" fmla="val 50000"/>
            </a:avLst>
          </a:prstGeom>
          <a:solidFill>
            <a:srgbClr val="2AC4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44E2A6CC-6F62-253A-471C-2C43C9F112FB}"/>
              </a:ext>
            </a:extLst>
          </p:cNvPr>
          <p:cNvGrpSpPr/>
          <p:nvPr/>
        </p:nvGrpSpPr>
        <p:grpSpPr>
          <a:xfrm>
            <a:off x="304800" y="4231553"/>
            <a:ext cx="1437421" cy="1003769"/>
            <a:chOff x="1019009" y="3028136"/>
            <a:chExt cx="859695" cy="600336"/>
          </a:xfrm>
        </p:grpSpPr>
        <p:sp>
          <p:nvSpPr>
            <p:cNvPr id="10" name="Oval 9">
              <a:extLst>
                <a:ext uri="{FF2B5EF4-FFF2-40B4-BE49-F238E27FC236}">
                  <a16:creationId xmlns:a16="http://schemas.microsoft.com/office/drawing/2014/main" id="{12874D13-E61D-1E3A-CED0-2211D587BC8F}"/>
                </a:ext>
              </a:extLst>
            </p:cNvPr>
            <p:cNvSpPr/>
            <p:nvPr/>
          </p:nvSpPr>
          <p:spPr>
            <a:xfrm>
              <a:off x="1019009" y="3028136"/>
              <a:ext cx="600336" cy="600336"/>
            </a:xfrm>
            <a:prstGeom prst="ellipse">
              <a:avLst/>
            </a:prstGeom>
            <a:solidFill>
              <a:srgbClr val="2AC4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BF24A89-EDEF-A7AD-901D-B2E1DC303208}"/>
                </a:ext>
              </a:extLst>
            </p:cNvPr>
            <p:cNvSpPr txBox="1"/>
            <p:nvPr/>
          </p:nvSpPr>
          <p:spPr>
            <a:xfrm>
              <a:off x="1174368" y="3079802"/>
              <a:ext cx="704336" cy="497004"/>
            </a:xfrm>
            <a:prstGeom prst="rect">
              <a:avLst/>
            </a:prstGeom>
            <a:noFill/>
          </p:spPr>
          <p:txBody>
            <a:bodyPr wrap="square" rtlCol="0">
              <a:spAutoFit/>
            </a:bodyPr>
            <a:lstStyle/>
            <a:p>
              <a:pPr defTabSz="457200"/>
              <a:r>
                <a:rPr lang="zh-CN" sz="4800" b="1" dirty="0">
                  <a:solidFill>
                    <a:schemeClr val="bg1"/>
                  </a:solidFill>
                  <a:latin typeface="GT Walsheim Pro Condensed Black" panose="00000906000000000000" pitchFamily="2" charset="0"/>
                </a:rPr>
                <a:t>2</a:t>
              </a:r>
            </a:p>
          </p:txBody>
        </p:sp>
      </p:grpSp>
      <p:sp>
        <p:nvSpPr>
          <p:cNvPr id="5" name="Text Placeholder 4">
            <a:extLst>
              <a:ext uri="{FF2B5EF4-FFF2-40B4-BE49-F238E27FC236}">
                <a16:creationId xmlns:a16="http://schemas.microsoft.com/office/drawing/2014/main" id="{E54B2DA7-4C4D-D149-7D97-AE5EAD206828}"/>
              </a:ext>
            </a:extLst>
          </p:cNvPr>
          <p:cNvSpPr>
            <a:spLocks noGrp="1"/>
          </p:cNvSpPr>
          <p:nvPr>
            <p:ph type="body" sz="quarter" idx="10"/>
          </p:nvPr>
        </p:nvSpPr>
        <p:spPr>
          <a:xfrm>
            <a:off x="1376801" y="4442487"/>
            <a:ext cx="5485931" cy="1452828"/>
          </a:xfrm>
        </p:spPr>
        <p:txBody>
          <a:bodyPr>
            <a:normAutofit/>
          </a:bodyPr>
          <a:lstStyle/>
          <a:p>
            <a:pPr>
              <a:spcBef>
                <a:spcPts val="0"/>
              </a:spcBef>
              <a:spcAft>
                <a:spcPts val="600"/>
              </a:spcAft>
            </a:pPr>
            <a:r>
              <a:rPr lang="zh-CN" dirty="0">
                <a:solidFill>
                  <a:srgbClr val="013B82"/>
                </a:solidFill>
                <a:latin typeface="GT Walsheim Pro Condensed Black" panose="00000906000000000000" pitchFamily="2" charset="0"/>
              </a:rPr>
              <a:t>合作对象</a:t>
            </a:r>
          </a:p>
          <a:p>
            <a:pPr>
              <a:spcBef>
                <a:spcPts val="0"/>
              </a:spcBef>
              <a:spcAft>
                <a:spcPts val="600"/>
              </a:spcAft>
            </a:pPr>
            <a:r>
              <a:rPr lang="zh-CN" dirty="0">
                <a:latin typeface="GT Walsheim Pro Condensed Black" panose="00000906000000000000" pitchFamily="2" charset="0"/>
              </a:rPr>
              <a:t>智障运动员</a:t>
            </a:r>
          </a:p>
        </p:txBody>
      </p:sp>
      <p:pic>
        <p:nvPicPr>
          <p:cNvPr id="3" name="Picture 2" descr="A group of girls posing for a photo&#10;&#10;Description automatically generated">
            <a:extLst>
              <a:ext uri="{FF2B5EF4-FFF2-40B4-BE49-F238E27FC236}">
                <a16:creationId xmlns:a16="http://schemas.microsoft.com/office/drawing/2014/main" id="{87CE82CB-1819-663B-3DB3-C79DF1E31F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6801" y="994255"/>
            <a:ext cx="5054132" cy="3369422"/>
          </a:xfrm>
          <a:prstGeom prst="rect">
            <a:avLst/>
          </a:prstGeom>
          <a:ln w="57150">
            <a:solidFill>
              <a:srgbClr val="2AC4F4"/>
            </a:solidFill>
          </a:ln>
        </p:spPr>
      </p:pic>
    </p:spTree>
    <p:extLst>
      <p:ext uri="{BB962C8B-B14F-4D97-AF65-F5344CB8AC3E}">
        <p14:creationId xmlns:p14="http://schemas.microsoft.com/office/powerpoint/2010/main" val="21664210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8">
            <a:extLst>
              <a:ext uri="{FF2B5EF4-FFF2-40B4-BE49-F238E27FC236}">
                <a16:creationId xmlns:a16="http://schemas.microsoft.com/office/drawing/2014/main" id="{366243F4-2D07-19E8-DF11-A06CB1978C45}"/>
              </a:ext>
            </a:extLst>
          </p:cNvPr>
          <p:cNvSpPr>
            <a:spLocks noGrp="1"/>
          </p:cNvSpPr>
          <p:nvPr>
            <p:ph type="body" sz="quarter" idx="10"/>
          </p:nvPr>
        </p:nvSpPr>
        <p:spPr>
          <a:xfrm>
            <a:off x="1498600" y="591272"/>
            <a:ext cx="7401560" cy="466685"/>
          </a:xfrm>
        </p:spPr>
        <p:txBody>
          <a:bodyPr/>
          <a:lstStyle/>
          <a:p>
            <a:r>
              <a:rPr lang="zh-CN" dirty="0"/>
              <a:t>运动员作为体育领袖</a:t>
            </a:r>
          </a:p>
          <a:p>
            <a:endParaRPr lang="en-US" dirty="0"/>
          </a:p>
        </p:txBody>
      </p:sp>
      <p:sp>
        <p:nvSpPr>
          <p:cNvPr id="8" name="Text Placeholder 9">
            <a:extLst>
              <a:ext uri="{FF2B5EF4-FFF2-40B4-BE49-F238E27FC236}">
                <a16:creationId xmlns:a16="http://schemas.microsoft.com/office/drawing/2014/main" id="{0F2A6B3C-7D3A-919E-9D66-74912A971911}"/>
              </a:ext>
            </a:extLst>
          </p:cNvPr>
          <p:cNvSpPr>
            <a:spLocks noGrp="1"/>
          </p:cNvSpPr>
          <p:nvPr>
            <p:ph type="body" sz="quarter" idx="11"/>
          </p:nvPr>
        </p:nvSpPr>
        <p:spPr>
          <a:xfrm>
            <a:off x="1498600" y="1102214"/>
            <a:ext cx="3276600" cy="376034"/>
          </a:xfrm>
        </p:spPr>
        <p:txBody>
          <a:bodyPr/>
          <a:lstStyle/>
          <a:p>
            <a:r>
              <a:rPr lang="zh-CN" dirty="0"/>
              <a:t>与智障运动员合作</a:t>
            </a:r>
          </a:p>
        </p:txBody>
      </p:sp>
      <p:sp>
        <p:nvSpPr>
          <p:cNvPr id="10" name="TextBox 9">
            <a:extLst>
              <a:ext uri="{FF2B5EF4-FFF2-40B4-BE49-F238E27FC236}">
                <a16:creationId xmlns:a16="http://schemas.microsoft.com/office/drawing/2014/main" id="{E02A94A4-37BF-9BF6-9CE8-7800D2F68262}"/>
              </a:ext>
            </a:extLst>
          </p:cNvPr>
          <p:cNvSpPr txBox="1"/>
          <p:nvPr/>
        </p:nvSpPr>
        <p:spPr>
          <a:xfrm>
            <a:off x="905329" y="3133635"/>
            <a:ext cx="3011351" cy="1077218"/>
          </a:xfrm>
          <a:prstGeom prst="rect">
            <a:avLst/>
          </a:prstGeom>
          <a:noFill/>
        </p:spPr>
        <p:txBody>
          <a:bodyPr wrap="square" rtlCol="0">
            <a:spAutoFit/>
          </a:bodyPr>
          <a:lstStyle/>
          <a:p>
            <a:r>
              <a:rPr lang="zh-CN" sz="3200" b="1" dirty="0">
                <a:solidFill>
                  <a:schemeClr val="bg1"/>
                </a:solidFill>
                <a:latin typeface="Ubuntu"/>
              </a:rPr>
              <a:t>IDD 是什么意思？</a:t>
            </a:r>
            <a:endParaRPr lang="en-US" sz="3200" dirty="0">
              <a:solidFill>
                <a:schemeClr val="bg1"/>
              </a:solidFill>
              <a:latin typeface="Ubuntu"/>
            </a:endParaRPr>
          </a:p>
        </p:txBody>
      </p:sp>
      <p:pic>
        <p:nvPicPr>
          <p:cNvPr id="12" name="Online Media 11" title="What does IDD (Intellectual and Developmental Disabilities) mean?">
            <a:hlinkClick r:id="" action="ppaction://media"/>
            <a:extLst>
              <a:ext uri="{FF2B5EF4-FFF2-40B4-BE49-F238E27FC236}">
                <a16:creationId xmlns:a16="http://schemas.microsoft.com/office/drawing/2014/main" id="{BEADF3E3-C1B8-5966-B796-C0A3B7F5645D}"/>
              </a:ext>
            </a:extLst>
          </p:cNvPr>
          <p:cNvPicPr>
            <a:picLocks noRot="1" noChangeAspect="1"/>
          </p:cNvPicPr>
          <p:nvPr>
            <a:videoFile r:link="rId1"/>
          </p:nvPr>
        </p:nvPicPr>
        <p:blipFill>
          <a:blip r:embed="rId3"/>
          <a:stretch>
            <a:fillRect/>
          </a:stretch>
        </p:blipFill>
        <p:spPr>
          <a:xfrm>
            <a:off x="4450896" y="1896593"/>
            <a:ext cx="6835775" cy="3859193"/>
          </a:xfrm>
          <a:prstGeom prst="rect">
            <a:avLst/>
          </a:prstGeom>
          <a:ln w="57150">
            <a:solidFill>
              <a:srgbClr val="0095DA"/>
            </a:solidFill>
          </a:ln>
        </p:spPr>
      </p:pic>
      <p:sp>
        <p:nvSpPr>
          <p:cNvPr id="13" name="TextBox 12">
            <a:extLst>
              <a:ext uri="{FF2B5EF4-FFF2-40B4-BE49-F238E27FC236}">
                <a16:creationId xmlns:a16="http://schemas.microsoft.com/office/drawing/2014/main" id="{3AD1ABD6-B7AE-5A07-2DDB-0E7A88F970F3}"/>
              </a:ext>
            </a:extLst>
          </p:cNvPr>
          <p:cNvSpPr txBox="1"/>
          <p:nvPr/>
        </p:nvSpPr>
        <p:spPr>
          <a:xfrm>
            <a:off x="7565209" y="5804799"/>
            <a:ext cx="3438071" cy="369332"/>
          </a:xfrm>
          <a:prstGeom prst="rect">
            <a:avLst/>
          </a:prstGeom>
          <a:noFill/>
        </p:spPr>
        <p:txBody>
          <a:bodyPr wrap="square" rtlCol="0">
            <a:spAutoFit/>
          </a:bodyPr>
          <a:lstStyle/>
          <a:p>
            <a:r>
              <a:rPr lang="zh-CN" dirty="0">
                <a:solidFill>
                  <a:schemeClr val="bg1"/>
                </a:solidFill>
                <a:latin typeface="Ubuntu" panose="020B0504030602030204" pitchFamily="34" charset="0"/>
                <a:ea typeface="+mn-lt"/>
                <a:cs typeface="+mn-lt"/>
              </a:rPr>
              <a:t>https://youtu.be/g0wZ-D_7qLo</a:t>
            </a:r>
            <a:endParaRPr lang="en-US" dirty="0">
              <a:solidFill>
                <a:schemeClr val="bg1"/>
              </a:solidFill>
              <a:latin typeface="Ubuntu" panose="020B0504030602030204" pitchFamily="34" charset="0"/>
              <a:cs typeface="Calibri"/>
            </a:endParaRPr>
          </a:p>
        </p:txBody>
      </p:sp>
      <p:grpSp>
        <p:nvGrpSpPr>
          <p:cNvPr id="16" name="Group 15">
            <a:extLst>
              <a:ext uri="{FF2B5EF4-FFF2-40B4-BE49-F238E27FC236}">
                <a16:creationId xmlns:a16="http://schemas.microsoft.com/office/drawing/2014/main" id="{2971C60C-F4FD-373D-CC7C-C16AA7F0C476}"/>
              </a:ext>
            </a:extLst>
          </p:cNvPr>
          <p:cNvGrpSpPr/>
          <p:nvPr/>
        </p:nvGrpSpPr>
        <p:grpSpPr>
          <a:xfrm>
            <a:off x="11140096" y="5798774"/>
            <a:ext cx="773917" cy="773917"/>
            <a:chOff x="11140096" y="5798774"/>
            <a:chExt cx="773917" cy="773917"/>
          </a:xfrm>
        </p:grpSpPr>
        <p:sp>
          <p:nvSpPr>
            <p:cNvPr id="14" name="Oval 13">
              <a:extLst>
                <a:ext uri="{FF2B5EF4-FFF2-40B4-BE49-F238E27FC236}">
                  <a16:creationId xmlns:a16="http://schemas.microsoft.com/office/drawing/2014/main" id="{723AC1B6-4BB5-5867-4708-353E5985860E}"/>
                </a:ext>
              </a:extLst>
            </p:cNvPr>
            <p:cNvSpPr/>
            <p:nvPr/>
          </p:nvSpPr>
          <p:spPr>
            <a:xfrm>
              <a:off x="11140096" y="5798774"/>
              <a:ext cx="773917" cy="773917"/>
            </a:xfrm>
            <a:prstGeom prst="ellipse">
              <a:avLst/>
            </a:prstGeom>
            <a:solidFill>
              <a:srgbClr val="2AC4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FD2ACB3-04F7-3823-D78D-87A6D10C52C4}"/>
                </a:ext>
              </a:extLst>
            </p:cNvPr>
            <p:cNvSpPr txBox="1"/>
            <p:nvPr/>
          </p:nvSpPr>
          <p:spPr>
            <a:xfrm>
              <a:off x="11297073" y="5815708"/>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2</a:t>
              </a:r>
            </a:p>
          </p:txBody>
        </p:sp>
      </p:grpSp>
    </p:spTree>
    <p:extLst>
      <p:ext uri="{BB962C8B-B14F-4D97-AF65-F5344CB8AC3E}">
        <p14:creationId xmlns:p14="http://schemas.microsoft.com/office/powerpoint/2010/main" val="3547284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2017AC7-542F-90F4-DEC9-6B99606E4A84}"/>
              </a:ext>
            </a:extLst>
          </p:cNvPr>
          <p:cNvSpPr txBox="1"/>
          <p:nvPr/>
        </p:nvSpPr>
        <p:spPr>
          <a:xfrm>
            <a:off x="859609" y="1876756"/>
            <a:ext cx="5541191" cy="584775"/>
          </a:xfrm>
          <a:prstGeom prst="rect">
            <a:avLst/>
          </a:prstGeom>
          <a:noFill/>
        </p:spPr>
        <p:txBody>
          <a:bodyPr wrap="square" rtlCol="0">
            <a:spAutoFit/>
          </a:bodyPr>
          <a:lstStyle/>
          <a:p>
            <a:r>
              <a:rPr lang="zh-CN" sz="3200" b="1" dirty="0">
                <a:solidFill>
                  <a:srgbClr val="013B82"/>
                </a:solidFill>
                <a:latin typeface="Ubuntu"/>
              </a:rPr>
              <a:t>特殊奥运会运动员</a:t>
            </a:r>
            <a:endParaRPr lang="en-US" sz="3200" dirty="0">
              <a:solidFill>
                <a:srgbClr val="013B82"/>
              </a:solidFill>
              <a:latin typeface="Ubuntu"/>
            </a:endParaRPr>
          </a:p>
        </p:txBody>
      </p:sp>
      <p:sp>
        <p:nvSpPr>
          <p:cNvPr id="7" name="Rectangle: Diagonal Corners Rounded 6">
            <a:extLst>
              <a:ext uri="{FF2B5EF4-FFF2-40B4-BE49-F238E27FC236}">
                <a16:creationId xmlns:a16="http://schemas.microsoft.com/office/drawing/2014/main" id="{2D0A200F-2CC3-4249-64EF-53DC9B60872B}"/>
              </a:ext>
            </a:extLst>
          </p:cNvPr>
          <p:cNvSpPr/>
          <p:nvPr/>
        </p:nvSpPr>
        <p:spPr>
          <a:xfrm>
            <a:off x="1203960" y="2895598"/>
            <a:ext cx="2831094" cy="1295400"/>
          </a:xfrm>
          <a:prstGeom prst="round2DiagRect">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b="1" dirty="0">
                <a:solidFill>
                  <a:srgbClr val="013B82"/>
                </a:solidFill>
                <a:latin typeface="Ubuntu Light" panose="020B0304030602030204" pitchFamily="34" charset="0"/>
              </a:rPr>
              <a:t>就像没有智障的运动员一样</a:t>
            </a:r>
          </a:p>
        </p:txBody>
      </p:sp>
      <p:sp>
        <p:nvSpPr>
          <p:cNvPr id="8" name="Rectangle: Diagonal Corners Rounded 7">
            <a:extLst>
              <a:ext uri="{FF2B5EF4-FFF2-40B4-BE49-F238E27FC236}">
                <a16:creationId xmlns:a16="http://schemas.microsoft.com/office/drawing/2014/main" id="{E7D706A3-FA2D-BB27-955D-909FCE886008}"/>
              </a:ext>
            </a:extLst>
          </p:cNvPr>
          <p:cNvSpPr/>
          <p:nvPr/>
        </p:nvSpPr>
        <p:spPr>
          <a:xfrm>
            <a:off x="6400800" y="4641801"/>
            <a:ext cx="2831094" cy="1295400"/>
          </a:xfrm>
          <a:prstGeom prst="round2DiagRect">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b="1" dirty="0">
                <a:solidFill>
                  <a:srgbClr val="013B82"/>
                </a:solidFill>
                <a:latin typeface="Ubuntu Light" panose="020B0304030602030204" pitchFamily="34" charset="0"/>
              </a:rPr>
              <a:t>尽自己最大努力并帮助别人尽自己最大努力</a:t>
            </a:r>
          </a:p>
        </p:txBody>
      </p:sp>
      <p:sp>
        <p:nvSpPr>
          <p:cNvPr id="9" name="Rectangle: Diagonal Corners Rounded 8">
            <a:extLst>
              <a:ext uri="{FF2B5EF4-FFF2-40B4-BE49-F238E27FC236}">
                <a16:creationId xmlns:a16="http://schemas.microsoft.com/office/drawing/2014/main" id="{92AC882A-6A54-7598-A728-1E0968491EE1}"/>
              </a:ext>
            </a:extLst>
          </p:cNvPr>
          <p:cNvSpPr/>
          <p:nvPr/>
        </p:nvSpPr>
        <p:spPr>
          <a:xfrm>
            <a:off x="2804160" y="4641801"/>
            <a:ext cx="2831094" cy="1295400"/>
          </a:xfrm>
          <a:prstGeom prst="round2DiagRect">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b="1" dirty="0">
                <a:solidFill>
                  <a:srgbClr val="013B82"/>
                </a:solidFill>
                <a:latin typeface="Ubuntu Light" panose="020B0304030602030204" pitchFamily="34" charset="0"/>
              </a:rPr>
              <a:t>是好队友</a:t>
            </a:r>
          </a:p>
        </p:txBody>
      </p:sp>
      <p:sp>
        <p:nvSpPr>
          <p:cNvPr id="10" name="Rectangle: Diagonal Corners Rounded 9">
            <a:extLst>
              <a:ext uri="{FF2B5EF4-FFF2-40B4-BE49-F238E27FC236}">
                <a16:creationId xmlns:a16="http://schemas.microsoft.com/office/drawing/2014/main" id="{20B8409E-B6FD-29EB-478B-0E1826187A3A}"/>
              </a:ext>
            </a:extLst>
          </p:cNvPr>
          <p:cNvSpPr/>
          <p:nvPr/>
        </p:nvSpPr>
        <p:spPr>
          <a:xfrm>
            <a:off x="8092440" y="2895598"/>
            <a:ext cx="2831094" cy="1295400"/>
          </a:xfrm>
          <a:prstGeom prst="round2DiagRect">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b="1" dirty="0">
                <a:solidFill>
                  <a:srgbClr val="013B82"/>
                </a:solidFill>
                <a:latin typeface="Ubuntu Light" panose="020B0304030602030204" pitchFamily="34" charset="0"/>
              </a:rPr>
              <a:t>努力实现个人绩效目标</a:t>
            </a:r>
          </a:p>
        </p:txBody>
      </p:sp>
      <p:sp>
        <p:nvSpPr>
          <p:cNvPr id="11" name="Rectangle: Diagonal Corners Rounded 10">
            <a:extLst>
              <a:ext uri="{FF2B5EF4-FFF2-40B4-BE49-F238E27FC236}">
                <a16:creationId xmlns:a16="http://schemas.microsoft.com/office/drawing/2014/main" id="{6444AEC7-D7E4-5739-98B6-FBB2C195719B}"/>
              </a:ext>
            </a:extLst>
          </p:cNvPr>
          <p:cNvSpPr/>
          <p:nvPr/>
        </p:nvSpPr>
        <p:spPr>
          <a:xfrm>
            <a:off x="4648200" y="2895598"/>
            <a:ext cx="2831094" cy="1295400"/>
          </a:xfrm>
          <a:prstGeom prst="round2DiagRect">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b="1" dirty="0">
                <a:solidFill>
                  <a:srgbClr val="013B82"/>
                </a:solidFill>
                <a:latin typeface="Ubuntu Light" panose="020B0304030602030204" pitchFamily="34" charset="0"/>
              </a:rPr>
              <a:t>希望在自己的运动项目上取得优异成绩</a:t>
            </a:r>
          </a:p>
        </p:txBody>
      </p:sp>
      <p:pic>
        <p:nvPicPr>
          <p:cNvPr id="21" name="Picture 16">
            <a:extLst>
              <a:ext uri="{FF2B5EF4-FFF2-40B4-BE49-F238E27FC236}">
                <a16:creationId xmlns:a16="http://schemas.microsoft.com/office/drawing/2014/main" id="{0B612107-F374-BFE4-BEFC-41C77027B015}"/>
              </a:ext>
            </a:extLst>
          </p:cNvPr>
          <p:cNvPicPr>
            <a:picLocks noChangeAspect="1"/>
          </p:cNvPicPr>
          <p:nvPr/>
        </p:nvPicPr>
        <p:blipFill>
          <a:blip r:embed="rId2"/>
          <a:stretch>
            <a:fillRect/>
          </a:stretch>
        </p:blipFill>
        <p:spPr>
          <a:xfrm>
            <a:off x="1584396" y="440288"/>
            <a:ext cx="2167000" cy="133582"/>
          </a:xfrm>
          <a:prstGeom prst="rect">
            <a:avLst/>
          </a:prstGeom>
        </p:spPr>
      </p:pic>
      <p:pic>
        <p:nvPicPr>
          <p:cNvPr id="22" name="Picture 1">
            <a:extLst>
              <a:ext uri="{FF2B5EF4-FFF2-40B4-BE49-F238E27FC236}">
                <a16:creationId xmlns:a16="http://schemas.microsoft.com/office/drawing/2014/main" id="{C3EAB467-EDD9-2DAD-9F93-0B18AA0546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048" y="38100"/>
            <a:ext cx="1389348" cy="1389348"/>
          </a:xfrm>
          <a:prstGeom prst="rect">
            <a:avLst/>
          </a:prstGeom>
        </p:spPr>
      </p:pic>
      <p:pic>
        <p:nvPicPr>
          <p:cNvPr id="23" name="Picture 17">
            <a:extLst>
              <a:ext uri="{FF2B5EF4-FFF2-40B4-BE49-F238E27FC236}">
                <a16:creationId xmlns:a16="http://schemas.microsoft.com/office/drawing/2014/main" id="{6A26D2DD-9C8B-74F0-1A7C-AB0031038382}"/>
              </a:ext>
            </a:extLst>
          </p:cNvPr>
          <p:cNvPicPr>
            <a:picLocks noChangeAspect="1"/>
          </p:cNvPicPr>
          <p:nvPr/>
        </p:nvPicPr>
        <p:blipFill>
          <a:blip r:embed="rId4"/>
          <a:stretch>
            <a:fillRect/>
          </a:stretch>
        </p:blipFill>
        <p:spPr>
          <a:xfrm>
            <a:off x="10923534" y="282615"/>
            <a:ext cx="877942" cy="877942"/>
          </a:xfrm>
          <a:prstGeom prst="rect">
            <a:avLst/>
          </a:prstGeom>
        </p:spPr>
      </p:pic>
      <p:sp>
        <p:nvSpPr>
          <p:cNvPr id="24" name="Text Placeholder 5">
            <a:extLst>
              <a:ext uri="{FF2B5EF4-FFF2-40B4-BE49-F238E27FC236}">
                <a16:creationId xmlns:a16="http://schemas.microsoft.com/office/drawing/2014/main" id="{63DE6614-B1EF-AA1B-C09D-E8385F42A47B}"/>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运动员作为体育领袖</a:t>
            </a:r>
          </a:p>
        </p:txBody>
      </p:sp>
      <p:sp>
        <p:nvSpPr>
          <p:cNvPr id="25" name="Text Placeholder 10">
            <a:extLst>
              <a:ext uri="{FF2B5EF4-FFF2-40B4-BE49-F238E27FC236}">
                <a16:creationId xmlns:a16="http://schemas.microsoft.com/office/drawing/2014/main" id="{CAF5F7C2-F74A-7E4B-0208-16E94CFA7CB0}"/>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与智障运动员合作</a:t>
            </a:r>
          </a:p>
        </p:txBody>
      </p:sp>
      <p:grpSp>
        <p:nvGrpSpPr>
          <p:cNvPr id="28" name="Group 27">
            <a:extLst>
              <a:ext uri="{FF2B5EF4-FFF2-40B4-BE49-F238E27FC236}">
                <a16:creationId xmlns:a16="http://schemas.microsoft.com/office/drawing/2014/main" id="{254241F3-B1C8-F1B2-021D-0FF04A285062}"/>
              </a:ext>
            </a:extLst>
          </p:cNvPr>
          <p:cNvGrpSpPr/>
          <p:nvPr/>
        </p:nvGrpSpPr>
        <p:grpSpPr>
          <a:xfrm>
            <a:off x="11140096" y="5798774"/>
            <a:ext cx="773917" cy="773917"/>
            <a:chOff x="11140096" y="5798774"/>
            <a:chExt cx="773917" cy="773917"/>
          </a:xfrm>
        </p:grpSpPr>
        <p:sp>
          <p:nvSpPr>
            <p:cNvPr id="29" name="Oval 28">
              <a:extLst>
                <a:ext uri="{FF2B5EF4-FFF2-40B4-BE49-F238E27FC236}">
                  <a16:creationId xmlns:a16="http://schemas.microsoft.com/office/drawing/2014/main" id="{A78CD384-AD41-5A0A-4B21-474EFC9EB94F}"/>
                </a:ext>
              </a:extLst>
            </p:cNvPr>
            <p:cNvSpPr/>
            <p:nvPr/>
          </p:nvSpPr>
          <p:spPr>
            <a:xfrm>
              <a:off x="11140096" y="5798774"/>
              <a:ext cx="773917" cy="773917"/>
            </a:xfrm>
            <a:prstGeom prst="ellipse">
              <a:avLst/>
            </a:prstGeom>
            <a:solidFill>
              <a:srgbClr val="2AC4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22BF1AA9-9524-A108-C384-2418808501E0}"/>
                </a:ext>
              </a:extLst>
            </p:cNvPr>
            <p:cNvSpPr txBox="1"/>
            <p:nvPr/>
          </p:nvSpPr>
          <p:spPr>
            <a:xfrm>
              <a:off x="11297073" y="5815708"/>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2</a:t>
              </a:r>
            </a:p>
          </p:txBody>
        </p:sp>
      </p:grpSp>
    </p:spTree>
    <p:extLst>
      <p:ext uri="{BB962C8B-B14F-4D97-AF65-F5344CB8AC3E}">
        <p14:creationId xmlns:p14="http://schemas.microsoft.com/office/powerpoint/2010/main" val="1219432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A7A035F8-955B-4F2A-572D-2747F5EA53B7}"/>
              </a:ext>
            </a:extLst>
          </p:cNvPr>
          <p:cNvSpPr>
            <a:spLocks noGrp="1"/>
          </p:cNvSpPr>
          <p:nvPr>
            <p:ph type="body" sz="quarter" idx="10"/>
          </p:nvPr>
        </p:nvSpPr>
        <p:spPr>
          <a:xfrm>
            <a:off x="1498600" y="591272"/>
            <a:ext cx="7401560" cy="466685"/>
          </a:xfrm>
        </p:spPr>
        <p:txBody>
          <a:bodyPr/>
          <a:lstStyle/>
          <a:p>
            <a:r>
              <a:rPr lang="zh-CN" dirty="0"/>
              <a:t>运动员作为体育领袖</a:t>
            </a:r>
          </a:p>
          <a:p>
            <a:endParaRPr lang="en-US" dirty="0"/>
          </a:p>
        </p:txBody>
      </p:sp>
      <p:sp>
        <p:nvSpPr>
          <p:cNvPr id="5" name="Text Placeholder 9">
            <a:extLst>
              <a:ext uri="{FF2B5EF4-FFF2-40B4-BE49-F238E27FC236}">
                <a16:creationId xmlns:a16="http://schemas.microsoft.com/office/drawing/2014/main" id="{D30C5E85-A9CD-EAF6-79DF-20D9248665FF}"/>
              </a:ext>
            </a:extLst>
          </p:cNvPr>
          <p:cNvSpPr>
            <a:spLocks noGrp="1"/>
          </p:cNvSpPr>
          <p:nvPr>
            <p:ph type="body" sz="quarter" idx="11"/>
          </p:nvPr>
        </p:nvSpPr>
        <p:spPr>
          <a:xfrm>
            <a:off x="1498600" y="1102214"/>
            <a:ext cx="3276600" cy="376034"/>
          </a:xfrm>
        </p:spPr>
        <p:txBody>
          <a:bodyPr/>
          <a:lstStyle/>
          <a:p>
            <a:r>
              <a:rPr lang="zh-CN" dirty="0"/>
              <a:t>与智障运动员合作</a:t>
            </a:r>
          </a:p>
        </p:txBody>
      </p:sp>
      <p:sp>
        <p:nvSpPr>
          <p:cNvPr id="6" name="TextBox 5">
            <a:extLst>
              <a:ext uri="{FF2B5EF4-FFF2-40B4-BE49-F238E27FC236}">
                <a16:creationId xmlns:a16="http://schemas.microsoft.com/office/drawing/2014/main" id="{F75ADB71-612D-5C69-5ED9-D7901AE43BC4}"/>
              </a:ext>
            </a:extLst>
          </p:cNvPr>
          <p:cNvSpPr txBox="1"/>
          <p:nvPr/>
        </p:nvSpPr>
        <p:spPr>
          <a:xfrm>
            <a:off x="1498600" y="3261059"/>
            <a:ext cx="3544751" cy="1077218"/>
          </a:xfrm>
          <a:prstGeom prst="rect">
            <a:avLst/>
          </a:prstGeom>
          <a:noFill/>
        </p:spPr>
        <p:txBody>
          <a:bodyPr wrap="square" rtlCol="0">
            <a:spAutoFit/>
          </a:bodyPr>
          <a:lstStyle/>
          <a:p>
            <a:r>
              <a:rPr lang="zh-CN" sz="3200" b="1" dirty="0">
                <a:solidFill>
                  <a:schemeClr val="bg1"/>
                </a:solidFill>
                <a:latin typeface="Ubuntu"/>
              </a:rPr>
              <a:t>IDD 如何影响学习？</a:t>
            </a:r>
            <a:endParaRPr lang="en-US" sz="3200" dirty="0">
              <a:solidFill>
                <a:schemeClr val="bg1"/>
              </a:solidFill>
              <a:latin typeface="Ubuntu"/>
            </a:endParaRPr>
          </a:p>
        </p:txBody>
      </p:sp>
      <p:pic>
        <p:nvPicPr>
          <p:cNvPr id="8" name="Graphic 7">
            <a:extLst>
              <a:ext uri="{FF2B5EF4-FFF2-40B4-BE49-F238E27FC236}">
                <a16:creationId xmlns:a16="http://schemas.microsoft.com/office/drawing/2014/main" id="{F375B7EC-F59D-2BB2-8F55-8B1C12341C9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4203" y="2840768"/>
            <a:ext cx="1251783" cy="1396219"/>
          </a:xfrm>
          <a:prstGeom prst="rect">
            <a:avLst/>
          </a:prstGeom>
        </p:spPr>
      </p:pic>
      <p:sp>
        <p:nvSpPr>
          <p:cNvPr id="9" name="TextBox 8">
            <a:extLst>
              <a:ext uri="{FF2B5EF4-FFF2-40B4-BE49-F238E27FC236}">
                <a16:creationId xmlns:a16="http://schemas.microsoft.com/office/drawing/2014/main" id="{5525ABD0-0E95-E212-C070-C3E88D906F7A}"/>
              </a:ext>
            </a:extLst>
          </p:cNvPr>
          <p:cNvSpPr txBox="1"/>
          <p:nvPr/>
        </p:nvSpPr>
        <p:spPr>
          <a:xfrm>
            <a:off x="6002457" y="3182626"/>
            <a:ext cx="5151120" cy="2616101"/>
          </a:xfrm>
          <a:prstGeom prst="rect">
            <a:avLst/>
          </a:prstGeom>
          <a:noFill/>
        </p:spPr>
        <p:txBody>
          <a:bodyPr wrap="square" rtlCol="0">
            <a:spAutoFit/>
          </a:bodyPr>
          <a:lstStyle/>
          <a:p>
            <a:pPr marL="365125" indent="-258763">
              <a:spcAft>
                <a:spcPts val="1200"/>
              </a:spcAft>
              <a:buBlip>
                <a:blip r:embed="rId4"/>
              </a:buBlip>
            </a:pPr>
            <a:r>
              <a:rPr lang="zh-CN" sz="2400" i="0" u="none" strike="noStrike" cap="none" dirty="0">
                <a:solidFill>
                  <a:schemeClr val="tx1">
                    <a:lumMod val="65000"/>
                    <a:lumOff val="35000"/>
                  </a:schemeClr>
                </a:solidFill>
                <a:latin typeface="Ubuntu" panose="020B0504030602030204" pitchFamily="34" charset="0"/>
                <a:ea typeface="Ubuntu"/>
                <a:cs typeface="Ubuntu"/>
                <a:sym typeface="Ubuntu"/>
              </a:rPr>
              <a:t>使用多种不同的学习工具来掌握新技能</a:t>
            </a:r>
          </a:p>
          <a:p>
            <a:pPr marL="365125" indent="-258763">
              <a:spcAft>
                <a:spcPts val="1200"/>
              </a:spcAft>
              <a:buBlip>
                <a:blip r:embed="rId4"/>
              </a:buBlip>
            </a:pPr>
            <a:r>
              <a:rPr lang="zh-CN" sz="2400" i="0" u="none" strike="noStrike" cap="none" dirty="0">
                <a:solidFill>
                  <a:schemeClr val="tx1">
                    <a:lumMod val="65000"/>
                    <a:lumOff val="35000"/>
                  </a:schemeClr>
                </a:solidFill>
                <a:latin typeface="Ubuntu" panose="020B0504030602030204" pitchFamily="34" charset="0"/>
                <a:ea typeface="Ubuntu"/>
                <a:cs typeface="Ubuntu"/>
                <a:sym typeface="Ubuntu"/>
              </a:rPr>
              <a:t>通常需要个人关注来理解新信息</a:t>
            </a:r>
          </a:p>
          <a:p>
            <a:pPr marL="365125" indent="-258763">
              <a:spcAft>
                <a:spcPts val="1200"/>
              </a:spcAft>
              <a:buBlip>
                <a:blip r:embed="rId4"/>
              </a:buBlip>
            </a:pPr>
            <a:r>
              <a:rPr lang="zh-CN" sz="2400" i="0" u="none" strike="noStrike" cap="none" dirty="0">
                <a:solidFill>
                  <a:schemeClr val="tx1">
                    <a:lumMod val="65000"/>
                    <a:lumOff val="35000"/>
                  </a:schemeClr>
                </a:solidFill>
                <a:latin typeface="Ubuntu" panose="020B0504030602030204" pitchFamily="34" charset="0"/>
                <a:ea typeface="Ubuntu"/>
                <a:cs typeface="Ubuntu"/>
                <a:sym typeface="Ubuntu"/>
              </a:rPr>
              <a:t>依靠协助完成复杂任务</a:t>
            </a:r>
          </a:p>
        </p:txBody>
      </p:sp>
      <p:sp>
        <p:nvSpPr>
          <p:cNvPr id="10" name="TextBox 9">
            <a:extLst>
              <a:ext uri="{FF2B5EF4-FFF2-40B4-BE49-F238E27FC236}">
                <a16:creationId xmlns:a16="http://schemas.microsoft.com/office/drawing/2014/main" id="{73594F47-110B-A6D7-E5C2-0DD8C40030F3}"/>
              </a:ext>
            </a:extLst>
          </p:cNvPr>
          <p:cNvSpPr txBox="1"/>
          <p:nvPr/>
        </p:nvSpPr>
        <p:spPr>
          <a:xfrm>
            <a:off x="6096000" y="2116451"/>
            <a:ext cx="4343400" cy="954107"/>
          </a:xfrm>
          <a:prstGeom prst="rect">
            <a:avLst/>
          </a:prstGeom>
          <a:noFill/>
        </p:spPr>
        <p:txBody>
          <a:bodyPr wrap="square" rtlCol="0">
            <a:spAutoFit/>
          </a:bodyPr>
          <a:lstStyle/>
          <a:p>
            <a:pPr>
              <a:spcAft>
                <a:spcPts val="1200"/>
              </a:spcAft>
            </a:pPr>
            <a:r>
              <a:rPr lang="zh-CN" sz="2800" b="1" i="0" u="none" strike="noStrike" cap="none" dirty="0">
                <a:solidFill>
                  <a:srgbClr val="013B82"/>
                </a:solidFill>
                <a:latin typeface="Ubuntu" panose="020B0504030602030204" pitchFamily="34" charset="0"/>
                <a:ea typeface="Ubuntu"/>
                <a:cs typeface="Ubuntu"/>
                <a:sym typeface="Ubuntu"/>
              </a:rPr>
              <a:t>智力障碍人士：</a:t>
            </a:r>
          </a:p>
        </p:txBody>
      </p:sp>
      <p:grpSp>
        <p:nvGrpSpPr>
          <p:cNvPr id="11" name="Group 10">
            <a:extLst>
              <a:ext uri="{FF2B5EF4-FFF2-40B4-BE49-F238E27FC236}">
                <a16:creationId xmlns:a16="http://schemas.microsoft.com/office/drawing/2014/main" id="{27966813-796C-5E32-9C64-974B879CBB25}"/>
              </a:ext>
            </a:extLst>
          </p:cNvPr>
          <p:cNvGrpSpPr/>
          <p:nvPr/>
        </p:nvGrpSpPr>
        <p:grpSpPr>
          <a:xfrm>
            <a:off x="11140096" y="5798774"/>
            <a:ext cx="773917" cy="773917"/>
            <a:chOff x="11140096" y="5798774"/>
            <a:chExt cx="773917" cy="773917"/>
          </a:xfrm>
        </p:grpSpPr>
        <p:sp>
          <p:nvSpPr>
            <p:cNvPr id="12" name="Oval 11">
              <a:extLst>
                <a:ext uri="{FF2B5EF4-FFF2-40B4-BE49-F238E27FC236}">
                  <a16:creationId xmlns:a16="http://schemas.microsoft.com/office/drawing/2014/main" id="{0DB059E4-EF93-AE8D-60DA-E6A6861CE16A}"/>
                </a:ext>
              </a:extLst>
            </p:cNvPr>
            <p:cNvSpPr/>
            <p:nvPr/>
          </p:nvSpPr>
          <p:spPr>
            <a:xfrm>
              <a:off x="11140096" y="5798774"/>
              <a:ext cx="773917" cy="773917"/>
            </a:xfrm>
            <a:prstGeom prst="ellipse">
              <a:avLst/>
            </a:prstGeom>
            <a:solidFill>
              <a:srgbClr val="2AC4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C4816DF-4BC3-9E57-550D-9504EB200028}"/>
                </a:ext>
              </a:extLst>
            </p:cNvPr>
            <p:cNvSpPr txBox="1"/>
            <p:nvPr/>
          </p:nvSpPr>
          <p:spPr>
            <a:xfrm>
              <a:off x="11297073" y="5815708"/>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2</a:t>
              </a:r>
            </a:p>
          </p:txBody>
        </p:sp>
      </p:grpSp>
    </p:spTree>
    <p:extLst>
      <p:ext uri="{BB962C8B-B14F-4D97-AF65-F5344CB8AC3E}">
        <p14:creationId xmlns:p14="http://schemas.microsoft.com/office/powerpoint/2010/main" val="36471952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8">
            <a:extLst>
              <a:ext uri="{FF2B5EF4-FFF2-40B4-BE49-F238E27FC236}">
                <a16:creationId xmlns:a16="http://schemas.microsoft.com/office/drawing/2014/main" id="{331F83AC-D8B6-5B52-0E99-D5B715E8BE6F}"/>
              </a:ext>
            </a:extLst>
          </p:cNvPr>
          <p:cNvSpPr>
            <a:spLocks noGrp="1"/>
          </p:cNvSpPr>
          <p:nvPr>
            <p:ph type="body" sz="quarter" idx="10"/>
          </p:nvPr>
        </p:nvSpPr>
        <p:spPr>
          <a:xfrm>
            <a:off x="1498600" y="591272"/>
            <a:ext cx="7401560" cy="466685"/>
          </a:xfrm>
        </p:spPr>
        <p:txBody>
          <a:bodyPr/>
          <a:lstStyle/>
          <a:p>
            <a:r>
              <a:rPr lang="zh-CN" dirty="0"/>
              <a:t>运动员作为体育领袖</a:t>
            </a:r>
          </a:p>
          <a:p>
            <a:endParaRPr lang="en-US" dirty="0"/>
          </a:p>
        </p:txBody>
      </p:sp>
      <p:sp>
        <p:nvSpPr>
          <p:cNvPr id="8" name="Text Placeholder 9">
            <a:extLst>
              <a:ext uri="{FF2B5EF4-FFF2-40B4-BE49-F238E27FC236}">
                <a16:creationId xmlns:a16="http://schemas.microsoft.com/office/drawing/2014/main" id="{8ED1695B-D033-6AF9-1DB6-6F4620ED3DE7}"/>
              </a:ext>
            </a:extLst>
          </p:cNvPr>
          <p:cNvSpPr>
            <a:spLocks noGrp="1"/>
          </p:cNvSpPr>
          <p:nvPr>
            <p:ph type="body" sz="quarter" idx="11"/>
          </p:nvPr>
        </p:nvSpPr>
        <p:spPr>
          <a:xfrm>
            <a:off x="1498600" y="1102214"/>
            <a:ext cx="3276600" cy="376034"/>
          </a:xfrm>
        </p:spPr>
        <p:txBody>
          <a:bodyPr/>
          <a:lstStyle/>
          <a:p>
            <a:r>
              <a:rPr lang="zh-CN" dirty="0"/>
              <a:t>与智障运动员合作</a:t>
            </a:r>
          </a:p>
        </p:txBody>
      </p:sp>
      <p:sp>
        <p:nvSpPr>
          <p:cNvPr id="9" name="TextBox 8">
            <a:extLst>
              <a:ext uri="{FF2B5EF4-FFF2-40B4-BE49-F238E27FC236}">
                <a16:creationId xmlns:a16="http://schemas.microsoft.com/office/drawing/2014/main" id="{2CC23FCB-24F0-4D8B-F723-B1CE64E1FECB}"/>
              </a:ext>
            </a:extLst>
          </p:cNvPr>
          <p:cNvSpPr txBox="1"/>
          <p:nvPr/>
        </p:nvSpPr>
        <p:spPr>
          <a:xfrm>
            <a:off x="873034" y="1643476"/>
            <a:ext cx="6365966" cy="646331"/>
          </a:xfrm>
          <a:prstGeom prst="rect">
            <a:avLst/>
          </a:prstGeom>
          <a:noFill/>
        </p:spPr>
        <p:txBody>
          <a:bodyPr wrap="square" rtlCol="0">
            <a:spAutoFit/>
          </a:bodyPr>
          <a:lstStyle/>
          <a:p>
            <a:r>
              <a:rPr lang="zh-CN" sz="3600" b="1" dirty="0">
                <a:solidFill>
                  <a:srgbClr val="013B82"/>
                </a:solidFill>
                <a:latin typeface="Ubuntu"/>
              </a:rPr>
              <a:t>优势与劣势</a:t>
            </a:r>
            <a:endParaRPr lang="en-US" sz="3600" dirty="0">
              <a:solidFill>
                <a:srgbClr val="013B82"/>
              </a:solidFill>
              <a:latin typeface="Ubuntu"/>
            </a:endParaRPr>
          </a:p>
        </p:txBody>
      </p:sp>
      <p:sp>
        <p:nvSpPr>
          <p:cNvPr id="10" name="TextBox 9">
            <a:extLst>
              <a:ext uri="{FF2B5EF4-FFF2-40B4-BE49-F238E27FC236}">
                <a16:creationId xmlns:a16="http://schemas.microsoft.com/office/drawing/2014/main" id="{8F10EF06-A944-7655-F1B7-E550756C89BA}"/>
              </a:ext>
            </a:extLst>
          </p:cNvPr>
          <p:cNvSpPr txBox="1"/>
          <p:nvPr/>
        </p:nvSpPr>
        <p:spPr>
          <a:xfrm>
            <a:off x="873034" y="2448654"/>
            <a:ext cx="7097486" cy="3605795"/>
          </a:xfrm>
          <a:prstGeom prst="rect">
            <a:avLst/>
          </a:prstGeom>
          <a:noFill/>
        </p:spPr>
        <p:txBody>
          <a:bodyPr wrap="square" rtlCol="0">
            <a:spAutoFit/>
          </a:bodyPr>
          <a:lstStyle/>
          <a:p>
            <a:pPr marL="430212" indent="-342900">
              <a:lnSpc>
                <a:spcPct val="120000"/>
              </a:lnSpc>
              <a:spcAft>
                <a:spcPts val="1200"/>
              </a:spcAft>
              <a:buBlip>
                <a:blip r:embed="rId2"/>
              </a:buBlip>
            </a:pPr>
            <a:r>
              <a:rPr lang="zh-CN" sz="2200" dirty="0">
                <a:solidFill>
                  <a:schemeClr val="tx1">
                    <a:lumMod val="65000"/>
                    <a:lumOff val="35000"/>
                  </a:schemeClr>
                </a:solidFill>
                <a:latin typeface="Ubuntu" panose="020B0504030602030204" pitchFamily="34" charset="0"/>
                <a:ea typeface="Calibri"/>
                <a:cs typeface="Calibri"/>
                <a:sym typeface="Calibri"/>
              </a:rPr>
              <a:t>说到学习，每个人都有优点和缺点。</a:t>
            </a:r>
          </a:p>
          <a:p>
            <a:pPr marL="430212" indent="-342900">
              <a:lnSpc>
                <a:spcPct val="120000"/>
              </a:lnSpc>
              <a:spcAft>
                <a:spcPts val="1200"/>
              </a:spcAft>
              <a:buBlip>
                <a:blip r:embed="rId2"/>
              </a:buBlip>
            </a:pPr>
            <a:r>
              <a:rPr lang="zh-CN" sz="2200" dirty="0">
                <a:solidFill>
                  <a:schemeClr val="tx1">
                    <a:lumMod val="65000"/>
                    <a:lumOff val="35000"/>
                  </a:schemeClr>
                </a:solidFill>
                <a:latin typeface="Ubuntu" panose="020B0504030602030204" pitchFamily="34" charset="0"/>
                <a:ea typeface="Calibri"/>
                <a:cs typeface="Calibri"/>
                <a:sym typeface="Calibri"/>
              </a:rPr>
              <a:t>智障人士可能会使用不同的词汇，可能需要额外的时间来理解，并且可能以不同的速度或不同的方式学习。</a:t>
            </a:r>
          </a:p>
          <a:p>
            <a:pPr marL="430212" indent="-342900">
              <a:lnSpc>
                <a:spcPct val="120000"/>
              </a:lnSpc>
              <a:spcAft>
                <a:spcPts val="1200"/>
              </a:spcAft>
              <a:buBlip>
                <a:blip r:embed="rId2"/>
              </a:buBlip>
            </a:pPr>
            <a:r>
              <a:rPr lang="zh-CN" sz="2200" dirty="0">
                <a:solidFill>
                  <a:schemeClr val="tx1">
                    <a:lumMod val="65000"/>
                    <a:lumOff val="35000"/>
                  </a:schemeClr>
                </a:solidFill>
                <a:latin typeface="Ubuntu" panose="020B0504030602030204" pitchFamily="34" charset="0"/>
                <a:ea typeface="Calibri"/>
                <a:cs typeface="Calibri"/>
                <a:sym typeface="Calibri"/>
              </a:rPr>
              <a:t>了解我们学习的不同方式以及沟通在这一过程中如何发挥作用非常重要。</a:t>
            </a:r>
          </a:p>
        </p:txBody>
      </p:sp>
      <p:pic>
        <p:nvPicPr>
          <p:cNvPr id="14" name="Graphic 13">
            <a:extLst>
              <a:ext uri="{FF2B5EF4-FFF2-40B4-BE49-F238E27FC236}">
                <a16:creationId xmlns:a16="http://schemas.microsoft.com/office/drawing/2014/main" id="{EF064432-0208-26D7-029F-0CD3B033BB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21992" y="2289807"/>
            <a:ext cx="3231833" cy="2872740"/>
          </a:xfrm>
          <a:prstGeom prst="rect">
            <a:avLst/>
          </a:prstGeom>
        </p:spPr>
      </p:pic>
      <p:grpSp>
        <p:nvGrpSpPr>
          <p:cNvPr id="15" name="Group 14">
            <a:extLst>
              <a:ext uri="{FF2B5EF4-FFF2-40B4-BE49-F238E27FC236}">
                <a16:creationId xmlns:a16="http://schemas.microsoft.com/office/drawing/2014/main" id="{1085C161-E117-F620-D40F-291E222A3385}"/>
              </a:ext>
            </a:extLst>
          </p:cNvPr>
          <p:cNvGrpSpPr/>
          <p:nvPr/>
        </p:nvGrpSpPr>
        <p:grpSpPr>
          <a:xfrm>
            <a:off x="11140096" y="5798774"/>
            <a:ext cx="773917" cy="773917"/>
            <a:chOff x="11140096" y="5798774"/>
            <a:chExt cx="773917" cy="773917"/>
          </a:xfrm>
        </p:grpSpPr>
        <p:sp>
          <p:nvSpPr>
            <p:cNvPr id="16" name="Oval 15">
              <a:extLst>
                <a:ext uri="{FF2B5EF4-FFF2-40B4-BE49-F238E27FC236}">
                  <a16:creationId xmlns:a16="http://schemas.microsoft.com/office/drawing/2014/main" id="{04FC47B4-451E-FDCE-8B46-FB51E8ABD68E}"/>
                </a:ext>
              </a:extLst>
            </p:cNvPr>
            <p:cNvSpPr/>
            <p:nvPr/>
          </p:nvSpPr>
          <p:spPr>
            <a:xfrm>
              <a:off x="11140096" y="5798774"/>
              <a:ext cx="773917" cy="773917"/>
            </a:xfrm>
            <a:prstGeom prst="ellipse">
              <a:avLst/>
            </a:prstGeom>
            <a:solidFill>
              <a:srgbClr val="2AC4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FA2C9A4-1747-3D9D-6FC8-789C75D75864}"/>
                </a:ext>
              </a:extLst>
            </p:cNvPr>
            <p:cNvSpPr txBox="1"/>
            <p:nvPr/>
          </p:nvSpPr>
          <p:spPr>
            <a:xfrm>
              <a:off x="11297073" y="5815708"/>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2</a:t>
              </a:r>
            </a:p>
          </p:txBody>
        </p:sp>
      </p:grpSp>
    </p:spTree>
    <p:extLst>
      <p:ext uri="{BB962C8B-B14F-4D97-AF65-F5344CB8AC3E}">
        <p14:creationId xmlns:p14="http://schemas.microsoft.com/office/powerpoint/2010/main" val="4486111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8">
            <a:extLst>
              <a:ext uri="{FF2B5EF4-FFF2-40B4-BE49-F238E27FC236}">
                <a16:creationId xmlns:a16="http://schemas.microsoft.com/office/drawing/2014/main" id="{331F83AC-D8B6-5B52-0E99-D5B715E8BE6F}"/>
              </a:ext>
            </a:extLst>
          </p:cNvPr>
          <p:cNvSpPr>
            <a:spLocks noGrp="1"/>
          </p:cNvSpPr>
          <p:nvPr>
            <p:ph type="body" sz="quarter" idx="10"/>
          </p:nvPr>
        </p:nvSpPr>
        <p:spPr>
          <a:xfrm>
            <a:off x="1498600" y="591272"/>
            <a:ext cx="7401560" cy="466685"/>
          </a:xfrm>
        </p:spPr>
        <p:txBody>
          <a:bodyPr/>
          <a:lstStyle/>
          <a:p>
            <a:r>
              <a:rPr lang="zh-CN" dirty="0"/>
              <a:t>运动员作为体育领袖</a:t>
            </a:r>
          </a:p>
          <a:p>
            <a:endParaRPr lang="en-US" dirty="0"/>
          </a:p>
        </p:txBody>
      </p:sp>
      <p:sp>
        <p:nvSpPr>
          <p:cNvPr id="8" name="Text Placeholder 9">
            <a:extLst>
              <a:ext uri="{FF2B5EF4-FFF2-40B4-BE49-F238E27FC236}">
                <a16:creationId xmlns:a16="http://schemas.microsoft.com/office/drawing/2014/main" id="{8ED1695B-D033-6AF9-1DB6-6F4620ED3DE7}"/>
              </a:ext>
            </a:extLst>
          </p:cNvPr>
          <p:cNvSpPr>
            <a:spLocks noGrp="1"/>
          </p:cNvSpPr>
          <p:nvPr>
            <p:ph type="body" sz="quarter" idx="11"/>
          </p:nvPr>
        </p:nvSpPr>
        <p:spPr>
          <a:xfrm>
            <a:off x="1498600" y="1102214"/>
            <a:ext cx="3276600" cy="376034"/>
          </a:xfrm>
        </p:spPr>
        <p:txBody>
          <a:bodyPr/>
          <a:lstStyle/>
          <a:p>
            <a:r>
              <a:rPr lang="zh-CN" dirty="0"/>
              <a:t>与智障运动员合作</a:t>
            </a:r>
          </a:p>
        </p:txBody>
      </p:sp>
      <p:sp>
        <p:nvSpPr>
          <p:cNvPr id="9" name="TextBox 8">
            <a:extLst>
              <a:ext uri="{FF2B5EF4-FFF2-40B4-BE49-F238E27FC236}">
                <a16:creationId xmlns:a16="http://schemas.microsoft.com/office/drawing/2014/main" id="{2CC23FCB-24F0-4D8B-F723-B1CE64E1FECB}"/>
              </a:ext>
            </a:extLst>
          </p:cNvPr>
          <p:cNvSpPr txBox="1"/>
          <p:nvPr/>
        </p:nvSpPr>
        <p:spPr>
          <a:xfrm>
            <a:off x="873034" y="1643476"/>
            <a:ext cx="6365966" cy="646331"/>
          </a:xfrm>
          <a:prstGeom prst="rect">
            <a:avLst/>
          </a:prstGeom>
          <a:noFill/>
        </p:spPr>
        <p:txBody>
          <a:bodyPr wrap="square" rtlCol="0">
            <a:spAutoFit/>
          </a:bodyPr>
          <a:lstStyle/>
          <a:p>
            <a:r>
              <a:rPr lang="zh-CN" sz="3600" b="1" dirty="0">
                <a:solidFill>
                  <a:srgbClr val="013B82"/>
                </a:solidFill>
                <a:latin typeface="Ubuntu"/>
              </a:rPr>
              <a:t>沟通方式</a:t>
            </a:r>
            <a:endParaRPr lang="en-US" sz="3600" dirty="0">
              <a:solidFill>
                <a:srgbClr val="013B82"/>
              </a:solidFill>
              <a:latin typeface="Ubuntu"/>
            </a:endParaRPr>
          </a:p>
        </p:txBody>
      </p:sp>
      <p:sp>
        <p:nvSpPr>
          <p:cNvPr id="10" name="TextBox 9">
            <a:extLst>
              <a:ext uri="{FF2B5EF4-FFF2-40B4-BE49-F238E27FC236}">
                <a16:creationId xmlns:a16="http://schemas.microsoft.com/office/drawing/2014/main" id="{8F10EF06-A944-7655-F1B7-E550756C89BA}"/>
              </a:ext>
            </a:extLst>
          </p:cNvPr>
          <p:cNvSpPr txBox="1"/>
          <p:nvPr/>
        </p:nvSpPr>
        <p:spPr>
          <a:xfrm>
            <a:off x="873034" y="3207189"/>
            <a:ext cx="2495006" cy="430887"/>
          </a:xfrm>
          <a:prstGeom prst="rect">
            <a:avLst/>
          </a:prstGeom>
          <a:noFill/>
        </p:spPr>
        <p:txBody>
          <a:bodyPr wrap="square" rtlCol="0">
            <a:spAutoFit/>
          </a:bodyPr>
          <a:lstStyle/>
          <a:p>
            <a:pPr marL="87312" algn="ctr"/>
            <a:r>
              <a:rPr lang="zh-CN" sz="2200" b="1" dirty="0">
                <a:solidFill>
                  <a:srgbClr val="013B82"/>
                </a:solidFill>
                <a:latin typeface="Ubuntu Light" panose="020B0304030602030204" pitchFamily="34" charset="0"/>
                <a:ea typeface="Calibri"/>
                <a:cs typeface="Calibri"/>
                <a:sym typeface="Calibri"/>
              </a:rPr>
              <a:t>使用简单的词语</a:t>
            </a:r>
          </a:p>
        </p:txBody>
      </p:sp>
      <p:sp>
        <p:nvSpPr>
          <p:cNvPr id="2" name="TextBox 1">
            <a:extLst>
              <a:ext uri="{FF2B5EF4-FFF2-40B4-BE49-F238E27FC236}">
                <a16:creationId xmlns:a16="http://schemas.microsoft.com/office/drawing/2014/main" id="{B4F9CB09-E52E-A817-C868-C9DAAF80DBAB}"/>
              </a:ext>
            </a:extLst>
          </p:cNvPr>
          <p:cNvSpPr txBox="1"/>
          <p:nvPr/>
        </p:nvSpPr>
        <p:spPr>
          <a:xfrm>
            <a:off x="3719331" y="3207189"/>
            <a:ext cx="2495006" cy="769441"/>
          </a:xfrm>
          <a:prstGeom prst="rect">
            <a:avLst/>
          </a:prstGeom>
          <a:noFill/>
        </p:spPr>
        <p:txBody>
          <a:bodyPr wrap="square" rtlCol="0">
            <a:spAutoFit/>
          </a:bodyPr>
          <a:lstStyle/>
          <a:p>
            <a:pPr marL="87312" algn="ctr"/>
            <a:r>
              <a:rPr lang="zh-CN" sz="2200" b="1" dirty="0">
                <a:solidFill>
                  <a:srgbClr val="013B82"/>
                </a:solidFill>
                <a:latin typeface="Ubuntu Light" panose="020B0304030602030204" pitchFamily="34" charset="0"/>
                <a:ea typeface="Calibri"/>
                <a:cs typeface="Calibri"/>
                <a:sym typeface="Calibri"/>
              </a:rPr>
              <a:t>只使用几个词</a:t>
            </a:r>
          </a:p>
        </p:txBody>
      </p:sp>
      <p:sp>
        <p:nvSpPr>
          <p:cNvPr id="3" name="TextBox 2">
            <a:extLst>
              <a:ext uri="{FF2B5EF4-FFF2-40B4-BE49-F238E27FC236}">
                <a16:creationId xmlns:a16="http://schemas.microsoft.com/office/drawing/2014/main" id="{C200B9F4-1C2E-9393-9DEE-3611754F24FA}"/>
              </a:ext>
            </a:extLst>
          </p:cNvPr>
          <p:cNvSpPr txBox="1"/>
          <p:nvPr/>
        </p:nvSpPr>
        <p:spPr>
          <a:xfrm>
            <a:off x="6565628" y="3207189"/>
            <a:ext cx="2495006" cy="430887"/>
          </a:xfrm>
          <a:prstGeom prst="rect">
            <a:avLst/>
          </a:prstGeom>
          <a:noFill/>
        </p:spPr>
        <p:txBody>
          <a:bodyPr wrap="square" rtlCol="0">
            <a:spAutoFit/>
          </a:bodyPr>
          <a:lstStyle/>
          <a:p>
            <a:pPr marL="87312" algn="ctr"/>
            <a:r>
              <a:rPr lang="zh-CN" sz="2200" b="1" dirty="0">
                <a:solidFill>
                  <a:srgbClr val="013B82"/>
                </a:solidFill>
                <a:latin typeface="Ubuntu Light" panose="020B0304030602030204" pitchFamily="34" charset="0"/>
                <a:ea typeface="Calibri"/>
                <a:cs typeface="Calibri"/>
                <a:sym typeface="Calibri"/>
              </a:rPr>
              <a:t>使用图片</a:t>
            </a:r>
          </a:p>
        </p:txBody>
      </p:sp>
      <p:sp>
        <p:nvSpPr>
          <p:cNvPr id="4" name="TextBox 3">
            <a:extLst>
              <a:ext uri="{FF2B5EF4-FFF2-40B4-BE49-F238E27FC236}">
                <a16:creationId xmlns:a16="http://schemas.microsoft.com/office/drawing/2014/main" id="{F2128639-C97A-A6F5-03F4-1F5C2516BB61}"/>
              </a:ext>
            </a:extLst>
          </p:cNvPr>
          <p:cNvSpPr txBox="1"/>
          <p:nvPr/>
        </p:nvSpPr>
        <p:spPr>
          <a:xfrm>
            <a:off x="1353435" y="5214524"/>
            <a:ext cx="2495006" cy="769441"/>
          </a:xfrm>
          <a:prstGeom prst="rect">
            <a:avLst/>
          </a:prstGeom>
          <a:noFill/>
        </p:spPr>
        <p:txBody>
          <a:bodyPr wrap="square" rtlCol="0">
            <a:spAutoFit/>
          </a:bodyPr>
          <a:lstStyle/>
          <a:p>
            <a:pPr marL="87312" algn="ctr"/>
            <a:r>
              <a:rPr lang="zh-CN" sz="2200" b="1" dirty="0">
                <a:solidFill>
                  <a:srgbClr val="013B82"/>
                </a:solidFill>
                <a:latin typeface="Ubuntu Light" panose="020B0304030602030204" pitchFamily="34" charset="0"/>
                <a:ea typeface="Calibri"/>
                <a:cs typeface="Calibri"/>
                <a:sym typeface="Calibri"/>
              </a:rPr>
              <a:t>提供分步说明</a:t>
            </a:r>
          </a:p>
        </p:txBody>
      </p:sp>
      <p:sp>
        <p:nvSpPr>
          <p:cNvPr id="5" name="TextBox 4">
            <a:extLst>
              <a:ext uri="{FF2B5EF4-FFF2-40B4-BE49-F238E27FC236}">
                <a16:creationId xmlns:a16="http://schemas.microsoft.com/office/drawing/2014/main" id="{383B4A21-966E-4D55-FC3B-1AB0604856D2}"/>
              </a:ext>
            </a:extLst>
          </p:cNvPr>
          <p:cNvSpPr txBox="1"/>
          <p:nvPr/>
        </p:nvSpPr>
        <p:spPr>
          <a:xfrm>
            <a:off x="9411924" y="3207189"/>
            <a:ext cx="2495006" cy="430887"/>
          </a:xfrm>
          <a:prstGeom prst="rect">
            <a:avLst/>
          </a:prstGeom>
          <a:noFill/>
        </p:spPr>
        <p:txBody>
          <a:bodyPr wrap="square" rtlCol="0">
            <a:spAutoFit/>
          </a:bodyPr>
          <a:lstStyle/>
          <a:p>
            <a:pPr marL="87312" algn="ctr"/>
            <a:r>
              <a:rPr lang="zh-CN" sz="2200" b="1" dirty="0">
                <a:solidFill>
                  <a:srgbClr val="013B82"/>
                </a:solidFill>
                <a:latin typeface="Ubuntu Light" panose="020B0304030602030204" pitchFamily="34" charset="0"/>
                <a:ea typeface="Calibri"/>
                <a:cs typeface="Calibri"/>
                <a:sym typeface="Calibri"/>
              </a:rPr>
              <a:t>证明</a:t>
            </a:r>
          </a:p>
        </p:txBody>
      </p:sp>
      <p:sp>
        <p:nvSpPr>
          <p:cNvPr id="6" name="TextBox 5">
            <a:extLst>
              <a:ext uri="{FF2B5EF4-FFF2-40B4-BE49-F238E27FC236}">
                <a16:creationId xmlns:a16="http://schemas.microsoft.com/office/drawing/2014/main" id="{A39DC360-D309-8D2B-2818-8E159F41FC96}"/>
              </a:ext>
            </a:extLst>
          </p:cNvPr>
          <p:cNvSpPr txBox="1"/>
          <p:nvPr/>
        </p:nvSpPr>
        <p:spPr>
          <a:xfrm>
            <a:off x="8343560" y="5214524"/>
            <a:ext cx="2495006" cy="769441"/>
          </a:xfrm>
          <a:prstGeom prst="rect">
            <a:avLst/>
          </a:prstGeom>
          <a:noFill/>
        </p:spPr>
        <p:txBody>
          <a:bodyPr wrap="square" rtlCol="0">
            <a:spAutoFit/>
          </a:bodyPr>
          <a:lstStyle/>
          <a:p>
            <a:pPr marL="87312" algn="ctr"/>
            <a:r>
              <a:rPr lang="zh-CN" sz="2200" b="1" dirty="0">
                <a:solidFill>
                  <a:srgbClr val="013B82"/>
                </a:solidFill>
                <a:latin typeface="Ubuntu Light" panose="020B0304030602030204" pitchFamily="34" charset="0"/>
                <a:ea typeface="Calibri"/>
                <a:cs typeface="Calibri"/>
                <a:sym typeface="Calibri"/>
              </a:rPr>
              <a:t>检查理解</a:t>
            </a:r>
          </a:p>
        </p:txBody>
      </p:sp>
      <p:sp>
        <p:nvSpPr>
          <p:cNvPr id="11" name="TextBox 10">
            <a:extLst>
              <a:ext uri="{FF2B5EF4-FFF2-40B4-BE49-F238E27FC236}">
                <a16:creationId xmlns:a16="http://schemas.microsoft.com/office/drawing/2014/main" id="{76FDB94F-90DD-DFC1-F11E-A7F05D5B6512}"/>
              </a:ext>
            </a:extLst>
          </p:cNvPr>
          <p:cNvSpPr txBox="1"/>
          <p:nvPr/>
        </p:nvSpPr>
        <p:spPr>
          <a:xfrm>
            <a:off x="4758520" y="5214524"/>
            <a:ext cx="2674960" cy="769441"/>
          </a:xfrm>
          <a:prstGeom prst="rect">
            <a:avLst/>
          </a:prstGeom>
          <a:noFill/>
        </p:spPr>
        <p:txBody>
          <a:bodyPr wrap="square" rtlCol="0">
            <a:spAutoFit/>
          </a:bodyPr>
          <a:lstStyle/>
          <a:p>
            <a:pPr marL="87312" algn="ctr"/>
            <a:r>
              <a:rPr lang="zh-CN" sz="2200" b="1" dirty="0">
                <a:solidFill>
                  <a:srgbClr val="013B82"/>
                </a:solidFill>
                <a:latin typeface="Ubuntu Light" panose="020B0304030602030204" pitchFamily="34" charset="0"/>
                <a:ea typeface="Calibri"/>
                <a:cs typeface="Calibri"/>
                <a:sym typeface="Calibri"/>
              </a:rPr>
              <a:t>奖励努力和积极态度</a:t>
            </a:r>
          </a:p>
        </p:txBody>
      </p:sp>
      <p:pic>
        <p:nvPicPr>
          <p:cNvPr id="13" name="Graphic 12">
            <a:extLst>
              <a:ext uri="{FF2B5EF4-FFF2-40B4-BE49-F238E27FC236}">
                <a16:creationId xmlns:a16="http://schemas.microsoft.com/office/drawing/2014/main" id="{BED2A5F1-326A-3955-2AB2-A9E90FF5F36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347381" y="4462580"/>
            <a:ext cx="762000" cy="676275"/>
          </a:xfrm>
          <a:prstGeom prst="rect">
            <a:avLst/>
          </a:prstGeom>
        </p:spPr>
      </p:pic>
      <p:pic>
        <p:nvPicPr>
          <p:cNvPr id="16" name="Graphic 15">
            <a:extLst>
              <a:ext uri="{FF2B5EF4-FFF2-40B4-BE49-F238E27FC236}">
                <a16:creationId xmlns:a16="http://schemas.microsoft.com/office/drawing/2014/main" id="{7985B002-7C36-94BF-F34E-3B900C245BF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95857" y="4335014"/>
            <a:ext cx="969771" cy="803841"/>
          </a:xfrm>
          <a:prstGeom prst="rect">
            <a:avLst/>
          </a:prstGeom>
        </p:spPr>
      </p:pic>
      <p:pic>
        <p:nvPicPr>
          <p:cNvPr id="18" name="Graphic 17">
            <a:extLst>
              <a:ext uri="{FF2B5EF4-FFF2-40B4-BE49-F238E27FC236}">
                <a16:creationId xmlns:a16="http://schemas.microsoft.com/office/drawing/2014/main" id="{1EDCE828-BB52-F6E5-44F4-BDE204C5EA6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347379" y="4335014"/>
            <a:ext cx="933450" cy="847725"/>
          </a:xfrm>
          <a:prstGeom prst="rect">
            <a:avLst/>
          </a:prstGeom>
        </p:spPr>
      </p:pic>
      <p:grpSp>
        <p:nvGrpSpPr>
          <p:cNvPr id="29" name="Group 28">
            <a:extLst>
              <a:ext uri="{FF2B5EF4-FFF2-40B4-BE49-F238E27FC236}">
                <a16:creationId xmlns:a16="http://schemas.microsoft.com/office/drawing/2014/main" id="{E505EAEB-E5B5-C651-ABA1-2740683BC3C7}"/>
              </a:ext>
            </a:extLst>
          </p:cNvPr>
          <p:cNvGrpSpPr/>
          <p:nvPr/>
        </p:nvGrpSpPr>
        <p:grpSpPr>
          <a:xfrm>
            <a:off x="9746547" y="2122556"/>
            <a:ext cx="1504155" cy="1091341"/>
            <a:chOff x="9814811" y="2040179"/>
            <a:chExt cx="1504155" cy="1091341"/>
          </a:xfrm>
        </p:grpSpPr>
        <p:pic>
          <p:nvPicPr>
            <p:cNvPr id="24" name="Graphic 23" descr="Volleyball with solid fill">
              <a:extLst>
                <a:ext uri="{FF2B5EF4-FFF2-40B4-BE49-F238E27FC236}">
                  <a16:creationId xmlns:a16="http://schemas.microsoft.com/office/drawing/2014/main" id="{C7B05CF8-277C-EFC7-6D97-B2F5273E257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814811" y="2040179"/>
              <a:ext cx="381913" cy="381913"/>
            </a:xfrm>
            <a:prstGeom prst="rect">
              <a:avLst/>
            </a:prstGeom>
          </p:spPr>
        </p:pic>
        <p:pic>
          <p:nvPicPr>
            <p:cNvPr id="28" name="Graphic 27">
              <a:extLst>
                <a:ext uri="{FF2B5EF4-FFF2-40B4-BE49-F238E27FC236}">
                  <a16:creationId xmlns:a16="http://schemas.microsoft.com/office/drawing/2014/main" id="{F54F066E-66D9-790A-8BB3-C9940284A9D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005768" y="2215896"/>
              <a:ext cx="1313198" cy="915624"/>
            </a:xfrm>
            <a:prstGeom prst="rect">
              <a:avLst/>
            </a:prstGeom>
          </p:spPr>
        </p:pic>
      </p:grpSp>
      <p:pic>
        <p:nvPicPr>
          <p:cNvPr id="31" name="Graphic 30">
            <a:extLst>
              <a:ext uri="{FF2B5EF4-FFF2-40B4-BE49-F238E27FC236}">
                <a16:creationId xmlns:a16="http://schemas.microsoft.com/office/drawing/2014/main" id="{0E5EDC9F-BFE4-BBCC-DCCA-C97F3020DB1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567350" y="2547037"/>
            <a:ext cx="798968" cy="576000"/>
          </a:xfrm>
          <a:prstGeom prst="rect">
            <a:avLst/>
          </a:prstGeom>
        </p:spPr>
      </p:pic>
      <p:pic>
        <p:nvPicPr>
          <p:cNvPr id="33" name="Graphic 32">
            <a:extLst>
              <a:ext uri="{FF2B5EF4-FFF2-40B4-BE49-F238E27FC236}">
                <a16:creationId xmlns:a16="http://schemas.microsoft.com/office/drawing/2014/main" id="{E6ACF018-6A11-ABD3-870D-D4237A529AE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523363" y="2511037"/>
            <a:ext cx="673579" cy="648000"/>
          </a:xfrm>
          <a:prstGeom prst="rect">
            <a:avLst/>
          </a:prstGeom>
        </p:spPr>
      </p:pic>
      <p:pic>
        <p:nvPicPr>
          <p:cNvPr id="35" name="Graphic 34">
            <a:extLst>
              <a:ext uri="{FF2B5EF4-FFF2-40B4-BE49-F238E27FC236}">
                <a16:creationId xmlns:a16="http://schemas.microsoft.com/office/drawing/2014/main" id="{293B9490-4699-B0FF-E950-C8621614A116}"/>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785287" y="2531167"/>
            <a:ext cx="607740" cy="607740"/>
          </a:xfrm>
          <a:prstGeom prst="rect">
            <a:avLst/>
          </a:prstGeom>
        </p:spPr>
      </p:pic>
      <p:grpSp>
        <p:nvGrpSpPr>
          <p:cNvPr id="36" name="Group 35">
            <a:extLst>
              <a:ext uri="{FF2B5EF4-FFF2-40B4-BE49-F238E27FC236}">
                <a16:creationId xmlns:a16="http://schemas.microsoft.com/office/drawing/2014/main" id="{624BC201-CC37-432D-0531-A4F2292B876F}"/>
              </a:ext>
            </a:extLst>
          </p:cNvPr>
          <p:cNvGrpSpPr/>
          <p:nvPr/>
        </p:nvGrpSpPr>
        <p:grpSpPr>
          <a:xfrm>
            <a:off x="11140096" y="5798774"/>
            <a:ext cx="773917" cy="773917"/>
            <a:chOff x="11140096" y="5798774"/>
            <a:chExt cx="773917" cy="773917"/>
          </a:xfrm>
        </p:grpSpPr>
        <p:sp>
          <p:nvSpPr>
            <p:cNvPr id="37" name="Oval 36">
              <a:extLst>
                <a:ext uri="{FF2B5EF4-FFF2-40B4-BE49-F238E27FC236}">
                  <a16:creationId xmlns:a16="http://schemas.microsoft.com/office/drawing/2014/main" id="{49544D82-144E-3C0D-8772-D3F0B79A45F4}"/>
                </a:ext>
              </a:extLst>
            </p:cNvPr>
            <p:cNvSpPr/>
            <p:nvPr/>
          </p:nvSpPr>
          <p:spPr>
            <a:xfrm>
              <a:off x="11140096" y="5798774"/>
              <a:ext cx="773917" cy="773917"/>
            </a:xfrm>
            <a:prstGeom prst="ellipse">
              <a:avLst/>
            </a:prstGeom>
            <a:solidFill>
              <a:srgbClr val="2AC4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99ECF7F0-C0FD-8DEB-196C-E59AB5C3D276}"/>
                </a:ext>
              </a:extLst>
            </p:cNvPr>
            <p:cNvSpPr txBox="1"/>
            <p:nvPr/>
          </p:nvSpPr>
          <p:spPr>
            <a:xfrm>
              <a:off x="11297073" y="5815708"/>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2</a:t>
              </a:r>
            </a:p>
          </p:txBody>
        </p:sp>
      </p:grpSp>
    </p:spTree>
    <p:extLst>
      <p:ext uri="{BB962C8B-B14F-4D97-AF65-F5344CB8AC3E}">
        <p14:creationId xmlns:p14="http://schemas.microsoft.com/office/powerpoint/2010/main" val="23821943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500E9BEF-BC2F-1070-4F9E-3BCCF105FACD}"/>
              </a:ext>
            </a:extLst>
          </p:cNvPr>
          <p:cNvSpPr/>
          <p:nvPr/>
        </p:nvSpPr>
        <p:spPr>
          <a:xfrm>
            <a:off x="806684" y="4381500"/>
            <a:ext cx="6178316" cy="709841"/>
          </a:xfrm>
          <a:prstGeom prst="roundRect">
            <a:avLst>
              <a:gd name="adj" fmla="val 50000"/>
            </a:avLst>
          </a:prstGeom>
          <a:solidFill>
            <a:srgbClr val="42AC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44E2A6CC-6F62-253A-471C-2C43C9F112FB}"/>
              </a:ext>
            </a:extLst>
          </p:cNvPr>
          <p:cNvGrpSpPr/>
          <p:nvPr/>
        </p:nvGrpSpPr>
        <p:grpSpPr>
          <a:xfrm>
            <a:off x="304800" y="4231553"/>
            <a:ext cx="1437421" cy="1003769"/>
            <a:chOff x="1019009" y="3028136"/>
            <a:chExt cx="859695" cy="600336"/>
          </a:xfrm>
        </p:grpSpPr>
        <p:sp>
          <p:nvSpPr>
            <p:cNvPr id="10" name="Oval 9">
              <a:extLst>
                <a:ext uri="{FF2B5EF4-FFF2-40B4-BE49-F238E27FC236}">
                  <a16:creationId xmlns:a16="http://schemas.microsoft.com/office/drawing/2014/main" id="{12874D13-E61D-1E3A-CED0-2211D587BC8F}"/>
                </a:ext>
              </a:extLst>
            </p:cNvPr>
            <p:cNvSpPr/>
            <p:nvPr/>
          </p:nvSpPr>
          <p:spPr>
            <a:xfrm>
              <a:off x="1019009" y="3028136"/>
              <a:ext cx="600336" cy="600336"/>
            </a:xfrm>
            <a:prstGeom prst="ellipse">
              <a:avLst/>
            </a:prstGeom>
            <a:solidFill>
              <a:srgbClr val="42AC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BF24A89-EDEF-A7AD-901D-B2E1DC303208}"/>
                </a:ext>
              </a:extLst>
            </p:cNvPr>
            <p:cNvSpPr txBox="1"/>
            <p:nvPr/>
          </p:nvSpPr>
          <p:spPr>
            <a:xfrm>
              <a:off x="1174368" y="3079802"/>
              <a:ext cx="704336" cy="497004"/>
            </a:xfrm>
            <a:prstGeom prst="rect">
              <a:avLst/>
            </a:prstGeom>
            <a:noFill/>
          </p:spPr>
          <p:txBody>
            <a:bodyPr wrap="square" rtlCol="0">
              <a:spAutoFit/>
            </a:bodyPr>
            <a:lstStyle/>
            <a:p>
              <a:pPr defTabSz="457200"/>
              <a:r>
                <a:rPr lang="zh-CN" sz="4800" b="1" dirty="0">
                  <a:solidFill>
                    <a:schemeClr val="bg1"/>
                  </a:solidFill>
                  <a:latin typeface="GT Walsheim Pro Condensed Black" panose="00000906000000000000" pitchFamily="2" charset="0"/>
                </a:rPr>
                <a:t>3</a:t>
              </a:r>
            </a:p>
          </p:txBody>
        </p:sp>
      </p:grpSp>
      <p:sp>
        <p:nvSpPr>
          <p:cNvPr id="5" name="Text Placeholder 4">
            <a:extLst>
              <a:ext uri="{FF2B5EF4-FFF2-40B4-BE49-F238E27FC236}">
                <a16:creationId xmlns:a16="http://schemas.microsoft.com/office/drawing/2014/main" id="{E54B2DA7-4C4D-D149-7D97-AE5EAD206828}"/>
              </a:ext>
            </a:extLst>
          </p:cNvPr>
          <p:cNvSpPr>
            <a:spLocks noGrp="1"/>
          </p:cNvSpPr>
          <p:nvPr>
            <p:ph type="body" sz="quarter" idx="10"/>
          </p:nvPr>
        </p:nvSpPr>
        <p:spPr>
          <a:xfrm>
            <a:off x="1376801" y="4442487"/>
            <a:ext cx="5485931" cy="1452828"/>
          </a:xfrm>
        </p:spPr>
        <p:txBody>
          <a:bodyPr>
            <a:normAutofit/>
          </a:bodyPr>
          <a:lstStyle/>
          <a:p>
            <a:pPr>
              <a:spcBef>
                <a:spcPts val="0"/>
              </a:spcBef>
              <a:spcAft>
                <a:spcPts val="600"/>
              </a:spcAft>
            </a:pPr>
            <a:r>
              <a:rPr lang="zh-CN" dirty="0">
                <a:solidFill>
                  <a:srgbClr val="013B82"/>
                </a:solidFill>
                <a:latin typeface="GT Walsheim Pro Condensed Black" panose="00000906000000000000" pitchFamily="2" charset="0"/>
              </a:rPr>
              <a:t>特殊奥林匹克运动会</a:t>
            </a:r>
          </a:p>
          <a:p>
            <a:pPr>
              <a:spcBef>
                <a:spcPts val="0"/>
              </a:spcBef>
              <a:spcAft>
                <a:spcPts val="600"/>
              </a:spcAft>
            </a:pPr>
            <a:r>
              <a:rPr lang="zh-CN" dirty="0">
                <a:latin typeface="GT Walsheim Pro Condensed Black" panose="00000906000000000000" pitchFamily="2" charset="0"/>
              </a:rPr>
              <a:t>运动训练</a:t>
            </a:r>
          </a:p>
        </p:txBody>
      </p:sp>
      <p:pic>
        <p:nvPicPr>
          <p:cNvPr id="13" name="Picture 12">
            <a:extLst>
              <a:ext uri="{FF2B5EF4-FFF2-40B4-BE49-F238E27FC236}">
                <a16:creationId xmlns:a16="http://schemas.microsoft.com/office/drawing/2014/main" id="{6561A00A-BE08-5744-C649-27A201AEC4F5}"/>
              </a:ext>
            </a:extLst>
          </p:cNvPr>
          <p:cNvPicPr>
            <a:picLocks noChangeAspect="1"/>
          </p:cNvPicPr>
          <p:nvPr/>
        </p:nvPicPr>
        <p:blipFill>
          <a:blip r:embed="rId2">
            <a:extLst>
              <a:ext uri="{28A0092B-C50C-407E-A947-70E740481C1C}">
                <a14:useLocalDpi xmlns:a14="http://schemas.microsoft.com/office/drawing/2010/main" val="0"/>
              </a:ext>
            </a:extLst>
          </a:blip>
          <a:srcRect l="14322" t="21168" r="13166" b="6186"/>
          <a:stretch/>
        </p:blipFill>
        <p:spPr>
          <a:xfrm>
            <a:off x="1308568" y="988812"/>
            <a:ext cx="5082065" cy="3393416"/>
          </a:xfrm>
          <a:prstGeom prst="rect">
            <a:avLst/>
          </a:prstGeom>
          <a:ln w="57150">
            <a:solidFill>
              <a:srgbClr val="42ACE2"/>
            </a:solidFill>
          </a:ln>
        </p:spPr>
      </p:pic>
    </p:spTree>
    <p:extLst>
      <p:ext uri="{BB962C8B-B14F-4D97-AF65-F5344CB8AC3E}">
        <p14:creationId xmlns:p14="http://schemas.microsoft.com/office/powerpoint/2010/main" val="252780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5">
            <a:extLst>
              <a:ext uri="{FF2B5EF4-FFF2-40B4-BE49-F238E27FC236}">
                <a16:creationId xmlns:a16="http://schemas.microsoft.com/office/drawing/2014/main" id="{528F8032-E614-E69B-B60D-3EEEC0084193}"/>
              </a:ext>
            </a:extLst>
          </p:cNvPr>
          <p:cNvSpPr/>
          <p:nvPr/>
        </p:nvSpPr>
        <p:spPr>
          <a:xfrm rot="810587">
            <a:off x="-2984194" y="588416"/>
            <a:ext cx="8541518" cy="7004961"/>
          </a:xfrm>
          <a:custGeom>
            <a:avLst/>
            <a:gdLst>
              <a:gd name="connsiteX0" fmla="*/ 0 w 6996849"/>
              <a:gd name="connsiteY0" fmla="*/ 0 h 6996849"/>
              <a:gd name="connsiteX1" fmla="*/ 6996849 w 6996849"/>
              <a:gd name="connsiteY1" fmla="*/ 0 h 6996849"/>
              <a:gd name="connsiteX2" fmla="*/ 6996849 w 6996849"/>
              <a:gd name="connsiteY2" fmla="*/ 6996849 h 6996849"/>
              <a:gd name="connsiteX3" fmla="*/ 0 w 6996849"/>
              <a:gd name="connsiteY3" fmla="*/ 6996849 h 6996849"/>
              <a:gd name="connsiteX4" fmla="*/ 0 w 6996849"/>
              <a:gd name="connsiteY4" fmla="*/ 0 h 6996849"/>
              <a:gd name="connsiteX0" fmla="*/ 0 w 7000106"/>
              <a:gd name="connsiteY0" fmla="*/ 0 h 6996849"/>
              <a:gd name="connsiteX1" fmla="*/ 6996849 w 7000106"/>
              <a:gd name="connsiteY1" fmla="*/ 0 h 6996849"/>
              <a:gd name="connsiteX2" fmla="*/ 7000106 w 7000106"/>
              <a:gd name="connsiteY2" fmla="*/ 4982390 h 6996849"/>
              <a:gd name="connsiteX3" fmla="*/ 0 w 7000106"/>
              <a:gd name="connsiteY3" fmla="*/ 6996849 h 6996849"/>
              <a:gd name="connsiteX4" fmla="*/ 0 w 7000106"/>
              <a:gd name="connsiteY4" fmla="*/ 0 h 6996849"/>
              <a:gd name="connsiteX0" fmla="*/ 17633 w 7017739"/>
              <a:gd name="connsiteY0" fmla="*/ 0 h 5621604"/>
              <a:gd name="connsiteX1" fmla="*/ 7014482 w 7017739"/>
              <a:gd name="connsiteY1" fmla="*/ 0 h 5621604"/>
              <a:gd name="connsiteX2" fmla="*/ 7017739 w 7017739"/>
              <a:gd name="connsiteY2" fmla="*/ 4982390 h 5621604"/>
              <a:gd name="connsiteX3" fmla="*/ 0 w 7017739"/>
              <a:gd name="connsiteY3" fmla="*/ 5621604 h 5621604"/>
              <a:gd name="connsiteX4" fmla="*/ 17633 w 7017739"/>
              <a:gd name="connsiteY4" fmla="*/ 0 h 5621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7739" h="5621604">
                <a:moveTo>
                  <a:pt x="17633" y="0"/>
                </a:moveTo>
                <a:lnTo>
                  <a:pt x="7014482" y="0"/>
                </a:lnTo>
                <a:cubicBezTo>
                  <a:pt x="7015568" y="1660797"/>
                  <a:pt x="7016653" y="3321593"/>
                  <a:pt x="7017739" y="4982390"/>
                </a:cubicBezTo>
                <a:lnTo>
                  <a:pt x="0" y="5621604"/>
                </a:lnTo>
                <a:cubicBezTo>
                  <a:pt x="5878" y="3747736"/>
                  <a:pt x="11755" y="1873868"/>
                  <a:pt x="17633" y="0"/>
                </a:cubicBezTo>
                <a:close/>
              </a:path>
            </a:pathLst>
          </a:custGeom>
          <a:solidFill>
            <a:srgbClr val="42AC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2841"/>
              </a:solidFill>
            </a:endParaRPr>
          </a:p>
        </p:txBody>
      </p:sp>
      <p:sp>
        <p:nvSpPr>
          <p:cNvPr id="7" name="TextBox 6">
            <a:extLst>
              <a:ext uri="{FF2B5EF4-FFF2-40B4-BE49-F238E27FC236}">
                <a16:creationId xmlns:a16="http://schemas.microsoft.com/office/drawing/2014/main" id="{26E9AD42-D2EB-4CD2-9A41-0F74341184C9}"/>
              </a:ext>
            </a:extLst>
          </p:cNvPr>
          <p:cNvSpPr txBox="1"/>
          <p:nvPr/>
        </p:nvSpPr>
        <p:spPr>
          <a:xfrm>
            <a:off x="6957394" y="2662066"/>
            <a:ext cx="4167806" cy="2246769"/>
          </a:xfrm>
          <a:prstGeom prst="rect">
            <a:avLst/>
          </a:prstGeom>
          <a:noFill/>
        </p:spPr>
        <p:txBody>
          <a:bodyPr wrap="square" rtlCol="0">
            <a:spAutoFit/>
          </a:bodyPr>
          <a:lstStyle/>
          <a:p>
            <a:pPr marL="271463" indent="-271463">
              <a:spcAft>
                <a:spcPts val="1200"/>
              </a:spcAft>
              <a:buFont typeface="Arial" panose="020B0604020202020204" pitchFamily="34" charset="0"/>
              <a:buChar char="•"/>
            </a:pPr>
            <a:r>
              <a:rPr lang="zh-CN" sz="2400" b="1" i="0" u="none" strike="noStrike" cap="none" dirty="0">
                <a:solidFill>
                  <a:schemeClr val="tx1">
                    <a:lumMod val="75000"/>
                    <a:lumOff val="25000"/>
                  </a:schemeClr>
                </a:solidFill>
                <a:latin typeface="Ubuntu Light" panose="020B0304030602030204" pitchFamily="34" charset="0"/>
                <a:ea typeface="Ubuntu"/>
                <a:cs typeface="Ubuntu"/>
                <a:sym typeface="Ubuntu"/>
              </a:rPr>
              <a:t>自我介绍</a:t>
            </a:r>
          </a:p>
          <a:p>
            <a:pPr marL="271463" indent="-271463">
              <a:spcAft>
                <a:spcPts val="1200"/>
              </a:spcAft>
              <a:buFont typeface="Arial" panose="020B0604020202020204" pitchFamily="34" charset="0"/>
              <a:buChar char="•"/>
            </a:pPr>
            <a:r>
              <a:rPr lang="zh-CN" sz="2400" b="1" dirty="0">
                <a:solidFill>
                  <a:schemeClr val="tx1">
                    <a:lumMod val="75000"/>
                    <a:lumOff val="25000"/>
                  </a:schemeClr>
                </a:solidFill>
                <a:latin typeface="Ubuntu Light" panose="020B0304030602030204" pitchFamily="34" charset="0"/>
                <a:ea typeface="Ubuntu"/>
                <a:cs typeface="Ubuntu"/>
                <a:sym typeface="Ubuntu"/>
              </a:rPr>
              <a:t>告诉我们您的姓名和您的 SO 计划</a:t>
            </a:r>
          </a:p>
          <a:p>
            <a:pPr marL="271463" indent="-271463">
              <a:spcAft>
                <a:spcPts val="1200"/>
              </a:spcAft>
              <a:buFont typeface="Arial" panose="020B0604020202020204" pitchFamily="34" charset="0"/>
              <a:buChar char="•"/>
            </a:pPr>
            <a:r>
              <a:rPr lang="zh-CN" sz="2400" b="1" i="0" u="none" strike="noStrike" cap="none" dirty="0">
                <a:solidFill>
                  <a:schemeClr val="tx1">
                    <a:lumMod val="75000"/>
                    <a:lumOff val="25000"/>
                  </a:schemeClr>
                </a:solidFill>
                <a:latin typeface="Ubuntu Light" panose="020B0304030602030204" pitchFamily="34" charset="0"/>
                <a:ea typeface="Arial"/>
                <a:cs typeface="Arial"/>
                <a:sym typeface="Ubuntu"/>
              </a:rPr>
              <a:t>请介绍你的导师</a:t>
            </a:r>
            <a:endParaRPr lang="en-US" sz="2400" b="1" i="0" u="none" strike="noStrike" cap="none" dirty="0">
              <a:solidFill>
                <a:schemeClr val="tx1">
                  <a:lumMod val="75000"/>
                  <a:lumOff val="25000"/>
                </a:schemeClr>
              </a:solidFill>
              <a:latin typeface="Ubuntu Light" panose="020B0304030602030204" pitchFamily="34" charset="0"/>
              <a:ea typeface="Arial"/>
              <a:cs typeface="Arial"/>
              <a:sym typeface="Arial"/>
            </a:endParaRPr>
          </a:p>
        </p:txBody>
      </p:sp>
      <p:sp>
        <p:nvSpPr>
          <p:cNvPr id="8" name="TextBox 7">
            <a:extLst>
              <a:ext uri="{FF2B5EF4-FFF2-40B4-BE49-F238E27FC236}">
                <a16:creationId xmlns:a16="http://schemas.microsoft.com/office/drawing/2014/main" id="{634E5AF1-F21E-860F-AB56-18E144F84D3B}"/>
              </a:ext>
            </a:extLst>
          </p:cNvPr>
          <p:cNvSpPr txBox="1"/>
          <p:nvPr/>
        </p:nvSpPr>
        <p:spPr>
          <a:xfrm>
            <a:off x="1861456" y="3122674"/>
            <a:ext cx="3319669" cy="954107"/>
          </a:xfrm>
          <a:prstGeom prst="rect">
            <a:avLst/>
          </a:prstGeom>
          <a:noFill/>
        </p:spPr>
        <p:txBody>
          <a:bodyPr wrap="square" rtlCol="0">
            <a:spAutoFit/>
          </a:bodyPr>
          <a:lstStyle/>
          <a:p>
            <a:r>
              <a:rPr lang="zh-CN" sz="2800" dirty="0">
                <a:solidFill>
                  <a:schemeClr val="bg1"/>
                </a:solidFill>
                <a:latin typeface="Ubuntu" panose="020B0504030602030204" pitchFamily="34" charset="0"/>
              </a:rPr>
              <a:t>让我们互相认识一下吧！</a:t>
            </a:r>
          </a:p>
        </p:txBody>
      </p:sp>
      <p:sp>
        <p:nvSpPr>
          <p:cNvPr id="11" name="TextBox 10">
            <a:extLst>
              <a:ext uri="{FF2B5EF4-FFF2-40B4-BE49-F238E27FC236}">
                <a16:creationId xmlns:a16="http://schemas.microsoft.com/office/drawing/2014/main" id="{C26863EE-864C-1700-7755-6F9FCA16ABC7}"/>
              </a:ext>
            </a:extLst>
          </p:cNvPr>
          <p:cNvSpPr txBox="1"/>
          <p:nvPr/>
        </p:nvSpPr>
        <p:spPr>
          <a:xfrm>
            <a:off x="1861455" y="2472935"/>
            <a:ext cx="3319669" cy="646331"/>
          </a:xfrm>
          <a:prstGeom prst="rect">
            <a:avLst/>
          </a:prstGeom>
          <a:noFill/>
        </p:spPr>
        <p:txBody>
          <a:bodyPr wrap="square" rtlCol="0">
            <a:spAutoFit/>
          </a:bodyPr>
          <a:lstStyle/>
          <a:p>
            <a:r>
              <a:rPr lang="zh-CN" sz="3600" b="1" dirty="0">
                <a:solidFill>
                  <a:schemeClr val="bg1"/>
                </a:solidFill>
                <a:latin typeface="Ubuntu" panose="020B0504030602030204" pitchFamily="34" charset="0"/>
              </a:rPr>
              <a:t>欢迎</a:t>
            </a:r>
            <a:endParaRPr lang="en-US" sz="3600" dirty="0">
              <a:solidFill>
                <a:schemeClr val="bg1"/>
              </a:solidFill>
              <a:latin typeface="Ubuntu" panose="020B0504030602030204" pitchFamily="34" charset="0"/>
            </a:endParaRPr>
          </a:p>
        </p:txBody>
      </p:sp>
      <p:pic>
        <p:nvPicPr>
          <p:cNvPr id="14" name="Graphic 13" descr="Wave Gesture with solid fill">
            <a:extLst>
              <a:ext uri="{FF2B5EF4-FFF2-40B4-BE49-F238E27FC236}">
                <a16:creationId xmlns:a16="http://schemas.microsoft.com/office/drawing/2014/main" id="{C446AABE-1F8C-7ABD-3821-3ECAB195DB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5207" y="2300294"/>
            <a:ext cx="914400" cy="914400"/>
          </a:xfrm>
          <a:prstGeom prst="rect">
            <a:avLst/>
          </a:prstGeom>
        </p:spPr>
      </p:pic>
    </p:spTree>
    <p:extLst>
      <p:ext uri="{BB962C8B-B14F-4D97-AF65-F5344CB8AC3E}">
        <p14:creationId xmlns:p14="http://schemas.microsoft.com/office/powerpoint/2010/main" val="25499851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41FD60C-8BC9-2391-5FBD-06E5D1BF05B6}"/>
              </a:ext>
            </a:extLst>
          </p:cNvPr>
          <p:cNvSpPr txBox="1"/>
          <p:nvPr/>
        </p:nvSpPr>
        <p:spPr>
          <a:xfrm>
            <a:off x="7062650" y="2044472"/>
            <a:ext cx="4049486" cy="430887"/>
          </a:xfrm>
          <a:prstGeom prst="rect">
            <a:avLst/>
          </a:prstGeom>
          <a:noFill/>
        </p:spPr>
        <p:txBody>
          <a:bodyPr wrap="square" rtlCol="0">
            <a:spAutoFit/>
          </a:bodyPr>
          <a:lstStyle/>
          <a:p>
            <a:pPr marL="87312"/>
            <a:r>
              <a:rPr lang="zh-CN" sz="2200" b="1" dirty="0">
                <a:solidFill>
                  <a:srgbClr val="013B82"/>
                </a:solidFill>
                <a:latin typeface="Ubuntu" panose="020B0504030602030204" pitchFamily="34" charset="0"/>
                <a:ea typeface="Calibri"/>
                <a:cs typeface="Calibri"/>
                <a:sym typeface="Calibri"/>
              </a:rPr>
              <a:t>热身</a:t>
            </a:r>
          </a:p>
        </p:txBody>
      </p:sp>
      <p:sp>
        <p:nvSpPr>
          <p:cNvPr id="9" name="TextBox 8">
            <a:extLst>
              <a:ext uri="{FF2B5EF4-FFF2-40B4-BE49-F238E27FC236}">
                <a16:creationId xmlns:a16="http://schemas.microsoft.com/office/drawing/2014/main" id="{5B75CA73-AD3A-7B75-CDFF-98E6D94D3B80}"/>
              </a:ext>
            </a:extLst>
          </p:cNvPr>
          <p:cNvSpPr txBox="1"/>
          <p:nvPr/>
        </p:nvSpPr>
        <p:spPr>
          <a:xfrm>
            <a:off x="7062650" y="2796707"/>
            <a:ext cx="4049486" cy="769441"/>
          </a:xfrm>
          <a:prstGeom prst="rect">
            <a:avLst/>
          </a:prstGeom>
          <a:noFill/>
        </p:spPr>
        <p:txBody>
          <a:bodyPr wrap="square" rtlCol="0">
            <a:spAutoFit/>
          </a:bodyPr>
          <a:lstStyle/>
          <a:p>
            <a:pPr marL="87312"/>
            <a:r>
              <a:rPr lang="zh-CN" sz="2200" b="1">
                <a:solidFill>
                  <a:srgbClr val="013B82"/>
                </a:solidFill>
                <a:latin typeface="Ubuntu" panose="020B0504030602030204" pitchFamily="34" charset="0"/>
                <a:ea typeface="Calibri"/>
                <a:cs typeface="Calibri"/>
                <a:sym typeface="Calibri"/>
              </a:rPr>
              <a:t>复习以前学过的技能</a:t>
            </a:r>
            <a:endParaRPr lang="en-US" sz="2200" b="1" dirty="0">
              <a:solidFill>
                <a:srgbClr val="013B82"/>
              </a:solidFill>
              <a:latin typeface="Ubuntu" panose="020B0504030602030204" pitchFamily="34" charset="0"/>
              <a:ea typeface="Calibri"/>
              <a:cs typeface="Calibri"/>
              <a:sym typeface="Calibri"/>
            </a:endParaRPr>
          </a:p>
        </p:txBody>
      </p:sp>
      <p:sp>
        <p:nvSpPr>
          <p:cNvPr id="10" name="TextBox 9">
            <a:extLst>
              <a:ext uri="{FF2B5EF4-FFF2-40B4-BE49-F238E27FC236}">
                <a16:creationId xmlns:a16="http://schemas.microsoft.com/office/drawing/2014/main" id="{B990B6F5-BCC9-CE6B-4FAE-12355884303E}"/>
              </a:ext>
            </a:extLst>
          </p:cNvPr>
          <p:cNvSpPr txBox="1"/>
          <p:nvPr/>
        </p:nvSpPr>
        <p:spPr>
          <a:xfrm>
            <a:off x="7062650" y="3887496"/>
            <a:ext cx="4049486" cy="430887"/>
          </a:xfrm>
          <a:prstGeom prst="rect">
            <a:avLst/>
          </a:prstGeom>
          <a:noFill/>
        </p:spPr>
        <p:txBody>
          <a:bodyPr wrap="square" rtlCol="0">
            <a:spAutoFit/>
          </a:bodyPr>
          <a:lstStyle/>
          <a:p>
            <a:pPr marL="87312"/>
            <a:r>
              <a:rPr lang="zh-CN" sz="2200" b="1" dirty="0">
                <a:solidFill>
                  <a:srgbClr val="013B82"/>
                </a:solidFill>
                <a:latin typeface="Ubuntu" panose="020B0504030602030204" pitchFamily="34" charset="0"/>
                <a:ea typeface="Calibri"/>
                <a:cs typeface="Calibri"/>
                <a:sym typeface="Calibri"/>
              </a:rPr>
              <a:t>介绍新技能和训练</a:t>
            </a:r>
          </a:p>
        </p:txBody>
      </p:sp>
      <p:sp>
        <p:nvSpPr>
          <p:cNvPr id="11" name="TextBox 10">
            <a:extLst>
              <a:ext uri="{FF2B5EF4-FFF2-40B4-BE49-F238E27FC236}">
                <a16:creationId xmlns:a16="http://schemas.microsoft.com/office/drawing/2014/main" id="{5532A7A8-96C9-F7D8-67E7-3E22FD1CD6E7}"/>
              </a:ext>
            </a:extLst>
          </p:cNvPr>
          <p:cNvSpPr txBox="1"/>
          <p:nvPr/>
        </p:nvSpPr>
        <p:spPr>
          <a:xfrm>
            <a:off x="7062650" y="5730521"/>
            <a:ext cx="4049486" cy="430887"/>
          </a:xfrm>
          <a:prstGeom prst="rect">
            <a:avLst/>
          </a:prstGeom>
          <a:noFill/>
        </p:spPr>
        <p:txBody>
          <a:bodyPr wrap="square" rtlCol="0">
            <a:spAutoFit/>
          </a:bodyPr>
          <a:lstStyle/>
          <a:p>
            <a:pPr marL="87312"/>
            <a:r>
              <a:rPr lang="zh-CN" sz="2200" b="1" dirty="0">
                <a:solidFill>
                  <a:srgbClr val="013B82"/>
                </a:solidFill>
                <a:latin typeface="Ubuntu" panose="020B0504030602030204" pitchFamily="34" charset="0"/>
                <a:ea typeface="Calibri"/>
                <a:cs typeface="Calibri"/>
                <a:sym typeface="Calibri"/>
              </a:rPr>
              <a:t>冷静下来并回顾</a:t>
            </a:r>
          </a:p>
        </p:txBody>
      </p:sp>
      <p:sp>
        <p:nvSpPr>
          <p:cNvPr id="12" name="TextBox 11">
            <a:extLst>
              <a:ext uri="{FF2B5EF4-FFF2-40B4-BE49-F238E27FC236}">
                <a16:creationId xmlns:a16="http://schemas.microsoft.com/office/drawing/2014/main" id="{0D788CB3-5DA7-5019-9BA8-2B2DFF2C983A}"/>
              </a:ext>
            </a:extLst>
          </p:cNvPr>
          <p:cNvSpPr txBox="1"/>
          <p:nvPr/>
        </p:nvSpPr>
        <p:spPr>
          <a:xfrm>
            <a:off x="7062650" y="4639731"/>
            <a:ext cx="4049486" cy="769441"/>
          </a:xfrm>
          <a:prstGeom prst="rect">
            <a:avLst/>
          </a:prstGeom>
          <a:noFill/>
        </p:spPr>
        <p:txBody>
          <a:bodyPr wrap="square" rtlCol="0">
            <a:spAutoFit/>
          </a:bodyPr>
          <a:lstStyle/>
          <a:p>
            <a:pPr marL="87312"/>
            <a:r>
              <a:rPr lang="zh-CN" sz="2200" b="1" dirty="0">
                <a:solidFill>
                  <a:srgbClr val="013B82"/>
                </a:solidFill>
                <a:latin typeface="Ubuntu" panose="020B0504030602030204" pitchFamily="34" charset="0"/>
                <a:ea typeface="Calibri"/>
                <a:cs typeface="Calibri"/>
                <a:sym typeface="Calibri"/>
              </a:rPr>
              <a:t>比赛式练习/对抗赛</a:t>
            </a:r>
          </a:p>
        </p:txBody>
      </p:sp>
      <p:pic>
        <p:nvPicPr>
          <p:cNvPr id="17" name="Graphic 16">
            <a:extLst>
              <a:ext uri="{FF2B5EF4-FFF2-40B4-BE49-F238E27FC236}">
                <a16:creationId xmlns:a16="http://schemas.microsoft.com/office/drawing/2014/main" id="{D8E9076F-9EE9-C817-9833-9C3E73CAA9B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300091" y="4727011"/>
            <a:ext cx="574661" cy="631318"/>
          </a:xfrm>
          <a:prstGeom prst="rect">
            <a:avLst/>
          </a:prstGeom>
        </p:spPr>
      </p:pic>
      <p:pic>
        <p:nvPicPr>
          <p:cNvPr id="19" name="Graphic 18">
            <a:extLst>
              <a:ext uri="{FF2B5EF4-FFF2-40B4-BE49-F238E27FC236}">
                <a16:creationId xmlns:a16="http://schemas.microsoft.com/office/drawing/2014/main" id="{510E362A-8778-B1F1-592D-8FEBC96D6AF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21755" y="5677223"/>
            <a:ext cx="531333" cy="610048"/>
          </a:xfrm>
          <a:prstGeom prst="rect">
            <a:avLst/>
          </a:prstGeom>
        </p:spPr>
      </p:pic>
      <p:pic>
        <p:nvPicPr>
          <p:cNvPr id="23" name="Graphic 22">
            <a:extLst>
              <a:ext uri="{FF2B5EF4-FFF2-40B4-BE49-F238E27FC236}">
                <a16:creationId xmlns:a16="http://schemas.microsoft.com/office/drawing/2014/main" id="{FBA8E3DF-1570-0BF8-D5EF-BAF23156E55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176753" y="3779519"/>
            <a:ext cx="821336" cy="715687"/>
          </a:xfrm>
          <a:prstGeom prst="rect">
            <a:avLst/>
          </a:prstGeom>
        </p:spPr>
      </p:pic>
      <p:pic>
        <p:nvPicPr>
          <p:cNvPr id="29" name="Graphic 28">
            <a:extLst>
              <a:ext uri="{FF2B5EF4-FFF2-40B4-BE49-F238E27FC236}">
                <a16:creationId xmlns:a16="http://schemas.microsoft.com/office/drawing/2014/main" id="{CCABB2A4-B5AD-9EFA-AF62-0D54D3EE9EA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377871" y="2831978"/>
            <a:ext cx="419100" cy="704850"/>
          </a:xfrm>
          <a:prstGeom prst="rect">
            <a:avLst/>
          </a:prstGeom>
        </p:spPr>
      </p:pic>
      <p:pic>
        <p:nvPicPr>
          <p:cNvPr id="31" name="Graphic 30">
            <a:extLst>
              <a:ext uri="{FF2B5EF4-FFF2-40B4-BE49-F238E27FC236}">
                <a16:creationId xmlns:a16="http://schemas.microsoft.com/office/drawing/2014/main" id="{83171619-8848-B74A-0398-027A95C7268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176753" y="1886699"/>
            <a:ext cx="882539" cy="680816"/>
          </a:xfrm>
          <a:prstGeom prst="rect">
            <a:avLst/>
          </a:prstGeom>
        </p:spPr>
      </p:pic>
      <p:sp>
        <p:nvSpPr>
          <p:cNvPr id="32" name="Text Placeholder 8">
            <a:extLst>
              <a:ext uri="{FF2B5EF4-FFF2-40B4-BE49-F238E27FC236}">
                <a16:creationId xmlns:a16="http://schemas.microsoft.com/office/drawing/2014/main" id="{0824FF11-DFD9-2639-B7F7-EB14A8EC3E52}"/>
              </a:ext>
            </a:extLst>
          </p:cNvPr>
          <p:cNvSpPr>
            <a:spLocks noGrp="1"/>
          </p:cNvSpPr>
          <p:nvPr>
            <p:ph type="body" sz="quarter" idx="10"/>
          </p:nvPr>
        </p:nvSpPr>
        <p:spPr/>
        <p:txBody>
          <a:bodyPr/>
          <a:lstStyle/>
          <a:p>
            <a:r>
              <a:rPr lang="zh-CN" dirty="0"/>
              <a:t>运动员作为体育领袖</a:t>
            </a:r>
          </a:p>
          <a:p>
            <a:endParaRPr lang="en-US" dirty="0"/>
          </a:p>
        </p:txBody>
      </p:sp>
      <p:sp>
        <p:nvSpPr>
          <p:cNvPr id="33" name="Text Placeholder 9">
            <a:extLst>
              <a:ext uri="{FF2B5EF4-FFF2-40B4-BE49-F238E27FC236}">
                <a16:creationId xmlns:a16="http://schemas.microsoft.com/office/drawing/2014/main" id="{FCCDDF7A-74E5-197F-1A12-9CABC7655397}"/>
              </a:ext>
            </a:extLst>
          </p:cNvPr>
          <p:cNvSpPr>
            <a:spLocks noGrp="1"/>
          </p:cNvSpPr>
          <p:nvPr>
            <p:ph type="body" sz="quarter" idx="11"/>
          </p:nvPr>
        </p:nvSpPr>
        <p:spPr/>
        <p:txBody>
          <a:bodyPr/>
          <a:lstStyle/>
          <a:p>
            <a:r>
              <a:rPr lang="zh-CN" dirty="0"/>
              <a:t>特殊奥林匹克运动训练</a:t>
            </a:r>
          </a:p>
        </p:txBody>
      </p:sp>
      <p:sp>
        <p:nvSpPr>
          <p:cNvPr id="35" name="Rectangle 5">
            <a:extLst>
              <a:ext uri="{FF2B5EF4-FFF2-40B4-BE49-F238E27FC236}">
                <a16:creationId xmlns:a16="http://schemas.microsoft.com/office/drawing/2014/main" id="{05884668-FE12-DEB2-7096-6A6FB5BAA321}"/>
              </a:ext>
            </a:extLst>
          </p:cNvPr>
          <p:cNvSpPr/>
          <p:nvPr/>
        </p:nvSpPr>
        <p:spPr>
          <a:xfrm rot="357589">
            <a:off x="-3682719" y="1663937"/>
            <a:ext cx="8541518" cy="7004961"/>
          </a:xfrm>
          <a:custGeom>
            <a:avLst/>
            <a:gdLst>
              <a:gd name="connsiteX0" fmla="*/ 0 w 6996849"/>
              <a:gd name="connsiteY0" fmla="*/ 0 h 6996849"/>
              <a:gd name="connsiteX1" fmla="*/ 6996849 w 6996849"/>
              <a:gd name="connsiteY1" fmla="*/ 0 h 6996849"/>
              <a:gd name="connsiteX2" fmla="*/ 6996849 w 6996849"/>
              <a:gd name="connsiteY2" fmla="*/ 6996849 h 6996849"/>
              <a:gd name="connsiteX3" fmla="*/ 0 w 6996849"/>
              <a:gd name="connsiteY3" fmla="*/ 6996849 h 6996849"/>
              <a:gd name="connsiteX4" fmla="*/ 0 w 6996849"/>
              <a:gd name="connsiteY4" fmla="*/ 0 h 6996849"/>
              <a:gd name="connsiteX0" fmla="*/ 0 w 7000106"/>
              <a:gd name="connsiteY0" fmla="*/ 0 h 6996849"/>
              <a:gd name="connsiteX1" fmla="*/ 6996849 w 7000106"/>
              <a:gd name="connsiteY1" fmla="*/ 0 h 6996849"/>
              <a:gd name="connsiteX2" fmla="*/ 7000106 w 7000106"/>
              <a:gd name="connsiteY2" fmla="*/ 4982390 h 6996849"/>
              <a:gd name="connsiteX3" fmla="*/ 0 w 7000106"/>
              <a:gd name="connsiteY3" fmla="*/ 6996849 h 6996849"/>
              <a:gd name="connsiteX4" fmla="*/ 0 w 7000106"/>
              <a:gd name="connsiteY4" fmla="*/ 0 h 6996849"/>
              <a:gd name="connsiteX0" fmla="*/ 17633 w 7017739"/>
              <a:gd name="connsiteY0" fmla="*/ 0 h 5621604"/>
              <a:gd name="connsiteX1" fmla="*/ 7014482 w 7017739"/>
              <a:gd name="connsiteY1" fmla="*/ 0 h 5621604"/>
              <a:gd name="connsiteX2" fmla="*/ 7017739 w 7017739"/>
              <a:gd name="connsiteY2" fmla="*/ 4982390 h 5621604"/>
              <a:gd name="connsiteX3" fmla="*/ 0 w 7017739"/>
              <a:gd name="connsiteY3" fmla="*/ 5621604 h 5621604"/>
              <a:gd name="connsiteX4" fmla="*/ 17633 w 7017739"/>
              <a:gd name="connsiteY4" fmla="*/ 0 h 5621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7739" h="5621604">
                <a:moveTo>
                  <a:pt x="17633" y="0"/>
                </a:moveTo>
                <a:lnTo>
                  <a:pt x="7014482" y="0"/>
                </a:lnTo>
                <a:cubicBezTo>
                  <a:pt x="7015568" y="1660797"/>
                  <a:pt x="7016653" y="3321593"/>
                  <a:pt x="7017739" y="4982390"/>
                </a:cubicBezTo>
                <a:lnTo>
                  <a:pt x="0" y="5621604"/>
                </a:lnTo>
                <a:cubicBezTo>
                  <a:pt x="5878" y="3747736"/>
                  <a:pt x="11755" y="1873868"/>
                  <a:pt x="17633" y="0"/>
                </a:cubicBezTo>
                <a:close/>
              </a:path>
            </a:pathLst>
          </a:custGeom>
          <a:solidFill>
            <a:srgbClr val="42AC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2841"/>
              </a:solidFill>
            </a:endParaRPr>
          </a:p>
        </p:txBody>
      </p:sp>
      <p:sp>
        <p:nvSpPr>
          <p:cNvPr id="36" name="TextBox 35">
            <a:extLst>
              <a:ext uri="{FF2B5EF4-FFF2-40B4-BE49-F238E27FC236}">
                <a16:creationId xmlns:a16="http://schemas.microsoft.com/office/drawing/2014/main" id="{145C5438-DEE9-B79D-C8C7-472BF8AE7878}"/>
              </a:ext>
            </a:extLst>
          </p:cNvPr>
          <p:cNvSpPr txBox="1"/>
          <p:nvPr/>
        </p:nvSpPr>
        <p:spPr>
          <a:xfrm>
            <a:off x="829947" y="2276691"/>
            <a:ext cx="4049486" cy="1144929"/>
          </a:xfrm>
          <a:prstGeom prst="rect">
            <a:avLst/>
          </a:prstGeom>
          <a:noFill/>
        </p:spPr>
        <p:txBody>
          <a:bodyPr wrap="square" rtlCol="0">
            <a:spAutoFit/>
          </a:bodyPr>
          <a:lstStyle/>
          <a:p>
            <a:pPr>
              <a:lnSpc>
                <a:spcPct val="95000"/>
              </a:lnSpc>
            </a:pPr>
            <a:r>
              <a:rPr lang="zh-CN" sz="3600" b="1" dirty="0">
                <a:solidFill>
                  <a:srgbClr val="013B82"/>
                </a:solidFill>
                <a:latin typeface="Ubuntu"/>
              </a:rPr>
              <a:t>运动的</a:t>
            </a:r>
          </a:p>
          <a:p>
            <a:pPr>
              <a:lnSpc>
                <a:spcPct val="95000"/>
              </a:lnSpc>
            </a:pPr>
            <a:r>
              <a:rPr lang="zh-CN" sz="3600" b="1" dirty="0">
                <a:solidFill>
                  <a:srgbClr val="013B82"/>
                </a:solidFill>
                <a:latin typeface="Ubuntu"/>
              </a:rPr>
              <a:t>训练课程</a:t>
            </a:r>
            <a:endParaRPr lang="en-US" sz="3600" dirty="0">
              <a:solidFill>
                <a:srgbClr val="013B82"/>
              </a:solidFill>
              <a:latin typeface="Ubuntu"/>
            </a:endParaRPr>
          </a:p>
        </p:txBody>
      </p:sp>
      <p:grpSp>
        <p:nvGrpSpPr>
          <p:cNvPr id="37" name="Group 36">
            <a:extLst>
              <a:ext uri="{FF2B5EF4-FFF2-40B4-BE49-F238E27FC236}">
                <a16:creationId xmlns:a16="http://schemas.microsoft.com/office/drawing/2014/main" id="{DAC20B7E-5096-C891-A947-29F6D175F4F2}"/>
              </a:ext>
            </a:extLst>
          </p:cNvPr>
          <p:cNvGrpSpPr/>
          <p:nvPr/>
        </p:nvGrpSpPr>
        <p:grpSpPr>
          <a:xfrm>
            <a:off x="11140096" y="5798774"/>
            <a:ext cx="773917" cy="773917"/>
            <a:chOff x="11140096" y="5798774"/>
            <a:chExt cx="773917" cy="773917"/>
          </a:xfrm>
        </p:grpSpPr>
        <p:sp>
          <p:nvSpPr>
            <p:cNvPr id="38" name="Oval 37">
              <a:extLst>
                <a:ext uri="{FF2B5EF4-FFF2-40B4-BE49-F238E27FC236}">
                  <a16:creationId xmlns:a16="http://schemas.microsoft.com/office/drawing/2014/main" id="{03E8FB4E-5B39-6BBD-EDAD-2CCD62E1CB52}"/>
                </a:ext>
              </a:extLst>
            </p:cNvPr>
            <p:cNvSpPr/>
            <p:nvPr/>
          </p:nvSpPr>
          <p:spPr>
            <a:xfrm>
              <a:off x="11140096" y="5798774"/>
              <a:ext cx="773917" cy="773917"/>
            </a:xfrm>
            <a:prstGeom prst="ellipse">
              <a:avLst/>
            </a:prstGeom>
            <a:solidFill>
              <a:srgbClr val="42AC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607C926A-997C-1E50-7644-B79CDE1266C4}"/>
                </a:ext>
              </a:extLst>
            </p:cNvPr>
            <p:cNvSpPr txBox="1"/>
            <p:nvPr/>
          </p:nvSpPr>
          <p:spPr>
            <a:xfrm>
              <a:off x="11297073" y="5815708"/>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3</a:t>
              </a:r>
            </a:p>
          </p:txBody>
        </p:sp>
      </p:grpSp>
    </p:spTree>
    <p:extLst>
      <p:ext uri="{BB962C8B-B14F-4D97-AF65-F5344CB8AC3E}">
        <p14:creationId xmlns:p14="http://schemas.microsoft.com/office/powerpoint/2010/main" val="47061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5">
            <a:extLst>
              <a:ext uri="{FF2B5EF4-FFF2-40B4-BE49-F238E27FC236}">
                <a16:creationId xmlns:a16="http://schemas.microsoft.com/office/drawing/2014/main" id="{CEB3A8E9-B5AE-A280-1902-C0DD5EFF4D57}"/>
              </a:ext>
            </a:extLst>
          </p:cNvPr>
          <p:cNvSpPr/>
          <p:nvPr/>
        </p:nvSpPr>
        <p:spPr>
          <a:xfrm rot="357589">
            <a:off x="-3682719" y="1663937"/>
            <a:ext cx="8541518" cy="7004961"/>
          </a:xfrm>
          <a:custGeom>
            <a:avLst/>
            <a:gdLst>
              <a:gd name="connsiteX0" fmla="*/ 0 w 6996849"/>
              <a:gd name="connsiteY0" fmla="*/ 0 h 6996849"/>
              <a:gd name="connsiteX1" fmla="*/ 6996849 w 6996849"/>
              <a:gd name="connsiteY1" fmla="*/ 0 h 6996849"/>
              <a:gd name="connsiteX2" fmla="*/ 6996849 w 6996849"/>
              <a:gd name="connsiteY2" fmla="*/ 6996849 h 6996849"/>
              <a:gd name="connsiteX3" fmla="*/ 0 w 6996849"/>
              <a:gd name="connsiteY3" fmla="*/ 6996849 h 6996849"/>
              <a:gd name="connsiteX4" fmla="*/ 0 w 6996849"/>
              <a:gd name="connsiteY4" fmla="*/ 0 h 6996849"/>
              <a:gd name="connsiteX0" fmla="*/ 0 w 7000106"/>
              <a:gd name="connsiteY0" fmla="*/ 0 h 6996849"/>
              <a:gd name="connsiteX1" fmla="*/ 6996849 w 7000106"/>
              <a:gd name="connsiteY1" fmla="*/ 0 h 6996849"/>
              <a:gd name="connsiteX2" fmla="*/ 7000106 w 7000106"/>
              <a:gd name="connsiteY2" fmla="*/ 4982390 h 6996849"/>
              <a:gd name="connsiteX3" fmla="*/ 0 w 7000106"/>
              <a:gd name="connsiteY3" fmla="*/ 6996849 h 6996849"/>
              <a:gd name="connsiteX4" fmla="*/ 0 w 7000106"/>
              <a:gd name="connsiteY4" fmla="*/ 0 h 6996849"/>
              <a:gd name="connsiteX0" fmla="*/ 17633 w 7017739"/>
              <a:gd name="connsiteY0" fmla="*/ 0 h 5621604"/>
              <a:gd name="connsiteX1" fmla="*/ 7014482 w 7017739"/>
              <a:gd name="connsiteY1" fmla="*/ 0 h 5621604"/>
              <a:gd name="connsiteX2" fmla="*/ 7017739 w 7017739"/>
              <a:gd name="connsiteY2" fmla="*/ 4982390 h 5621604"/>
              <a:gd name="connsiteX3" fmla="*/ 0 w 7017739"/>
              <a:gd name="connsiteY3" fmla="*/ 5621604 h 5621604"/>
              <a:gd name="connsiteX4" fmla="*/ 17633 w 7017739"/>
              <a:gd name="connsiteY4" fmla="*/ 0 h 5621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7739" h="5621604">
                <a:moveTo>
                  <a:pt x="17633" y="0"/>
                </a:moveTo>
                <a:lnTo>
                  <a:pt x="7014482" y="0"/>
                </a:lnTo>
                <a:cubicBezTo>
                  <a:pt x="7015568" y="1660797"/>
                  <a:pt x="7016653" y="3321593"/>
                  <a:pt x="7017739" y="4982390"/>
                </a:cubicBezTo>
                <a:lnTo>
                  <a:pt x="0" y="5621604"/>
                </a:lnTo>
                <a:cubicBezTo>
                  <a:pt x="5878" y="3747736"/>
                  <a:pt x="11755" y="1873868"/>
                  <a:pt x="17633" y="0"/>
                </a:cubicBezTo>
                <a:close/>
              </a:path>
            </a:pathLst>
          </a:custGeom>
          <a:solidFill>
            <a:srgbClr val="42AC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2841"/>
              </a:solidFill>
            </a:endParaRPr>
          </a:p>
        </p:txBody>
      </p:sp>
      <p:sp>
        <p:nvSpPr>
          <p:cNvPr id="7" name="TextBox 6">
            <a:extLst>
              <a:ext uri="{FF2B5EF4-FFF2-40B4-BE49-F238E27FC236}">
                <a16:creationId xmlns:a16="http://schemas.microsoft.com/office/drawing/2014/main" id="{31789F70-666B-B422-0E27-06594AF392EC}"/>
              </a:ext>
            </a:extLst>
          </p:cNvPr>
          <p:cNvSpPr txBox="1"/>
          <p:nvPr/>
        </p:nvSpPr>
        <p:spPr>
          <a:xfrm>
            <a:off x="829947" y="2276691"/>
            <a:ext cx="4049486" cy="1144929"/>
          </a:xfrm>
          <a:prstGeom prst="rect">
            <a:avLst/>
          </a:prstGeom>
          <a:noFill/>
        </p:spPr>
        <p:txBody>
          <a:bodyPr wrap="square" rtlCol="0">
            <a:spAutoFit/>
          </a:bodyPr>
          <a:lstStyle/>
          <a:p>
            <a:pPr>
              <a:lnSpc>
                <a:spcPct val="95000"/>
              </a:lnSpc>
            </a:pPr>
            <a:r>
              <a:rPr lang="zh-CN" sz="3600" b="1" dirty="0">
                <a:solidFill>
                  <a:srgbClr val="013B82"/>
                </a:solidFill>
                <a:latin typeface="Ubuntu"/>
              </a:rPr>
              <a:t>运动的</a:t>
            </a:r>
          </a:p>
          <a:p>
            <a:pPr>
              <a:lnSpc>
                <a:spcPct val="95000"/>
              </a:lnSpc>
            </a:pPr>
            <a:r>
              <a:rPr lang="zh-CN" sz="3600" b="1" dirty="0">
                <a:solidFill>
                  <a:srgbClr val="013B82"/>
                </a:solidFill>
                <a:latin typeface="Ubuntu"/>
              </a:rPr>
              <a:t>训练课程</a:t>
            </a:r>
            <a:endParaRPr lang="en-US" sz="3600" dirty="0">
              <a:solidFill>
                <a:srgbClr val="013B82"/>
              </a:solidFill>
              <a:latin typeface="Ubuntu"/>
            </a:endParaRPr>
          </a:p>
        </p:txBody>
      </p:sp>
      <p:sp>
        <p:nvSpPr>
          <p:cNvPr id="32" name="Text Placeholder 8">
            <a:extLst>
              <a:ext uri="{FF2B5EF4-FFF2-40B4-BE49-F238E27FC236}">
                <a16:creationId xmlns:a16="http://schemas.microsoft.com/office/drawing/2014/main" id="{0824FF11-DFD9-2639-B7F7-EB14A8EC3E52}"/>
              </a:ext>
            </a:extLst>
          </p:cNvPr>
          <p:cNvSpPr>
            <a:spLocks noGrp="1"/>
          </p:cNvSpPr>
          <p:nvPr>
            <p:ph type="body" sz="quarter" idx="10"/>
          </p:nvPr>
        </p:nvSpPr>
        <p:spPr/>
        <p:txBody>
          <a:bodyPr/>
          <a:lstStyle/>
          <a:p>
            <a:r>
              <a:rPr lang="zh-CN" dirty="0"/>
              <a:t>运动员作为体育领袖</a:t>
            </a:r>
          </a:p>
          <a:p>
            <a:endParaRPr lang="en-US" dirty="0"/>
          </a:p>
        </p:txBody>
      </p:sp>
      <p:sp>
        <p:nvSpPr>
          <p:cNvPr id="33" name="Text Placeholder 9">
            <a:extLst>
              <a:ext uri="{FF2B5EF4-FFF2-40B4-BE49-F238E27FC236}">
                <a16:creationId xmlns:a16="http://schemas.microsoft.com/office/drawing/2014/main" id="{FCCDDF7A-74E5-197F-1A12-9CABC7655397}"/>
              </a:ext>
            </a:extLst>
          </p:cNvPr>
          <p:cNvSpPr>
            <a:spLocks noGrp="1"/>
          </p:cNvSpPr>
          <p:nvPr>
            <p:ph type="body" sz="quarter" idx="11"/>
          </p:nvPr>
        </p:nvSpPr>
        <p:spPr/>
        <p:txBody>
          <a:bodyPr/>
          <a:lstStyle/>
          <a:p>
            <a:r>
              <a:rPr lang="zh-CN" dirty="0"/>
              <a:t>特殊奥林匹克运动训练</a:t>
            </a:r>
          </a:p>
        </p:txBody>
      </p:sp>
      <p:sp>
        <p:nvSpPr>
          <p:cNvPr id="2" name="TextBox 1">
            <a:extLst>
              <a:ext uri="{FF2B5EF4-FFF2-40B4-BE49-F238E27FC236}">
                <a16:creationId xmlns:a16="http://schemas.microsoft.com/office/drawing/2014/main" id="{0CA76B4D-CC3C-60B3-7537-B45BDD08B782}"/>
              </a:ext>
            </a:extLst>
          </p:cNvPr>
          <p:cNvSpPr txBox="1"/>
          <p:nvPr/>
        </p:nvSpPr>
        <p:spPr>
          <a:xfrm>
            <a:off x="934180" y="3462851"/>
            <a:ext cx="3735792" cy="1415772"/>
          </a:xfrm>
          <a:prstGeom prst="rect">
            <a:avLst/>
          </a:prstGeom>
          <a:noFill/>
        </p:spPr>
        <p:txBody>
          <a:bodyPr wrap="square" rtlCol="0">
            <a:spAutoFit/>
          </a:bodyPr>
          <a:lstStyle/>
          <a:p>
            <a:pPr fontAlgn="base">
              <a:lnSpc>
                <a:spcPct val="95000"/>
              </a:lnSpc>
              <a:spcBef>
                <a:spcPct val="0"/>
              </a:spcBef>
              <a:spcAft>
                <a:spcPts val="1200"/>
              </a:spcAft>
            </a:pPr>
            <a:r>
              <a:rPr kumimoji="0" lang="zh-CN" altLang="en-US" sz="1600" b="1" i="0" u="none" strike="noStrike" cap="none" normalizeH="0" baseline="0" dirty="0">
                <a:ln>
                  <a:noFill/>
                </a:ln>
                <a:solidFill>
                  <a:schemeClr val="bg1"/>
                </a:solidFill>
                <a:effectLst/>
                <a:latin typeface="Ubuntu" panose="020B0504030602030204" pitchFamily="34" charset="0"/>
              </a:rPr>
              <a:t>活动</a:t>
            </a:r>
            <a:r>
              <a:rPr kumimoji="0" lang="zh-CN" altLang="en-US" sz="1600" b="0" i="0" u="none" strike="noStrike" cap="none" normalizeH="0" baseline="0" dirty="0">
                <a:ln>
                  <a:noFill/>
                </a:ln>
                <a:solidFill>
                  <a:schemeClr val="bg1"/>
                </a:solidFill>
                <a:effectLst/>
                <a:latin typeface="Ubuntu" panose="020B0504030602030204" pitchFamily="34" charset="0"/>
              </a:rPr>
              <a:t>：</a:t>
            </a:r>
            <a:r>
              <a:rPr lang="zh-CN" altLang="en-US" sz="1600" dirty="0">
                <a:solidFill>
                  <a:schemeClr val="bg1"/>
                </a:solidFill>
                <a:latin typeface="Ubuntu" panose="020B0504030602030204" pitchFamily="34" charset="0"/>
              </a:rPr>
              <a:t> </a:t>
            </a:r>
            <a:r>
              <a:rPr kumimoji="0" lang="zh-CN" altLang="en-US" sz="1600" b="0" i="0" u="none" strike="noStrike" cap="none" normalizeH="0" baseline="0" dirty="0">
                <a:ln>
                  <a:noFill/>
                </a:ln>
                <a:solidFill>
                  <a:schemeClr val="bg1"/>
                </a:solidFill>
                <a:effectLst/>
                <a:latin typeface="Ubuntu" panose="020B0504030602030204" pitchFamily="34" charset="0"/>
              </a:rPr>
              <a:t> </a:t>
            </a:r>
            <a:r>
              <a:rPr lang="zh-CN" altLang="en-US" sz="1600" dirty="0">
                <a:solidFill>
                  <a:schemeClr val="bg1"/>
                </a:solidFill>
                <a:latin typeface="Ubuntu" panose="020B0504030602030204" pitchFamily="34" charset="0"/>
              </a:rPr>
              <a:t>从下面列出的会话元素中找出字母，与</a:t>
            </a:r>
            <a:r>
              <a:rPr kumimoji="0" lang="zh-CN" altLang="en-US" sz="1600" b="0" i="0" u="none" strike="noStrike" cap="none" normalizeH="0" baseline="0" dirty="0">
                <a:ln>
                  <a:noFill/>
                </a:ln>
                <a:solidFill>
                  <a:schemeClr val="bg1"/>
                </a:solidFill>
                <a:effectLst/>
                <a:latin typeface="Ubuntu" panose="020B0504030602030204" pitchFamily="34" charset="0"/>
              </a:rPr>
              <a:t>表</a:t>
            </a:r>
            <a:r>
              <a:rPr lang="zh-CN" altLang="en-US" sz="1600" dirty="0">
                <a:solidFill>
                  <a:schemeClr val="bg1"/>
                </a:solidFill>
                <a:latin typeface="Ubuntu" panose="020B0504030602030204" pitchFamily="34" charset="0"/>
              </a:rPr>
              <a:t>中</a:t>
            </a:r>
            <a:r>
              <a:rPr kumimoji="0" lang="zh-CN" altLang="en-US" sz="1600" b="0" i="0" u="none" strike="noStrike" cap="none" normalizeH="0" baseline="0" dirty="0">
                <a:ln>
                  <a:noFill/>
                </a:ln>
                <a:solidFill>
                  <a:schemeClr val="bg1"/>
                </a:solidFill>
                <a:effectLst/>
                <a:latin typeface="Ubuntu" panose="020B0504030602030204" pitchFamily="34" charset="0"/>
              </a:rPr>
              <a:t>正确的练习元素</a:t>
            </a:r>
            <a:r>
              <a:rPr lang="zh-CN" altLang="en-US" sz="1600" dirty="0">
                <a:solidFill>
                  <a:schemeClr val="bg1"/>
                </a:solidFill>
                <a:latin typeface="Ubuntu" panose="020B0504030602030204" pitchFamily="34" charset="0"/>
              </a:rPr>
              <a:t>相匹配</a:t>
            </a:r>
            <a:r>
              <a:rPr kumimoji="0" lang="zh-CN" altLang="en-US" sz="1600" b="0" i="0" u="none" strike="noStrike" cap="none" normalizeH="0" baseline="0" dirty="0">
                <a:ln>
                  <a:noFill/>
                </a:ln>
                <a:solidFill>
                  <a:schemeClr val="bg1"/>
                </a:solidFill>
                <a:effectLst/>
                <a:latin typeface="Ubuntu" panose="020B0504030602030204" pitchFamily="34" charset="0"/>
              </a:rPr>
              <a:t>。</a:t>
            </a:r>
            <a:r>
              <a:rPr lang="zh-CN" altLang="en-US" sz="1600" dirty="0">
                <a:solidFill>
                  <a:schemeClr val="bg1"/>
                </a:solidFill>
                <a:latin typeface="Ubuntu" panose="020B0504030602030204" pitchFamily="34" charset="0"/>
              </a:rPr>
              <a:t> </a:t>
            </a:r>
          </a:p>
          <a:p>
            <a:pPr>
              <a:lnSpc>
                <a:spcPct val="95000"/>
              </a:lnSpc>
              <a:spcBef>
                <a:spcPct val="0"/>
              </a:spcBef>
              <a:spcAft>
                <a:spcPts val="1200"/>
              </a:spcAft>
            </a:pPr>
            <a:r>
              <a:rPr kumimoji="0" lang="zh-CN" altLang="en-US" sz="1600" b="0" i="0" u="none" strike="noStrike" cap="none" normalizeH="0" baseline="0" dirty="0">
                <a:ln>
                  <a:noFill/>
                </a:ln>
                <a:solidFill>
                  <a:schemeClr val="bg1"/>
                </a:solidFill>
                <a:effectLst/>
                <a:latin typeface="Ubuntu" panose="020B0504030602030204" pitchFamily="34" charset="0"/>
              </a:rPr>
              <a:t>单独或与你的导师一起完成此活动。</a:t>
            </a:r>
            <a:r>
              <a:rPr lang="zh-CN" altLang="en-US" sz="1600" dirty="0">
                <a:solidFill>
                  <a:schemeClr val="bg1"/>
                </a:solidFill>
                <a:latin typeface="Ubuntu" panose="020B0504030602030204" pitchFamily="34" charset="0"/>
              </a:rPr>
              <a:t>  </a:t>
            </a:r>
            <a:endParaRPr lang="en-US" sz="1600" dirty="0">
              <a:solidFill>
                <a:schemeClr val="bg1"/>
              </a:solidFill>
              <a:latin typeface="Ubuntu" panose="020B0504030602030204" pitchFamily="34" charset="0"/>
              <a:cs typeface="Calibri"/>
            </a:endParaRPr>
          </a:p>
        </p:txBody>
      </p:sp>
      <p:sp>
        <p:nvSpPr>
          <p:cNvPr id="3" name="TextBox 2">
            <a:extLst>
              <a:ext uri="{FF2B5EF4-FFF2-40B4-BE49-F238E27FC236}">
                <a16:creationId xmlns:a16="http://schemas.microsoft.com/office/drawing/2014/main" id="{F4CBDF12-E008-F5BF-387A-109BEF21C17F}"/>
              </a:ext>
            </a:extLst>
          </p:cNvPr>
          <p:cNvSpPr txBox="1"/>
          <p:nvPr/>
        </p:nvSpPr>
        <p:spPr>
          <a:xfrm>
            <a:off x="934179" y="5002245"/>
            <a:ext cx="3882010" cy="1323439"/>
          </a:xfrm>
          <a:prstGeom prst="rect">
            <a:avLst/>
          </a:prstGeom>
          <a:noFill/>
        </p:spPr>
        <p:txBody>
          <a:bodyPr wrap="square" rtlCol="0">
            <a:spAutoFit/>
          </a:bodyPr>
          <a:lstStyle/>
          <a:p>
            <a:r>
              <a:rPr lang="zh-CN" sz="1600" b="1" dirty="0">
                <a:solidFill>
                  <a:srgbClr val="013B82"/>
                </a:solidFill>
                <a:latin typeface="Ubuntu" panose="020B0504030602030204" pitchFamily="34" charset="0"/>
                <a:cs typeface="Calibri"/>
              </a:rPr>
              <a:t>热身</a:t>
            </a:r>
            <a:r>
              <a:rPr lang="zh-CN" sz="1600" dirty="0">
                <a:solidFill>
                  <a:schemeClr val="bg1"/>
                </a:solidFill>
                <a:latin typeface="Ubuntu" panose="020B0504030602030204" pitchFamily="34" charset="0"/>
                <a:cs typeface="Calibri"/>
              </a:rPr>
              <a:t>​</a:t>
            </a:r>
          </a:p>
          <a:p>
            <a:r>
              <a:rPr lang="zh-CN" sz="1600" b="1" dirty="0">
                <a:solidFill>
                  <a:srgbClr val="013B82"/>
                </a:solidFill>
                <a:latin typeface="Ubuntu" panose="020B0504030602030204" pitchFamily="34" charset="0"/>
                <a:cs typeface="Calibri"/>
              </a:rPr>
              <a:t>B-</a:t>
            </a:r>
            <a:r>
              <a:rPr lang="zh-CN" sz="1600" dirty="0">
                <a:solidFill>
                  <a:schemeClr val="bg1"/>
                </a:solidFill>
                <a:latin typeface="Ubuntu" panose="020B0504030602030204" pitchFamily="34" charset="0"/>
                <a:cs typeface="Calibri"/>
              </a:rPr>
              <a:t>复习先前学过的技能</a:t>
            </a:r>
          </a:p>
          <a:p>
            <a:r>
              <a:rPr lang="zh-CN" sz="1600" b="1" dirty="0">
                <a:solidFill>
                  <a:srgbClr val="013B82"/>
                </a:solidFill>
                <a:latin typeface="Ubuntu" panose="020B0504030602030204" pitchFamily="34" charset="0"/>
                <a:cs typeface="Calibri"/>
              </a:rPr>
              <a:t>C-</a:t>
            </a:r>
            <a:r>
              <a:rPr lang="zh-CN" sz="1600" dirty="0">
                <a:solidFill>
                  <a:schemeClr val="bg1"/>
                </a:solidFill>
                <a:latin typeface="Ubuntu" panose="020B0504030602030204" pitchFamily="34" charset="0"/>
                <a:cs typeface="Calibri"/>
              </a:rPr>
              <a:t>介绍新技能和训练</a:t>
            </a:r>
          </a:p>
          <a:p>
            <a:r>
              <a:rPr lang="zh-CN" sz="1600" b="1" dirty="0">
                <a:solidFill>
                  <a:srgbClr val="013B82"/>
                </a:solidFill>
                <a:latin typeface="Ubuntu" panose="020B0504030602030204" pitchFamily="34" charset="0"/>
                <a:cs typeface="Calibri"/>
              </a:rPr>
              <a:t>D-</a:t>
            </a:r>
            <a:r>
              <a:rPr lang="zh-CN" sz="1600" dirty="0">
                <a:solidFill>
                  <a:schemeClr val="bg1"/>
                </a:solidFill>
                <a:latin typeface="Ubuntu" panose="020B0504030602030204" pitchFamily="34" charset="0"/>
                <a:cs typeface="Calibri"/>
              </a:rPr>
              <a:t>比赛准备</a:t>
            </a:r>
          </a:p>
          <a:p>
            <a:r>
              <a:rPr lang="zh-CN" sz="1600" b="1" dirty="0">
                <a:solidFill>
                  <a:srgbClr val="013B82"/>
                </a:solidFill>
                <a:latin typeface="Ubuntu" panose="020B0504030602030204" pitchFamily="34" charset="0"/>
                <a:cs typeface="Calibri"/>
              </a:rPr>
              <a:t>E-</a:t>
            </a:r>
            <a:r>
              <a:rPr lang="zh-CN" sz="1600" dirty="0">
                <a:solidFill>
                  <a:schemeClr val="bg1"/>
                </a:solidFill>
                <a:latin typeface="Ubuntu" panose="020B0504030602030204" pitchFamily="34" charset="0"/>
                <a:cs typeface="Calibri"/>
              </a:rPr>
              <a:t>冷却</a:t>
            </a:r>
          </a:p>
        </p:txBody>
      </p:sp>
      <p:graphicFrame>
        <p:nvGraphicFramePr>
          <p:cNvPr id="6" name="Table 5">
            <a:extLst>
              <a:ext uri="{FF2B5EF4-FFF2-40B4-BE49-F238E27FC236}">
                <a16:creationId xmlns:a16="http://schemas.microsoft.com/office/drawing/2014/main" id="{7D36B621-0003-479C-B28B-CA7606262F3E}"/>
              </a:ext>
            </a:extLst>
          </p:cNvPr>
          <p:cNvGraphicFramePr>
            <a:graphicFrameLocks noGrp="1"/>
          </p:cNvGraphicFramePr>
          <p:nvPr>
            <p:extLst>
              <p:ext uri="{D42A27DB-BD31-4B8C-83A1-F6EECF244321}">
                <p14:modId xmlns:p14="http://schemas.microsoft.com/office/powerpoint/2010/main" val="4079138418"/>
              </p:ext>
            </p:extLst>
          </p:nvPr>
        </p:nvGraphicFramePr>
        <p:xfrm>
          <a:off x="5473700" y="2045248"/>
          <a:ext cx="6060440" cy="4257040"/>
        </p:xfrm>
        <a:graphic>
          <a:graphicData uri="http://schemas.openxmlformats.org/drawingml/2006/table">
            <a:tbl>
              <a:tblPr firstRow="1" bandRow="1">
                <a:tableStyleId>{5C22544A-7EE6-4342-B048-85BDC9FD1C3A}</a:tableStyleId>
              </a:tblPr>
              <a:tblGrid>
                <a:gridCol w="1008257">
                  <a:extLst>
                    <a:ext uri="{9D8B030D-6E8A-4147-A177-3AD203B41FA5}">
                      <a16:colId xmlns:a16="http://schemas.microsoft.com/office/drawing/2014/main" val="1554672650"/>
                    </a:ext>
                  </a:extLst>
                </a:gridCol>
                <a:gridCol w="5052183">
                  <a:extLst>
                    <a:ext uri="{9D8B030D-6E8A-4147-A177-3AD203B41FA5}">
                      <a16:colId xmlns:a16="http://schemas.microsoft.com/office/drawing/2014/main" val="763957554"/>
                    </a:ext>
                  </a:extLst>
                </a:gridCol>
              </a:tblGrid>
              <a:tr h="370840">
                <a:tc>
                  <a:txBody>
                    <a:bodyPr/>
                    <a:lstStyle/>
                    <a:p>
                      <a:r>
                        <a:rPr lang="zh-CN" sz="1600" dirty="0">
                          <a:solidFill>
                            <a:srgbClr val="013B82"/>
                          </a:solidFill>
                          <a:latin typeface="Ubuntu" panose="020B0504030602030204" pitchFamily="34" charset="0"/>
                        </a:rPr>
                        <a:t>信</a:t>
                      </a:r>
                    </a:p>
                  </a:txBody>
                  <a:tcPr>
                    <a:lnR w="28575" cap="flat" cmpd="sng" algn="ctr">
                      <a:solidFill>
                        <a:srgbClr val="42ACE2"/>
                      </a:solidFill>
                      <a:prstDash val="solid"/>
                      <a:round/>
                      <a:headEnd type="none" w="med" len="med"/>
                      <a:tailEnd type="none" w="med" len="med"/>
                    </a:lnR>
                    <a:lnB w="28575" cap="flat" cmpd="sng" algn="ctr">
                      <a:solidFill>
                        <a:srgbClr val="42ACE2"/>
                      </a:solidFill>
                      <a:prstDash val="solid"/>
                      <a:round/>
                      <a:headEnd type="none" w="med" len="med"/>
                      <a:tailEnd type="none" w="med" len="med"/>
                    </a:lnB>
                    <a:noFill/>
                  </a:tcPr>
                </a:tc>
                <a:tc>
                  <a:txBody>
                    <a:bodyPr/>
                    <a:lstStyle/>
                    <a:p>
                      <a:r>
                        <a:rPr lang="zh-CN" sz="1600" dirty="0">
                          <a:solidFill>
                            <a:srgbClr val="013B82"/>
                          </a:solidFill>
                          <a:latin typeface="Ubuntu" panose="020B0504030602030204" pitchFamily="34" charset="0"/>
                        </a:rPr>
                        <a:t>活动描述</a:t>
                      </a:r>
                    </a:p>
                  </a:txBody>
                  <a:tcPr>
                    <a:lnL w="28575" cap="flat" cmpd="sng" algn="ctr">
                      <a:solidFill>
                        <a:srgbClr val="42ACE2"/>
                      </a:solidFill>
                      <a:prstDash val="solid"/>
                      <a:round/>
                      <a:headEnd type="none" w="med" len="med"/>
                      <a:tailEnd type="none" w="med" len="med"/>
                    </a:lnL>
                    <a:lnB w="28575" cap="flat" cmpd="sng" algn="ctr">
                      <a:solidFill>
                        <a:srgbClr val="42ACE2"/>
                      </a:solidFill>
                      <a:prstDash val="solid"/>
                      <a:round/>
                      <a:headEnd type="none" w="med" len="med"/>
                      <a:tailEnd type="none" w="med" len="med"/>
                    </a:lnB>
                    <a:noFill/>
                  </a:tcPr>
                </a:tc>
                <a:extLst>
                  <a:ext uri="{0D108BD9-81ED-4DB2-BD59-A6C34878D82A}">
                    <a16:rowId xmlns:a16="http://schemas.microsoft.com/office/drawing/2014/main" val="2207369370"/>
                  </a:ext>
                </a:extLst>
              </a:tr>
              <a:tr h="370840">
                <a:tc>
                  <a:txBody>
                    <a:bodyPr/>
                    <a:lstStyle/>
                    <a:p>
                      <a:endParaRPr lang="en-US" dirty="0"/>
                    </a:p>
                  </a:txBody>
                  <a:tcPr>
                    <a:lnL w="28575" cap="flat" cmpd="sng" algn="ctr">
                      <a:solidFill>
                        <a:srgbClr val="42ACE2"/>
                      </a:solidFill>
                      <a:prstDash val="solid"/>
                      <a:round/>
                      <a:headEnd type="none" w="med" len="med"/>
                      <a:tailEnd type="none" w="med" len="med"/>
                    </a:lnL>
                    <a:lnR w="28575" cap="flat" cmpd="sng" algn="ctr">
                      <a:solidFill>
                        <a:srgbClr val="42ACE2"/>
                      </a:solidFill>
                      <a:prstDash val="solid"/>
                      <a:round/>
                      <a:headEnd type="none" w="med" len="med"/>
                      <a:tailEnd type="none" w="med" len="med"/>
                    </a:lnR>
                    <a:lnT w="28575" cap="flat" cmpd="sng" algn="ctr">
                      <a:solidFill>
                        <a:srgbClr val="42ACE2"/>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zh-CN" sz="1500" dirty="0">
                          <a:latin typeface="Ubuntu Light" panose="020B0304030602030204" pitchFamily="34" charset="0"/>
                        </a:rPr>
                        <a:t>分成小组进行练习赛或玩一小会儿游戏。</a:t>
                      </a:r>
                    </a:p>
                  </a:txBody>
                  <a:tcPr marL="216000" marR="216000">
                    <a:lnL w="28575" cap="flat" cmpd="sng" algn="ctr">
                      <a:solidFill>
                        <a:srgbClr val="42ACE2"/>
                      </a:solidFill>
                      <a:prstDash val="solid"/>
                      <a:round/>
                      <a:headEnd type="none" w="med" len="med"/>
                      <a:tailEnd type="none" w="med" len="med"/>
                    </a:lnL>
                    <a:lnR w="6350" cap="flat" cmpd="sng" algn="ctr">
                      <a:noFill/>
                      <a:prstDash val="solid"/>
                      <a:round/>
                      <a:headEnd type="none" w="med" len="med"/>
                      <a:tailEnd type="none" w="med" len="med"/>
                    </a:lnR>
                    <a:lnT w="28575" cap="flat" cmpd="sng" algn="ctr">
                      <a:solidFill>
                        <a:srgbClr val="42ACE2"/>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7311370"/>
                  </a:ext>
                </a:extLst>
              </a:tr>
              <a:tr h="370840">
                <a:tc>
                  <a:txBody>
                    <a:bodyPr/>
                    <a:lstStyle/>
                    <a:p>
                      <a:endParaRPr lang="en-US" dirty="0"/>
                    </a:p>
                  </a:txBody>
                  <a:tcPr>
                    <a:lnL w="28575" cap="flat" cmpd="sng" algn="ctr">
                      <a:solidFill>
                        <a:srgbClr val="42ACE2"/>
                      </a:solidFill>
                      <a:prstDash val="solid"/>
                      <a:round/>
                      <a:headEnd type="none" w="med" len="med"/>
                      <a:tailEnd type="none" w="med" len="med"/>
                    </a:lnL>
                    <a:lnR w="28575" cap="flat" cmpd="sng" algn="ctr">
                      <a:solidFill>
                        <a:srgbClr val="42ACE2"/>
                      </a:solidFill>
                      <a:prstDash val="solid"/>
                      <a:round/>
                      <a:headEnd type="none" w="med" len="med"/>
                      <a:tailEnd type="none" w="med" len="med"/>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zh-CN" sz="1500" dirty="0">
                          <a:latin typeface="Ubuntu Light" panose="020B0304030602030204" pitchFamily="34" charset="0"/>
                        </a:rPr>
                        <a:t>站成一个圈，原地跑 30 秒。然后原地踏步，做伸展运动。这些被称为动态伸展。</a:t>
                      </a:r>
                    </a:p>
                  </a:txBody>
                  <a:tcPr marL="216000" marR="216000">
                    <a:lnL w="28575" cap="flat" cmpd="sng" algn="ctr">
                      <a:solidFill>
                        <a:srgbClr val="42ACE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1054019"/>
                  </a:ext>
                </a:extLst>
              </a:tr>
              <a:tr h="370840">
                <a:tc>
                  <a:txBody>
                    <a:bodyPr/>
                    <a:lstStyle/>
                    <a:p>
                      <a:endParaRPr lang="en-US" dirty="0"/>
                    </a:p>
                  </a:txBody>
                  <a:tcPr>
                    <a:lnL w="28575" cap="flat" cmpd="sng" algn="ctr">
                      <a:solidFill>
                        <a:srgbClr val="42ACE2"/>
                      </a:solidFill>
                      <a:prstDash val="solid"/>
                      <a:round/>
                      <a:headEnd type="none" w="med" len="med"/>
                      <a:tailEnd type="none" w="med" len="med"/>
                    </a:lnL>
                    <a:lnR w="28575" cap="flat" cmpd="sng" algn="ctr">
                      <a:solidFill>
                        <a:srgbClr val="42ACE2"/>
                      </a:solidFill>
                      <a:prstDash val="solid"/>
                      <a:round/>
                      <a:headEnd type="none" w="med" len="med"/>
                      <a:tailEnd type="none" w="med" len="med"/>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zh-CN" sz="1500" dirty="0">
                          <a:latin typeface="Ubuntu Light" panose="020B0304030602030204" pitchFamily="34" charset="0"/>
                        </a:rPr>
                        <a:t>要求团队中的一名运动员展示上周训练中的一项技能。让整个团队多次表演这项技能。</a:t>
                      </a:r>
                    </a:p>
                  </a:txBody>
                  <a:tcPr marL="216000" marR="216000">
                    <a:lnL w="28575" cap="flat" cmpd="sng" algn="ctr">
                      <a:solidFill>
                        <a:srgbClr val="42ACE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6737148"/>
                  </a:ext>
                </a:extLst>
              </a:tr>
              <a:tr h="370840">
                <a:tc>
                  <a:txBody>
                    <a:bodyPr/>
                    <a:lstStyle/>
                    <a:p>
                      <a:endParaRPr lang="en-US" dirty="0"/>
                    </a:p>
                  </a:txBody>
                  <a:tcPr>
                    <a:lnL w="28575" cap="flat" cmpd="sng" algn="ctr">
                      <a:solidFill>
                        <a:srgbClr val="42ACE2"/>
                      </a:solidFill>
                      <a:prstDash val="solid"/>
                      <a:round/>
                      <a:headEnd type="none" w="med" len="med"/>
                      <a:tailEnd type="none" w="med" len="med"/>
                    </a:lnL>
                    <a:lnR w="28575" cap="flat" cmpd="sng" algn="ctr">
                      <a:solidFill>
                        <a:srgbClr val="42ACE2"/>
                      </a:solidFill>
                      <a:prstDash val="solid"/>
                      <a:round/>
                      <a:headEnd type="none" w="med" len="med"/>
                      <a:tailEnd type="none" w="med" len="med"/>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zh-CN" sz="1500" dirty="0">
                          <a:latin typeface="Ubuntu Light" panose="020B0304030602030204" pitchFamily="34" charset="0"/>
                        </a:rPr>
                        <a:t>训练结束时，在大家离开之前，做一些轻微的伸展运动。这是回顾我们在这次训练中学到的知识并听取即将进行的训练的通知的好时机。</a:t>
                      </a:r>
                    </a:p>
                  </a:txBody>
                  <a:tcPr marL="216000" marR="216000">
                    <a:lnL w="28575" cap="flat" cmpd="sng" algn="ctr">
                      <a:solidFill>
                        <a:srgbClr val="42ACE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2">
                          <a:lumMod val="50000"/>
                        </a:schemeClr>
                      </a:solid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6002236"/>
                  </a:ext>
                </a:extLst>
              </a:tr>
              <a:tr h="370840">
                <a:tc>
                  <a:txBody>
                    <a:bodyPr/>
                    <a:lstStyle/>
                    <a:p>
                      <a:endParaRPr lang="en-US" dirty="0"/>
                    </a:p>
                  </a:txBody>
                  <a:tcPr>
                    <a:lnL w="28575" cap="flat" cmpd="sng" algn="ctr">
                      <a:solidFill>
                        <a:srgbClr val="42ACE2"/>
                      </a:solidFill>
                      <a:prstDash val="solid"/>
                      <a:round/>
                      <a:headEnd type="none" w="med" len="med"/>
                      <a:tailEnd type="none" w="med" len="med"/>
                    </a:lnL>
                    <a:lnR w="28575" cap="flat" cmpd="sng" algn="ctr">
                      <a:solidFill>
                        <a:srgbClr val="42ACE2"/>
                      </a:solidFill>
                      <a:prstDash val="solid"/>
                      <a:round/>
                      <a:headEnd type="none" w="med" len="med"/>
                      <a:tailEnd type="none" w="med" len="med"/>
                    </a:lnR>
                    <a:lnT w="6350" cap="flat" cmpd="sng" algn="ctr">
                      <a:solidFill>
                        <a:schemeClr val="bg2">
                          <a:lumMod val="50000"/>
                        </a:schemeClr>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zh-CN" sz="1500" dirty="0">
                          <a:latin typeface="Ubuntu Light" panose="020B0304030602030204" pitchFamily="34" charset="0"/>
                        </a:rPr>
                        <a:t>观看教练演示一项技能。然后所有运动员重复教练刚刚展示的内容。分成小组练习这项技能。</a:t>
                      </a:r>
                    </a:p>
                  </a:txBody>
                  <a:tcPr marL="216000" marR="216000">
                    <a:lnL w="28575" cap="flat" cmpd="sng" algn="ctr">
                      <a:solidFill>
                        <a:srgbClr val="42ACE2"/>
                      </a:solidFill>
                      <a:prstDash val="solid"/>
                      <a:round/>
                      <a:headEnd type="none" w="med" len="med"/>
                      <a:tailEnd type="none" w="med" len="med"/>
                    </a:lnL>
                    <a:lnT w="6350" cap="flat" cmpd="sng" algn="ctr">
                      <a:solidFill>
                        <a:schemeClr val="bg2">
                          <a:lumMod val="50000"/>
                        </a:schemeClr>
                      </a:solidFill>
                      <a:prstDash val="solid"/>
                      <a:round/>
                      <a:headEnd type="none" w="med" len="med"/>
                      <a:tailEnd type="none" w="med" len="med"/>
                    </a:lnT>
                    <a:noFill/>
                  </a:tcPr>
                </a:tc>
                <a:extLst>
                  <a:ext uri="{0D108BD9-81ED-4DB2-BD59-A6C34878D82A}">
                    <a16:rowId xmlns:a16="http://schemas.microsoft.com/office/drawing/2014/main" val="3697719579"/>
                  </a:ext>
                </a:extLst>
              </a:tr>
            </a:tbl>
          </a:graphicData>
        </a:graphic>
      </p:graphicFrame>
      <p:grpSp>
        <p:nvGrpSpPr>
          <p:cNvPr id="16" name="Group 15">
            <a:extLst>
              <a:ext uri="{FF2B5EF4-FFF2-40B4-BE49-F238E27FC236}">
                <a16:creationId xmlns:a16="http://schemas.microsoft.com/office/drawing/2014/main" id="{A62E3575-9224-0258-B753-434CFFC6EB0F}"/>
              </a:ext>
            </a:extLst>
          </p:cNvPr>
          <p:cNvGrpSpPr/>
          <p:nvPr/>
        </p:nvGrpSpPr>
        <p:grpSpPr>
          <a:xfrm>
            <a:off x="11140096" y="5798774"/>
            <a:ext cx="773917" cy="773917"/>
            <a:chOff x="11140096" y="5798774"/>
            <a:chExt cx="773917" cy="773917"/>
          </a:xfrm>
        </p:grpSpPr>
        <p:sp>
          <p:nvSpPr>
            <p:cNvPr id="18" name="Oval 17">
              <a:extLst>
                <a:ext uri="{FF2B5EF4-FFF2-40B4-BE49-F238E27FC236}">
                  <a16:creationId xmlns:a16="http://schemas.microsoft.com/office/drawing/2014/main" id="{F971C120-50B9-4503-6E0E-132C7A592EFC}"/>
                </a:ext>
              </a:extLst>
            </p:cNvPr>
            <p:cNvSpPr/>
            <p:nvPr/>
          </p:nvSpPr>
          <p:spPr>
            <a:xfrm>
              <a:off x="11140096" y="5798774"/>
              <a:ext cx="773917" cy="773917"/>
            </a:xfrm>
            <a:prstGeom prst="ellipse">
              <a:avLst/>
            </a:prstGeom>
            <a:solidFill>
              <a:srgbClr val="42AC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4B3B9B22-C527-55BA-BE30-BA6B5FE5F9E7}"/>
                </a:ext>
              </a:extLst>
            </p:cNvPr>
            <p:cNvSpPr txBox="1"/>
            <p:nvPr/>
          </p:nvSpPr>
          <p:spPr>
            <a:xfrm>
              <a:off x="11297073" y="5815708"/>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3</a:t>
              </a:r>
            </a:p>
          </p:txBody>
        </p:sp>
      </p:grpSp>
    </p:spTree>
    <p:extLst>
      <p:ext uri="{BB962C8B-B14F-4D97-AF65-F5344CB8AC3E}">
        <p14:creationId xmlns:p14="http://schemas.microsoft.com/office/powerpoint/2010/main" val="42727591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14C27C0-C368-E821-E023-5D5A5FDAA85B}"/>
              </a:ext>
            </a:extLst>
          </p:cNvPr>
          <p:cNvSpPr txBox="1"/>
          <p:nvPr/>
        </p:nvSpPr>
        <p:spPr>
          <a:xfrm>
            <a:off x="822960" y="758875"/>
            <a:ext cx="7940040" cy="954107"/>
          </a:xfrm>
          <a:prstGeom prst="rect">
            <a:avLst/>
          </a:prstGeom>
          <a:noFill/>
        </p:spPr>
        <p:txBody>
          <a:bodyPr wrap="square">
            <a:spAutoFit/>
          </a:bodyPr>
          <a:lstStyle/>
          <a:p>
            <a:r>
              <a:rPr lang="zh-CN" sz="2800" b="1" kern="1200" dirty="0">
                <a:solidFill>
                  <a:srgbClr val="013B82"/>
                </a:solidFill>
                <a:latin typeface="Ubuntu" panose="020B0504030602030204" pitchFamily="34" charset="0"/>
                <a:ea typeface="+mj-ea"/>
                <a:cs typeface="+mj-cs"/>
              </a:rPr>
              <a:t>特殊奥运会将健身定义为</a:t>
            </a:r>
            <a:r>
              <a:rPr lang="zh-CN" sz="2800" b="1" kern="1200" dirty="0">
                <a:solidFill>
                  <a:srgbClr val="0095DA"/>
                </a:solidFill>
                <a:latin typeface="Ubuntu" panose="020B0504030602030204" pitchFamily="34" charset="0"/>
                <a:ea typeface="+mj-ea"/>
                <a:cs typeface="+mj-cs"/>
              </a:rPr>
              <a:t>最佳健康和功能能力状态</a:t>
            </a:r>
            <a:r>
              <a:rPr lang="zh-CN" sz="2800" b="1" kern="1200" dirty="0">
                <a:solidFill>
                  <a:srgbClr val="013B82"/>
                </a:solidFill>
                <a:latin typeface="Ubuntu" panose="020B0504030602030204" pitchFamily="34" charset="0"/>
                <a:ea typeface="+mj-ea"/>
                <a:cs typeface="+mj-cs"/>
              </a:rPr>
              <a:t>。</a:t>
            </a:r>
            <a:endParaRPr lang="en-US" sz="2800" b="1" dirty="0">
              <a:solidFill>
                <a:srgbClr val="013B82"/>
              </a:solidFill>
              <a:latin typeface="Ubuntu" panose="020B0504030602030204" pitchFamily="34" charset="0"/>
            </a:endParaRPr>
          </a:p>
        </p:txBody>
      </p:sp>
      <p:grpSp>
        <p:nvGrpSpPr>
          <p:cNvPr id="7" name="Group 6">
            <a:extLst>
              <a:ext uri="{FF2B5EF4-FFF2-40B4-BE49-F238E27FC236}">
                <a16:creationId xmlns:a16="http://schemas.microsoft.com/office/drawing/2014/main" id="{917E35A9-3F3E-8201-7423-83D634AF0FBA}"/>
              </a:ext>
            </a:extLst>
          </p:cNvPr>
          <p:cNvGrpSpPr/>
          <p:nvPr/>
        </p:nvGrpSpPr>
        <p:grpSpPr>
          <a:xfrm>
            <a:off x="11140096" y="5798774"/>
            <a:ext cx="773917" cy="773917"/>
            <a:chOff x="11140096" y="5798774"/>
            <a:chExt cx="773917" cy="773917"/>
          </a:xfrm>
        </p:grpSpPr>
        <p:sp>
          <p:nvSpPr>
            <p:cNvPr id="8" name="Oval 7">
              <a:extLst>
                <a:ext uri="{FF2B5EF4-FFF2-40B4-BE49-F238E27FC236}">
                  <a16:creationId xmlns:a16="http://schemas.microsoft.com/office/drawing/2014/main" id="{BF3F7CCE-3033-01E6-5324-73874B4CD36A}"/>
                </a:ext>
              </a:extLst>
            </p:cNvPr>
            <p:cNvSpPr/>
            <p:nvPr/>
          </p:nvSpPr>
          <p:spPr>
            <a:xfrm>
              <a:off x="11140096" y="5798774"/>
              <a:ext cx="773917" cy="773917"/>
            </a:xfrm>
            <a:prstGeom prst="ellipse">
              <a:avLst/>
            </a:prstGeom>
            <a:solidFill>
              <a:srgbClr val="42AC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85C01E7A-E775-FB9B-E2E0-79012209B71E}"/>
                </a:ext>
              </a:extLst>
            </p:cNvPr>
            <p:cNvSpPr txBox="1"/>
            <p:nvPr/>
          </p:nvSpPr>
          <p:spPr>
            <a:xfrm>
              <a:off x="11297073" y="5815708"/>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3</a:t>
              </a:r>
            </a:p>
          </p:txBody>
        </p:sp>
      </p:grpSp>
    </p:spTree>
    <p:extLst>
      <p:ext uri="{BB962C8B-B14F-4D97-AF65-F5344CB8AC3E}">
        <p14:creationId xmlns:p14="http://schemas.microsoft.com/office/powerpoint/2010/main" val="28097561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7" name="Straight Connector 26">
            <a:extLst>
              <a:ext uri="{FF2B5EF4-FFF2-40B4-BE49-F238E27FC236}">
                <a16:creationId xmlns:a16="http://schemas.microsoft.com/office/drawing/2014/main" id="{4C4D8B2B-D359-36E9-D07C-065154E4269D}"/>
              </a:ext>
            </a:extLst>
          </p:cNvPr>
          <p:cNvCxnSpPr>
            <a:cxnSpLocks/>
          </p:cNvCxnSpPr>
          <p:nvPr/>
        </p:nvCxnSpPr>
        <p:spPr>
          <a:xfrm flipV="1">
            <a:off x="4787295" y="3709196"/>
            <a:ext cx="0" cy="547118"/>
          </a:xfrm>
          <a:prstGeom prst="line">
            <a:avLst/>
          </a:prstGeom>
          <a:ln w="12700" cap="flat" cmpd="sng" algn="ctr">
            <a:solidFill>
              <a:srgbClr val="8C8B8B"/>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8" name="Straight Connector 27">
            <a:extLst>
              <a:ext uri="{FF2B5EF4-FFF2-40B4-BE49-F238E27FC236}">
                <a16:creationId xmlns:a16="http://schemas.microsoft.com/office/drawing/2014/main" id="{8B05C971-9793-803E-0D6B-9D827531F972}"/>
              </a:ext>
            </a:extLst>
          </p:cNvPr>
          <p:cNvCxnSpPr>
            <a:cxnSpLocks/>
          </p:cNvCxnSpPr>
          <p:nvPr/>
        </p:nvCxnSpPr>
        <p:spPr>
          <a:xfrm flipV="1">
            <a:off x="7497235" y="3709196"/>
            <a:ext cx="0" cy="547118"/>
          </a:xfrm>
          <a:prstGeom prst="line">
            <a:avLst/>
          </a:prstGeom>
          <a:ln w="12700" cap="flat" cmpd="sng" algn="ctr">
            <a:solidFill>
              <a:srgbClr val="8C8B8B"/>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9" name="Straight Connector 28">
            <a:extLst>
              <a:ext uri="{FF2B5EF4-FFF2-40B4-BE49-F238E27FC236}">
                <a16:creationId xmlns:a16="http://schemas.microsoft.com/office/drawing/2014/main" id="{652B08FC-9999-3CEB-C04E-85375E1A2632}"/>
              </a:ext>
            </a:extLst>
          </p:cNvPr>
          <p:cNvCxnSpPr>
            <a:cxnSpLocks/>
          </p:cNvCxnSpPr>
          <p:nvPr/>
        </p:nvCxnSpPr>
        <p:spPr>
          <a:xfrm flipV="1">
            <a:off x="10207174" y="3709196"/>
            <a:ext cx="0" cy="547118"/>
          </a:xfrm>
          <a:prstGeom prst="line">
            <a:avLst/>
          </a:prstGeom>
          <a:ln w="12700" cap="flat" cmpd="sng" algn="ctr">
            <a:solidFill>
              <a:srgbClr val="8C8B8B"/>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5" name="Straight Connector 24">
            <a:extLst>
              <a:ext uri="{FF2B5EF4-FFF2-40B4-BE49-F238E27FC236}">
                <a16:creationId xmlns:a16="http://schemas.microsoft.com/office/drawing/2014/main" id="{69A44B88-99D0-4C0D-0142-56B6D1A23E7E}"/>
              </a:ext>
            </a:extLst>
          </p:cNvPr>
          <p:cNvCxnSpPr>
            <a:cxnSpLocks/>
          </p:cNvCxnSpPr>
          <p:nvPr/>
        </p:nvCxnSpPr>
        <p:spPr>
          <a:xfrm flipV="1">
            <a:off x="2077355" y="3709196"/>
            <a:ext cx="0" cy="547118"/>
          </a:xfrm>
          <a:prstGeom prst="line">
            <a:avLst/>
          </a:prstGeom>
          <a:ln w="12700" cap="flat" cmpd="sng" algn="ctr">
            <a:solidFill>
              <a:srgbClr val="8C8B8B"/>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7" name="TextBox 6">
            <a:extLst>
              <a:ext uri="{FF2B5EF4-FFF2-40B4-BE49-F238E27FC236}">
                <a16:creationId xmlns:a16="http://schemas.microsoft.com/office/drawing/2014/main" id="{2DBA8715-D4A6-CD5D-F15F-1C684CAD0E8B}"/>
              </a:ext>
            </a:extLst>
          </p:cNvPr>
          <p:cNvSpPr txBox="1"/>
          <p:nvPr/>
        </p:nvSpPr>
        <p:spPr>
          <a:xfrm>
            <a:off x="859609" y="1876756"/>
            <a:ext cx="7401560" cy="584775"/>
          </a:xfrm>
          <a:prstGeom prst="rect">
            <a:avLst/>
          </a:prstGeom>
          <a:noFill/>
        </p:spPr>
        <p:txBody>
          <a:bodyPr wrap="square" rtlCol="0">
            <a:spAutoFit/>
          </a:bodyPr>
          <a:lstStyle/>
          <a:p>
            <a:r>
              <a:rPr lang="zh-CN" sz="3200" b="1" dirty="0">
                <a:solidFill>
                  <a:srgbClr val="013B82"/>
                </a:solidFill>
                <a:latin typeface="Ubuntu"/>
              </a:rPr>
              <a:t>体能作为运动表现的一部分</a:t>
            </a:r>
            <a:endParaRPr lang="en-US" sz="3200" dirty="0">
              <a:solidFill>
                <a:srgbClr val="013B82"/>
              </a:solidFill>
              <a:latin typeface="Ubuntu"/>
            </a:endParaRPr>
          </a:p>
        </p:txBody>
      </p:sp>
      <p:sp>
        <p:nvSpPr>
          <p:cNvPr id="8" name="Rectangle: Rounded Corners 7">
            <a:extLst>
              <a:ext uri="{FF2B5EF4-FFF2-40B4-BE49-F238E27FC236}">
                <a16:creationId xmlns:a16="http://schemas.microsoft.com/office/drawing/2014/main" id="{D22E3BE4-5941-25BD-EB81-39E7EBF70C80}"/>
              </a:ext>
            </a:extLst>
          </p:cNvPr>
          <p:cNvSpPr/>
          <p:nvPr/>
        </p:nvSpPr>
        <p:spPr>
          <a:xfrm>
            <a:off x="859609" y="3017520"/>
            <a:ext cx="2435492" cy="822960"/>
          </a:xfrm>
          <a:prstGeom prst="roundRect">
            <a:avLst>
              <a:gd name="adj" fmla="val 50000"/>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sz="2000" b="1" dirty="0">
                <a:latin typeface="Ubuntu Light" panose="020B0304030602030204" pitchFamily="34" charset="0"/>
              </a:rPr>
              <a:t>耐力和体力</a:t>
            </a:r>
          </a:p>
        </p:txBody>
      </p:sp>
      <p:sp>
        <p:nvSpPr>
          <p:cNvPr id="9" name="Rectangle: Rounded Corners 8">
            <a:extLst>
              <a:ext uri="{FF2B5EF4-FFF2-40B4-BE49-F238E27FC236}">
                <a16:creationId xmlns:a16="http://schemas.microsoft.com/office/drawing/2014/main" id="{B4D6EAA3-2B27-DB15-6FB5-5543124A33A1}"/>
              </a:ext>
            </a:extLst>
          </p:cNvPr>
          <p:cNvSpPr/>
          <p:nvPr/>
        </p:nvSpPr>
        <p:spPr>
          <a:xfrm>
            <a:off x="3569549" y="3017520"/>
            <a:ext cx="2435492" cy="822960"/>
          </a:xfrm>
          <a:prstGeom prst="roundRect">
            <a:avLst>
              <a:gd name="adj" fmla="val 50000"/>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sz="2000" b="1" dirty="0">
                <a:latin typeface="Ubuntu Light" panose="020B0304030602030204" pitchFamily="34" charset="0"/>
              </a:rPr>
              <a:t>速度与敏捷</a:t>
            </a:r>
          </a:p>
        </p:txBody>
      </p:sp>
      <p:sp>
        <p:nvSpPr>
          <p:cNvPr id="10" name="Rectangle: Rounded Corners 9">
            <a:extLst>
              <a:ext uri="{FF2B5EF4-FFF2-40B4-BE49-F238E27FC236}">
                <a16:creationId xmlns:a16="http://schemas.microsoft.com/office/drawing/2014/main" id="{98E1C503-AA9E-4065-51C6-4849C59EAF7F}"/>
              </a:ext>
            </a:extLst>
          </p:cNvPr>
          <p:cNvSpPr/>
          <p:nvPr/>
        </p:nvSpPr>
        <p:spPr>
          <a:xfrm>
            <a:off x="6279489" y="3017520"/>
            <a:ext cx="2435492" cy="822960"/>
          </a:xfrm>
          <a:prstGeom prst="roundRect">
            <a:avLst>
              <a:gd name="adj" fmla="val 50000"/>
            </a:avLst>
          </a:prstGeom>
          <a:solidFill>
            <a:srgbClr val="009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sz="2000" b="1" dirty="0">
                <a:latin typeface="Ubuntu Light" panose="020B0304030602030204" pitchFamily="34" charset="0"/>
              </a:rPr>
              <a:t>力量与力量</a:t>
            </a:r>
          </a:p>
        </p:txBody>
      </p:sp>
      <p:sp>
        <p:nvSpPr>
          <p:cNvPr id="11" name="Rectangle: Rounded Corners 10">
            <a:extLst>
              <a:ext uri="{FF2B5EF4-FFF2-40B4-BE49-F238E27FC236}">
                <a16:creationId xmlns:a16="http://schemas.microsoft.com/office/drawing/2014/main" id="{0403E425-05EF-C8E7-77B1-AC4637553013}"/>
              </a:ext>
            </a:extLst>
          </p:cNvPr>
          <p:cNvSpPr/>
          <p:nvPr/>
        </p:nvSpPr>
        <p:spPr>
          <a:xfrm>
            <a:off x="8989428" y="3009118"/>
            <a:ext cx="2435492" cy="822960"/>
          </a:xfrm>
          <a:prstGeom prst="roundRect">
            <a:avLst>
              <a:gd name="adj" fmla="val 50000"/>
            </a:avLst>
          </a:prstGeom>
          <a:solidFill>
            <a:srgbClr val="2AC4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sz="2000" b="1" dirty="0">
                <a:latin typeface="Ubuntu Light" panose="020B0304030602030204" pitchFamily="34" charset="0"/>
              </a:rPr>
              <a:t>灵活性</a:t>
            </a:r>
          </a:p>
        </p:txBody>
      </p:sp>
      <p:sp>
        <p:nvSpPr>
          <p:cNvPr id="12" name="TextBox 11">
            <a:extLst>
              <a:ext uri="{FF2B5EF4-FFF2-40B4-BE49-F238E27FC236}">
                <a16:creationId xmlns:a16="http://schemas.microsoft.com/office/drawing/2014/main" id="{C73E5D3C-65C1-FA29-893F-FD927B353EEF}"/>
              </a:ext>
            </a:extLst>
          </p:cNvPr>
          <p:cNvSpPr txBox="1"/>
          <p:nvPr/>
        </p:nvSpPr>
        <p:spPr>
          <a:xfrm>
            <a:off x="859609" y="4295289"/>
            <a:ext cx="2435491" cy="877163"/>
          </a:xfrm>
          <a:prstGeom prst="rect">
            <a:avLst/>
          </a:prstGeom>
          <a:noFill/>
        </p:spPr>
        <p:txBody>
          <a:bodyPr wrap="square" rtlCol="0">
            <a:spAutoFit/>
          </a:bodyPr>
          <a:lstStyle/>
          <a:p>
            <a:pPr algn="ctr"/>
            <a:r>
              <a:rPr lang="zh-CN" sz="1700" dirty="0">
                <a:solidFill>
                  <a:srgbClr val="013B82"/>
                </a:solidFill>
                <a:latin typeface="Ubuntu Light" panose="020B0304030602030204" pitchFamily="34" charset="0"/>
                <a:cs typeface="Calibri"/>
              </a:rPr>
              <a:t>身体长期持续活动的能力</a:t>
            </a:r>
            <a:endParaRPr lang="en-US" sz="1700" dirty="0">
              <a:solidFill>
                <a:srgbClr val="013B82"/>
              </a:solidFill>
              <a:latin typeface="Ubuntu Light" panose="020B0304030602030204" pitchFamily="34" charset="0"/>
            </a:endParaRPr>
          </a:p>
        </p:txBody>
      </p:sp>
      <p:sp>
        <p:nvSpPr>
          <p:cNvPr id="13" name="TextBox 12">
            <a:extLst>
              <a:ext uri="{FF2B5EF4-FFF2-40B4-BE49-F238E27FC236}">
                <a16:creationId xmlns:a16="http://schemas.microsoft.com/office/drawing/2014/main" id="{E53CB58D-A235-FAD5-63F5-B1438A7B3422}"/>
              </a:ext>
            </a:extLst>
          </p:cNvPr>
          <p:cNvSpPr txBox="1"/>
          <p:nvPr/>
        </p:nvSpPr>
        <p:spPr>
          <a:xfrm>
            <a:off x="3569549" y="4295289"/>
            <a:ext cx="2435492" cy="1269578"/>
          </a:xfrm>
          <a:prstGeom prst="rect">
            <a:avLst/>
          </a:prstGeom>
          <a:noFill/>
        </p:spPr>
        <p:txBody>
          <a:bodyPr wrap="square" rtlCol="0">
            <a:spAutoFit/>
          </a:bodyPr>
          <a:lstStyle/>
          <a:p>
            <a:pPr lvl="0" algn="ctr" rtl="0">
              <a:lnSpc>
                <a:spcPct val="90000"/>
              </a:lnSpc>
            </a:pPr>
            <a:r>
              <a:rPr lang="zh-CN" sz="1700" dirty="0">
                <a:solidFill>
                  <a:srgbClr val="013B82"/>
                </a:solidFill>
                <a:latin typeface="Ubuntu Light" panose="020B0304030602030204" pitchFamily="34" charset="0"/>
                <a:cs typeface="Calibri"/>
              </a:rPr>
              <a:t>身体快速直线移动和频繁改变方向的能力</a:t>
            </a:r>
            <a:endParaRPr lang="en-US" sz="1700" dirty="0">
              <a:solidFill>
                <a:srgbClr val="013B82"/>
              </a:solidFill>
              <a:latin typeface="Ubuntu Light" panose="020B0304030602030204" pitchFamily="34" charset="0"/>
            </a:endParaRPr>
          </a:p>
        </p:txBody>
      </p:sp>
      <p:sp>
        <p:nvSpPr>
          <p:cNvPr id="14" name="TextBox 13">
            <a:extLst>
              <a:ext uri="{FF2B5EF4-FFF2-40B4-BE49-F238E27FC236}">
                <a16:creationId xmlns:a16="http://schemas.microsoft.com/office/drawing/2014/main" id="{5860B838-BBF3-23C3-8BB9-1E96063CF72D}"/>
              </a:ext>
            </a:extLst>
          </p:cNvPr>
          <p:cNvSpPr txBox="1"/>
          <p:nvPr/>
        </p:nvSpPr>
        <p:spPr>
          <a:xfrm>
            <a:off x="6279489" y="4295289"/>
            <a:ext cx="2435492" cy="1034129"/>
          </a:xfrm>
          <a:prstGeom prst="rect">
            <a:avLst/>
          </a:prstGeom>
          <a:noFill/>
        </p:spPr>
        <p:txBody>
          <a:bodyPr wrap="square" rtlCol="0">
            <a:spAutoFit/>
          </a:bodyPr>
          <a:lstStyle/>
          <a:p>
            <a:pPr lvl="0" algn="ctr" rtl="0">
              <a:lnSpc>
                <a:spcPct val="90000"/>
              </a:lnSpc>
            </a:pPr>
            <a:r>
              <a:rPr lang="zh-CN" sz="1700" dirty="0">
                <a:solidFill>
                  <a:srgbClr val="013B82"/>
                </a:solidFill>
                <a:latin typeface="Ubuntu Light" panose="020B0304030602030204" pitchFamily="34" charset="0"/>
                <a:cs typeface="Calibri"/>
              </a:rPr>
              <a:t>身体快速有力地抵抗阻力的能力</a:t>
            </a:r>
            <a:endParaRPr lang="en-US" sz="1700" dirty="0">
              <a:solidFill>
                <a:srgbClr val="013B82"/>
              </a:solidFill>
              <a:latin typeface="Ubuntu Light" panose="020B0304030602030204" pitchFamily="34" charset="0"/>
            </a:endParaRPr>
          </a:p>
        </p:txBody>
      </p:sp>
      <p:sp>
        <p:nvSpPr>
          <p:cNvPr id="15" name="TextBox 14">
            <a:extLst>
              <a:ext uri="{FF2B5EF4-FFF2-40B4-BE49-F238E27FC236}">
                <a16:creationId xmlns:a16="http://schemas.microsoft.com/office/drawing/2014/main" id="{B9022088-9159-2A56-2AE7-54E9C3F5C4C7}"/>
              </a:ext>
            </a:extLst>
          </p:cNvPr>
          <p:cNvSpPr txBox="1"/>
          <p:nvPr/>
        </p:nvSpPr>
        <p:spPr>
          <a:xfrm>
            <a:off x="8989428" y="4295289"/>
            <a:ext cx="2435492" cy="877163"/>
          </a:xfrm>
          <a:prstGeom prst="rect">
            <a:avLst/>
          </a:prstGeom>
          <a:noFill/>
        </p:spPr>
        <p:txBody>
          <a:bodyPr wrap="square" rtlCol="0">
            <a:spAutoFit/>
          </a:bodyPr>
          <a:lstStyle/>
          <a:p>
            <a:pPr lvl="0" algn="ctr" rtl="0"/>
            <a:r>
              <a:rPr lang="zh-CN" sz="1700" dirty="0">
                <a:solidFill>
                  <a:srgbClr val="013B82"/>
                </a:solidFill>
                <a:latin typeface="Ubuntu Light" panose="020B0304030602030204" pitchFamily="34" charset="0"/>
              </a:rPr>
              <a:t>使身体有效运动并有助于防止受伤</a:t>
            </a:r>
          </a:p>
        </p:txBody>
      </p:sp>
      <p:grpSp>
        <p:nvGrpSpPr>
          <p:cNvPr id="16" name="Group 15">
            <a:extLst>
              <a:ext uri="{FF2B5EF4-FFF2-40B4-BE49-F238E27FC236}">
                <a16:creationId xmlns:a16="http://schemas.microsoft.com/office/drawing/2014/main" id="{992ED2C4-22B1-7771-79A8-7830FE47E86F}"/>
              </a:ext>
            </a:extLst>
          </p:cNvPr>
          <p:cNvGrpSpPr/>
          <p:nvPr/>
        </p:nvGrpSpPr>
        <p:grpSpPr>
          <a:xfrm>
            <a:off x="11140096" y="5798774"/>
            <a:ext cx="773917" cy="773917"/>
            <a:chOff x="11140096" y="5798774"/>
            <a:chExt cx="773917" cy="773917"/>
          </a:xfrm>
        </p:grpSpPr>
        <p:sp>
          <p:nvSpPr>
            <p:cNvPr id="17" name="Oval 16">
              <a:extLst>
                <a:ext uri="{FF2B5EF4-FFF2-40B4-BE49-F238E27FC236}">
                  <a16:creationId xmlns:a16="http://schemas.microsoft.com/office/drawing/2014/main" id="{6CD3B79E-6525-D245-F443-77D861C40068}"/>
                </a:ext>
              </a:extLst>
            </p:cNvPr>
            <p:cNvSpPr/>
            <p:nvPr/>
          </p:nvSpPr>
          <p:spPr>
            <a:xfrm>
              <a:off x="11140096" y="5798774"/>
              <a:ext cx="773917" cy="773917"/>
            </a:xfrm>
            <a:prstGeom prst="ellipse">
              <a:avLst/>
            </a:prstGeom>
            <a:solidFill>
              <a:srgbClr val="42AC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3411B2A8-52FA-7CF6-6900-98260D02BF91}"/>
                </a:ext>
              </a:extLst>
            </p:cNvPr>
            <p:cNvSpPr txBox="1"/>
            <p:nvPr/>
          </p:nvSpPr>
          <p:spPr>
            <a:xfrm>
              <a:off x="11297073" y="5815708"/>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3</a:t>
              </a:r>
            </a:p>
          </p:txBody>
        </p:sp>
      </p:grpSp>
      <p:sp>
        <p:nvSpPr>
          <p:cNvPr id="23" name="Text Placeholder 5">
            <a:extLst>
              <a:ext uri="{FF2B5EF4-FFF2-40B4-BE49-F238E27FC236}">
                <a16:creationId xmlns:a16="http://schemas.microsoft.com/office/drawing/2014/main" id="{665A2AC2-F599-2B40-98B6-1E9A5AAF83AB}"/>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运动员作为体育领袖</a:t>
            </a:r>
          </a:p>
        </p:txBody>
      </p:sp>
      <p:sp>
        <p:nvSpPr>
          <p:cNvPr id="24" name="Text Placeholder 10">
            <a:extLst>
              <a:ext uri="{FF2B5EF4-FFF2-40B4-BE49-F238E27FC236}">
                <a16:creationId xmlns:a16="http://schemas.microsoft.com/office/drawing/2014/main" id="{D6A5A1A9-FB61-EAB5-468E-E558B4A5ACEF}"/>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特殊奥林匹克运动训练</a:t>
            </a:r>
          </a:p>
        </p:txBody>
      </p:sp>
    </p:spTree>
    <p:extLst>
      <p:ext uri="{BB962C8B-B14F-4D97-AF65-F5344CB8AC3E}">
        <p14:creationId xmlns:p14="http://schemas.microsoft.com/office/powerpoint/2010/main" val="42393069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DBA8715-D4A6-CD5D-F15F-1C684CAD0E8B}"/>
              </a:ext>
            </a:extLst>
          </p:cNvPr>
          <p:cNvSpPr txBox="1"/>
          <p:nvPr/>
        </p:nvSpPr>
        <p:spPr>
          <a:xfrm>
            <a:off x="951049" y="2414461"/>
            <a:ext cx="3651431" cy="1077218"/>
          </a:xfrm>
          <a:prstGeom prst="rect">
            <a:avLst/>
          </a:prstGeom>
          <a:noFill/>
        </p:spPr>
        <p:txBody>
          <a:bodyPr wrap="square" rtlCol="0">
            <a:spAutoFit/>
          </a:bodyPr>
          <a:lstStyle/>
          <a:p>
            <a:r>
              <a:rPr lang="zh-CN" sz="3200" b="1" dirty="0">
                <a:solidFill>
                  <a:srgbClr val="013B82"/>
                </a:solidFill>
                <a:latin typeface="Ubuntu"/>
              </a:rPr>
              <a:t>特殊奥林匹克健身</a:t>
            </a:r>
            <a:endParaRPr lang="en-US" sz="3200" dirty="0">
              <a:solidFill>
                <a:srgbClr val="013B82"/>
              </a:solidFill>
              <a:latin typeface="Ubuntu"/>
            </a:endParaRPr>
          </a:p>
        </p:txBody>
      </p:sp>
      <p:pic>
        <p:nvPicPr>
          <p:cNvPr id="2" name="Picture 1">
            <a:extLst>
              <a:ext uri="{FF2B5EF4-FFF2-40B4-BE49-F238E27FC236}">
                <a16:creationId xmlns:a16="http://schemas.microsoft.com/office/drawing/2014/main" id="{5E092C1B-AB7D-0F48-A7E2-36AD455278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68345" y="4246549"/>
            <a:ext cx="1876089" cy="1876089"/>
          </a:xfrm>
          <a:prstGeom prst="rect">
            <a:avLst/>
          </a:prstGeom>
        </p:spPr>
      </p:pic>
      <p:pic>
        <p:nvPicPr>
          <p:cNvPr id="3" name="Picture 2">
            <a:extLst>
              <a:ext uri="{FF2B5EF4-FFF2-40B4-BE49-F238E27FC236}">
                <a16:creationId xmlns:a16="http://schemas.microsoft.com/office/drawing/2014/main" id="{FF5D0078-9553-54D1-8DC7-64820CF3E4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43649" y="2370460"/>
            <a:ext cx="1876089" cy="1876089"/>
          </a:xfrm>
          <a:prstGeom prst="rect">
            <a:avLst/>
          </a:prstGeom>
        </p:spPr>
      </p:pic>
      <p:pic>
        <p:nvPicPr>
          <p:cNvPr id="4" name="Picture 3">
            <a:extLst>
              <a:ext uri="{FF2B5EF4-FFF2-40B4-BE49-F238E27FC236}">
                <a16:creationId xmlns:a16="http://schemas.microsoft.com/office/drawing/2014/main" id="{28A0BACB-9DFF-6652-09BC-020558EE9D6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93041" y="2370460"/>
            <a:ext cx="1876089" cy="1876089"/>
          </a:xfrm>
          <a:prstGeom prst="rect">
            <a:avLst/>
          </a:prstGeom>
        </p:spPr>
      </p:pic>
      <p:sp>
        <p:nvSpPr>
          <p:cNvPr id="17" name="TextBox 16">
            <a:extLst>
              <a:ext uri="{FF2B5EF4-FFF2-40B4-BE49-F238E27FC236}">
                <a16:creationId xmlns:a16="http://schemas.microsoft.com/office/drawing/2014/main" id="{C58F343A-A9A0-5EC7-56D4-D5E33B4142C5}"/>
              </a:ext>
            </a:extLst>
          </p:cNvPr>
          <p:cNvSpPr txBox="1"/>
          <p:nvPr/>
        </p:nvSpPr>
        <p:spPr>
          <a:xfrm>
            <a:off x="829129" y="3491679"/>
            <a:ext cx="4169592" cy="1569660"/>
          </a:xfrm>
          <a:prstGeom prst="rect">
            <a:avLst/>
          </a:prstGeom>
          <a:noFill/>
        </p:spPr>
        <p:txBody>
          <a:bodyPr wrap="square" rtlCol="0">
            <a:spAutoFit/>
          </a:bodyPr>
          <a:lstStyle/>
          <a:p>
            <a:pPr marL="106362">
              <a:spcAft>
                <a:spcPts val="1200"/>
              </a:spcAft>
            </a:pPr>
            <a:r>
              <a:rPr lang="zh-CN" sz="2400" i="0" u="none" strike="noStrike" cap="none" dirty="0">
                <a:solidFill>
                  <a:schemeClr val="bg1"/>
                </a:solidFill>
                <a:latin typeface="Ubuntu" panose="020B0504030602030204" pitchFamily="34" charset="0"/>
                <a:ea typeface="Ubuntu"/>
                <a:cs typeface="Ubuntu"/>
                <a:sym typeface="Ubuntu"/>
              </a:rPr>
              <a:t>通过充足的体力活动、营养和水分补充来实现最佳健康和表现。</a:t>
            </a:r>
          </a:p>
        </p:txBody>
      </p:sp>
      <p:grpSp>
        <p:nvGrpSpPr>
          <p:cNvPr id="18" name="Group 17">
            <a:extLst>
              <a:ext uri="{FF2B5EF4-FFF2-40B4-BE49-F238E27FC236}">
                <a16:creationId xmlns:a16="http://schemas.microsoft.com/office/drawing/2014/main" id="{957B68AD-603F-36F2-9143-0523BE766F0D}"/>
              </a:ext>
            </a:extLst>
          </p:cNvPr>
          <p:cNvGrpSpPr/>
          <p:nvPr/>
        </p:nvGrpSpPr>
        <p:grpSpPr>
          <a:xfrm>
            <a:off x="11140096" y="5798774"/>
            <a:ext cx="773917" cy="773917"/>
            <a:chOff x="11140096" y="5798774"/>
            <a:chExt cx="773917" cy="773917"/>
          </a:xfrm>
        </p:grpSpPr>
        <p:sp>
          <p:nvSpPr>
            <p:cNvPr id="19" name="Oval 18">
              <a:extLst>
                <a:ext uri="{FF2B5EF4-FFF2-40B4-BE49-F238E27FC236}">
                  <a16:creationId xmlns:a16="http://schemas.microsoft.com/office/drawing/2014/main" id="{BA06A171-34C9-3686-1122-9F00B6FD8CB5}"/>
                </a:ext>
              </a:extLst>
            </p:cNvPr>
            <p:cNvSpPr/>
            <p:nvPr/>
          </p:nvSpPr>
          <p:spPr>
            <a:xfrm>
              <a:off x="11140096" y="5798774"/>
              <a:ext cx="773917" cy="773917"/>
            </a:xfrm>
            <a:prstGeom prst="ellipse">
              <a:avLst/>
            </a:prstGeom>
            <a:solidFill>
              <a:srgbClr val="42AC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93A4765-C4FC-307B-7CF7-5231F9D85685}"/>
                </a:ext>
              </a:extLst>
            </p:cNvPr>
            <p:cNvSpPr txBox="1"/>
            <p:nvPr/>
          </p:nvSpPr>
          <p:spPr>
            <a:xfrm>
              <a:off x="11297073" y="5815708"/>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3</a:t>
              </a:r>
            </a:p>
          </p:txBody>
        </p:sp>
      </p:grpSp>
      <p:sp>
        <p:nvSpPr>
          <p:cNvPr id="25" name="Text Placeholder 5">
            <a:extLst>
              <a:ext uri="{FF2B5EF4-FFF2-40B4-BE49-F238E27FC236}">
                <a16:creationId xmlns:a16="http://schemas.microsoft.com/office/drawing/2014/main" id="{48F7F1E2-F2DC-D119-4BBF-C36F7DA4FA20}"/>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运动员作为体育领袖</a:t>
            </a:r>
          </a:p>
        </p:txBody>
      </p:sp>
      <p:sp>
        <p:nvSpPr>
          <p:cNvPr id="26" name="Text Placeholder 10">
            <a:extLst>
              <a:ext uri="{FF2B5EF4-FFF2-40B4-BE49-F238E27FC236}">
                <a16:creationId xmlns:a16="http://schemas.microsoft.com/office/drawing/2014/main" id="{C1D708D7-7CF8-1B96-080F-545F55319DDA}"/>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特殊奥林匹克运动训练</a:t>
            </a:r>
          </a:p>
        </p:txBody>
      </p:sp>
    </p:spTree>
    <p:extLst>
      <p:ext uri="{BB962C8B-B14F-4D97-AF65-F5344CB8AC3E}">
        <p14:creationId xmlns:p14="http://schemas.microsoft.com/office/powerpoint/2010/main" val="1198295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DBA8715-D4A6-CD5D-F15F-1C684CAD0E8B}"/>
              </a:ext>
            </a:extLst>
          </p:cNvPr>
          <p:cNvSpPr txBox="1"/>
          <p:nvPr/>
        </p:nvSpPr>
        <p:spPr>
          <a:xfrm>
            <a:off x="859609" y="2965554"/>
            <a:ext cx="3710327" cy="1077218"/>
          </a:xfrm>
          <a:prstGeom prst="rect">
            <a:avLst/>
          </a:prstGeom>
          <a:noFill/>
        </p:spPr>
        <p:txBody>
          <a:bodyPr wrap="square" rtlCol="0">
            <a:spAutoFit/>
          </a:bodyPr>
          <a:lstStyle/>
          <a:p>
            <a:r>
              <a:rPr lang="zh-CN" sz="3200" b="1" dirty="0">
                <a:solidFill>
                  <a:schemeClr val="bg1"/>
                </a:solidFill>
                <a:latin typeface="Ubuntu"/>
              </a:rPr>
              <a:t>促进健身的资源</a:t>
            </a:r>
            <a:endParaRPr lang="en-US" sz="3200" dirty="0">
              <a:solidFill>
                <a:schemeClr val="bg1"/>
              </a:solidFill>
              <a:latin typeface="Ubuntu"/>
            </a:endParaRPr>
          </a:p>
        </p:txBody>
      </p:sp>
      <p:pic>
        <p:nvPicPr>
          <p:cNvPr id="2" name="Content Placeholder 3">
            <a:extLst>
              <a:ext uri="{FF2B5EF4-FFF2-40B4-BE49-F238E27FC236}">
                <a16:creationId xmlns:a16="http://schemas.microsoft.com/office/drawing/2014/main" id="{2E17CB50-1712-8D94-8DAB-A249A363619F}"/>
              </a:ext>
            </a:extLst>
          </p:cNvPr>
          <p:cNvPicPr>
            <a:picLocks noChangeAspect="1"/>
          </p:cNvPicPr>
          <p:nvPr/>
        </p:nvPicPr>
        <p:blipFill>
          <a:blip r:embed="rId3">
            <a:extLst>
              <a:ext uri="{28A0092B-C50C-407E-A947-70E740481C1C}">
                <a14:useLocalDpi xmlns:a14="http://schemas.microsoft.com/office/drawing/2010/main" val="0"/>
              </a:ext>
            </a:extLst>
          </a:blip>
          <a:srcRect r="355"/>
          <a:stretch/>
        </p:blipFill>
        <p:spPr bwMode="auto">
          <a:xfrm>
            <a:off x="5259904" y="2399610"/>
            <a:ext cx="3780116" cy="2919508"/>
          </a:xfrm>
          <a:prstGeom prst="rect">
            <a:avLst/>
          </a:prstGeom>
          <a:solidFill>
            <a:srgbClr val="FFFFFF">
              <a:shade val="85000"/>
            </a:srgbClr>
          </a:solidFill>
          <a:ln w="38100" cap="sq">
            <a:solidFill>
              <a:srgbClr val="185EA8"/>
            </a:solidFill>
            <a:miter lim="800000"/>
          </a:ln>
          <a:effectLst/>
        </p:spPr>
      </p:pic>
      <p:pic>
        <p:nvPicPr>
          <p:cNvPr id="3" name="Picture 2">
            <a:extLst>
              <a:ext uri="{FF2B5EF4-FFF2-40B4-BE49-F238E27FC236}">
                <a16:creationId xmlns:a16="http://schemas.microsoft.com/office/drawing/2014/main" id="{1C51FFFB-FBB8-6392-9BF8-34929E22EC2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43280" y="2208153"/>
            <a:ext cx="2137112" cy="1651211"/>
          </a:xfrm>
          <a:prstGeom prst="rect">
            <a:avLst/>
          </a:prstGeom>
          <a:solidFill>
            <a:srgbClr val="FFFFFF">
              <a:shade val="85000"/>
            </a:srgbClr>
          </a:solidFill>
          <a:ln w="38100" cap="sq">
            <a:solidFill>
              <a:srgbClr val="185EA8"/>
            </a:solidFill>
            <a:miter lim="800000"/>
          </a:ln>
          <a:effectLst/>
        </p:spPr>
      </p:pic>
      <p:pic>
        <p:nvPicPr>
          <p:cNvPr id="4" name="Content Placeholder 5">
            <a:extLst>
              <a:ext uri="{FF2B5EF4-FFF2-40B4-BE49-F238E27FC236}">
                <a16:creationId xmlns:a16="http://schemas.microsoft.com/office/drawing/2014/main" id="{3533E774-F0D2-E3CD-F5DD-FF1224C73A41}"/>
              </a:ext>
            </a:extLst>
          </p:cNvPr>
          <p:cNvPicPr>
            <a:picLocks noChangeAspect="1"/>
          </p:cNvPicPr>
          <p:nvPr/>
        </p:nvPicPr>
        <p:blipFill>
          <a:blip r:embed="rId5"/>
          <a:stretch>
            <a:fillRect/>
          </a:stretch>
        </p:blipFill>
        <p:spPr bwMode="auto">
          <a:xfrm>
            <a:off x="9954646" y="2922957"/>
            <a:ext cx="1215714" cy="1872814"/>
          </a:xfrm>
          <a:prstGeom prst="rect">
            <a:avLst/>
          </a:prstGeom>
          <a:solidFill>
            <a:srgbClr val="FFFFFF">
              <a:shade val="85000"/>
            </a:srgbClr>
          </a:solidFill>
          <a:ln w="38100" cap="sq">
            <a:solidFill>
              <a:srgbClr val="185EA8"/>
            </a:solidFill>
            <a:miter lim="800000"/>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 uri="{FAA26D3D-D897-4be2-8F04-BA451C77F1D7}">
              <ma14:placeholderFlag xmlns="" xmlns:ma14="http://schemas.microsoft.com/office/mac/drawingml/2011/main" val="1"/>
            </a:ext>
          </a:extLst>
        </p:spPr>
      </p:pic>
      <p:pic>
        <p:nvPicPr>
          <p:cNvPr id="17" name="Picture 16">
            <a:extLst>
              <a:ext uri="{FF2B5EF4-FFF2-40B4-BE49-F238E27FC236}">
                <a16:creationId xmlns:a16="http://schemas.microsoft.com/office/drawing/2014/main" id="{1401CF7A-621B-46F6-F8BC-59950B7324DA}"/>
              </a:ext>
            </a:extLst>
          </p:cNvPr>
          <p:cNvPicPr>
            <a:picLocks noChangeAspect="1"/>
          </p:cNvPicPr>
          <p:nvPr/>
        </p:nvPicPr>
        <p:blipFill>
          <a:blip r:embed="rId6"/>
          <a:stretch>
            <a:fillRect/>
          </a:stretch>
        </p:blipFill>
        <p:spPr>
          <a:xfrm>
            <a:off x="1584396" y="440288"/>
            <a:ext cx="2167000" cy="133582"/>
          </a:xfrm>
          <a:prstGeom prst="rect">
            <a:avLst/>
          </a:prstGeom>
        </p:spPr>
      </p:pic>
      <p:pic>
        <p:nvPicPr>
          <p:cNvPr id="18" name="Picture 1">
            <a:extLst>
              <a:ext uri="{FF2B5EF4-FFF2-40B4-BE49-F238E27FC236}">
                <a16:creationId xmlns:a16="http://schemas.microsoft.com/office/drawing/2014/main" id="{A84B2DB6-8BDC-86CD-D9D7-408D98FBABC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5048" y="38100"/>
            <a:ext cx="1389348" cy="1389348"/>
          </a:xfrm>
          <a:prstGeom prst="rect">
            <a:avLst/>
          </a:prstGeom>
        </p:spPr>
      </p:pic>
      <p:sp>
        <p:nvSpPr>
          <p:cNvPr id="20" name="Text Placeholder 5">
            <a:extLst>
              <a:ext uri="{FF2B5EF4-FFF2-40B4-BE49-F238E27FC236}">
                <a16:creationId xmlns:a16="http://schemas.microsoft.com/office/drawing/2014/main" id="{163EA8BE-A1B7-12E9-0910-BCBBFFCAC90F}"/>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运动员作为体育领袖</a:t>
            </a:r>
          </a:p>
        </p:txBody>
      </p:sp>
      <p:sp>
        <p:nvSpPr>
          <p:cNvPr id="21" name="Text Placeholder 10">
            <a:extLst>
              <a:ext uri="{FF2B5EF4-FFF2-40B4-BE49-F238E27FC236}">
                <a16:creationId xmlns:a16="http://schemas.microsoft.com/office/drawing/2014/main" id="{271C6C47-C075-69B3-9B55-B2FE0660400E}"/>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特殊奥林匹克运动训练</a:t>
            </a:r>
          </a:p>
        </p:txBody>
      </p:sp>
      <p:grpSp>
        <p:nvGrpSpPr>
          <p:cNvPr id="22" name="Group 21">
            <a:extLst>
              <a:ext uri="{FF2B5EF4-FFF2-40B4-BE49-F238E27FC236}">
                <a16:creationId xmlns:a16="http://schemas.microsoft.com/office/drawing/2014/main" id="{522844D3-E55F-0776-7578-57A132A454E2}"/>
              </a:ext>
            </a:extLst>
          </p:cNvPr>
          <p:cNvGrpSpPr/>
          <p:nvPr/>
        </p:nvGrpSpPr>
        <p:grpSpPr>
          <a:xfrm>
            <a:off x="11140096" y="5798774"/>
            <a:ext cx="773917" cy="773917"/>
            <a:chOff x="11140096" y="5798774"/>
            <a:chExt cx="773917" cy="773917"/>
          </a:xfrm>
        </p:grpSpPr>
        <p:sp>
          <p:nvSpPr>
            <p:cNvPr id="23" name="Oval 22">
              <a:extLst>
                <a:ext uri="{FF2B5EF4-FFF2-40B4-BE49-F238E27FC236}">
                  <a16:creationId xmlns:a16="http://schemas.microsoft.com/office/drawing/2014/main" id="{B0314DE7-9882-0178-110E-321DCC00C1AC}"/>
                </a:ext>
              </a:extLst>
            </p:cNvPr>
            <p:cNvSpPr/>
            <p:nvPr/>
          </p:nvSpPr>
          <p:spPr>
            <a:xfrm>
              <a:off x="11140096" y="5798774"/>
              <a:ext cx="773917" cy="773917"/>
            </a:xfrm>
            <a:prstGeom prst="ellipse">
              <a:avLst/>
            </a:prstGeom>
            <a:solidFill>
              <a:srgbClr val="42AC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0BCF869C-FAA1-E0A0-790E-F83A95B7BD5B}"/>
                </a:ext>
              </a:extLst>
            </p:cNvPr>
            <p:cNvSpPr txBox="1"/>
            <p:nvPr/>
          </p:nvSpPr>
          <p:spPr>
            <a:xfrm>
              <a:off x="11297073" y="5815708"/>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3</a:t>
              </a:r>
            </a:p>
          </p:txBody>
        </p:sp>
      </p:grpSp>
      <p:pic>
        <p:nvPicPr>
          <p:cNvPr id="25" name="Picture 17">
            <a:extLst>
              <a:ext uri="{FF2B5EF4-FFF2-40B4-BE49-F238E27FC236}">
                <a16:creationId xmlns:a16="http://schemas.microsoft.com/office/drawing/2014/main" id="{DAC0D2EB-C863-CE32-EF9C-B6264983E3A0}"/>
              </a:ext>
            </a:extLst>
          </p:cNvPr>
          <p:cNvPicPr>
            <a:picLocks noChangeAspect="1"/>
          </p:cNvPicPr>
          <p:nvPr/>
        </p:nvPicPr>
        <p:blipFill>
          <a:blip r:embed="rId8"/>
          <a:stretch>
            <a:fillRect/>
          </a:stretch>
        </p:blipFill>
        <p:spPr>
          <a:xfrm>
            <a:off x="10923534" y="282615"/>
            <a:ext cx="877942" cy="877942"/>
          </a:xfrm>
          <a:prstGeom prst="rect">
            <a:avLst/>
          </a:prstGeom>
        </p:spPr>
      </p:pic>
    </p:spTree>
    <p:extLst>
      <p:ext uri="{BB962C8B-B14F-4D97-AF65-F5344CB8AC3E}">
        <p14:creationId xmlns:p14="http://schemas.microsoft.com/office/powerpoint/2010/main" val="5591345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D1FDBD0-3BCB-164D-2E1B-1B723A0DDD0E}"/>
              </a:ext>
            </a:extLst>
          </p:cNvPr>
          <p:cNvSpPr txBox="1"/>
          <p:nvPr/>
        </p:nvSpPr>
        <p:spPr>
          <a:xfrm>
            <a:off x="822960" y="530275"/>
            <a:ext cx="7574280" cy="1384995"/>
          </a:xfrm>
          <a:prstGeom prst="rect">
            <a:avLst/>
          </a:prstGeom>
          <a:noFill/>
        </p:spPr>
        <p:txBody>
          <a:bodyPr wrap="square">
            <a:spAutoFit/>
          </a:bodyPr>
          <a:lstStyle/>
          <a:p>
            <a:r>
              <a:rPr lang="zh-CN" sz="2800" b="1" kern="1200" dirty="0">
                <a:solidFill>
                  <a:srgbClr val="013B82"/>
                </a:solidFill>
                <a:latin typeface="Ubuntu" panose="020B0504030602030204" pitchFamily="34" charset="0"/>
                <a:ea typeface="+mj-ea"/>
                <a:cs typeface="+mj-cs"/>
              </a:rPr>
              <a:t>作为一名体育助理，您可以通过哪些方式鼓励团队中的运动员将</a:t>
            </a:r>
            <a:r>
              <a:rPr lang="zh-CN" sz="2800" b="1" kern="1200" dirty="0">
                <a:solidFill>
                  <a:srgbClr val="0095DA"/>
                </a:solidFill>
                <a:latin typeface="Ubuntu" panose="020B0504030602030204" pitchFamily="34" charset="0"/>
                <a:ea typeface="+mj-ea"/>
                <a:cs typeface="+mj-cs"/>
              </a:rPr>
              <a:t>健身融入到日常生活中</a:t>
            </a:r>
            <a:r>
              <a:rPr lang="zh-CN" sz="2800" b="1" kern="1200" dirty="0">
                <a:solidFill>
                  <a:srgbClr val="013B82"/>
                </a:solidFill>
                <a:latin typeface="Ubuntu" panose="020B0504030602030204" pitchFamily="34" charset="0"/>
                <a:ea typeface="+mj-ea"/>
                <a:cs typeface="+mj-cs"/>
              </a:rPr>
              <a:t>？</a:t>
            </a:r>
            <a:endParaRPr lang="en-US" sz="2800" b="1" dirty="0">
              <a:solidFill>
                <a:srgbClr val="013B82"/>
              </a:solidFill>
              <a:latin typeface="Ubuntu" panose="020B0504030602030204" pitchFamily="34" charset="0"/>
            </a:endParaRPr>
          </a:p>
        </p:txBody>
      </p:sp>
      <p:grpSp>
        <p:nvGrpSpPr>
          <p:cNvPr id="5" name="Group 4">
            <a:extLst>
              <a:ext uri="{FF2B5EF4-FFF2-40B4-BE49-F238E27FC236}">
                <a16:creationId xmlns:a16="http://schemas.microsoft.com/office/drawing/2014/main" id="{2BA9E4AF-5EE7-EFFB-BF83-F575513F4347}"/>
              </a:ext>
            </a:extLst>
          </p:cNvPr>
          <p:cNvGrpSpPr/>
          <p:nvPr/>
        </p:nvGrpSpPr>
        <p:grpSpPr>
          <a:xfrm>
            <a:off x="11140096" y="5798774"/>
            <a:ext cx="773917" cy="773917"/>
            <a:chOff x="11140096" y="5798774"/>
            <a:chExt cx="773917" cy="773917"/>
          </a:xfrm>
        </p:grpSpPr>
        <p:sp>
          <p:nvSpPr>
            <p:cNvPr id="6" name="Oval 5">
              <a:extLst>
                <a:ext uri="{FF2B5EF4-FFF2-40B4-BE49-F238E27FC236}">
                  <a16:creationId xmlns:a16="http://schemas.microsoft.com/office/drawing/2014/main" id="{96A04ADC-A44B-2B17-AB97-0B22FE5B509D}"/>
                </a:ext>
              </a:extLst>
            </p:cNvPr>
            <p:cNvSpPr/>
            <p:nvPr/>
          </p:nvSpPr>
          <p:spPr>
            <a:xfrm>
              <a:off x="11140096" y="5798774"/>
              <a:ext cx="773917" cy="773917"/>
            </a:xfrm>
            <a:prstGeom prst="ellipse">
              <a:avLst/>
            </a:prstGeom>
            <a:solidFill>
              <a:srgbClr val="42AC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E544769-3BE5-8648-4C35-C6E72022E232}"/>
                </a:ext>
              </a:extLst>
            </p:cNvPr>
            <p:cNvSpPr txBox="1"/>
            <p:nvPr/>
          </p:nvSpPr>
          <p:spPr>
            <a:xfrm>
              <a:off x="11297073" y="5815708"/>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3</a:t>
              </a:r>
            </a:p>
          </p:txBody>
        </p:sp>
      </p:grpSp>
    </p:spTree>
    <p:extLst>
      <p:ext uri="{BB962C8B-B14F-4D97-AF65-F5344CB8AC3E}">
        <p14:creationId xmlns:p14="http://schemas.microsoft.com/office/powerpoint/2010/main" val="8529983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F884838-5ABB-505B-E7A4-B2C3E210FBB8}"/>
              </a:ext>
            </a:extLst>
          </p:cNvPr>
          <p:cNvSpPr txBox="1"/>
          <p:nvPr/>
        </p:nvSpPr>
        <p:spPr>
          <a:xfrm>
            <a:off x="1001304" y="2644170"/>
            <a:ext cx="3773896" cy="1569660"/>
          </a:xfrm>
          <a:prstGeom prst="rect">
            <a:avLst/>
          </a:prstGeom>
          <a:noFill/>
        </p:spPr>
        <p:txBody>
          <a:bodyPr wrap="square" rtlCol="0">
            <a:spAutoFit/>
          </a:bodyPr>
          <a:lstStyle/>
          <a:p>
            <a:r>
              <a:rPr lang="zh-CN" sz="3200" b="1" dirty="0">
                <a:solidFill>
                  <a:schemeClr val="bg1"/>
                </a:solidFill>
                <a:latin typeface="Ubuntu"/>
              </a:rPr>
              <a:t>公平公正竞争</a:t>
            </a:r>
            <a:endParaRPr lang="en-US" sz="3200" dirty="0">
              <a:solidFill>
                <a:schemeClr val="bg1"/>
              </a:solidFill>
              <a:latin typeface="Ubuntu"/>
            </a:endParaRPr>
          </a:p>
        </p:txBody>
      </p:sp>
      <p:sp>
        <p:nvSpPr>
          <p:cNvPr id="9" name="TextBox 8">
            <a:extLst>
              <a:ext uri="{FF2B5EF4-FFF2-40B4-BE49-F238E27FC236}">
                <a16:creationId xmlns:a16="http://schemas.microsoft.com/office/drawing/2014/main" id="{9B66DFB8-03D6-554D-A2BF-4BEC7DDC2BBC}"/>
              </a:ext>
            </a:extLst>
          </p:cNvPr>
          <p:cNvSpPr txBox="1"/>
          <p:nvPr/>
        </p:nvSpPr>
        <p:spPr>
          <a:xfrm>
            <a:off x="5885181" y="2120949"/>
            <a:ext cx="5595076" cy="3354765"/>
          </a:xfrm>
          <a:prstGeom prst="rect">
            <a:avLst/>
          </a:prstGeom>
          <a:noFill/>
        </p:spPr>
        <p:txBody>
          <a:bodyPr wrap="square" rtlCol="0">
            <a:spAutoFit/>
          </a:bodyPr>
          <a:lstStyle/>
          <a:p>
            <a:pPr marL="106362">
              <a:spcAft>
                <a:spcPts val="1200"/>
              </a:spcAft>
            </a:pPr>
            <a:r>
              <a:rPr lang="zh-CN" sz="2400" i="0" u="none" strike="noStrike" cap="none" dirty="0">
                <a:solidFill>
                  <a:srgbClr val="013B82"/>
                </a:solidFill>
                <a:latin typeface="Ubuntu" panose="020B0504030602030204" pitchFamily="34" charset="0"/>
                <a:ea typeface="Ubuntu"/>
                <a:cs typeface="Ubuntu"/>
                <a:sym typeface="Ubuntu"/>
              </a:rPr>
              <a:t>运动员比赛分组依据：</a:t>
            </a:r>
          </a:p>
          <a:p>
            <a:pPr marL="449262" indent="-342900">
              <a:spcAft>
                <a:spcPts val="1200"/>
              </a:spcAft>
              <a:buBlip>
                <a:blip r:embed="rId2"/>
              </a:buBlip>
            </a:pPr>
            <a:r>
              <a:rPr lang="zh-CN" sz="2400" i="0" u="none" strike="noStrike" cap="none" dirty="0">
                <a:solidFill>
                  <a:schemeClr val="tx1">
                    <a:lumMod val="65000"/>
                    <a:lumOff val="35000"/>
                  </a:schemeClr>
                </a:solidFill>
                <a:latin typeface="Ubuntu" panose="020B0504030602030204" pitchFamily="34" charset="0"/>
                <a:ea typeface="Ubuntu"/>
                <a:cs typeface="Ubuntu"/>
                <a:sym typeface="Ubuntu"/>
              </a:rPr>
              <a:t>通过评估或预赛确定的性别、年龄和运动能力水平。</a:t>
            </a:r>
          </a:p>
          <a:p>
            <a:pPr marL="449262" indent="-342900">
              <a:spcAft>
                <a:spcPts val="1200"/>
              </a:spcAft>
              <a:buBlip>
                <a:blip r:embed="rId2"/>
              </a:buBlip>
            </a:pPr>
            <a:r>
              <a:rPr lang="zh-CN" sz="2400" i="0" u="none" strike="noStrike" cap="none" dirty="0">
                <a:solidFill>
                  <a:schemeClr val="tx1">
                    <a:lumMod val="65000"/>
                    <a:lumOff val="35000"/>
                  </a:schemeClr>
                </a:solidFill>
                <a:latin typeface="Ubuntu" panose="020B0504030602030204" pitchFamily="34" charset="0"/>
                <a:ea typeface="Ubuntu"/>
                <a:cs typeface="Ubuntu"/>
                <a:sym typeface="Ubuntu"/>
              </a:rPr>
              <a:t>团队分组由团队评分决定。</a:t>
            </a:r>
          </a:p>
        </p:txBody>
      </p:sp>
      <p:sp>
        <p:nvSpPr>
          <p:cNvPr id="12" name="Text Placeholder 5">
            <a:extLst>
              <a:ext uri="{FF2B5EF4-FFF2-40B4-BE49-F238E27FC236}">
                <a16:creationId xmlns:a16="http://schemas.microsoft.com/office/drawing/2014/main" id="{3C1EA204-DF54-AF4A-D6E5-819C04838068}"/>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运动员作为体育领袖</a:t>
            </a:r>
          </a:p>
        </p:txBody>
      </p:sp>
      <p:sp>
        <p:nvSpPr>
          <p:cNvPr id="13" name="Text Placeholder 10">
            <a:extLst>
              <a:ext uri="{FF2B5EF4-FFF2-40B4-BE49-F238E27FC236}">
                <a16:creationId xmlns:a16="http://schemas.microsoft.com/office/drawing/2014/main" id="{75C62040-3198-5342-5C33-2ADEBEB29EBB}"/>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特殊奥林匹克运动训练</a:t>
            </a:r>
          </a:p>
        </p:txBody>
      </p:sp>
      <p:grpSp>
        <p:nvGrpSpPr>
          <p:cNvPr id="14" name="Group 13">
            <a:extLst>
              <a:ext uri="{FF2B5EF4-FFF2-40B4-BE49-F238E27FC236}">
                <a16:creationId xmlns:a16="http://schemas.microsoft.com/office/drawing/2014/main" id="{8AFDBA31-D7C4-D827-AB3E-607B7309A1C2}"/>
              </a:ext>
            </a:extLst>
          </p:cNvPr>
          <p:cNvGrpSpPr/>
          <p:nvPr/>
        </p:nvGrpSpPr>
        <p:grpSpPr>
          <a:xfrm>
            <a:off x="11140096" y="5798774"/>
            <a:ext cx="773917" cy="773917"/>
            <a:chOff x="11140096" y="5798774"/>
            <a:chExt cx="773917" cy="773917"/>
          </a:xfrm>
        </p:grpSpPr>
        <p:sp>
          <p:nvSpPr>
            <p:cNvPr id="15" name="Oval 14">
              <a:extLst>
                <a:ext uri="{FF2B5EF4-FFF2-40B4-BE49-F238E27FC236}">
                  <a16:creationId xmlns:a16="http://schemas.microsoft.com/office/drawing/2014/main" id="{D1752629-1BE1-7640-80E5-8B7DBEB26566}"/>
                </a:ext>
              </a:extLst>
            </p:cNvPr>
            <p:cNvSpPr/>
            <p:nvPr/>
          </p:nvSpPr>
          <p:spPr>
            <a:xfrm>
              <a:off x="11140096" y="5798774"/>
              <a:ext cx="773917" cy="773917"/>
            </a:xfrm>
            <a:prstGeom prst="ellipse">
              <a:avLst/>
            </a:prstGeom>
            <a:solidFill>
              <a:srgbClr val="42AC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7C4E4679-4502-ED24-2057-3C6CAD7281A5}"/>
                </a:ext>
              </a:extLst>
            </p:cNvPr>
            <p:cNvSpPr txBox="1"/>
            <p:nvPr/>
          </p:nvSpPr>
          <p:spPr>
            <a:xfrm>
              <a:off x="11297073" y="5815708"/>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3</a:t>
              </a:r>
            </a:p>
          </p:txBody>
        </p:sp>
      </p:grpSp>
    </p:spTree>
    <p:extLst>
      <p:ext uri="{BB962C8B-B14F-4D97-AF65-F5344CB8AC3E}">
        <p14:creationId xmlns:p14="http://schemas.microsoft.com/office/powerpoint/2010/main" val="31419046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F884838-5ABB-505B-E7A4-B2C3E210FBB8}"/>
              </a:ext>
            </a:extLst>
          </p:cNvPr>
          <p:cNvSpPr txBox="1"/>
          <p:nvPr/>
        </p:nvSpPr>
        <p:spPr>
          <a:xfrm>
            <a:off x="1001304" y="2644170"/>
            <a:ext cx="3773896" cy="1077218"/>
          </a:xfrm>
          <a:prstGeom prst="rect">
            <a:avLst/>
          </a:prstGeom>
          <a:noFill/>
        </p:spPr>
        <p:txBody>
          <a:bodyPr wrap="square" rtlCol="0">
            <a:spAutoFit/>
          </a:bodyPr>
          <a:lstStyle/>
          <a:p>
            <a:r>
              <a:rPr lang="zh-CN" sz="3200" b="1" dirty="0">
                <a:solidFill>
                  <a:schemeClr val="bg1"/>
                </a:solidFill>
                <a:latin typeface="Ubuntu"/>
              </a:rPr>
              <a:t>分裂是一个两步过程</a:t>
            </a:r>
            <a:endParaRPr lang="en-US" sz="3200" dirty="0">
              <a:solidFill>
                <a:schemeClr val="bg1"/>
              </a:solidFill>
              <a:latin typeface="Ubuntu"/>
            </a:endParaRPr>
          </a:p>
        </p:txBody>
      </p:sp>
      <p:sp>
        <p:nvSpPr>
          <p:cNvPr id="9" name="TextBox 8">
            <a:extLst>
              <a:ext uri="{FF2B5EF4-FFF2-40B4-BE49-F238E27FC236}">
                <a16:creationId xmlns:a16="http://schemas.microsoft.com/office/drawing/2014/main" id="{9B66DFB8-03D6-554D-A2BF-4BEC7DDC2BBC}"/>
              </a:ext>
            </a:extLst>
          </p:cNvPr>
          <p:cNvSpPr txBox="1"/>
          <p:nvPr/>
        </p:nvSpPr>
        <p:spPr>
          <a:xfrm>
            <a:off x="5885181" y="2120949"/>
            <a:ext cx="5595076" cy="3939540"/>
          </a:xfrm>
          <a:prstGeom prst="rect">
            <a:avLst/>
          </a:prstGeom>
          <a:noFill/>
        </p:spPr>
        <p:txBody>
          <a:bodyPr wrap="square" rtlCol="0">
            <a:spAutoFit/>
          </a:bodyPr>
          <a:lstStyle/>
          <a:p>
            <a:pPr marL="449262" indent="-342900">
              <a:spcAft>
                <a:spcPts val="1200"/>
              </a:spcAft>
              <a:buBlip>
                <a:blip r:embed="rId2"/>
              </a:buBlip>
            </a:pPr>
            <a:r>
              <a:rPr lang="zh-CN" sz="2400" i="0" u="none" strike="noStrike" cap="none" dirty="0">
                <a:solidFill>
                  <a:schemeClr val="tx1">
                    <a:lumMod val="65000"/>
                    <a:lumOff val="35000"/>
                  </a:schemeClr>
                </a:solidFill>
                <a:latin typeface="Ubuntu" panose="020B0504030602030204" pitchFamily="34" charset="0"/>
                <a:ea typeface="Ubuntu"/>
                <a:cs typeface="Ubuntu"/>
                <a:sym typeface="Ubuntu"/>
              </a:rPr>
              <a:t>对于个人项目，教练提交运动员的资格或评估分数。对于团队项目，教练提交团队评分表或个人评估分数的组合。</a:t>
            </a:r>
          </a:p>
          <a:p>
            <a:pPr marL="449262" indent="-342900">
              <a:spcAft>
                <a:spcPts val="1200"/>
              </a:spcAft>
              <a:buBlip>
                <a:blip r:embed="rId2"/>
              </a:buBlip>
            </a:pPr>
            <a:r>
              <a:rPr lang="zh-CN" sz="2400" i="0" u="none" strike="noStrike" cap="none" dirty="0">
                <a:solidFill>
                  <a:schemeClr val="tx1">
                    <a:lumMod val="65000"/>
                    <a:lumOff val="35000"/>
                  </a:schemeClr>
                </a:solidFill>
                <a:latin typeface="Ubuntu" panose="020B0504030602030204" pitchFamily="34" charset="0"/>
                <a:ea typeface="Ubuntu"/>
                <a:cs typeface="Ubuntu"/>
                <a:sym typeface="Ubuntu"/>
              </a:rPr>
              <a:t>比赛中，将举行预赛，并将成绩提交给最终的</a:t>
            </a:r>
            <a:r>
              <a:rPr lang="zh-CN" sz="2400" i="0" u="none" strike="noStrike" cap="none" dirty="0" err="1">
                <a:solidFill>
                  <a:schemeClr val="tx1">
                    <a:lumMod val="65000"/>
                    <a:lumOff val="35000"/>
                  </a:schemeClr>
                </a:solidFill>
                <a:latin typeface="Ubuntu" panose="020B0504030602030204" pitchFamily="34" charset="0"/>
                <a:ea typeface="Ubuntu"/>
                <a:cs typeface="Ubuntu"/>
                <a:sym typeface="Ubuntu"/>
              </a:rPr>
              <a:t>奖牌争夺</a:t>
            </a:r>
            <a:r>
              <a:rPr lang="zh-CN" sz="2400" i="0" u="none" strike="noStrike" cap="none" dirty="0">
                <a:solidFill>
                  <a:schemeClr val="tx1">
                    <a:lumMod val="65000"/>
                    <a:lumOff val="35000"/>
                  </a:schemeClr>
                </a:solidFill>
                <a:latin typeface="Ubuntu" panose="020B0504030602030204" pitchFamily="34" charset="0"/>
                <a:ea typeface="Ubuntu"/>
                <a:cs typeface="Ubuntu"/>
                <a:sym typeface="Ubuntu"/>
              </a:rPr>
              <a:t>赛进行分组。</a:t>
            </a:r>
          </a:p>
        </p:txBody>
      </p:sp>
      <p:sp>
        <p:nvSpPr>
          <p:cNvPr id="12" name="Text Placeholder 5">
            <a:extLst>
              <a:ext uri="{FF2B5EF4-FFF2-40B4-BE49-F238E27FC236}">
                <a16:creationId xmlns:a16="http://schemas.microsoft.com/office/drawing/2014/main" id="{3C1EA204-DF54-AF4A-D6E5-819C04838068}"/>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运动员作为体育领袖</a:t>
            </a:r>
          </a:p>
        </p:txBody>
      </p:sp>
      <p:sp>
        <p:nvSpPr>
          <p:cNvPr id="13" name="Text Placeholder 10">
            <a:extLst>
              <a:ext uri="{FF2B5EF4-FFF2-40B4-BE49-F238E27FC236}">
                <a16:creationId xmlns:a16="http://schemas.microsoft.com/office/drawing/2014/main" id="{75C62040-3198-5342-5C33-2ADEBEB29EBB}"/>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特殊奥林匹克运动训练</a:t>
            </a:r>
          </a:p>
        </p:txBody>
      </p:sp>
      <p:grpSp>
        <p:nvGrpSpPr>
          <p:cNvPr id="2" name="Group 1">
            <a:extLst>
              <a:ext uri="{FF2B5EF4-FFF2-40B4-BE49-F238E27FC236}">
                <a16:creationId xmlns:a16="http://schemas.microsoft.com/office/drawing/2014/main" id="{5F1652A2-81C6-3A7C-F17A-A5293BDCAC6F}"/>
              </a:ext>
            </a:extLst>
          </p:cNvPr>
          <p:cNvGrpSpPr/>
          <p:nvPr/>
        </p:nvGrpSpPr>
        <p:grpSpPr>
          <a:xfrm>
            <a:off x="11140096" y="5798774"/>
            <a:ext cx="773917" cy="773917"/>
            <a:chOff x="11140096" y="5798774"/>
            <a:chExt cx="773917" cy="773917"/>
          </a:xfrm>
        </p:grpSpPr>
        <p:sp>
          <p:nvSpPr>
            <p:cNvPr id="3" name="Oval 2">
              <a:extLst>
                <a:ext uri="{FF2B5EF4-FFF2-40B4-BE49-F238E27FC236}">
                  <a16:creationId xmlns:a16="http://schemas.microsoft.com/office/drawing/2014/main" id="{77FF1D3B-6810-830F-AB2B-B71E82A5047E}"/>
                </a:ext>
              </a:extLst>
            </p:cNvPr>
            <p:cNvSpPr/>
            <p:nvPr/>
          </p:nvSpPr>
          <p:spPr>
            <a:xfrm>
              <a:off x="11140096" y="5798774"/>
              <a:ext cx="773917" cy="773917"/>
            </a:xfrm>
            <a:prstGeom prst="ellipse">
              <a:avLst/>
            </a:prstGeom>
            <a:solidFill>
              <a:srgbClr val="42AC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99DFC22-1E1A-C08A-8E0B-B91397647C27}"/>
                </a:ext>
              </a:extLst>
            </p:cNvPr>
            <p:cNvSpPr txBox="1"/>
            <p:nvPr/>
          </p:nvSpPr>
          <p:spPr>
            <a:xfrm>
              <a:off x="11297073" y="5815708"/>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3</a:t>
              </a:r>
            </a:p>
          </p:txBody>
        </p:sp>
      </p:grpSp>
    </p:spTree>
    <p:extLst>
      <p:ext uri="{BB962C8B-B14F-4D97-AF65-F5344CB8AC3E}">
        <p14:creationId xmlns:p14="http://schemas.microsoft.com/office/powerpoint/2010/main" val="24418123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0597A67-C766-9FE4-2940-16EFAA9223AE}"/>
              </a:ext>
            </a:extLst>
          </p:cNvPr>
          <p:cNvSpPr/>
          <p:nvPr/>
        </p:nvSpPr>
        <p:spPr>
          <a:xfrm>
            <a:off x="6339840" y="2514601"/>
            <a:ext cx="4968240" cy="4526280"/>
          </a:xfrm>
          <a:prstGeom prst="rect">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ED3F4FD-A391-E899-0595-0F47E744FD82}"/>
              </a:ext>
            </a:extLst>
          </p:cNvPr>
          <p:cNvSpPr/>
          <p:nvPr/>
        </p:nvSpPr>
        <p:spPr>
          <a:xfrm>
            <a:off x="883920" y="2514601"/>
            <a:ext cx="4968240" cy="4526280"/>
          </a:xfrm>
          <a:prstGeom prst="rect">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E499C2CE-1DD0-D1B6-0F55-8F44C9313284}"/>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运动员作为体育领袖</a:t>
            </a:r>
          </a:p>
        </p:txBody>
      </p:sp>
      <p:sp>
        <p:nvSpPr>
          <p:cNvPr id="8" name="Text Placeholder 10">
            <a:extLst>
              <a:ext uri="{FF2B5EF4-FFF2-40B4-BE49-F238E27FC236}">
                <a16:creationId xmlns:a16="http://schemas.microsoft.com/office/drawing/2014/main" id="{AEB3BA8F-ACE6-B17B-97B5-4440827442F2}"/>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特殊奥林匹克运动训练</a:t>
            </a:r>
          </a:p>
        </p:txBody>
      </p:sp>
      <p:sp>
        <p:nvSpPr>
          <p:cNvPr id="10" name="TextBox 9">
            <a:extLst>
              <a:ext uri="{FF2B5EF4-FFF2-40B4-BE49-F238E27FC236}">
                <a16:creationId xmlns:a16="http://schemas.microsoft.com/office/drawing/2014/main" id="{AA5E3FDA-AF82-1655-CA12-2173E0071E8D}"/>
              </a:ext>
            </a:extLst>
          </p:cNvPr>
          <p:cNvSpPr txBox="1"/>
          <p:nvPr/>
        </p:nvSpPr>
        <p:spPr>
          <a:xfrm>
            <a:off x="1001304" y="1760250"/>
            <a:ext cx="6969216" cy="584775"/>
          </a:xfrm>
          <a:prstGeom prst="rect">
            <a:avLst/>
          </a:prstGeom>
          <a:noFill/>
        </p:spPr>
        <p:txBody>
          <a:bodyPr wrap="square" rtlCol="0">
            <a:spAutoFit/>
          </a:bodyPr>
          <a:lstStyle/>
          <a:p>
            <a:r>
              <a:rPr lang="zh-CN" sz="3200" b="1" dirty="0">
                <a:solidFill>
                  <a:srgbClr val="013B82"/>
                </a:solidFill>
                <a:latin typeface="Ubuntu"/>
              </a:rPr>
              <a:t>分裂是一个两步过程</a:t>
            </a:r>
            <a:endParaRPr lang="en-US" sz="3200" dirty="0">
              <a:solidFill>
                <a:srgbClr val="013B82"/>
              </a:solidFill>
              <a:latin typeface="Ubuntu"/>
            </a:endParaRPr>
          </a:p>
        </p:txBody>
      </p:sp>
      <p:sp>
        <p:nvSpPr>
          <p:cNvPr id="11" name="TextBox 10">
            <a:extLst>
              <a:ext uri="{FF2B5EF4-FFF2-40B4-BE49-F238E27FC236}">
                <a16:creationId xmlns:a16="http://schemas.microsoft.com/office/drawing/2014/main" id="{43B09339-A8CE-6D35-3391-E23B8FE983C9}"/>
              </a:ext>
            </a:extLst>
          </p:cNvPr>
          <p:cNvSpPr txBox="1"/>
          <p:nvPr/>
        </p:nvSpPr>
        <p:spPr>
          <a:xfrm>
            <a:off x="1168401" y="3270171"/>
            <a:ext cx="4371339" cy="2831544"/>
          </a:xfrm>
          <a:prstGeom prst="rect">
            <a:avLst/>
          </a:prstGeom>
          <a:noFill/>
        </p:spPr>
        <p:txBody>
          <a:bodyPr wrap="square" rtlCol="0">
            <a:spAutoFit/>
          </a:bodyPr>
          <a:lstStyle/>
          <a:p>
            <a:pPr marL="106362">
              <a:spcAft>
                <a:spcPts val="1200"/>
              </a:spcAft>
            </a:pPr>
            <a:r>
              <a:rPr lang="zh-CN" sz="2400" i="0" u="none" strike="noStrike" cap="none" dirty="0">
                <a:solidFill>
                  <a:srgbClr val="013B82"/>
                </a:solidFill>
                <a:latin typeface="Ubuntu" panose="020B0504030602030204" pitchFamily="34" charset="0"/>
                <a:ea typeface="Ubuntu"/>
                <a:cs typeface="Ubuntu"/>
                <a:sym typeface="Ubuntu"/>
              </a:rPr>
              <a:t>对于个人运动，教练提交运动员的资格或评估分数。</a:t>
            </a:r>
          </a:p>
          <a:p>
            <a:pPr marL="106362">
              <a:spcAft>
                <a:spcPts val="1200"/>
              </a:spcAft>
            </a:pPr>
            <a:r>
              <a:rPr lang="zh-CN" sz="2400" i="0" u="none" strike="noStrike" cap="none" dirty="0">
                <a:solidFill>
                  <a:srgbClr val="013B82"/>
                </a:solidFill>
                <a:latin typeface="Ubuntu" panose="020B0504030602030204" pitchFamily="34" charset="0"/>
                <a:ea typeface="Ubuntu"/>
                <a:cs typeface="Ubuntu"/>
                <a:sym typeface="Ubuntu"/>
              </a:rPr>
              <a:t>对于团队运动，教练员提交团队评分表或个人评估分数的组合。</a:t>
            </a:r>
          </a:p>
        </p:txBody>
      </p:sp>
      <p:sp>
        <p:nvSpPr>
          <p:cNvPr id="12" name="TextBox 11">
            <a:extLst>
              <a:ext uri="{FF2B5EF4-FFF2-40B4-BE49-F238E27FC236}">
                <a16:creationId xmlns:a16="http://schemas.microsoft.com/office/drawing/2014/main" id="{C275D251-2EAF-5F1A-2AED-71297058D062}"/>
              </a:ext>
            </a:extLst>
          </p:cNvPr>
          <p:cNvSpPr txBox="1"/>
          <p:nvPr/>
        </p:nvSpPr>
        <p:spPr>
          <a:xfrm>
            <a:off x="6652260" y="3270171"/>
            <a:ext cx="4371340" cy="1938992"/>
          </a:xfrm>
          <a:prstGeom prst="rect">
            <a:avLst/>
          </a:prstGeom>
          <a:noFill/>
        </p:spPr>
        <p:txBody>
          <a:bodyPr wrap="square" rtlCol="0">
            <a:spAutoFit/>
          </a:bodyPr>
          <a:lstStyle/>
          <a:p>
            <a:pPr marL="106362">
              <a:spcAft>
                <a:spcPts val="1200"/>
              </a:spcAft>
            </a:pPr>
            <a:r>
              <a:rPr lang="zh-CN" sz="2400" i="0" u="none" strike="noStrike" cap="none" dirty="0">
                <a:solidFill>
                  <a:srgbClr val="013B82"/>
                </a:solidFill>
                <a:latin typeface="Ubuntu" panose="020B0504030602030204" pitchFamily="34" charset="0"/>
                <a:ea typeface="Ubuntu"/>
                <a:cs typeface="Ubuntu"/>
                <a:sym typeface="Ubuntu"/>
              </a:rPr>
              <a:t>比赛中，将举行预赛，并将成绩提交给最终的奖牌争夺赛进行分组。</a:t>
            </a:r>
          </a:p>
        </p:txBody>
      </p:sp>
      <p:sp>
        <p:nvSpPr>
          <p:cNvPr id="18" name="Oval 17">
            <a:extLst>
              <a:ext uri="{FF2B5EF4-FFF2-40B4-BE49-F238E27FC236}">
                <a16:creationId xmlns:a16="http://schemas.microsoft.com/office/drawing/2014/main" id="{6E06A307-CEF1-593A-1C1B-9CF202F72A19}"/>
              </a:ext>
            </a:extLst>
          </p:cNvPr>
          <p:cNvSpPr/>
          <p:nvPr/>
        </p:nvSpPr>
        <p:spPr>
          <a:xfrm>
            <a:off x="1270000" y="2724577"/>
            <a:ext cx="457200" cy="457200"/>
          </a:xfrm>
          <a:prstGeom prst="ellipse">
            <a:avLst/>
          </a:prstGeom>
          <a:solidFill>
            <a:srgbClr val="C416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23B8E834-A660-CAAC-F039-510675F2B4D1}"/>
              </a:ext>
            </a:extLst>
          </p:cNvPr>
          <p:cNvSpPr/>
          <p:nvPr/>
        </p:nvSpPr>
        <p:spPr>
          <a:xfrm>
            <a:off x="6797040" y="2724577"/>
            <a:ext cx="457200" cy="457200"/>
          </a:xfrm>
          <a:prstGeom prst="ellipse">
            <a:avLst/>
          </a:prstGeom>
          <a:solidFill>
            <a:srgbClr val="C416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a:extLst>
              <a:ext uri="{FF2B5EF4-FFF2-40B4-BE49-F238E27FC236}">
                <a16:creationId xmlns:a16="http://schemas.microsoft.com/office/drawing/2014/main" id="{4BD09E23-CE34-BB6A-8EC2-8E1017DDC32E}"/>
              </a:ext>
            </a:extLst>
          </p:cNvPr>
          <p:cNvSpPr/>
          <p:nvPr/>
        </p:nvSpPr>
        <p:spPr>
          <a:xfrm>
            <a:off x="7406640" y="2724577"/>
            <a:ext cx="457200" cy="457200"/>
          </a:xfrm>
          <a:prstGeom prst="ellipse">
            <a:avLst/>
          </a:prstGeom>
          <a:solidFill>
            <a:srgbClr val="C416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4" name="Group 23">
            <a:extLst>
              <a:ext uri="{FF2B5EF4-FFF2-40B4-BE49-F238E27FC236}">
                <a16:creationId xmlns:a16="http://schemas.microsoft.com/office/drawing/2014/main" id="{EE27E68C-9E4E-FF33-68A3-398CDD8A950B}"/>
              </a:ext>
            </a:extLst>
          </p:cNvPr>
          <p:cNvGrpSpPr/>
          <p:nvPr/>
        </p:nvGrpSpPr>
        <p:grpSpPr>
          <a:xfrm>
            <a:off x="11140096" y="5798774"/>
            <a:ext cx="773917" cy="773917"/>
            <a:chOff x="11140096" y="5798774"/>
            <a:chExt cx="773917" cy="773917"/>
          </a:xfrm>
        </p:grpSpPr>
        <p:sp>
          <p:nvSpPr>
            <p:cNvPr id="25" name="Oval 24">
              <a:extLst>
                <a:ext uri="{FF2B5EF4-FFF2-40B4-BE49-F238E27FC236}">
                  <a16:creationId xmlns:a16="http://schemas.microsoft.com/office/drawing/2014/main" id="{833B4840-4344-B28B-5EFE-A15F828E4295}"/>
                </a:ext>
              </a:extLst>
            </p:cNvPr>
            <p:cNvSpPr/>
            <p:nvPr/>
          </p:nvSpPr>
          <p:spPr>
            <a:xfrm>
              <a:off x="11140096" y="5798774"/>
              <a:ext cx="773917" cy="773917"/>
            </a:xfrm>
            <a:prstGeom prst="ellipse">
              <a:avLst/>
            </a:prstGeom>
            <a:solidFill>
              <a:srgbClr val="42AC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D6281253-88ED-BC29-8188-1591D3A03085}"/>
                </a:ext>
              </a:extLst>
            </p:cNvPr>
            <p:cNvSpPr txBox="1"/>
            <p:nvPr/>
          </p:nvSpPr>
          <p:spPr>
            <a:xfrm>
              <a:off x="11297073" y="5815708"/>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3</a:t>
              </a:r>
            </a:p>
          </p:txBody>
        </p:sp>
      </p:grpSp>
    </p:spTree>
    <p:extLst>
      <p:ext uri="{BB962C8B-B14F-4D97-AF65-F5344CB8AC3E}">
        <p14:creationId xmlns:p14="http://schemas.microsoft.com/office/powerpoint/2010/main" val="2356690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3">
            <a:extLst>
              <a:ext uri="{FF2B5EF4-FFF2-40B4-BE49-F238E27FC236}">
                <a16:creationId xmlns:a16="http://schemas.microsoft.com/office/drawing/2014/main" id="{1C44FEC0-14B0-5C19-BACA-3B638D314AAC}"/>
              </a:ext>
            </a:extLst>
          </p:cNvPr>
          <p:cNvSpPr txBox="1">
            <a:spLocks/>
          </p:cNvSpPr>
          <p:nvPr/>
        </p:nvSpPr>
        <p:spPr>
          <a:xfrm>
            <a:off x="887185" y="2297095"/>
            <a:ext cx="7255329" cy="3187118"/>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Arial" panose="020B0604020202020204" pitchFamily="34" charset="0"/>
              <a:buNone/>
              <a:defRPr sz="28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00000"/>
              </a:lnSpc>
              <a:spcAft>
                <a:spcPts val="1200"/>
              </a:spcAft>
              <a:buSzPts val="3000"/>
            </a:pPr>
            <a:r>
              <a:rPr lang="zh-CN" sz="2400" dirty="0">
                <a:solidFill>
                  <a:sysClr val="window" lastClr="FFFFFF"/>
                </a:solidFill>
                <a:latin typeface="Ubuntu Light"/>
                <a:ea typeface="Calibri"/>
                <a:cs typeface="Calibri"/>
                <a:sym typeface="Calibri"/>
              </a:rPr>
              <a:t>本课程旨在向您介绍体育助理的角色。</a:t>
            </a:r>
          </a:p>
          <a:p>
            <a:pPr marL="288000" lvl="0" indent="-288000">
              <a:lnSpc>
                <a:spcPct val="100000"/>
              </a:lnSpc>
              <a:spcAft>
                <a:spcPts val="600"/>
              </a:spcAft>
              <a:buSzPts val="3000"/>
              <a:buFont typeface="Calibri"/>
              <a:buChar char="•"/>
            </a:pPr>
            <a:r>
              <a:rPr lang="zh-CN" sz="2400" b="0" dirty="0">
                <a:solidFill>
                  <a:sysClr val="window" lastClr="FFFFFF"/>
                </a:solidFill>
                <a:latin typeface="Ubuntu Light"/>
                <a:ea typeface="Calibri"/>
                <a:cs typeface="Calibri"/>
                <a:sym typeface="Calibri"/>
              </a:rPr>
              <a:t>体育助理做什么？</a:t>
            </a:r>
          </a:p>
          <a:p>
            <a:pPr marL="288000" lvl="0" indent="-288000">
              <a:lnSpc>
                <a:spcPct val="100000"/>
              </a:lnSpc>
              <a:spcAft>
                <a:spcPts val="600"/>
              </a:spcAft>
              <a:buSzPts val="3000"/>
              <a:buFont typeface="Calibri"/>
              <a:buChar char="•"/>
            </a:pPr>
            <a:r>
              <a:rPr lang="zh-CN" sz="2400" b="0" dirty="0">
                <a:solidFill>
                  <a:sysClr val="window" lastClr="FFFFFF"/>
                </a:solidFill>
                <a:latin typeface="Ubuntu Light"/>
                <a:ea typeface="Calibri"/>
                <a:cs typeface="Calibri"/>
                <a:sym typeface="Calibri"/>
              </a:rPr>
              <a:t>体育助理如何履行职责？</a:t>
            </a:r>
          </a:p>
          <a:p>
            <a:pPr marL="288000" lvl="0" indent="-288000">
              <a:lnSpc>
                <a:spcPct val="100000"/>
              </a:lnSpc>
              <a:spcAft>
                <a:spcPts val="600"/>
              </a:spcAft>
              <a:buSzPts val="3000"/>
              <a:buFont typeface="Calibri"/>
              <a:buChar char="•"/>
            </a:pPr>
            <a:r>
              <a:rPr lang="zh-CN" sz="2400" b="0" dirty="0">
                <a:solidFill>
                  <a:sysClr val="window" lastClr="FFFFFF"/>
                </a:solidFill>
                <a:latin typeface="Ubuntu Light"/>
                <a:ea typeface="Calibri"/>
                <a:cs typeface="Calibri"/>
                <a:sym typeface="Calibri"/>
              </a:rPr>
              <a:t>为什么体育助理对球队很重要？</a:t>
            </a:r>
          </a:p>
          <a:p>
            <a:pPr marL="288000" lvl="0" indent="-288000">
              <a:lnSpc>
                <a:spcPct val="100000"/>
              </a:lnSpc>
              <a:buSzPts val="3000"/>
              <a:buFont typeface="Calibri"/>
              <a:buChar char="•"/>
            </a:pPr>
            <a:r>
              <a:rPr lang="zh-CN" sz="2400" b="0" dirty="0">
                <a:solidFill>
                  <a:sysClr val="window" lastClr="FFFFFF"/>
                </a:solidFill>
                <a:latin typeface="Ubuntu Light"/>
                <a:ea typeface="Calibri"/>
                <a:cs typeface="Calibri"/>
                <a:sym typeface="Calibri"/>
              </a:rPr>
              <a:t>对于我来说，担任体育助理是一个好的领导角色吗？</a:t>
            </a:r>
          </a:p>
        </p:txBody>
      </p:sp>
      <p:sp>
        <p:nvSpPr>
          <p:cNvPr id="8" name="Text Placeholder 9">
            <a:extLst>
              <a:ext uri="{FF2B5EF4-FFF2-40B4-BE49-F238E27FC236}">
                <a16:creationId xmlns:a16="http://schemas.microsoft.com/office/drawing/2014/main" id="{6A1CC3A0-A591-CC92-AD29-4684C5D5C76F}"/>
              </a:ext>
            </a:extLst>
          </p:cNvPr>
          <p:cNvSpPr txBox="1">
            <a:spLocks/>
          </p:cNvSpPr>
          <p:nvPr/>
        </p:nvSpPr>
        <p:spPr>
          <a:xfrm>
            <a:off x="800099" y="1439102"/>
            <a:ext cx="7527472" cy="69668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4400" b="1"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zh-CN" sz="4400" b="1" i="0" u="none" strike="noStrike" kern="1200" cap="none" spc="0" normalizeH="0" baseline="0" noProof="0" dirty="0">
                <a:ln>
                  <a:noFill/>
                </a:ln>
                <a:solidFill>
                  <a:sysClr val="window" lastClr="FFFFFF"/>
                </a:solidFill>
                <a:effectLst/>
                <a:uLnTx/>
                <a:uFillTx/>
                <a:latin typeface="Ubuntu"/>
                <a:ea typeface="+mn-ea"/>
                <a:cs typeface="+mn-cs"/>
              </a:rPr>
              <a:t>本课程的目的</a:t>
            </a:r>
          </a:p>
        </p:txBody>
      </p:sp>
    </p:spTree>
    <p:extLst>
      <p:ext uri="{BB962C8B-B14F-4D97-AF65-F5344CB8AC3E}">
        <p14:creationId xmlns:p14="http://schemas.microsoft.com/office/powerpoint/2010/main" val="3070238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8">
            <a:extLst>
              <a:ext uri="{FF2B5EF4-FFF2-40B4-BE49-F238E27FC236}">
                <a16:creationId xmlns:a16="http://schemas.microsoft.com/office/drawing/2014/main" id="{366243F4-2D07-19E8-DF11-A06CB1978C45}"/>
              </a:ext>
            </a:extLst>
          </p:cNvPr>
          <p:cNvSpPr>
            <a:spLocks noGrp="1"/>
          </p:cNvSpPr>
          <p:nvPr>
            <p:ph type="body" sz="quarter" idx="10"/>
          </p:nvPr>
        </p:nvSpPr>
        <p:spPr>
          <a:xfrm>
            <a:off x="1498600" y="591272"/>
            <a:ext cx="7401560" cy="466685"/>
          </a:xfrm>
        </p:spPr>
        <p:txBody>
          <a:bodyPr/>
          <a:lstStyle/>
          <a:p>
            <a:r>
              <a:rPr lang="zh-CN" dirty="0"/>
              <a:t>运动员作为体育领袖</a:t>
            </a:r>
          </a:p>
          <a:p>
            <a:endParaRPr lang="en-US" dirty="0"/>
          </a:p>
        </p:txBody>
      </p:sp>
      <p:sp>
        <p:nvSpPr>
          <p:cNvPr id="8" name="Text Placeholder 9">
            <a:extLst>
              <a:ext uri="{FF2B5EF4-FFF2-40B4-BE49-F238E27FC236}">
                <a16:creationId xmlns:a16="http://schemas.microsoft.com/office/drawing/2014/main" id="{0F2A6B3C-7D3A-919E-9D66-74912A971911}"/>
              </a:ext>
            </a:extLst>
          </p:cNvPr>
          <p:cNvSpPr>
            <a:spLocks noGrp="1"/>
          </p:cNvSpPr>
          <p:nvPr>
            <p:ph type="body" sz="quarter" idx="11"/>
          </p:nvPr>
        </p:nvSpPr>
        <p:spPr>
          <a:xfrm>
            <a:off x="1498600" y="1102214"/>
            <a:ext cx="3276600" cy="376034"/>
          </a:xfrm>
        </p:spPr>
        <p:txBody>
          <a:bodyPr/>
          <a:lstStyle/>
          <a:p>
            <a:r>
              <a:rPr lang="zh-CN" dirty="0"/>
              <a:t>特殊奥林匹克运动训练</a:t>
            </a:r>
          </a:p>
        </p:txBody>
      </p:sp>
      <p:sp>
        <p:nvSpPr>
          <p:cNvPr id="10" name="TextBox 9">
            <a:extLst>
              <a:ext uri="{FF2B5EF4-FFF2-40B4-BE49-F238E27FC236}">
                <a16:creationId xmlns:a16="http://schemas.microsoft.com/office/drawing/2014/main" id="{E02A94A4-37BF-9BF6-9CE8-7800D2F68262}"/>
              </a:ext>
            </a:extLst>
          </p:cNvPr>
          <p:cNvSpPr txBox="1"/>
          <p:nvPr/>
        </p:nvSpPr>
        <p:spPr>
          <a:xfrm>
            <a:off x="905329" y="2548916"/>
            <a:ext cx="3545567" cy="2062103"/>
          </a:xfrm>
          <a:prstGeom prst="rect">
            <a:avLst/>
          </a:prstGeom>
          <a:noFill/>
        </p:spPr>
        <p:txBody>
          <a:bodyPr wrap="square" rtlCol="0">
            <a:spAutoFit/>
          </a:bodyPr>
          <a:lstStyle/>
          <a:p>
            <a:r>
              <a:rPr lang="zh-CN" sz="3200" b="1" dirty="0">
                <a:solidFill>
                  <a:srgbClr val="A8E6FA"/>
                </a:solidFill>
                <a:latin typeface="Ubuntu"/>
              </a:rPr>
              <a:t>游戏开始：</a:t>
            </a:r>
          </a:p>
          <a:p>
            <a:r>
              <a:rPr lang="zh-CN" sz="3200" b="1" dirty="0">
                <a:solidFill>
                  <a:schemeClr val="bg1"/>
                </a:solidFill>
                <a:latin typeface="Ubuntu"/>
              </a:rPr>
              <a:t>特殊奥运会分组快速指南</a:t>
            </a:r>
            <a:endParaRPr lang="en-US" sz="3200" dirty="0">
              <a:solidFill>
                <a:schemeClr val="bg1"/>
              </a:solidFill>
              <a:latin typeface="Ubuntu"/>
            </a:endParaRPr>
          </a:p>
        </p:txBody>
      </p:sp>
      <p:sp>
        <p:nvSpPr>
          <p:cNvPr id="13" name="TextBox 12">
            <a:extLst>
              <a:ext uri="{FF2B5EF4-FFF2-40B4-BE49-F238E27FC236}">
                <a16:creationId xmlns:a16="http://schemas.microsoft.com/office/drawing/2014/main" id="{3AD1ABD6-B7AE-5A07-2DDB-0E7A88F970F3}"/>
              </a:ext>
            </a:extLst>
          </p:cNvPr>
          <p:cNvSpPr txBox="1"/>
          <p:nvPr/>
        </p:nvSpPr>
        <p:spPr>
          <a:xfrm>
            <a:off x="7360921" y="5804799"/>
            <a:ext cx="3642360" cy="369332"/>
          </a:xfrm>
          <a:prstGeom prst="rect">
            <a:avLst/>
          </a:prstGeom>
          <a:noFill/>
        </p:spPr>
        <p:txBody>
          <a:bodyPr wrap="square" rtlCol="0">
            <a:spAutoFit/>
          </a:bodyPr>
          <a:lstStyle/>
          <a:p>
            <a:r>
              <a:rPr lang="zh-CN" dirty="0">
                <a:solidFill>
                  <a:schemeClr val="bg1"/>
                </a:solidFill>
                <a:latin typeface="Ubuntu" panose="020B0504030602030204" pitchFamily="34" charset="0"/>
                <a:ea typeface="+mn-lt"/>
                <a:cs typeface="+mn-lt"/>
              </a:rPr>
              <a:t>https://youtu.be/oOFkQssMM8U</a:t>
            </a:r>
          </a:p>
        </p:txBody>
      </p:sp>
      <p:pic>
        <p:nvPicPr>
          <p:cNvPr id="2" name="Online Media 1" title="Game On: A Quick Guide to Special Olympics Divisioning">
            <a:hlinkClick r:id="" action="ppaction://media"/>
            <a:extLst>
              <a:ext uri="{FF2B5EF4-FFF2-40B4-BE49-F238E27FC236}">
                <a16:creationId xmlns:a16="http://schemas.microsoft.com/office/drawing/2014/main" id="{898AC353-1CAE-FEE2-EB09-1B7955480C41}"/>
              </a:ext>
            </a:extLst>
          </p:cNvPr>
          <p:cNvPicPr>
            <a:picLocks noRot="1" noChangeAspect="1"/>
          </p:cNvPicPr>
          <p:nvPr>
            <a:videoFile r:link="rId1"/>
          </p:nvPr>
        </p:nvPicPr>
        <p:blipFill>
          <a:blip r:embed="rId3"/>
          <a:stretch>
            <a:fillRect/>
          </a:stretch>
        </p:blipFill>
        <p:spPr>
          <a:xfrm>
            <a:off x="4937760" y="1889760"/>
            <a:ext cx="6522980" cy="3682603"/>
          </a:xfrm>
          <a:prstGeom prst="rect">
            <a:avLst/>
          </a:prstGeom>
          <a:ln w="57150">
            <a:solidFill>
              <a:srgbClr val="0095DA"/>
            </a:solidFill>
          </a:ln>
        </p:spPr>
      </p:pic>
      <p:grpSp>
        <p:nvGrpSpPr>
          <p:cNvPr id="3" name="Group 2">
            <a:extLst>
              <a:ext uri="{FF2B5EF4-FFF2-40B4-BE49-F238E27FC236}">
                <a16:creationId xmlns:a16="http://schemas.microsoft.com/office/drawing/2014/main" id="{ED7CC8DD-0314-80CA-46E2-091912A00FD1}"/>
              </a:ext>
            </a:extLst>
          </p:cNvPr>
          <p:cNvGrpSpPr/>
          <p:nvPr/>
        </p:nvGrpSpPr>
        <p:grpSpPr>
          <a:xfrm>
            <a:off x="11140096" y="5798774"/>
            <a:ext cx="773917" cy="773917"/>
            <a:chOff x="11140096" y="5798774"/>
            <a:chExt cx="773917" cy="773917"/>
          </a:xfrm>
        </p:grpSpPr>
        <p:sp>
          <p:nvSpPr>
            <p:cNvPr id="4" name="Oval 3">
              <a:extLst>
                <a:ext uri="{FF2B5EF4-FFF2-40B4-BE49-F238E27FC236}">
                  <a16:creationId xmlns:a16="http://schemas.microsoft.com/office/drawing/2014/main" id="{6369E9C8-2CD9-3917-262D-4DBE209AEFF2}"/>
                </a:ext>
              </a:extLst>
            </p:cNvPr>
            <p:cNvSpPr/>
            <p:nvPr/>
          </p:nvSpPr>
          <p:spPr>
            <a:xfrm>
              <a:off x="11140096" y="5798774"/>
              <a:ext cx="773917" cy="773917"/>
            </a:xfrm>
            <a:prstGeom prst="ellipse">
              <a:avLst/>
            </a:prstGeom>
            <a:solidFill>
              <a:srgbClr val="42AC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EF49B3A-35A6-8D1C-6B2A-03016FD5D260}"/>
                </a:ext>
              </a:extLst>
            </p:cNvPr>
            <p:cNvSpPr txBox="1"/>
            <p:nvPr/>
          </p:nvSpPr>
          <p:spPr>
            <a:xfrm>
              <a:off x="11297073" y="5815708"/>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3</a:t>
              </a:r>
            </a:p>
          </p:txBody>
        </p:sp>
      </p:grpSp>
    </p:spTree>
    <p:extLst>
      <p:ext uri="{BB962C8B-B14F-4D97-AF65-F5344CB8AC3E}">
        <p14:creationId xmlns:p14="http://schemas.microsoft.com/office/powerpoint/2010/main" val="3054920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500E9BEF-BC2F-1070-4F9E-3BCCF105FACD}"/>
              </a:ext>
            </a:extLst>
          </p:cNvPr>
          <p:cNvSpPr/>
          <p:nvPr/>
        </p:nvSpPr>
        <p:spPr>
          <a:xfrm>
            <a:off x="806684" y="4381500"/>
            <a:ext cx="6178316" cy="709841"/>
          </a:xfrm>
          <a:prstGeom prst="roundRect">
            <a:avLst>
              <a:gd name="adj" fmla="val 50000"/>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44E2A6CC-6F62-253A-471C-2C43C9F112FB}"/>
              </a:ext>
            </a:extLst>
          </p:cNvPr>
          <p:cNvGrpSpPr/>
          <p:nvPr/>
        </p:nvGrpSpPr>
        <p:grpSpPr>
          <a:xfrm>
            <a:off x="304800" y="4231553"/>
            <a:ext cx="1437421" cy="1003769"/>
            <a:chOff x="1019009" y="3028136"/>
            <a:chExt cx="859695" cy="600336"/>
          </a:xfrm>
        </p:grpSpPr>
        <p:sp>
          <p:nvSpPr>
            <p:cNvPr id="10" name="Oval 9">
              <a:extLst>
                <a:ext uri="{FF2B5EF4-FFF2-40B4-BE49-F238E27FC236}">
                  <a16:creationId xmlns:a16="http://schemas.microsoft.com/office/drawing/2014/main" id="{12874D13-E61D-1E3A-CED0-2211D587BC8F}"/>
                </a:ext>
              </a:extLst>
            </p:cNvPr>
            <p:cNvSpPr/>
            <p:nvPr/>
          </p:nvSpPr>
          <p:spPr>
            <a:xfrm>
              <a:off x="1019009" y="3028136"/>
              <a:ext cx="600336" cy="600336"/>
            </a:xfrm>
            <a:prstGeom prst="ellipse">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BF24A89-EDEF-A7AD-901D-B2E1DC303208}"/>
                </a:ext>
              </a:extLst>
            </p:cNvPr>
            <p:cNvSpPr txBox="1"/>
            <p:nvPr/>
          </p:nvSpPr>
          <p:spPr>
            <a:xfrm>
              <a:off x="1174368" y="3079802"/>
              <a:ext cx="704336" cy="497004"/>
            </a:xfrm>
            <a:prstGeom prst="rect">
              <a:avLst/>
            </a:prstGeom>
            <a:noFill/>
          </p:spPr>
          <p:txBody>
            <a:bodyPr wrap="square" rtlCol="0">
              <a:spAutoFit/>
            </a:bodyPr>
            <a:lstStyle/>
            <a:p>
              <a:pPr defTabSz="457200"/>
              <a:r>
                <a:rPr lang="zh-CN" sz="4800" b="1" dirty="0">
                  <a:solidFill>
                    <a:schemeClr val="bg1"/>
                  </a:solidFill>
                  <a:latin typeface="GT Walsheim Pro Condensed Black" panose="00000906000000000000" pitchFamily="2" charset="0"/>
                </a:rPr>
                <a:t>4</a:t>
              </a:r>
            </a:p>
          </p:txBody>
        </p:sp>
      </p:grpSp>
      <p:sp>
        <p:nvSpPr>
          <p:cNvPr id="5" name="Text Placeholder 4">
            <a:extLst>
              <a:ext uri="{FF2B5EF4-FFF2-40B4-BE49-F238E27FC236}">
                <a16:creationId xmlns:a16="http://schemas.microsoft.com/office/drawing/2014/main" id="{E54B2DA7-4C4D-D149-7D97-AE5EAD206828}"/>
              </a:ext>
            </a:extLst>
          </p:cNvPr>
          <p:cNvSpPr>
            <a:spLocks noGrp="1"/>
          </p:cNvSpPr>
          <p:nvPr>
            <p:ph type="body" sz="quarter" idx="10"/>
          </p:nvPr>
        </p:nvSpPr>
        <p:spPr>
          <a:xfrm>
            <a:off x="1376801" y="4442487"/>
            <a:ext cx="5485931" cy="1452828"/>
          </a:xfrm>
        </p:spPr>
        <p:txBody>
          <a:bodyPr>
            <a:normAutofit/>
          </a:bodyPr>
          <a:lstStyle/>
          <a:p>
            <a:pPr>
              <a:spcBef>
                <a:spcPts val="0"/>
              </a:spcBef>
              <a:spcAft>
                <a:spcPts val="600"/>
              </a:spcAft>
            </a:pPr>
            <a:r>
              <a:rPr lang="zh-CN" dirty="0">
                <a:latin typeface="GT Walsheim Pro Condensed Black" panose="00000906000000000000" pitchFamily="2" charset="0"/>
              </a:rPr>
              <a:t>作为一项运动</a:t>
            </a:r>
          </a:p>
          <a:p>
            <a:pPr>
              <a:spcBef>
                <a:spcPts val="0"/>
              </a:spcBef>
              <a:spcAft>
                <a:spcPts val="600"/>
              </a:spcAft>
            </a:pPr>
            <a:r>
              <a:rPr lang="zh-CN" dirty="0">
                <a:solidFill>
                  <a:srgbClr val="013B82"/>
                </a:solidFill>
                <a:latin typeface="GT Walsheim Pro Condensed Black" panose="00000906000000000000" pitchFamily="2" charset="0"/>
              </a:rPr>
              <a:t>助手</a:t>
            </a:r>
          </a:p>
        </p:txBody>
      </p:sp>
      <p:pic>
        <p:nvPicPr>
          <p:cNvPr id="2" name="Picture 1">
            <a:extLst>
              <a:ext uri="{FF2B5EF4-FFF2-40B4-BE49-F238E27FC236}">
                <a16:creationId xmlns:a16="http://schemas.microsoft.com/office/drawing/2014/main" id="{8D1D368C-2BB5-C5C1-D5FD-CE6E244A66EE}"/>
              </a:ext>
            </a:extLst>
          </p:cNvPr>
          <p:cNvPicPr>
            <a:picLocks noChangeAspect="1"/>
          </p:cNvPicPr>
          <p:nvPr/>
        </p:nvPicPr>
        <p:blipFill>
          <a:blip r:embed="rId2">
            <a:extLst>
              <a:ext uri="{28A0092B-C50C-407E-A947-70E740481C1C}">
                <a14:useLocalDpi xmlns:a14="http://schemas.microsoft.com/office/drawing/2010/main" val="0"/>
              </a:ext>
            </a:extLst>
          </a:blip>
          <a:srcRect l="91" r="91"/>
          <a:stretch/>
        </p:blipFill>
        <p:spPr>
          <a:xfrm>
            <a:off x="1308568" y="988812"/>
            <a:ext cx="5082065" cy="3393416"/>
          </a:xfrm>
          <a:prstGeom prst="rect">
            <a:avLst/>
          </a:prstGeom>
          <a:ln w="57150">
            <a:solidFill>
              <a:srgbClr val="185EA8"/>
            </a:solidFill>
          </a:ln>
        </p:spPr>
      </p:pic>
    </p:spTree>
    <p:extLst>
      <p:ext uri="{BB962C8B-B14F-4D97-AF65-F5344CB8AC3E}">
        <p14:creationId xmlns:p14="http://schemas.microsoft.com/office/powerpoint/2010/main" val="40349020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2017AC7-542F-90F4-DEC9-6B99606E4A84}"/>
              </a:ext>
            </a:extLst>
          </p:cNvPr>
          <p:cNvSpPr txBox="1"/>
          <p:nvPr/>
        </p:nvSpPr>
        <p:spPr>
          <a:xfrm>
            <a:off x="859609" y="1800556"/>
            <a:ext cx="5541191" cy="584775"/>
          </a:xfrm>
          <a:prstGeom prst="rect">
            <a:avLst/>
          </a:prstGeom>
          <a:noFill/>
        </p:spPr>
        <p:txBody>
          <a:bodyPr wrap="square" rtlCol="0">
            <a:spAutoFit/>
          </a:bodyPr>
          <a:lstStyle/>
          <a:p>
            <a:r>
              <a:rPr lang="zh-CN" sz="3200" b="1" dirty="0">
                <a:solidFill>
                  <a:srgbClr val="013B82"/>
                </a:solidFill>
                <a:latin typeface="Ubuntu"/>
              </a:rPr>
              <a:t>什么是运动助理</a:t>
            </a:r>
            <a:endParaRPr lang="en-US" sz="3200" dirty="0">
              <a:solidFill>
                <a:srgbClr val="013B82"/>
              </a:solidFill>
              <a:latin typeface="Ubuntu"/>
            </a:endParaRPr>
          </a:p>
        </p:txBody>
      </p:sp>
      <p:sp>
        <p:nvSpPr>
          <p:cNvPr id="7" name="Rectangle: Diagonal Corners Rounded 6">
            <a:extLst>
              <a:ext uri="{FF2B5EF4-FFF2-40B4-BE49-F238E27FC236}">
                <a16:creationId xmlns:a16="http://schemas.microsoft.com/office/drawing/2014/main" id="{2D0A200F-2CC3-4249-64EF-53DC9B60872B}"/>
              </a:ext>
            </a:extLst>
          </p:cNvPr>
          <p:cNvSpPr/>
          <p:nvPr/>
        </p:nvSpPr>
        <p:spPr>
          <a:xfrm>
            <a:off x="1203960" y="2895598"/>
            <a:ext cx="2831094" cy="2865268"/>
          </a:xfrm>
          <a:prstGeom prst="round2DiagRect">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b="1" dirty="0">
                <a:solidFill>
                  <a:srgbClr val="013B82"/>
                </a:solidFill>
                <a:latin typeface="Ubuntu Light" panose="020B0304030602030204" pitchFamily="34" charset="0"/>
              </a:rPr>
              <a:t>1 级 - 运动助理是特奥会志愿者的职责，也是特奥会教练之路的第一步</a:t>
            </a:r>
          </a:p>
        </p:txBody>
      </p:sp>
      <p:sp>
        <p:nvSpPr>
          <p:cNvPr id="10" name="Rectangle: Diagonal Corners Rounded 9">
            <a:extLst>
              <a:ext uri="{FF2B5EF4-FFF2-40B4-BE49-F238E27FC236}">
                <a16:creationId xmlns:a16="http://schemas.microsoft.com/office/drawing/2014/main" id="{20B8409E-B6FD-29EB-478B-0E1826187A3A}"/>
              </a:ext>
            </a:extLst>
          </p:cNvPr>
          <p:cNvSpPr/>
          <p:nvPr/>
        </p:nvSpPr>
        <p:spPr>
          <a:xfrm>
            <a:off x="8309002" y="2895598"/>
            <a:ext cx="2831094" cy="2865268"/>
          </a:xfrm>
          <a:prstGeom prst="round2DiagRect">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b="1" dirty="0">
                <a:solidFill>
                  <a:srgbClr val="013B82"/>
                </a:solidFill>
                <a:latin typeface="Ubuntu Light" panose="020B0304030602030204" pitchFamily="34" charset="0"/>
              </a:rPr>
              <a:t>不需要经验，但是，作为一名 SO 运动员，您拥有有关 SO 如何运作的知识和经验。</a:t>
            </a:r>
          </a:p>
        </p:txBody>
      </p:sp>
      <p:sp>
        <p:nvSpPr>
          <p:cNvPr id="11" name="Rectangle: Diagonal Corners Rounded 10">
            <a:extLst>
              <a:ext uri="{FF2B5EF4-FFF2-40B4-BE49-F238E27FC236}">
                <a16:creationId xmlns:a16="http://schemas.microsoft.com/office/drawing/2014/main" id="{6444AEC7-D7E4-5739-98B6-FBB2C195719B}"/>
              </a:ext>
            </a:extLst>
          </p:cNvPr>
          <p:cNvSpPr/>
          <p:nvPr/>
        </p:nvSpPr>
        <p:spPr>
          <a:xfrm>
            <a:off x="4756481" y="2895598"/>
            <a:ext cx="2831094" cy="2865268"/>
          </a:xfrm>
          <a:prstGeom prst="round2DiagRect">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b="1" dirty="0">
                <a:solidFill>
                  <a:srgbClr val="013B82"/>
                </a:solidFill>
                <a:latin typeface="Ubuntu Light" panose="020B0304030602030204" pitchFamily="34" charset="0"/>
              </a:rPr>
              <a:t>体育助理帮助教练开展体育项目和比赛</a:t>
            </a:r>
          </a:p>
        </p:txBody>
      </p:sp>
      <p:pic>
        <p:nvPicPr>
          <p:cNvPr id="21" name="Picture 16">
            <a:extLst>
              <a:ext uri="{FF2B5EF4-FFF2-40B4-BE49-F238E27FC236}">
                <a16:creationId xmlns:a16="http://schemas.microsoft.com/office/drawing/2014/main" id="{0B612107-F374-BFE4-BEFC-41C77027B015}"/>
              </a:ext>
            </a:extLst>
          </p:cNvPr>
          <p:cNvPicPr>
            <a:picLocks noChangeAspect="1"/>
          </p:cNvPicPr>
          <p:nvPr/>
        </p:nvPicPr>
        <p:blipFill>
          <a:blip r:embed="rId2"/>
          <a:stretch>
            <a:fillRect/>
          </a:stretch>
        </p:blipFill>
        <p:spPr>
          <a:xfrm>
            <a:off x="1584396" y="440288"/>
            <a:ext cx="2167000" cy="133582"/>
          </a:xfrm>
          <a:prstGeom prst="rect">
            <a:avLst/>
          </a:prstGeom>
        </p:spPr>
      </p:pic>
      <p:pic>
        <p:nvPicPr>
          <p:cNvPr id="22" name="Picture 1">
            <a:extLst>
              <a:ext uri="{FF2B5EF4-FFF2-40B4-BE49-F238E27FC236}">
                <a16:creationId xmlns:a16="http://schemas.microsoft.com/office/drawing/2014/main" id="{C3EAB467-EDD9-2DAD-9F93-0B18AA0546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048" y="38100"/>
            <a:ext cx="1389348" cy="1389348"/>
          </a:xfrm>
          <a:prstGeom prst="rect">
            <a:avLst/>
          </a:prstGeom>
        </p:spPr>
      </p:pic>
      <p:pic>
        <p:nvPicPr>
          <p:cNvPr id="23" name="Picture 17">
            <a:extLst>
              <a:ext uri="{FF2B5EF4-FFF2-40B4-BE49-F238E27FC236}">
                <a16:creationId xmlns:a16="http://schemas.microsoft.com/office/drawing/2014/main" id="{6A26D2DD-9C8B-74F0-1A7C-AB0031038382}"/>
              </a:ext>
            </a:extLst>
          </p:cNvPr>
          <p:cNvPicPr>
            <a:picLocks noChangeAspect="1"/>
          </p:cNvPicPr>
          <p:nvPr/>
        </p:nvPicPr>
        <p:blipFill>
          <a:blip r:embed="rId4"/>
          <a:stretch>
            <a:fillRect/>
          </a:stretch>
        </p:blipFill>
        <p:spPr>
          <a:xfrm>
            <a:off x="10923534" y="282615"/>
            <a:ext cx="877942" cy="877942"/>
          </a:xfrm>
          <a:prstGeom prst="rect">
            <a:avLst/>
          </a:prstGeom>
        </p:spPr>
      </p:pic>
      <p:sp>
        <p:nvSpPr>
          <p:cNvPr id="24" name="Text Placeholder 5">
            <a:extLst>
              <a:ext uri="{FF2B5EF4-FFF2-40B4-BE49-F238E27FC236}">
                <a16:creationId xmlns:a16="http://schemas.microsoft.com/office/drawing/2014/main" id="{63DE6614-B1EF-AA1B-C09D-E8385F42A47B}"/>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运动员作为体育领袖</a:t>
            </a:r>
          </a:p>
        </p:txBody>
      </p:sp>
      <p:sp>
        <p:nvSpPr>
          <p:cNvPr id="25" name="Text Placeholder 10">
            <a:extLst>
              <a:ext uri="{FF2B5EF4-FFF2-40B4-BE49-F238E27FC236}">
                <a16:creationId xmlns:a16="http://schemas.microsoft.com/office/drawing/2014/main" id="{CAF5F7C2-F74A-7E4B-0208-16E94CFA7CB0}"/>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担任体育助理</a:t>
            </a:r>
          </a:p>
        </p:txBody>
      </p:sp>
      <p:grpSp>
        <p:nvGrpSpPr>
          <p:cNvPr id="28" name="Group 27">
            <a:extLst>
              <a:ext uri="{FF2B5EF4-FFF2-40B4-BE49-F238E27FC236}">
                <a16:creationId xmlns:a16="http://schemas.microsoft.com/office/drawing/2014/main" id="{254241F3-B1C8-F1B2-021D-0FF04A285062}"/>
              </a:ext>
            </a:extLst>
          </p:cNvPr>
          <p:cNvGrpSpPr/>
          <p:nvPr/>
        </p:nvGrpSpPr>
        <p:grpSpPr>
          <a:xfrm>
            <a:off x="11140096" y="5798774"/>
            <a:ext cx="773917" cy="773917"/>
            <a:chOff x="11140096" y="5798774"/>
            <a:chExt cx="773917" cy="773917"/>
          </a:xfrm>
        </p:grpSpPr>
        <p:sp>
          <p:nvSpPr>
            <p:cNvPr id="29" name="Oval 28">
              <a:extLst>
                <a:ext uri="{FF2B5EF4-FFF2-40B4-BE49-F238E27FC236}">
                  <a16:creationId xmlns:a16="http://schemas.microsoft.com/office/drawing/2014/main" id="{A78CD384-AD41-5A0A-4B21-474EFC9EB94F}"/>
                </a:ext>
              </a:extLst>
            </p:cNvPr>
            <p:cNvSpPr/>
            <p:nvPr/>
          </p:nvSpPr>
          <p:spPr>
            <a:xfrm>
              <a:off x="11140096" y="5798774"/>
              <a:ext cx="773917" cy="773917"/>
            </a:xfrm>
            <a:prstGeom prst="ellipse">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22BF1AA9-9524-A108-C384-2418808501E0}"/>
                </a:ext>
              </a:extLst>
            </p:cNvPr>
            <p:cNvSpPr txBox="1"/>
            <p:nvPr/>
          </p:nvSpPr>
          <p:spPr>
            <a:xfrm>
              <a:off x="11297073" y="5815708"/>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4</a:t>
              </a:r>
            </a:p>
          </p:txBody>
        </p:sp>
      </p:grpSp>
      <p:pic>
        <p:nvPicPr>
          <p:cNvPr id="3" name="Graphic 2" descr="Basketball with solid fill">
            <a:extLst>
              <a:ext uri="{FF2B5EF4-FFF2-40B4-BE49-F238E27FC236}">
                <a16:creationId xmlns:a16="http://schemas.microsoft.com/office/drawing/2014/main" id="{C278DD46-CC31-0CB4-BCE6-DF8E6CB6BD2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32507" y="2538057"/>
            <a:ext cx="784084" cy="784084"/>
          </a:xfrm>
          <a:prstGeom prst="rect">
            <a:avLst/>
          </a:prstGeom>
        </p:spPr>
      </p:pic>
      <p:pic>
        <p:nvPicPr>
          <p:cNvPr id="27" name="Graphic 26" descr="Whistle with solid fill">
            <a:extLst>
              <a:ext uri="{FF2B5EF4-FFF2-40B4-BE49-F238E27FC236}">
                <a16:creationId xmlns:a16="http://schemas.microsoft.com/office/drawing/2014/main" id="{4FC0245A-A9A5-3031-2C3C-001C8917D09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4828" y="2472899"/>
            <a:ext cx="914400" cy="914400"/>
          </a:xfrm>
          <a:prstGeom prst="rect">
            <a:avLst/>
          </a:prstGeom>
        </p:spPr>
      </p:pic>
      <p:pic>
        <p:nvPicPr>
          <p:cNvPr id="32" name="Graphic 31" descr="Raised hand with solid fill">
            <a:extLst>
              <a:ext uri="{FF2B5EF4-FFF2-40B4-BE49-F238E27FC236}">
                <a16:creationId xmlns:a16="http://schemas.microsoft.com/office/drawing/2014/main" id="{A4AEF68A-36D7-A470-BACF-71C5432014E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03621" y="2514213"/>
            <a:ext cx="831772" cy="831772"/>
          </a:xfrm>
          <a:prstGeom prst="rect">
            <a:avLst/>
          </a:prstGeom>
        </p:spPr>
      </p:pic>
    </p:spTree>
    <p:extLst>
      <p:ext uri="{BB962C8B-B14F-4D97-AF65-F5344CB8AC3E}">
        <p14:creationId xmlns:p14="http://schemas.microsoft.com/office/powerpoint/2010/main" val="832786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DBA8715-D4A6-CD5D-F15F-1C684CAD0E8B}"/>
              </a:ext>
            </a:extLst>
          </p:cNvPr>
          <p:cNvSpPr txBox="1"/>
          <p:nvPr/>
        </p:nvSpPr>
        <p:spPr>
          <a:xfrm>
            <a:off x="859609" y="1800556"/>
            <a:ext cx="7401560" cy="584775"/>
          </a:xfrm>
          <a:prstGeom prst="rect">
            <a:avLst/>
          </a:prstGeom>
          <a:noFill/>
        </p:spPr>
        <p:txBody>
          <a:bodyPr wrap="square" rtlCol="0">
            <a:spAutoFit/>
          </a:bodyPr>
          <a:lstStyle/>
          <a:p>
            <a:r>
              <a:rPr lang="zh-CN" sz="3200" b="1" dirty="0">
                <a:solidFill>
                  <a:srgbClr val="013B82"/>
                </a:solidFill>
                <a:latin typeface="Ubuntu"/>
              </a:rPr>
              <a:t>运动助理做什么？</a:t>
            </a:r>
            <a:endParaRPr lang="en-US" sz="3200" dirty="0">
              <a:solidFill>
                <a:srgbClr val="013B82"/>
              </a:solidFill>
              <a:latin typeface="Ubuntu"/>
            </a:endParaRPr>
          </a:p>
        </p:txBody>
      </p:sp>
      <p:sp>
        <p:nvSpPr>
          <p:cNvPr id="23" name="Text Placeholder 5">
            <a:extLst>
              <a:ext uri="{FF2B5EF4-FFF2-40B4-BE49-F238E27FC236}">
                <a16:creationId xmlns:a16="http://schemas.microsoft.com/office/drawing/2014/main" id="{665A2AC2-F599-2B40-98B6-1E9A5AAF83AB}"/>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运动员作为体育领袖</a:t>
            </a:r>
          </a:p>
        </p:txBody>
      </p:sp>
      <p:sp>
        <p:nvSpPr>
          <p:cNvPr id="24" name="Text Placeholder 10">
            <a:extLst>
              <a:ext uri="{FF2B5EF4-FFF2-40B4-BE49-F238E27FC236}">
                <a16:creationId xmlns:a16="http://schemas.microsoft.com/office/drawing/2014/main" id="{D6A5A1A9-FB61-EAB5-468E-E558B4A5ACEF}"/>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担任体育助理</a:t>
            </a:r>
          </a:p>
        </p:txBody>
      </p:sp>
      <p:grpSp>
        <p:nvGrpSpPr>
          <p:cNvPr id="2" name="Group 1">
            <a:extLst>
              <a:ext uri="{FF2B5EF4-FFF2-40B4-BE49-F238E27FC236}">
                <a16:creationId xmlns:a16="http://schemas.microsoft.com/office/drawing/2014/main" id="{5A5C553B-10FB-A10F-30EA-FC01DA2B05C2}"/>
              </a:ext>
            </a:extLst>
          </p:cNvPr>
          <p:cNvGrpSpPr/>
          <p:nvPr/>
        </p:nvGrpSpPr>
        <p:grpSpPr>
          <a:xfrm>
            <a:off x="11140096" y="5798774"/>
            <a:ext cx="773917" cy="773917"/>
            <a:chOff x="11140096" y="5798774"/>
            <a:chExt cx="773917" cy="773917"/>
          </a:xfrm>
        </p:grpSpPr>
        <p:sp>
          <p:nvSpPr>
            <p:cNvPr id="3" name="Oval 2">
              <a:extLst>
                <a:ext uri="{FF2B5EF4-FFF2-40B4-BE49-F238E27FC236}">
                  <a16:creationId xmlns:a16="http://schemas.microsoft.com/office/drawing/2014/main" id="{A35F3B37-208A-10DD-ABC0-4C0AF5C2B3E7}"/>
                </a:ext>
              </a:extLst>
            </p:cNvPr>
            <p:cNvSpPr/>
            <p:nvPr/>
          </p:nvSpPr>
          <p:spPr>
            <a:xfrm>
              <a:off x="11140096" y="5798774"/>
              <a:ext cx="773917" cy="773917"/>
            </a:xfrm>
            <a:prstGeom prst="ellipse">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729D41C-DB4A-1A38-DEA9-E991DF4CF576}"/>
                </a:ext>
              </a:extLst>
            </p:cNvPr>
            <p:cNvSpPr txBox="1"/>
            <p:nvPr/>
          </p:nvSpPr>
          <p:spPr>
            <a:xfrm>
              <a:off x="11297073" y="5815708"/>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4</a:t>
              </a:r>
            </a:p>
          </p:txBody>
        </p:sp>
      </p:grpSp>
      <p:graphicFrame>
        <p:nvGraphicFramePr>
          <p:cNvPr id="5" name="Table 4">
            <a:extLst>
              <a:ext uri="{FF2B5EF4-FFF2-40B4-BE49-F238E27FC236}">
                <a16:creationId xmlns:a16="http://schemas.microsoft.com/office/drawing/2014/main" id="{D08E66C9-70DF-4EF4-AFAB-411E1122150E}"/>
              </a:ext>
            </a:extLst>
          </p:cNvPr>
          <p:cNvGraphicFramePr>
            <a:graphicFrameLocks noGrp="1"/>
          </p:cNvGraphicFramePr>
          <p:nvPr/>
        </p:nvGraphicFramePr>
        <p:xfrm>
          <a:off x="980439" y="2689814"/>
          <a:ext cx="10290960" cy="3510240"/>
        </p:xfrm>
        <a:graphic>
          <a:graphicData uri="http://schemas.openxmlformats.org/drawingml/2006/table">
            <a:tbl>
              <a:tblPr bandRow="1">
                <a:tableStyleId>{5C22544A-7EE6-4342-B048-85BDC9FD1C3A}</a:tableStyleId>
              </a:tblPr>
              <a:tblGrid>
                <a:gridCol w="3168000">
                  <a:extLst>
                    <a:ext uri="{9D8B030D-6E8A-4147-A177-3AD203B41FA5}">
                      <a16:colId xmlns:a16="http://schemas.microsoft.com/office/drawing/2014/main" val="530856705"/>
                    </a:ext>
                  </a:extLst>
                </a:gridCol>
                <a:gridCol w="441960">
                  <a:extLst>
                    <a:ext uri="{9D8B030D-6E8A-4147-A177-3AD203B41FA5}">
                      <a16:colId xmlns:a16="http://schemas.microsoft.com/office/drawing/2014/main" val="2328227346"/>
                    </a:ext>
                  </a:extLst>
                </a:gridCol>
                <a:gridCol w="3132000">
                  <a:extLst>
                    <a:ext uri="{9D8B030D-6E8A-4147-A177-3AD203B41FA5}">
                      <a16:colId xmlns:a16="http://schemas.microsoft.com/office/drawing/2014/main" val="418391094"/>
                    </a:ext>
                  </a:extLst>
                </a:gridCol>
                <a:gridCol w="381000">
                  <a:extLst>
                    <a:ext uri="{9D8B030D-6E8A-4147-A177-3AD203B41FA5}">
                      <a16:colId xmlns:a16="http://schemas.microsoft.com/office/drawing/2014/main" val="3232259986"/>
                    </a:ext>
                  </a:extLst>
                </a:gridCol>
                <a:gridCol w="3168000">
                  <a:extLst>
                    <a:ext uri="{9D8B030D-6E8A-4147-A177-3AD203B41FA5}">
                      <a16:colId xmlns:a16="http://schemas.microsoft.com/office/drawing/2014/main" val="3789352612"/>
                    </a:ext>
                  </a:extLst>
                </a:gridCol>
              </a:tblGrid>
              <a:tr h="828000">
                <a:tc>
                  <a:txBody>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lang="zh-CN" b="1" dirty="0">
                          <a:solidFill>
                            <a:schemeClr val="bg1"/>
                          </a:solidFill>
                          <a:latin typeface="Ubuntu" panose="020B0504030602030204" pitchFamily="34" charset="0"/>
                        </a:rPr>
                        <a:t>运动员和团队支持</a:t>
                      </a:r>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mpd="sng">
                      <a:noFill/>
                    </a:lnT>
                    <a:lnB w="57150" cap="flat" cmpd="sng" algn="ctr">
                      <a:solidFill>
                        <a:srgbClr val="F20014"/>
                      </a:solidFill>
                      <a:prstDash val="solid"/>
                      <a:round/>
                      <a:headEnd type="none" w="med" len="med"/>
                      <a:tailEnd type="none" w="med" len="med"/>
                    </a:lnB>
                    <a:lnTlToBr w="12700" cmpd="sng">
                      <a:noFill/>
                      <a:prstDash val="solid"/>
                    </a:lnTlToBr>
                    <a:lnBlToTr w="12700" cmpd="sng">
                      <a:noFill/>
                      <a:prstDash val="solid"/>
                    </a:lnBlToTr>
                    <a:solidFill>
                      <a:srgbClr val="42ACE2"/>
                    </a:solidFill>
                  </a:tcPr>
                </a:tc>
                <a:tc>
                  <a:txBody>
                    <a:bodyPr/>
                    <a:lstStyle/>
                    <a:p>
                      <a:pPr algn="ctr">
                        <a:spcAft>
                          <a:spcPts val="1200"/>
                        </a:spcAft>
                      </a:pPr>
                      <a:endParaRPr lang="en-US" dirty="0">
                        <a:solidFill>
                          <a:schemeClr val="bg1"/>
                        </a:solidFill>
                        <a:latin typeface="Ubuntu Light" panose="020B0304030602030204" pitchFamily="34" charset="0"/>
                      </a:endParaRPr>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lang="zh-CN" b="1" dirty="0">
                          <a:solidFill>
                            <a:schemeClr val="bg1"/>
                          </a:solidFill>
                          <a:latin typeface="Ubuntu" panose="020B0504030602030204" pitchFamily="34" charset="0"/>
                        </a:rPr>
                        <a:t>制服、设备和设施支持</a:t>
                      </a:r>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mpd="sng">
                      <a:noFill/>
                    </a:lnT>
                    <a:lnB w="57150" cap="flat" cmpd="sng" algn="ctr">
                      <a:solidFill>
                        <a:srgbClr val="F20014"/>
                      </a:solidFill>
                      <a:prstDash val="solid"/>
                      <a:round/>
                      <a:headEnd type="none" w="med" len="med"/>
                      <a:tailEnd type="none" w="med" len="med"/>
                    </a:lnB>
                    <a:lnTlToBr w="12700" cmpd="sng">
                      <a:noFill/>
                      <a:prstDash val="solid"/>
                    </a:lnTlToBr>
                    <a:lnBlToTr w="12700" cmpd="sng">
                      <a:noFill/>
                      <a:prstDash val="solid"/>
                    </a:lnBlToTr>
                    <a:solidFill>
                      <a:srgbClr val="0063A5"/>
                    </a:solidFill>
                  </a:tcPr>
                </a:tc>
                <a:tc>
                  <a:txBody>
                    <a:bodyPr/>
                    <a:lstStyle/>
                    <a:p>
                      <a:pPr algn="ctr">
                        <a:spcAft>
                          <a:spcPts val="1200"/>
                        </a:spcAft>
                      </a:pPr>
                      <a:endParaRPr lang="en-US" dirty="0">
                        <a:solidFill>
                          <a:schemeClr val="bg1"/>
                        </a:solidFill>
                        <a:latin typeface="Ubuntu Light" panose="020B0304030602030204" pitchFamily="34" charset="0"/>
                      </a:endParaRPr>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lang="zh-CN" b="1" dirty="0">
                          <a:solidFill>
                            <a:schemeClr val="bg1"/>
                          </a:solidFill>
                          <a:latin typeface="Ubuntu" panose="020B0504030602030204" pitchFamily="34" charset="0"/>
                        </a:rPr>
                        <a:t>支持教练</a:t>
                      </a:r>
                    </a:p>
                  </a:txBody>
                  <a:tcPr anchor="ctr">
                    <a:lnL w="28575" cap="flat" cmpd="sng" algn="ctr">
                      <a:noFill/>
                      <a:prstDash val="solid"/>
                      <a:round/>
                      <a:headEnd type="none" w="med" len="med"/>
                      <a:tailEnd type="none" w="med" len="med"/>
                    </a:lnL>
                    <a:lnR w="12700" cmpd="sng">
                      <a:noFill/>
                    </a:lnR>
                    <a:lnT w="12700" cmpd="sng">
                      <a:noFill/>
                    </a:lnT>
                    <a:lnB w="57150" cap="flat" cmpd="sng" algn="ctr">
                      <a:solidFill>
                        <a:srgbClr val="F20014"/>
                      </a:solidFill>
                      <a:prstDash val="solid"/>
                      <a:round/>
                      <a:headEnd type="none" w="med" len="med"/>
                      <a:tailEnd type="none" w="med" len="med"/>
                    </a:lnB>
                    <a:lnTlToBr w="12700" cmpd="sng">
                      <a:noFill/>
                      <a:prstDash val="solid"/>
                    </a:lnTlToBr>
                    <a:lnBlToTr w="12700" cmpd="sng">
                      <a:noFill/>
                      <a:prstDash val="solid"/>
                    </a:lnBlToTr>
                    <a:solidFill>
                      <a:srgbClr val="013B82"/>
                    </a:solidFill>
                  </a:tcPr>
                </a:tc>
                <a:extLst>
                  <a:ext uri="{0D108BD9-81ED-4DB2-BD59-A6C34878D82A}">
                    <a16:rowId xmlns:a16="http://schemas.microsoft.com/office/drawing/2014/main" val="2150718949"/>
                  </a:ext>
                </a:extLst>
              </a:tr>
              <a:tr h="180000">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lang="en-US" sz="800" b="1" dirty="0">
                        <a:latin typeface="Ubuntu" panose="020B0504030602030204" pitchFamily="34" charset="0"/>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57150" cap="flat" cmpd="sng" algn="ctr">
                      <a:solidFill>
                        <a:srgbClr val="F2001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spcAft>
                          <a:spcPts val="1200"/>
                        </a:spcAft>
                      </a:pPr>
                      <a:endParaRPr lang="en-US" sz="800" dirty="0">
                        <a:latin typeface="Ubuntu Light" panose="020B0304030602030204" pitchFamily="34" charset="0"/>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lang="en-US" sz="800" b="1" dirty="0">
                        <a:latin typeface="Ubuntu" panose="020B0504030602030204" pitchFamily="34" charset="0"/>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57150" cap="flat" cmpd="sng" algn="ctr">
                      <a:solidFill>
                        <a:srgbClr val="F2001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spcAft>
                          <a:spcPts val="1200"/>
                        </a:spcAft>
                      </a:pPr>
                      <a:endParaRPr lang="en-US" sz="800" dirty="0">
                        <a:latin typeface="Ubuntu Light" panose="020B0304030602030204" pitchFamily="34" charset="0"/>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lang="en-US" sz="800" b="1" dirty="0">
                        <a:latin typeface="Ubuntu" panose="020B0504030602030204" pitchFamily="34" charset="0"/>
                      </a:endParaRPr>
                    </a:p>
                  </a:txBody>
                  <a:tcPr>
                    <a:lnL w="28575" cap="flat" cmpd="sng" algn="ctr">
                      <a:noFill/>
                      <a:prstDash val="solid"/>
                      <a:round/>
                      <a:headEnd type="none" w="med" len="med"/>
                      <a:tailEnd type="none" w="med" len="med"/>
                    </a:lnL>
                    <a:lnR w="12700" cmpd="sng">
                      <a:noFill/>
                    </a:lnR>
                    <a:lnT w="57150" cap="flat" cmpd="sng" algn="ctr">
                      <a:solidFill>
                        <a:srgbClr val="F2001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3670695"/>
                  </a:ext>
                </a:extLst>
              </a:tr>
              <a:tr h="2423094">
                <a:tc>
                  <a:txBody>
                    <a:bodyPr/>
                    <a:lstStyle/>
                    <a:p>
                      <a:pPr marL="285750" indent="-285750">
                        <a:spcAft>
                          <a:spcPts val="1200"/>
                        </a:spcAft>
                        <a:buFontTx/>
                        <a:buBlip>
                          <a:blip r:embed="rId2"/>
                        </a:buBlip>
                      </a:pPr>
                      <a:r>
                        <a:rPr lang="zh-CN" dirty="0">
                          <a:solidFill>
                            <a:schemeClr val="tx1">
                              <a:lumMod val="65000"/>
                              <a:lumOff val="35000"/>
                            </a:schemeClr>
                          </a:solidFill>
                          <a:latin typeface="Ubuntu" panose="020B0504030602030204" pitchFamily="34" charset="0"/>
                        </a:rPr>
                        <a:t>陪同人员</a:t>
                      </a:r>
                    </a:p>
                    <a:p>
                      <a:pPr marL="285750" indent="-285750">
                        <a:spcAft>
                          <a:spcPts val="1200"/>
                        </a:spcAft>
                        <a:buFontTx/>
                        <a:buBlip>
                          <a:blip r:embed="rId2"/>
                        </a:buBlip>
                      </a:pPr>
                      <a:r>
                        <a:rPr lang="zh-CN" dirty="0">
                          <a:solidFill>
                            <a:schemeClr val="tx1">
                              <a:lumMod val="65000"/>
                              <a:lumOff val="35000"/>
                            </a:schemeClr>
                          </a:solidFill>
                          <a:latin typeface="Ubuntu" panose="020B0504030602030204" pitchFamily="34" charset="0"/>
                        </a:rPr>
                        <a:t>点名</a:t>
                      </a:r>
                    </a:p>
                    <a:p>
                      <a:pPr marL="285750" indent="-285750">
                        <a:spcAft>
                          <a:spcPts val="1200"/>
                        </a:spcAft>
                        <a:buFontTx/>
                        <a:buBlip>
                          <a:blip r:embed="rId2"/>
                        </a:buBlip>
                      </a:pPr>
                      <a:r>
                        <a:rPr lang="zh-CN" dirty="0">
                          <a:solidFill>
                            <a:schemeClr val="tx1">
                              <a:lumMod val="65000"/>
                              <a:lumOff val="35000"/>
                            </a:schemeClr>
                          </a:solidFill>
                          <a:latin typeface="Ubuntu" panose="020B0504030602030204" pitchFamily="34" charset="0"/>
                        </a:rPr>
                        <a:t>管理水站</a:t>
                      </a:r>
                    </a:p>
                    <a:p>
                      <a:pPr marL="285750" indent="-285750">
                        <a:spcAft>
                          <a:spcPts val="1200"/>
                        </a:spcAft>
                        <a:buFontTx/>
                        <a:buBlip>
                          <a:blip r:embed="rId2"/>
                        </a:buBlip>
                      </a:pPr>
                      <a:r>
                        <a:rPr lang="zh-CN" dirty="0">
                          <a:solidFill>
                            <a:schemeClr val="tx1">
                              <a:lumMod val="65000"/>
                              <a:lumOff val="35000"/>
                            </a:schemeClr>
                          </a:solidFill>
                          <a:latin typeface="Ubuntu" panose="020B0504030602030204" pitchFamily="34" charset="0"/>
                        </a:rPr>
                        <a:t>维护运动员和团队文件</a:t>
                      </a: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spcAft>
                          <a:spcPts val="1200"/>
                        </a:spcAft>
                      </a:pPr>
                      <a:endParaRPr lang="en-US" dirty="0">
                        <a:solidFill>
                          <a:schemeClr val="tx1">
                            <a:lumMod val="65000"/>
                            <a:lumOff val="35000"/>
                          </a:schemeClr>
                        </a:solidFill>
                        <a:latin typeface="Ubuntu Light" panose="020B0304030602030204" pitchFamily="34" charset="0"/>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285750" indent="-285750">
                        <a:spcAft>
                          <a:spcPts val="1200"/>
                        </a:spcAft>
                        <a:buFontTx/>
                        <a:buBlip>
                          <a:blip r:embed="rId3"/>
                        </a:buBlip>
                      </a:pPr>
                      <a:r>
                        <a:rPr lang="zh-CN" dirty="0">
                          <a:solidFill>
                            <a:schemeClr val="tx1">
                              <a:lumMod val="65000"/>
                              <a:lumOff val="35000"/>
                            </a:schemeClr>
                          </a:solidFill>
                          <a:latin typeface="Ubuntu" panose="020B0504030602030204" pitchFamily="34" charset="0"/>
                        </a:rPr>
                        <a:t>分发和收集制服</a:t>
                      </a:r>
                    </a:p>
                    <a:p>
                      <a:pPr marL="285750" indent="-285750">
                        <a:spcAft>
                          <a:spcPts val="1200"/>
                        </a:spcAft>
                        <a:buFontTx/>
                        <a:buBlip>
                          <a:blip r:embed="rId3"/>
                        </a:buBlip>
                      </a:pPr>
                      <a:r>
                        <a:rPr lang="zh-CN" dirty="0">
                          <a:solidFill>
                            <a:schemeClr val="tx1">
                              <a:lumMod val="65000"/>
                              <a:lumOff val="35000"/>
                            </a:schemeClr>
                          </a:solidFill>
                          <a:latin typeface="Ubuntu" panose="020B0504030602030204" pitchFamily="34" charset="0"/>
                        </a:rPr>
                        <a:t>分发和收集设备</a:t>
                      </a:r>
                    </a:p>
                    <a:p>
                      <a:pPr marL="285750" indent="-285750">
                        <a:spcAft>
                          <a:spcPts val="1200"/>
                        </a:spcAft>
                        <a:buFontTx/>
                        <a:buBlip>
                          <a:blip r:embed="rId3"/>
                        </a:buBlip>
                      </a:pPr>
                      <a:r>
                        <a:rPr lang="zh-CN" dirty="0">
                          <a:solidFill>
                            <a:schemeClr val="tx1">
                              <a:lumMod val="65000"/>
                              <a:lumOff val="35000"/>
                            </a:schemeClr>
                          </a:solidFill>
                          <a:latin typeface="Ubuntu" panose="020B0504030602030204" pitchFamily="34" charset="0"/>
                        </a:rPr>
                        <a:t>场地/球场设置</a:t>
                      </a:r>
                    </a:p>
                    <a:p>
                      <a:pPr marL="285750" indent="-285750">
                        <a:spcAft>
                          <a:spcPts val="1200"/>
                        </a:spcAft>
                        <a:buFontTx/>
                        <a:buBlip>
                          <a:blip r:embed="rId3"/>
                        </a:buBlip>
                      </a:pPr>
                      <a:r>
                        <a:rPr lang="zh-CN" dirty="0">
                          <a:solidFill>
                            <a:schemeClr val="tx1">
                              <a:lumMod val="65000"/>
                              <a:lumOff val="35000"/>
                            </a:schemeClr>
                          </a:solidFill>
                          <a:latin typeface="Ubuntu" panose="020B0504030602030204" pitchFamily="34" charset="0"/>
                        </a:rPr>
                        <a:t>调查危险区域</a:t>
                      </a: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spcAft>
                          <a:spcPts val="1200"/>
                        </a:spcAft>
                      </a:pPr>
                      <a:endParaRPr lang="en-US" dirty="0">
                        <a:solidFill>
                          <a:schemeClr val="tx1">
                            <a:lumMod val="65000"/>
                            <a:lumOff val="35000"/>
                          </a:schemeClr>
                        </a:solidFill>
                        <a:latin typeface="Ubuntu Light" panose="020B0304030602030204" pitchFamily="34" charset="0"/>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285750" indent="-285750">
                        <a:spcAft>
                          <a:spcPts val="1200"/>
                        </a:spcAft>
                        <a:buFontTx/>
                        <a:buBlip>
                          <a:blip r:embed="rId4"/>
                        </a:buBlip>
                      </a:pPr>
                      <a:r>
                        <a:rPr lang="zh-CN" dirty="0">
                          <a:solidFill>
                            <a:schemeClr val="tx1">
                              <a:lumMod val="65000"/>
                              <a:lumOff val="35000"/>
                            </a:schemeClr>
                          </a:solidFill>
                          <a:latin typeface="Ubuntu" panose="020B0504030602030204" pitchFamily="34" charset="0"/>
                        </a:rPr>
                        <a:t>分发时间表和名册以协助教练和家庭</a:t>
                      </a:r>
                    </a:p>
                    <a:p>
                      <a:pPr marL="285750" indent="-285750">
                        <a:spcAft>
                          <a:spcPts val="1200"/>
                        </a:spcAft>
                        <a:buFontTx/>
                        <a:buBlip>
                          <a:blip r:embed="rId4"/>
                        </a:buBlip>
                      </a:pPr>
                      <a:r>
                        <a:rPr lang="zh-CN" dirty="0">
                          <a:solidFill>
                            <a:schemeClr val="tx1">
                              <a:lumMod val="65000"/>
                              <a:lumOff val="35000"/>
                            </a:schemeClr>
                          </a:solidFill>
                          <a:latin typeface="Ubuntu" panose="020B0504030602030204" pitchFamily="34" charset="0"/>
                        </a:rPr>
                        <a:t>履行教练指定的其他职责</a:t>
                      </a:r>
                    </a:p>
                  </a:txBody>
                  <a:tcPr>
                    <a:lnL w="28575"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98693864"/>
                  </a:ext>
                </a:extLst>
              </a:tr>
            </a:tbl>
          </a:graphicData>
        </a:graphic>
      </p:graphicFrame>
    </p:spTree>
    <p:extLst>
      <p:ext uri="{BB962C8B-B14F-4D97-AF65-F5344CB8AC3E}">
        <p14:creationId xmlns:p14="http://schemas.microsoft.com/office/powerpoint/2010/main" val="38650705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F884838-5ABB-505B-E7A4-B2C3E210FBB8}"/>
              </a:ext>
            </a:extLst>
          </p:cNvPr>
          <p:cNvSpPr txBox="1"/>
          <p:nvPr/>
        </p:nvSpPr>
        <p:spPr>
          <a:xfrm>
            <a:off x="1001304" y="2644170"/>
            <a:ext cx="3773896" cy="1077218"/>
          </a:xfrm>
          <a:prstGeom prst="rect">
            <a:avLst/>
          </a:prstGeom>
          <a:noFill/>
        </p:spPr>
        <p:txBody>
          <a:bodyPr wrap="square" rtlCol="0">
            <a:spAutoFit/>
          </a:bodyPr>
          <a:lstStyle/>
          <a:p>
            <a:r>
              <a:rPr lang="zh-CN" sz="3200" b="1" dirty="0">
                <a:solidFill>
                  <a:srgbClr val="013B82"/>
                </a:solidFill>
                <a:latin typeface="Ubuntu"/>
              </a:rPr>
              <a:t>运动助理的素质</a:t>
            </a:r>
            <a:endParaRPr lang="en-US" sz="3200" dirty="0">
              <a:solidFill>
                <a:srgbClr val="013B82"/>
              </a:solidFill>
              <a:latin typeface="Ubuntu"/>
            </a:endParaRPr>
          </a:p>
        </p:txBody>
      </p:sp>
      <p:sp>
        <p:nvSpPr>
          <p:cNvPr id="9" name="TextBox 8">
            <a:extLst>
              <a:ext uri="{FF2B5EF4-FFF2-40B4-BE49-F238E27FC236}">
                <a16:creationId xmlns:a16="http://schemas.microsoft.com/office/drawing/2014/main" id="{9B66DFB8-03D6-554D-A2BF-4BEC7DDC2BBC}"/>
              </a:ext>
            </a:extLst>
          </p:cNvPr>
          <p:cNvSpPr txBox="1"/>
          <p:nvPr/>
        </p:nvSpPr>
        <p:spPr>
          <a:xfrm>
            <a:off x="5885181" y="3003604"/>
            <a:ext cx="5595076" cy="2092881"/>
          </a:xfrm>
          <a:prstGeom prst="rect">
            <a:avLst/>
          </a:prstGeom>
          <a:noFill/>
        </p:spPr>
        <p:txBody>
          <a:bodyPr wrap="square" rtlCol="0">
            <a:spAutoFit/>
          </a:bodyPr>
          <a:lstStyle/>
          <a:p>
            <a:pPr marL="449262" indent="-342900">
              <a:spcAft>
                <a:spcPts val="1200"/>
              </a:spcAft>
              <a:buBlip>
                <a:blip r:embed="rId3"/>
              </a:buBlip>
            </a:pPr>
            <a:r>
              <a:rPr lang="zh-CN" sz="2000" i="0" u="none" strike="noStrike" cap="none" dirty="0">
                <a:solidFill>
                  <a:schemeClr val="tx1">
                    <a:lumMod val="65000"/>
                    <a:lumOff val="35000"/>
                  </a:schemeClr>
                </a:solidFill>
                <a:latin typeface="Ubuntu" panose="020B0504030602030204" pitchFamily="34" charset="0"/>
                <a:ea typeface="Ubuntu"/>
                <a:cs typeface="Ubuntu"/>
                <a:sym typeface="Ubuntu"/>
              </a:rPr>
              <a:t>穿着适合这项运动的衣服。</a:t>
            </a:r>
          </a:p>
          <a:p>
            <a:pPr marL="449262" indent="-342900">
              <a:spcAft>
                <a:spcPts val="1200"/>
              </a:spcAft>
              <a:buBlip>
                <a:blip r:embed="rId3"/>
              </a:buBlip>
            </a:pPr>
            <a:r>
              <a:rPr lang="zh-CN" sz="2000" i="0" u="none" strike="noStrike" cap="none" dirty="0">
                <a:solidFill>
                  <a:schemeClr val="tx1">
                    <a:lumMod val="65000"/>
                    <a:lumOff val="35000"/>
                  </a:schemeClr>
                </a:solidFill>
                <a:latin typeface="Ubuntu" panose="020B0504030602030204" pitchFamily="34" charset="0"/>
                <a:ea typeface="Ubuntu"/>
                <a:cs typeface="Ubuntu"/>
                <a:sym typeface="Ubuntu"/>
              </a:rPr>
              <a:t>准时参加并参加整个练习。</a:t>
            </a:r>
          </a:p>
          <a:p>
            <a:pPr marL="449262" indent="-342900">
              <a:spcAft>
                <a:spcPts val="1200"/>
              </a:spcAft>
              <a:buBlip>
                <a:blip r:embed="rId3"/>
              </a:buBlip>
            </a:pPr>
            <a:r>
              <a:rPr lang="zh-CN" sz="2000" i="0" u="none" strike="noStrike" cap="none" dirty="0">
                <a:solidFill>
                  <a:schemeClr val="tx1">
                    <a:lumMod val="65000"/>
                    <a:lumOff val="35000"/>
                  </a:schemeClr>
                </a:solidFill>
                <a:latin typeface="Ubuntu" panose="020B0504030602030204" pitchFamily="34" charset="0"/>
                <a:ea typeface="Ubuntu"/>
                <a:cs typeface="Ubuntu"/>
                <a:sym typeface="Ubuntu"/>
              </a:rPr>
              <a:t>出席每一次练习。</a:t>
            </a:r>
          </a:p>
          <a:p>
            <a:pPr marL="449262" indent="-342900">
              <a:spcAft>
                <a:spcPts val="1200"/>
              </a:spcAft>
              <a:buBlip>
                <a:blip r:embed="rId3"/>
              </a:buBlip>
            </a:pPr>
            <a:r>
              <a:rPr lang="zh-CN" sz="2000" i="0" u="none" strike="noStrike" cap="none" dirty="0">
                <a:solidFill>
                  <a:schemeClr val="tx1">
                    <a:lumMod val="65000"/>
                    <a:lumOff val="35000"/>
                  </a:schemeClr>
                </a:solidFill>
                <a:latin typeface="Ubuntu" panose="020B0504030602030204" pitchFamily="34" charset="0"/>
                <a:ea typeface="Ubuntu"/>
                <a:cs typeface="Ubuntu"/>
                <a:sym typeface="Ubuntu"/>
              </a:rPr>
              <a:t>展现您期望运动员表现出的</a:t>
            </a:r>
            <a:r>
              <a:rPr lang="zh-CN" sz="2000" i="0" u="none" strike="noStrike" cap="none" dirty="0" err="1">
                <a:solidFill>
                  <a:schemeClr val="tx1">
                    <a:lumMod val="65000"/>
                    <a:lumOff val="35000"/>
                  </a:schemeClr>
                </a:solidFill>
                <a:latin typeface="Ubuntu" panose="020B0504030602030204" pitchFamily="34" charset="0"/>
                <a:ea typeface="Ubuntu"/>
                <a:cs typeface="Ubuntu"/>
                <a:sym typeface="Ubuntu"/>
              </a:rPr>
              <a:t>行为。</a:t>
            </a:r>
          </a:p>
        </p:txBody>
      </p:sp>
      <p:sp>
        <p:nvSpPr>
          <p:cNvPr id="12" name="Text Placeholder 5">
            <a:extLst>
              <a:ext uri="{FF2B5EF4-FFF2-40B4-BE49-F238E27FC236}">
                <a16:creationId xmlns:a16="http://schemas.microsoft.com/office/drawing/2014/main" id="{3C1EA204-DF54-AF4A-D6E5-819C04838068}"/>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运动员作为体育领袖</a:t>
            </a:r>
          </a:p>
        </p:txBody>
      </p:sp>
      <p:sp>
        <p:nvSpPr>
          <p:cNvPr id="13" name="Text Placeholder 10">
            <a:extLst>
              <a:ext uri="{FF2B5EF4-FFF2-40B4-BE49-F238E27FC236}">
                <a16:creationId xmlns:a16="http://schemas.microsoft.com/office/drawing/2014/main" id="{75C62040-3198-5342-5C33-2ADEBEB29EBB}"/>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担任体育助理</a:t>
            </a:r>
          </a:p>
        </p:txBody>
      </p:sp>
      <p:grpSp>
        <p:nvGrpSpPr>
          <p:cNvPr id="5" name="Group 4">
            <a:extLst>
              <a:ext uri="{FF2B5EF4-FFF2-40B4-BE49-F238E27FC236}">
                <a16:creationId xmlns:a16="http://schemas.microsoft.com/office/drawing/2014/main" id="{CA4FDCCE-2437-EA57-5D2B-CF725BB2BC7B}"/>
              </a:ext>
            </a:extLst>
          </p:cNvPr>
          <p:cNvGrpSpPr/>
          <p:nvPr/>
        </p:nvGrpSpPr>
        <p:grpSpPr>
          <a:xfrm>
            <a:off x="11140096" y="5798774"/>
            <a:ext cx="773917" cy="773917"/>
            <a:chOff x="11140096" y="5798774"/>
            <a:chExt cx="773917" cy="773917"/>
          </a:xfrm>
        </p:grpSpPr>
        <p:sp>
          <p:nvSpPr>
            <p:cNvPr id="6" name="Oval 5">
              <a:extLst>
                <a:ext uri="{FF2B5EF4-FFF2-40B4-BE49-F238E27FC236}">
                  <a16:creationId xmlns:a16="http://schemas.microsoft.com/office/drawing/2014/main" id="{6A5C28F1-C42D-A9CC-BA9C-B7047F078D9E}"/>
                </a:ext>
              </a:extLst>
            </p:cNvPr>
            <p:cNvSpPr/>
            <p:nvPr/>
          </p:nvSpPr>
          <p:spPr>
            <a:xfrm>
              <a:off x="11140096" y="5798774"/>
              <a:ext cx="773917" cy="773917"/>
            </a:xfrm>
            <a:prstGeom prst="ellipse">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E4EB9EA-1B6A-91A7-C8F8-83828A7803F5}"/>
                </a:ext>
              </a:extLst>
            </p:cNvPr>
            <p:cNvSpPr txBox="1"/>
            <p:nvPr/>
          </p:nvSpPr>
          <p:spPr>
            <a:xfrm>
              <a:off x="11297073" y="5815708"/>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4</a:t>
              </a:r>
            </a:p>
          </p:txBody>
        </p:sp>
      </p:grpSp>
      <p:sp>
        <p:nvSpPr>
          <p:cNvPr id="10" name="TextBox 9">
            <a:extLst>
              <a:ext uri="{FF2B5EF4-FFF2-40B4-BE49-F238E27FC236}">
                <a16:creationId xmlns:a16="http://schemas.microsoft.com/office/drawing/2014/main" id="{0EB410E7-E8B7-95E6-E7F5-A2FA0E754442}"/>
              </a:ext>
            </a:extLst>
          </p:cNvPr>
          <p:cNvSpPr txBox="1"/>
          <p:nvPr/>
        </p:nvSpPr>
        <p:spPr>
          <a:xfrm>
            <a:off x="5885181" y="2413337"/>
            <a:ext cx="4249419" cy="461665"/>
          </a:xfrm>
          <a:prstGeom prst="rect">
            <a:avLst/>
          </a:prstGeom>
          <a:noFill/>
        </p:spPr>
        <p:txBody>
          <a:bodyPr wrap="square" rtlCol="0">
            <a:spAutoFit/>
          </a:bodyPr>
          <a:lstStyle/>
          <a:p>
            <a:r>
              <a:rPr lang="zh-CN" sz="2400" b="1" dirty="0">
                <a:solidFill>
                  <a:srgbClr val="C4161C"/>
                </a:solidFill>
                <a:latin typeface="Ubuntu" panose="020B0504030602030204" pitchFamily="34" charset="0"/>
              </a:rPr>
              <a:t>树立良好榜样</a:t>
            </a:r>
          </a:p>
        </p:txBody>
      </p:sp>
    </p:spTree>
    <p:extLst>
      <p:ext uri="{BB962C8B-B14F-4D97-AF65-F5344CB8AC3E}">
        <p14:creationId xmlns:p14="http://schemas.microsoft.com/office/powerpoint/2010/main" val="40476296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F884838-5ABB-505B-E7A4-B2C3E210FBB8}"/>
              </a:ext>
            </a:extLst>
          </p:cNvPr>
          <p:cNvSpPr txBox="1"/>
          <p:nvPr/>
        </p:nvSpPr>
        <p:spPr>
          <a:xfrm>
            <a:off x="1001304" y="2644170"/>
            <a:ext cx="3773896" cy="1077218"/>
          </a:xfrm>
          <a:prstGeom prst="rect">
            <a:avLst/>
          </a:prstGeom>
          <a:noFill/>
        </p:spPr>
        <p:txBody>
          <a:bodyPr wrap="square" rtlCol="0">
            <a:spAutoFit/>
          </a:bodyPr>
          <a:lstStyle/>
          <a:p>
            <a:r>
              <a:rPr lang="zh-CN" sz="3200" b="1" dirty="0">
                <a:solidFill>
                  <a:srgbClr val="013B82"/>
                </a:solidFill>
                <a:latin typeface="Ubuntu"/>
              </a:rPr>
              <a:t>运动助理的素质</a:t>
            </a:r>
            <a:endParaRPr lang="en-US" sz="3200" dirty="0">
              <a:solidFill>
                <a:srgbClr val="013B82"/>
              </a:solidFill>
              <a:latin typeface="Ubuntu"/>
            </a:endParaRPr>
          </a:p>
        </p:txBody>
      </p:sp>
      <p:sp>
        <p:nvSpPr>
          <p:cNvPr id="9" name="TextBox 8">
            <a:extLst>
              <a:ext uri="{FF2B5EF4-FFF2-40B4-BE49-F238E27FC236}">
                <a16:creationId xmlns:a16="http://schemas.microsoft.com/office/drawing/2014/main" id="{9B66DFB8-03D6-554D-A2BF-4BEC7DDC2BBC}"/>
              </a:ext>
            </a:extLst>
          </p:cNvPr>
          <p:cNvSpPr txBox="1"/>
          <p:nvPr/>
        </p:nvSpPr>
        <p:spPr>
          <a:xfrm>
            <a:off x="5885181" y="3003604"/>
            <a:ext cx="5595076" cy="2092881"/>
          </a:xfrm>
          <a:prstGeom prst="rect">
            <a:avLst/>
          </a:prstGeom>
          <a:noFill/>
        </p:spPr>
        <p:txBody>
          <a:bodyPr wrap="square" rtlCol="0">
            <a:spAutoFit/>
          </a:bodyPr>
          <a:lstStyle/>
          <a:p>
            <a:pPr marL="449262" indent="-342900">
              <a:spcAft>
                <a:spcPts val="1200"/>
              </a:spcAft>
              <a:buBlip>
                <a:blip r:embed="rId2"/>
              </a:buBlip>
            </a:pPr>
            <a:r>
              <a:rPr lang="zh-CN" sz="2000" i="0" u="none" strike="noStrike" cap="none" dirty="0">
                <a:solidFill>
                  <a:schemeClr val="tx1">
                    <a:lumMod val="65000"/>
                    <a:lumOff val="35000"/>
                  </a:schemeClr>
                </a:solidFill>
                <a:latin typeface="Ubuntu" panose="020B0504030602030204" pitchFamily="34" charset="0"/>
                <a:ea typeface="Ubuntu"/>
                <a:cs typeface="Ubuntu"/>
                <a:sym typeface="Ubuntu"/>
              </a:rPr>
              <a:t>安全和保障是首要任务。</a:t>
            </a:r>
          </a:p>
          <a:p>
            <a:pPr marL="449262" indent="-342900">
              <a:spcAft>
                <a:spcPts val="1200"/>
              </a:spcAft>
              <a:buBlip>
                <a:blip r:embed="rId2"/>
              </a:buBlip>
            </a:pPr>
            <a:r>
              <a:rPr lang="zh-CN" sz="2000" i="0" u="none" strike="noStrike" cap="none" dirty="0">
                <a:solidFill>
                  <a:schemeClr val="tx1">
                    <a:lumMod val="65000"/>
                    <a:lumOff val="35000"/>
                  </a:schemeClr>
                </a:solidFill>
                <a:latin typeface="Ubuntu" panose="020B0504030602030204" pitchFamily="34" charset="0"/>
                <a:ea typeface="Ubuntu"/>
                <a:cs typeface="Ubuntu"/>
                <a:sym typeface="Ubuntu"/>
              </a:rPr>
              <a:t>承担责任。</a:t>
            </a:r>
          </a:p>
          <a:p>
            <a:pPr marL="449262" indent="-342900">
              <a:spcAft>
                <a:spcPts val="1200"/>
              </a:spcAft>
              <a:buBlip>
                <a:blip r:embed="rId2"/>
              </a:buBlip>
            </a:pPr>
            <a:r>
              <a:rPr lang="zh-CN" sz="2000" i="0" u="none" strike="noStrike" cap="none" dirty="0">
                <a:solidFill>
                  <a:schemeClr val="tx1">
                    <a:lumMod val="65000"/>
                    <a:lumOff val="35000"/>
                  </a:schemeClr>
                </a:solidFill>
                <a:latin typeface="Ubuntu" panose="020B0504030602030204" pitchFamily="34" charset="0"/>
                <a:ea typeface="Ubuntu"/>
                <a:cs typeface="Ubuntu"/>
                <a:sym typeface="Ubuntu"/>
              </a:rPr>
              <a:t>认真倾听运动员和教练的意见。</a:t>
            </a:r>
          </a:p>
          <a:p>
            <a:pPr marL="449262" indent="-342900">
              <a:spcAft>
                <a:spcPts val="1200"/>
              </a:spcAft>
              <a:buBlip>
                <a:blip r:embed="rId2"/>
              </a:buBlip>
            </a:pPr>
            <a:r>
              <a:rPr lang="zh-CN" sz="2000" i="0" u="none" strike="noStrike" cap="none" dirty="0">
                <a:solidFill>
                  <a:schemeClr val="tx1">
                    <a:lumMod val="65000"/>
                    <a:lumOff val="35000"/>
                  </a:schemeClr>
                </a:solidFill>
                <a:latin typeface="Ubuntu" panose="020B0504030602030204" pitchFamily="34" charset="0"/>
                <a:ea typeface="Ubuntu"/>
                <a:cs typeface="Ubuntu"/>
                <a:sym typeface="Ubuntu"/>
              </a:rPr>
              <a:t>当你需要帮助时，寻求帮助。</a:t>
            </a:r>
          </a:p>
        </p:txBody>
      </p:sp>
      <p:sp>
        <p:nvSpPr>
          <p:cNvPr id="12" name="Text Placeholder 5">
            <a:extLst>
              <a:ext uri="{FF2B5EF4-FFF2-40B4-BE49-F238E27FC236}">
                <a16:creationId xmlns:a16="http://schemas.microsoft.com/office/drawing/2014/main" id="{3C1EA204-DF54-AF4A-D6E5-819C04838068}"/>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运动员作为体育领袖</a:t>
            </a:r>
          </a:p>
        </p:txBody>
      </p:sp>
      <p:sp>
        <p:nvSpPr>
          <p:cNvPr id="13" name="Text Placeholder 10">
            <a:extLst>
              <a:ext uri="{FF2B5EF4-FFF2-40B4-BE49-F238E27FC236}">
                <a16:creationId xmlns:a16="http://schemas.microsoft.com/office/drawing/2014/main" id="{75C62040-3198-5342-5C33-2ADEBEB29EBB}"/>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担任体育助理</a:t>
            </a:r>
          </a:p>
        </p:txBody>
      </p:sp>
      <p:grpSp>
        <p:nvGrpSpPr>
          <p:cNvPr id="5" name="Group 4">
            <a:extLst>
              <a:ext uri="{FF2B5EF4-FFF2-40B4-BE49-F238E27FC236}">
                <a16:creationId xmlns:a16="http://schemas.microsoft.com/office/drawing/2014/main" id="{CA4FDCCE-2437-EA57-5D2B-CF725BB2BC7B}"/>
              </a:ext>
            </a:extLst>
          </p:cNvPr>
          <p:cNvGrpSpPr/>
          <p:nvPr/>
        </p:nvGrpSpPr>
        <p:grpSpPr>
          <a:xfrm>
            <a:off x="11140096" y="5798774"/>
            <a:ext cx="773917" cy="773917"/>
            <a:chOff x="11140096" y="5798774"/>
            <a:chExt cx="773917" cy="773917"/>
          </a:xfrm>
        </p:grpSpPr>
        <p:sp>
          <p:nvSpPr>
            <p:cNvPr id="6" name="Oval 5">
              <a:extLst>
                <a:ext uri="{FF2B5EF4-FFF2-40B4-BE49-F238E27FC236}">
                  <a16:creationId xmlns:a16="http://schemas.microsoft.com/office/drawing/2014/main" id="{6A5C28F1-C42D-A9CC-BA9C-B7047F078D9E}"/>
                </a:ext>
              </a:extLst>
            </p:cNvPr>
            <p:cNvSpPr/>
            <p:nvPr/>
          </p:nvSpPr>
          <p:spPr>
            <a:xfrm>
              <a:off x="11140096" y="5798774"/>
              <a:ext cx="773917" cy="773917"/>
            </a:xfrm>
            <a:prstGeom prst="ellipse">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E4EB9EA-1B6A-91A7-C8F8-83828A7803F5}"/>
                </a:ext>
              </a:extLst>
            </p:cNvPr>
            <p:cNvSpPr txBox="1"/>
            <p:nvPr/>
          </p:nvSpPr>
          <p:spPr>
            <a:xfrm>
              <a:off x="11297073" y="5815708"/>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4</a:t>
              </a:r>
            </a:p>
          </p:txBody>
        </p:sp>
      </p:grpSp>
      <p:sp>
        <p:nvSpPr>
          <p:cNvPr id="10" name="TextBox 9">
            <a:extLst>
              <a:ext uri="{FF2B5EF4-FFF2-40B4-BE49-F238E27FC236}">
                <a16:creationId xmlns:a16="http://schemas.microsoft.com/office/drawing/2014/main" id="{0EB410E7-E8B7-95E6-E7F5-A2FA0E754442}"/>
              </a:ext>
            </a:extLst>
          </p:cNvPr>
          <p:cNvSpPr txBox="1"/>
          <p:nvPr/>
        </p:nvSpPr>
        <p:spPr>
          <a:xfrm>
            <a:off x="5885181" y="2413337"/>
            <a:ext cx="4249419" cy="461665"/>
          </a:xfrm>
          <a:prstGeom prst="rect">
            <a:avLst/>
          </a:prstGeom>
          <a:noFill/>
        </p:spPr>
        <p:txBody>
          <a:bodyPr wrap="square" rtlCol="0">
            <a:spAutoFit/>
          </a:bodyPr>
          <a:lstStyle/>
          <a:p>
            <a:r>
              <a:rPr lang="zh-CN" sz="2400" b="1" dirty="0">
                <a:solidFill>
                  <a:srgbClr val="C4161C"/>
                </a:solidFill>
                <a:latin typeface="Ubuntu" panose="020B0504030602030204" pitchFamily="34" charset="0"/>
              </a:rPr>
              <a:t>成为强有力的领导者</a:t>
            </a:r>
          </a:p>
        </p:txBody>
      </p:sp>
    </p:spTree>
    <p:extLst>
      <p:ext uri="{BB962C8B-B14F-4D97-AF65-F5344CB8AC3E}">
        <p14:creationId xmlns:p14="http://schemas.microsoft.com/office/powerpoint/2010/main" val="25493478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F884838-5ABB-505B-E7A4-B2C3E210FBB8}"/>
              </a:ext>
            </a:extLst>
          </p:cNvPr>
          <p:cNvSpPr txBox="1"/>
          <p:nvPr/>
        </p:nvSpPr>
        <p:spPr>
          <a:xfrm>
            <a:off x="1001304" y="2644170"/>
            <a:ext cx="3773896" cy="1077218"/>
          </a:xfrm>
          <a:prstGeom prst="rect">
            <a:avLst/>
          </a:prstGeom>
          <a:noFill/>
        </p:spPr>
        <p:txBody>
          <a:bodyPr wrap="square" rtlCol="0">
            <a:spAutoFit/>
          </a:bodyPr>
          <a:lstStyle/>
          <a:p>
            <a:r>
              <a:rPr lang="zh-CN" sz="3200" b="1" dirty="0">
                <a:solidFill>
                  <a:srgbClr val="013B82"/>
                </a:solidFill>
                <a:latin typeface="Ubuntu"/>
              </a:rPr>
              <a:t>运动助理的素质</a:t>
            </a:r>
            <a:endParaRPr lang="en-US" sz="3200" dirty="0">
              <a:solidFill>
                <a:srgbClr val="013B82"/>
              </a:solidFill>
              <a:latin typeface="Ubuntu"/>
            </a:endParaRPr>
          </a:p>
        </p:txBody>
      </p:sp>
      <p:sp>
        <p:nvSpPr>
          <p:cNvPr id="9" name="TextBox 8">
            <a:extLst>
              <a:ext uri="{FF2B5EF4-FFF2-40B4-BE49-F238E27FC236}">
                <a16:creationId xmlns:a16="http://schemas.microsoft.com/office/drawing/2014/main" id="{9B66DFB8-03D6-554D-A2BF-4BEC7DDC2BBC}"/>
              </a:ext>
            </a:extLst>
          </p:cNvPr>
          <p:cNvSpPr txBox="1"/>
          <p:nvPr/>
        </p:nvSpPr>
        <p:spPr>
          <a:xfrm>
            <a:off x="5885181" y="3003604"/>
            <a:ext cx="5595076" cy="2092881"/>
          </a:xfrm>
          <a:prstGeom prst="rect">
            <a:avLst/>
          </a:prstGeom>
          <a:noFill/>
        </p:spPr>
        <p:txBody>
          <a:bodyPr wrap="square" rtlCol="0">
            <a:spAutoFit/>
          </a:bodyPr>
          <a:lstStyle/>
          <a:p>
            <a:pPr marL="449262" indent="-342900">
              <a:spcAft>
                <a:spcPts val="1200"/>
              </a:spcAft>
              <a:buBlip>
                <a:blip r:embed="rId2"/>
              </a:buBlip>
            </a:pPr>
            <a:r>
              <a:rPr lang="zh-CN" sz="2000" i="0" u="none" strike="noStrike" cap="none" dirty="0">
                <a:solidFill>
                  <a:schemeClr val="tx1">
                    <a:lumMod val="65000"/>
                    <a:lumOff val="35000"/>
                  </a:schemeClr>
                </a:solidFill>
                <a:latin typeface="Ubuntu" panose="020B0504030602030204" pitchFamily="34" charset="0"/>
                <a:ea typeface="Ubuntu"/>
                <a:cs typeface="Ubuntu"/>
                <a:sym typeface="Ubuntu"/>
              </a:rPr>
              <a:t>你现在是教练团队的一员。</a:t>
            </a:r>
          </a:p>
          <a:p>
            <a:pPr marL="449262" indent="-342900">
              <a:spcAft>
                <a:spcPts val="1200"/>
              </a:spcAft>
              <a:buBlip>
                <a:blip r:embed="rId2"/>
              </a:buBlip>
            </a:pPr>
            <a:r>
              <a:rPr lang="zh-CN" sz="2000" i="0" u="none" strike="noStrike" cap="none" dirty="0">
                <a:solidFill>
                  <a:schemeClr val="tx1">
                    <a:lumMod val="65000"/>
                    <a:lumOff val="35000"/>
                  </a:schemeClr>
                </a:solidFill>
                <a:latin typeface="Ubuntu" panose="020B0504030602030204" pitchFamily="34" charset="0"/>
                <a:ea typeface="Ubuntu"/>
                <a:cs typeface="Ubuntu"/>
                <a:sym typeface="Ubuntu"/>
              </a:rPr>
              <a:t>与您的教练队友合作。</a:t>
            </a:r>
          </a:p>
          <a:p>
            <a:pPr marL="449262" indent="-342900">
              <a:spcAft>
                <a:spcPts val="1200"/>
              </a:spcAft>
              <a:buBlip>
                <a:blip r:embed="rId2"/>
              </a:buBlip>
            </a:pPr>
            <a:r>
              <a:rPr lang="zh-CN" sz="2000" i="0" u="none" strike="noStrike" cap="none" dirty="0">
                <a:solidFill>
                  <a:schemeClr val="tx1">
                    <a:lumMod val="65000"/>
                    <a:lumOff val="35000"/>
                  </a:schemeClr>
                </a:solidFill>
                <a:latin typeface="Ubuntu" panose="020B0504030602030204" pitchFamily="34" charset="0"/>
                <a:ea typeface="Ubuntu"/>
                <a:cs typeface="Ubuntu"/>
                <a:sym typeface="Ubuntu"/>
              </a:rPr>
              <a:t>支持你的队友。</a:t>
            </a:r>
          </a:p>
          <a:p>
            <a:pPr marL="449262" indent="-342900">
              <a:spcAft>
                <a:spcPts val="1200"/>
              </a:spcAft>
              <a:buBlip>
                <a:blip r:embed="rId2"/>
              </a:buBlip>
            </a:pPr>
            <a:r>
              <a:rPr lang="zh-CN" sz="2000" i="0" u="none" strike="noStrike" cap="none" dirty="0">
                <a:solidFill>
                  <a:schemeClr val="tx1">
                    <a:lumMod val="65000"/>
                    <a:lumOff val="35000"/>
                  </a:schemeClr>
                </a:solidFill>
                <a:latin typeface="Ubuntu" panose="020B0504030602030204" pitchFamily="34" charset="0"/>
                <a:ea typeface="Ubuntu"/>
                <a:cs typeface="Ubuntu"/>
                <a:sym typeface="Ubuntu"/>
              </a:rPr>
              <a:t>优先考虑团队目标。</a:t>
            </a:r>
          </a:p>
        </p:txBody>
      </p:sp>
      <p:sp>
        <p:nvSpPr>
          <p:cNvPr id="12" name="Text Placeholder 5">
            <a:extLst>
              <a:ext uri="{FF2B5EF4-FFF2-40B4-BE49-F238E27FC236}">
                <a16:creationId xmlns:a16="http://schemas.microsoft.com/office/drawing/2014/main" id="{3C1EA204-DF54-AF4A-D6E5-819C04838068}"/>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运动员作为体育领袖</a:t>
            </a:r>
          </a:p>
        </p:txBody>
      </p:sp>
      <p:sp>
        <p:nvSpPr>
          <p:cNvPr id="13" name="Text Placeholder 10">
            <a:extLst>
              <a:ext uri="{FF2B5EF4-FFF2-40B4-BE49-F238E27FC236}">
                <a16:creationId xmlns:a16="http://schemas.microsoft.com/office/drawing/2014/main" id="{75C62040-3198-5342-5C33-2ADEBEB29EBB}"/>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担任体育助理</a:t>
            </a:r>
          </a:p>
        </p:txBody>
      </p:sp>
      <p:grpSp>
        <p:nvGrpSpPr>
          <p:cNvPr id="5" name="Group 4">
            <a:extLst>
              <a:ext uri="{FF2B5EF4-FFF2-40B4-BE49-F238E27FC236}">
                <a16:creationId xmlns:a16="http://schemas.microsoft.com/office/drawing/2014/main" id="{CA4FDCCE-2437-EA57-5D2B-CF725BB2BC7B}"/>
              </a:ext>
            </a:extLst>
          </p:cNvPr>
          <p:cNvGrpSpPr/>
          <p:nvPr/>
        </p:nvGrpSpPr>
        <p:grpSpPr>
          <a:xfrm>
            <a:off x="11140096" y="5798774"/>
            <a:ext cx="773917" cy="773917"/>
            <a:chOff x="11140096" y="5798774"/>
            <a:chExt cx="773917" cy="773917"/>
          </a:xfrm>
        </p:grpSpPr>
        <p:sp>
          <p:nvSpPr>
            <p:cNvPr id="6" name="Oval 5">
              <a:extLst>
                <a:ext uri="{FF2B5EF4-FFF2-40B4-BE49-F238E27FC236}">
                  <a16:creationId xmlns:a16="http://schemas.microsoft.com/office/drawing/2014/main" id="{6A5C28F1-C42D-A9CC-BA9C-B7047F078D9E}"/>
                </a:ext>
              </a:extLst>
            </p:cNvPr>
            <p:cNvSpPr/>
            <p:nvPr/>
          </p:nvSpPr>
          <p:spPr>
            <a:xfrm>
              <a:off x="11140096" y="5798774"/>
              <a:ext cx="773917" cy="773917"/>
            </a:xfrm>
            <a:prstGeom prst="ellipse">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E4EB9EA-1B6A-91A7-C8F8-83828A7803F5}"/>
                </a:ext>
              </a:extLst>
            </p:cNvPr>
            <p:cNvSpPr txBox="1"/>
            <p:nvPr/>
          </p:nvSpPr>
          <p:spPr>
            <a:xfrm>
              <a:off x="11297073" y="5815708"/>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4</a:t>
              </a:r>
            </a:p>
          </p:txBody>
        </p:sp>
      </p:grpSp>
      <p:sp>
        <p:nvSpPr>
          <p:cNvPr id="10" name="TextBox 9">
            <a:extLst>
              <a:ext uri="{FF2B5EF4-FFF2-40B4-BE49-F238E27FC236}">
                <a16:creationId xmlns:a16="http://schemas.microsoft.com/office/drawing/2014/main" id="{0EB410E7-E8B7-95E6-E7F5-A2FA0E754442}"/>
              </a:ext>
            </a:extLst>
          </p:cNvPr>
          <p:cNvSpPr txBox="1"/>
          <p:nvPr/>
        </p:nvSpPr>
        <p:spPr>
          <a:xfrm>
            <a:off x="5885181" y="2413337"/>
            <a:ext cx="4249419" cy="461665"/>
          </a:xfrm>
          <a:prstGeom prst="rect">
            <a:avLst/>
          </a:prstGeom>
          <a:noFill/>
        </p:spPr>
        <p:txBody>
          <a:bodyPr wrap="square" rtlCol="0">
            <a:spAutoFit/>
          </a:bodyPr>
          <a:lstStyle/>
          <a:p>
            <a:r>
              <a:rPr lang="zh-CN" sz="2400" b="1" dirty="0">
                <a:solidFill>
                  <a:srgbClr val="C4161C"/>
                </a:solidFill>
                <a:latin typeface="Ubuntu" panose="020B0504030602030204" pitchFamily="34" charset="0"/>
              </a:rPr>
              <a:t>做一名好队友</a:t>
            </a:r>
          </a:p>
        </p:txBody>
      </p:sp>
    </p:spTree>
    <p:extLst>
      <p:ext uri="{BB962C8B-B14F-4D97-AF65-F5344CB8AC3E}">
        <p14:creationId xmlns:p14="http://schemas.microsoft.com/office/powerpoint/2010/main" val="17500812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F884838-5ABB-505B-E7A4-B2C3E210FBB8}"/>
              </a:ext>
            </a:extLst>
          </p:cNvPr>
          <p:cNvSpPr txBox="1"/>
          <p:nvPr/>
        </p:nvSpPr>
        <p:spPr>
          <a:xfrm>
            <a:off x="1001304" y="2644170"/>
            <a:ext cx="3773896" cy="1077218"/>
          </a:xfrm>
          <a:prstGeom prst="rect">
            <a:avLst/>
          </a:prstGeom>
          <a:noFill/>
        </p:spPr>
        <p:txBody>
          <a:bodyPr wrap="square" rtlCol="0">
            <a:spAutoFit/>
          </a:bodyPr>
          <a:lstStyle/>
          <a:p>
            <a:r>
              <a:rPr lang="zh-CN" sz="3200" b="1" dirty="0">
                <a:solidFill>
                  <a:srgbClr val="013B82"/>
                </a:solidFill>
                <a:latin typeface="Ubuntu"/>
              </a:rPr>
              <a:t>运动助理的素质</a:t>
            </a:r>
            <a:endParaRPr lang="en-US" sz="3200" dirty="0">
              <a:solidFill>
                <a:srgbClr val="013B82"/>
              </a:solidFill>
              <a:latin typeface="Ubuntu"/>
            </a:endParaRPr>
          </a:p>
        </p:txBody>
      </p:sp>
      <p:sp>
        <p:nvSpPr>
          <p:cNvPr id="9" name="TextBox 8">
            <a:extLst>
              <a:ext uri="{FF2B5EF4-FFF2-40B4-BE49-F238E27FC236}">
                <a16:creationId xmlns:a16="http://schemas.microsoft.com/office/drawing/2014/main" id="{9B66DFB8-03D6-554D-A2BF-4BEC7DDC2BBC}"/>
              </a:ext>
            </a:extLst>
          </p:cNvPr>
          <p:cNvSpPr txBox="1"/>
          <p:nvPr/>
        </p:nvSpPr>
        <p:spPr>
          <a:xfrm>
            <a:off x="5885180" y="3003604"/>
            <a:ext cx="5666739" cy="1323439"/>
          </a:xfrm>
          <a:prstGeom prst="rect">
            <a:avLst/>
          </a:prstGeom>
          <a:noFill/>
        </p:spPr>
        <p:txBody>
          <a:bodyPr wrap="square" rtlCol="0">
            <a:spAutoFit/>
          </a:bodyPr>
          <a:lstStyle/>
          <a:p>
            <a:pPr marL="449262" indent="-342900">
              <a:spcAft>
                <a:spcPts val="1200"/>
              </a:spcAft>
              <a:buBlip>
                <a:blip r:embed="rId2"/>
              </a:buBlip>
            </a:pPr>
            <a:r>
              <a:rPr lang="zh-CN" sz="2000" i="0" u="none" strike="noStrike" cap="none" dirty="0">
                <a:solidFill>
                  <a:schemeClr val="tx1">
                    <a:lumMod val="65000"/>
                    <a:lumOff val="35000"/>
                  </a:schemeClr>
                </a:solidFill>
                <a:latin typeface="Ubuntu" panose="020B0504030602030204" pitchFamily="34" charset="0"/>
                <a:ea typeface="Ubuntu"/>
                <a:cs typeface="Ubuntu"/>
                <a:sym typeface="Ubuntu"/>
              </a:rPr>
              <a:t>对每个人都要有礼貌和谦恭。</a:t>
            </a:r>
          </a:p>
          <a:p>
            <a:pPr marL="449262" indent="-342900">
              <a:spcAft>
                <a:spcPts val="1200"/>
              </a:spcAft>
              <a:buBlip>
                <a:blip r:embed="rId2"/>
              </a:buBlip>
            </a:pPr>
            <a:r>
              <a:rPr lang="zh-CN" sz="2000" i="0" u="none" strike="noStrike" cap="none" dirty="0">
                <a:solidFill>
                  <a:schemeClr val="tx1">
                    <a:lumMod val="65000"/>
                    <a:lumOff val="35000"/>
                  </a:schemeClr>
                </a:solidFill>
                <a:latin typeface="Ubuntu" panose="020B0504030602030204" pitchFamily="34" charset="0"/>
                <a:ea typeface="Ubuntu"/>
                <a:cs typeface="Ubuntu"/>
                <a:sym typeface="Ubuntu"/>
              </a:rPr>
              <a:t>培养良好的体育精神。</a:t>
            </a:r>
          </a:p>
          <a:p>
            <a:pPr marL="449262" indent="-342900">
              <a:spcAft>
                <a:spcPts val="1200"/>
              </a:spcAft>
              <a:buBlip>
                <a:blip r:embed="rId2"/>
              </a:buBlip>
            </a:pPr>
            <a:r>
              <a:rPr lang="zh-CN" sz="2000" i="0" u="none" strike="noStrike" cap="none" dirty="0">
                <a:solidFill>
                  <a:schemeClr val="tx1">
                    <a:lumMod val="65000"/>
                    <a:lumOff val="35000"/>
                  </a:schemeClr>
                </a:solidFill>
                <a:latin typeface="Ubuntu" panose="020B0504030602030204" pitchFamily="34" charset="0"/>
                <a:ea typeface="Ubuntu"/>
                <a:cs typeface="Ubuntu"/>
                <a:sym typeface="Ubuntu"/>
              </a:rPr>
              <a:t>始终保持观察、倾听和学习</a:t>
            </a:r>
            <a:r>
              <a:rPr lang="zh-CN" sz="2000" i="0" u="none" strike="noStrike" cap="none" dirty="0">
                <a:solidFill>
                  <a:schemeClr val="bg2">
                    <a:lumMod val="25000"/>
                  </a:schemeClr>
                </a:solidFill>
                <a:latin typeface="Ubuntu" panose="020B0504030602030204" pitchFamily="34" charset="0"/>
                <a:ea typeface="Ubuntu"/>
                <a:cs typeface="Ubuntu"/>
                <a:sym typeface="Ubuntu"/>
              </a:rPr>
              <a:t>。</a:t>
            </a:r>
          </a:p>
        </p:txBody>
      </p:sp>
      <p:sp>
        <p:nvSpPr>
          <p:cNvPr id="12" name="Text Placeholder 5">
            <a:extLst>
              <a:ext uri="{FF2B5EF4-FFF2-40B4-BE49-F238E27FC236}">
                <a16:creationId xmlns:a16="http://schemas.microsoft.com/office/drawing/2014/main" id="{3C1EA204-DF54-AF4A-D6E5-819C04838068}"/>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运动员作为体育领袖</a:t>
            </a:r>
          </a:p>
        </p:txBody>
      </p:sp>
      <p:sp>
        <p:nvSpPr>
          <p:cNvPr id="13" name="Text Placeholder 10">
            <a:extLst>
              <a:ext uri="{FF2B5EF4-FFF2-40B4-BE49-F238E27FC236}">
                <a16:creationId xmlns:a16="http://schemas.microsoft.com/office/drawing/2014/main" id="{75C62040-3198-5342-5C33-2ADEBEB29EBB}"/>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担任体育助理</a:t>
            </a:r>
          </a:p>
        </p:txBody>
      </p:sp>
      <p:grpSp>
        <p:nvGrpSpPr>
          <p:cNvPr id="5" name="Group 4">
            <a:extLst>
              <a:ext uri="{FF2B5EF4-FFF2-40B4-BE49-F238E27FC236}">
                <a16:creationId xmlns:a16="http://schemas.microsoft.com/office/drawing/2014/main" id="{CA4FDCCE-2437-EA57-5D2B-CF725BB2BC7B}"/>
              </a:ext>
            </a:extLst>
          </p:cNvPr>
          <p:cNvGrpSpPr/>
          <p:nvPr/>
        </p:nvGrpSpPr>
        <p:grpSpPr>
          <a:xfrm>
            <a:off x="11140096" y="5798774"/>
            <a:ext cx="773917" cy="773917"/>
            <a:chOff x="11140096" y="5798774"/>
            <a:chExt cx="773917" cy="773917"/>
          </a:xfrm>
        </p:grpSpPr>
        <p:sp>
          <p:nvSpPr>
            <p:cNvPr id="6" name="Oval 5">
              <a:extLst>
                <a:ext uri="{FF2B5EF4-FFF2-40B4-BE49-F238E27FC236}">
                  <a16:creationId xmlns:a16="http://schemas.microsoft.com/office/drawing/2014/main" id="{6A5C28F1-C42D-A9CC-BA9C-B7047F078D9E}"/>
                </a:ext>
              </a:extLst>
            </p:cNvPr>
            <p:cNvSpPr/>
            <p:nvPr/>
          </p:nvSpPr>
          <p:spPr>
            <a:xfrm>
              <a:off x="11140096" y="5798774"/>
              <a:ext cx="773917" cy="773917"/>
            </a:xfrm>
            <a:prstGeom prst="ellipse">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E4EB9EA-1B6A-91A7-C8F8-83828A7803F5}"/>
                </a:ext>
              </a:extLst>
            </p:cNvPr>
            <p:cNvSpPr txBox="1"/>
            <p:nvPr/>
          </p:nvSpPr>
          <p:spPr>
            <a:xfrm>
              <a:off x="11297073" y="5815708"/>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4</a:t>
              </a:r>
            </a:p>
          </p:txBody>
        </p:sp>
      </p:grpSp>
      <p:sp>
        <p:nvSpPr>
          <p:cNvPr id="10" name="TextBox 9">
            <a:extLst>
              <a:ext uri="{FF2B5EF4-FFF2-40B4-BE49-F238E27FC236}">
                <a16:creationId xmlns:a16="http://schemas.microsoft.com/office/drawing/2014/main" id="{0EB410E7-E8B7-95E6-E7F5-A2FA0E754442}"/>
              </a:ext>
            </a:extLst>
          </p:cNvPr>
          <p:cNvSpPr txBox="1"/>
          <p:nvPr/>
        </p:nvSpPr>
        <p:spPr>
          <a:xfrm>
            <a:off x="5885181" y="2413337"/>
            <a:ext cx="4249419" cy="461665"/>
          </a:xfrm>
          <a:prstGeom prst="rect">
            <a:avLst/>
          </a:prstGeom>
          <a:noFill/>
        </p:spPr>
        <p:txBody>
          <a:bodyPr wrap="square" rtlCol="0">
            <a:spAutoFit/>
          </a:bodyPr>
          <a:lstStyle/>
          <a:p>
            <a:r>
              <a:rPr lang="zh-CN" sz="2400" b="1" dirty="0">
                <a:solidFill>
                  <a:srgbClr val="C4161C"/>
                </a:solidFill>
                <a:latin typeface="Ubuntu" panose="020B0504030602030204" pitchFamily="34" charset="0"/>
              </a:rPr>
              <a:t>保持积极心态</a:t>
            </a:r>
          </a:p>
        </p:txBody>
      </p:sp>
    </p:spTree>
    <p:extLst>
      <p:ext uri="{BB962C8B-B14F-4D97-AF65-F5344CB8AC3E}">
        <p14:creationId xmlns:p14="http://schemas.microsoft.com/office/powerpoint/2010/main" val="27085430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5">
            <a:extLst>
              <a:ext uri="{FF2B5EF4-FFF2-40B4-BE49-F238E27FC236}">
                <a16:creationId xmlns:a16="http://schemas.microsoft.com/office/drawing/2014/main" id="{FB4DBFAF-DA82-1F7F-94CD-3A5282DBAC9D}"/>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运动员作为体育领袖</a:t>
            </a:r>
          </a:p>
        </p:txBody>
      </p:sp>
      <p:sp>
        <p:nvSpPr>
          <p:cNvPr id="13" name="Text Placeholder 10">
            <a:extLst>
              <a:ext uri="{FF2B5EF4-FFF2-40B4-BE49-F238E27FC236}">
                <a16:creationId xmlns:a16="http://schemas.microsoft.com/office/drawing/2014/main" id="{0D7DF90A-500F-2F68-C5E8-3F35FC82BF96}"/>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与智障运动员合作</a:t>
            </a:r>
          </a:p>
        </p:txBody>
      </p:sp>
      <p:sp>
        <p:nvSpPr>
          <p:cNvPr id="14" name="TextBox 13">
            <a:extLst>
              <a:ext uri="{FF2B5EF4-FFF2-40B4-BE49-F238E27FC236}">
                <a16:creationId xmlns:a16="http://schemas.microsoft.com/office/drawing/2014/main" id="{72165EE1-901F-1E67-0AAF-4A46B2F4BD7E}"/>
              </a:ext>
            </a:extLst>
          </p:cNvPr>
          <p:cNvSpPr txBox="1"/>
          <p:nvPr/>
        </p:nvSpPr>
        <p:spPr>
          <a:xfrm>
            <a:off x="4864504" y="1845809"/>
            <a:ext cx="5969726" cy="1200329"/>
          </a:xfrm>
          <a:prstGeom prst="rect">
            <a:avLst/>
          </a:prstGeom>
          <a:noFill/>
        </p:spPr>
        <p:txBody>
          <a:bodyPr wrap="square" rtlCol="0">
            <a:spAutoFit/>
          </a:bodyPr>
          <a:lstStyle/>
          <a:p>
            <a:r>
              <a:rPr lang="zh-CN" sz="3600" b="1" dirty="0">
                <a:solidFill>
                  <a:srgbClr val="013B82"/>
                </a:solidFill>
                <a:latin typeface="Ubuntu"/>
              </a:rPr>
              <a:t>安全是每个人的责任</a:t>
            </a:r>
            <a:endParaRPr lang="en-US" sz="3600" dirty="0">
              <a:solidFill>
                <a:srgbClr val="013B82"/>
              </a:solidFill>
              <a:latin typeface="Ubuntu"/>
            </a:endParaRPr>
          </a:p>
        </p:txBody>
      </p:sp>
      <p:sp>
        <p:nvSpPr>
          <p:cNvPr id="15" name="TextBox 14">
            <a:extLst>
              <a:ext uri="{FF2B5EF4-FFF2-40B4-BE49-F238E27FC236}">
                <a16:creationId xmlns:a16="http://schemas.microsoft.com/office/drawing/2014/main" id="{E7F45798-EA33-43BD-1FAE-4923598E5F89}"/>
              </a:ext>
            </a:extLst>
          </p:cNvPr>
          <p:cNvSpPr txBox="1"/>
          <p:nvPr/>
        </p:nvSpPr>
        <p:spPr>
          <a:xfrm>
            <a:off x="4775200" y="3105236"/>
            <a:ext cx="6148334" cy="2891112"/>
          </a:xfrm>
          <a:prstGeom prst="rect">
            <a:avLst/>
          </a:prstGeom>
          <a:noFill/>
        </p:spPr>
        <p:txBody>
          <a:bodyPr wrap="square" rtlCol="0">
            <a:spAutoFit/>
          </a:bodyPr>
          <a:lstStyle/>
          <a:p>
            <a:pPr marL="430212" indent="-342900">
              <a:lnSpc>
                <a:spcPct val="110000"/>
              </a:lnSpc>
              <a:spcAft>
                <a:spcPts val="1200"/>
              </a:spcAft>
              <a:buBlip>
                <a:blip r:embed="rId2"/>
              </a:buBlip>
            </a:pPr>
            <a:r>
              <a:rPr lang="zh-CN" sz="2000" dirty="0">
                <a:solidFill>
                  <a:schemeClr val="tx1">
                    <a:lumMod val="65000"/>
                    <a:lumOff val="35000"/>
                  </a:schemeClr>
                </a:solidFill>
                <a:latin typeface="Ubuntu" panose="020B0504030602030204" pitchFamily="34" charset="0"/>
                <a:ea typeface="Calibri"/>
                <a:cs typeface="Calibri"/>
                <a:sym typeface="Calibri"/>
              </a:rPr>
              <a:t>在紧急情况发生前立即向教练报告场地/球场危险</a:t>
            </a:r>
          </a:p>
          <a:p>
            <a:pPr marL="430212" indent="-342900">
              <a:lnSpc>
                <a:spcPct val="110000"/>
              </a:lnSpc>
              <a:spcAft>
                <a:spcPts val="1200"/>
              </a:spcAft>
              <a:buBlip>
                <a:blip r:embed="rId2"/>
              </a:buBlip>
            </a:pPr>
            <a:r>
              <a:rPr lang="zh-CN" sz="2000" dirty="0">
                <a:solidFill>
                  <a:schemeClr val="tx1">
                    <a:lumMod val="65000"/>
                    <a:lumOff val="35000"/>
                  </a:schemeClr>
                </a:solidFill>
                <a:latin typeface="Ubuntu" panose="020B0504030602030204" pitchFamily="34" charset="0"/>
                <a:ea typeface="Calibri"/>
                <a:cs typeface="Calibri"/>
                <a:sym typeface="Calibri"/>
              </a:rPr>
              <a:t>知道紧急情况下该去哪里</a:t>
            </a:r>
          </a:p>
          <a:p>
            <a:pPr marL="430212" indent="-342900">
              <a:lnSpc>
                <a:spcPct val="110000"/>
              </a:lnSpc>
              <a:spcAft>
                <a:spcPts val="1200"/>
              </a:spcAft>
              <a:buBlip>
                <a:blip r:embed="rId2"/>
              </a:buBlip>
            </a:pPr>
            <a:r>
              <a:rPr lang="zh-CN" sz="2000" dirty="0">
                <a:solidFill>
                  <a:schemeClr val="tx1">
                    <a:lumMod val="65000"/>
                    <a:lumOff val="35000"/>
                  </a:schemeClr>
                </a:solidFill>
                <a:latin typeface="Ubuntu" panose="020B0504030602030204" pitchFamily="34" charset="0"/>
                <a:ea typeface="Calibri"/>
                <a:cs typeface="Calibri"/>
                <a:sym typeface="Calibri"/>
              </a:rPr>
              <a:t>如果有人受伤或出现紧急情况，知道你的职责是什么</a:t>
            </a:r>
          </a:p>
          <a:p>
            <a:pPr marL="430212" indent="-342900">
              <a:lnSpc>
                <a:spcPct val="110000"/>
              </a:lnSpc>
              <a:spcAft>
                <a:spcPts val="1200"/>
              </a:spcAft>
              <a:buBlip>
                <a:blip r:embed="rId2"/>
              </a:buBlip>
            </a:pPr>
            <a:r>
              <a:rPr lang="zh-CN" sz="2000" dirty="0">
                <a:solidFill>
                  <a:schemeClr val="tx1">
                    <a:lumMod val="65000"/>
                    <a:lumOff val="35000"/>
                  </a:schemeClr>
                </a:solidFill>
                <a:latin typeface="Ubuntu" panose="020B0504030602030204" pitchFamily="34" charset="0"/>
                <a:ea typeface="Calibri"/>
                <a:cs typeface="Calibri"/>
                <a:sym typeface="Calibri"/>
              </a:rPr>
              <a:t>知道急救箱在哪里以及如何找到医护人员</a:t>
            </a:r>
          </a:p>
        </p:txBody>
      </p:sp>
      <p:pic>
        <p:nvPicPr>
          <p:cNvPr id="17" name="Graphic 16">
            <a:extLst>
              <a:ext uri="{FF2B5EF4-FFF2-40B4-BE49-F238E27FC236}">
                <a16:creationId xmlns:a16="http://schemas.microsoft.com/office/drawing/2014/main" id="{08DACC13-2013-7340-EBFB-40A8FCDDD87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58215" y="2241262"/>
            <a:ext cx="3644192" cy="3519604"/>
          </a:xfrm>
          <a:prstGeom prst="rect">
            <a:avLst/>
          </a:prstGeom>
        </p:spPr>
      </p:pic>
      <p:grpSp>
        <p:nvGrpSpPr>
          <p:cNvPr id="21" name="Group 20">
            <a:extLst>
              <a:ext uri="{FF2B5EF4-FFF2-40B4-BE49-F238E27FC236}">
                <a16:creationId xmlns:a16="http://schemas.microsoft.com/office/drawing/2014/main" id="{AD5B3CD6-2C90-91A3-8A5B-BF76EA7EF746}"/>
              </a:ext>
            </a:extLst>
          </p:cNvPr>
          <p:cNvGrpSpPr/>
          <p:nvPr/>
        </p:nvGrpSpPr>
        <p:grpSpPr>
          <a:xfrm>
            <a:off x="11140096" y="5798774"/>
            <a:ext cx="773917" cy="773917"/>
            <a:chOff x="11140096" y="5798774"/>
            <a:chExt cx="773917" cy="773917"/>
          </a:xfrm>
        </p:grpSpPr>
        <p:sp>
          <p:nvSpPr>
            <p:cNvPr id="22" name="Oval 21">
              <a:extLst>
                <a:ext uri="{FF2B5EF4-FFF2-40B4-BE49-F238E27FC236}">
                  <a16:creationId xmlns:a16="http://schemas.microsoft.com/office/drawing/2014/main" id="{9C17FFE3-52A0-400B-B1FE-ED97605D6D3B}"/>
                </a:ext>
              </a:extLst>
            </p:cNvPr>
            <p:cNvSpPr/>
            <p:nvPr/>
          </p:nvSpPr>
          <p:spPr>
            <a:xfrm>
              <a:off x="11140096" y="5798774"/>
              <a:ext cx="773917" cy="773917"/>
            </a:xfrm>
            <a:prstGeom prst="ellipse">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42061EBB-E43B-0A3C-1ACD-DE4C2EDBB7F7}"/>
                </a:ext>
              </a:extLst>
            </p:cNvPr>
            <p:cNvSpPr txBox="1"/>
            <p:nvPr/>
          </p:nvSpPr>
          <p:spPr>
            <a:xfrm>
              <a:off x="11297073" y="5815708"/>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4</a:t>
              </a:r>
            </a:p>
          </p:txBody>
        </p:sp>
      </p:grpSp>
    </p:spTree>
    <p:extLst>
      <p:ext uri="{BB962C8B-B14F-4D97-AF65-F5344CB8AC3E}">
        <p14:creationId xmlns:p14="http://schemas.microsoft.com/office/powerpoint/2010/main" val="1991619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500E9BEF-BC2F-1070-4F9E-3BCCF105FACD}"/>
              </a:ext>
            </a:extLst>
          </p:cNvPr>
          <p:cNvSpPr/>
          <p:nvPr/>
        </p:nvSpPr>
        <p:spPr>
          <a:xfrm>
            <a:off x="806684" y="4381500"/>
            <a:ext cx="6178316" cy="709841"/>
          </a:xfrm>
          <a:prstGeom prst="roundRect">
            <a:avLst>
              <a:gd name="adj" fmla="val 50000"/>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44E2A6CC-6F62-253A-471C-2C43C9F112FB}"/>
              </a:ext>
            </a:extLst>
          </p:cNvPr>
          <p:cNvGrpSpPr/>
          <p:nvPr/>
        </p:nvGrpSpPr>
        <p:grpSpPr>
          <a:xfrm>
            <a:off x="304800" y="4231553"/>
            <a:ext cx="1437421" cy="1003769"/>
            <a:chOff x="1019009" y="3028136"/>
            <a:chExt cx="859695" cy="600336"/>
          </a:xfrm>
        </p:grpSpPr>
        <p:sp>
          <p:nvSpPr>
            <p:cNvPr id="10" name="Oval 9">
              <a:extLst>
                <a:ext uri="{FF2B5EF4-FFF2-40B4-BE49-F238E27FC236}">
                  <a16:creationId xmlns:a16="http://schemas.microsoft.com/office/drawing/2014/main" id="{12874D13-E61D-1E3A-CED0-2211D587BC8F}"/>
                </a:ext>
              </a:extLst>
            </p:cNvPr>
            <p:cNvSpPr/>
            <p:nvPr/>
          </p:nvSpPr>
          <p:spPr>
            <a:xfrm>
              <a:off x="1019009" y="3028136"/>
              <a:ext cx="600336" cy="600336"/>
            </a:xfrm>
            <a:prstGeom prst="ellipse">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BF24A89-EDEF-A7AD-901D-B2E1DC303208}"/>
                </a:ext>
              </a:extLst>
            </p:cNvPr>
            <p:cNvSpPr txBox="1"/>
            <p:nvPr/>
          </p:nvSpPr>
          <p:spPr>
            <a:xfrm>
              <a:off x="1174368" y="3079802"/>
              <a:ext cx="704336" cy="497004"/>
            </a:xfrm>
            <a:prstGeom prst="rect">
              <a:avLst/>
            </a:prstGeom>
            <a:noFill/>
          </p:spPr>
          <p:txBody>
            <a:bodyPr wrap="square" rtlCol="0">
              <a:spAutoFit/>
            </a:bodyPr>
            <a:lstStyle/>
            <a:p>
              <a:pPr defTabSz="457200"/>
              <a:r>
                <a:rPr lang="zh-CN" sz="4800" b="1" dirty="0">
                  <a:solidFill>
                    <a:schemeClr val="bg1"/>
                  </a:solidFill>
                  <a:latin typeface="GT Walsheim Pro Condensed Black" panose="00000906000000000000" pitchFamily="2" charset="0"/>
                </a:rPr>
                <a:t>5</a:t>
              </a:r>
            </a:p>
          </p:txBody>
        </p:sp>
      </p:grpSp>
      <p:sp>
        <p:nvSpPr>
          <p:cNvPr id="5" name="Text Placeholder 4">
            <a:extLst>
              <a:ext uri="{FF2B5EF4-FFF2-40B4-BE49-F238E27FC236}">
                <a16:creationId xmlns:a16="http://schemas.microsoft.com/office/drawing/2014/main" id="{E54B2DA7-4C4D-D149-7D97-AE5EAD206828}"/>
              </a:ext>
            </a:extLst>
          </p:cNvPr>
          <p:cNvSpPr>
            <a:spLocks noGrp="1"/>
          </p:cNvSpPr>
          <p:nvPr>
            <p:ph type="body" sz="quarter" idx="10"/>
          </p:nvPr>
        </p:nvSpPr>
        <p:spPr>
          <a:xfrm>
            <a:off x="1376801" y="4442487"/>
            <a:ext cx="5485931" cy="1452828"/>
          </a:xfrm>
        </p:spPr>
        <p:txBody>
          <a:bodyPr>
            <a:normAutofit/>
          </a:bodyPr>
          <a:lstStyle/>
          <a:p>
            <a:pPr>
              <a:spcBef>
                <a:spcPts val="0"/>
              </a:spcBef>
              <a:spcAft>
                <a:spcPts val="600"/>
              </a:spcAft>
            </a:pPr>
            <a:r>
              <a:rPr lang="zh-CN" dirty="0">
                <a:latin typeface="GT Walsheim Pro Condensed Black" panose="00000906000000000000" pitchFamily="2" charset="0"/>
              </a:rPr>
              <a:t>推杆训练</a:t>
            </a:r>
          </a:p>
          <a:p>
            <a:pPr>
              <a:spcBef>
                <a:spcPts val="0"/>
              </a:spcBef>
              <a:spcAft>
                <a:spcPts val="600"/>
              </a:spcAft>
            </a:pPr>
            <a:r>
              <a:rPr lang="zh-CN" dirty="0">
                <a:solidFill>
                  <a:srgbClr val="013B82"/>
                </a:solidFill>
                <a:latin typeface="GT Walsheim Pro Condensed Black" panose="00000906000000000000" pitchFamily="2" charset="0"/>
              </a:rPr>
              <a:t>付诸实践</a:t>
            </a:r>
          </a:p>
        </p:txBody>
      </p:sp>
      <p:pic>
        <p:nvPicPr>
          <p:cNvPr id="2" name="Picture 1">
            <a:extLst>
              <a:ext uri="{FF2B5EF4-FFF2-40B4-BE49-F238E27FC236}">
                <a16:creationId xmlns:a16="http://schemas.microsoft.com/office/drawing/2014/main" id="{7C9257E0-BFCC-E43B-21EC-2CD748404131}"/>
              </a:ext>
            </a:extLst>
          </p:cNvPr>
          <p:cNvPicPr>
            <a:picLocks noChangeAspect="1"/>
          </p:cNvPicPr>
          <p:nvPr/>
        </p:nvPicPr>
        <p:blipFill>
          <a:blip r:embed="rId2">
            <a:extLst>
              <a:ext uri="{28A0092B-C50C-407E-A947-70E740481C1C}">
                <a14:useLocalDpi xmlns:a14="http://schemas.microsoft.com/office/drawing/2010/main" val="0"/>
              </a:ext>
            </a:extLst>
          </a:blip>
          <a:srcRect l="86" r="86"/>
          <a:stretch/>
        </p:blipFill>
        <p:spPr>
          <a:xfrm>
            <a:off x="1308568" y="988812"/>
            <a:ext cx="5082065" cy="3393416"/>
          </a:xfrm>
          <a:prstGeom prst="rect">
            <a:avLst/>
          </a:prstGeom>
          <a:ln w="57150">
            <a:solidFill>
              <a:srgbClr val="013B82"/>
            </a:solidFill>
          </a:ln>
        </p:spPr>
      </p:pic>
    </p:spTree>
    <p:extLst>
      <p:ext uri="{BB962C8B-B14F-4D97-AF65-F5344CB8AC3E}">
        <p14:creationId xmlns:p14="http://schemas.microsoft.com/office/powerpoint/2010/main" val="1277702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5">
            <a:extLst>
              <a:ext uri="{FF2B5EF4-FFF2-40B4-BE49-F238E27FC236}">
                <a16:creationId xmlns:a16="http://schemas.microsoft.com/office/drawing/2014/main" id="{528F8032-E614-E69B-B60D-3EEEC0084193}"/>
              </a:ext>
            </a:extLst>
          </p:cNvPr>
          <p:cNvSpPr/>
          <p:nvPr/>
        </p:nvSpPr>
        <p:spPr>
          <a:xfrm rot="810587">
            <a:off x="-3203958" y="588417"/>
            <a:ext cx="8541518" cy="7004961"/>
          </a:xfrm>
          <a:custGeom>
            <a:avLst/>
            <a:gdLst>
              <a:gd name="connsiteX0" fmla="*/ 0 w 6996849"/>
              <a:gd name="connsiteY0" fmla="*/ 0 h 6996849"/>
              <a:gd name="connsiteX1" fmla="*/ 6996849 w 6996849"/>
              <a:gd name="connsiteY1" fmla="*/ 0 h 6996849"/>
              <a:gd name="connsiteX2" fmla="*/ 6996849 w 6996849"/>
              <a:gd name="connsiteY2" fmla="*/ 6996849 h 6996849"/>
              <a:gd name="connsiteX3" fmla="*/ 0 w 6996849"/>
              <a:gd name="connsiteY3" fmla="*/ 6996849 h 6996849"/>
              <a:gd name="connsiteX4" fmla="*/ 0 w 6996849"/>
              <a:gd name="connsiteY4" fmla="*/ 0 h 6996849"/>
              <a:gd name="connsiteX0" fmla="*/ 0 w 7000106"/>
              <a:gd name="connsiteY0" fmla="*/ 0 h 6996849"/>
              <a:gd name="connsiteX1" fmla="*/ 6996849 w 7000106"/>
              <a:gd name="connsiteY1" fmla="*/ 0 h 6996849"/>
              <a:gd name="connsiteX2" fmla="*/ 7000106 w 7000106"/>
              <a:gd name="connsiteY2" fmla="*/ 4982390 h 6996849"/>
              <a:gd name="connsiteX3" fmla="*/ 0 w 7000106"/>
              <a:gd name="connsiteY3" fmla="*/ 6996849 h 6996849"/>
              <a:gd name="connsiteX4" fmla="*/ 0 w 7000106"/>
              <a:gd name="connsiteY4" fmla="*/ 0 h 6996849"/>
              <a:gd name="connsiteX0" fmla="*/ 17633 w 7017739"/>
              <a:gd name="connsiteY0" fmla="*/ 0 h 5621604"/>
              <a:gd name="connsiteX1" fmla="*/ 7014482 w 7017739"/>
              <a:gd name="connsiteY1" fmla="*/ 0 h 5621604"/>
              <a:gd name="connsiteX2" fmla="*/ 7017739 w 7017739"/>
              <a:gd name="connsiteY2" fmla="*/ 4982390 h 5621604"/>
              <a:gd name="connsiteX3" fmla="*/ 0 w 7017739"/>
              <a:gd name="connsiteY3" fmla="*/ 5621604 h 5621604"/>
              <a:gd name="connsiteX4" fmla="*/ 17633 w 7017739"/>
              <a:gd name="connsiteY4" fmla="*/ 0 h 5621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7739" h="5621604">
                <a:moveTo>
                  <a:pt x="17633" y="0"/>
                </a:moveTo>
                <a:lnTo>
                  <a:pt x="7014482" y="0"/>
                </a:lnTo>
                <a:cubicBezTo>
                  <a:pt x="7015568" y="1660797"/>
                  <a:pt x="7016653" y="3321593"/>
                  <a:pt x="7017739" y="4982390"/>
                </a:cubicBezTo>
                <a:lnTo>
                  <a:pt x="0" y="5621604"/>
                </a:lnTo>
                <a:cubicBezTo>
                  <a:pt x="5878" y="3747736"/>
                  <a:pt x="11755" y="1873868"/>
                  <a:pt x="17633" y="0"/>
                </a:cubicBezTo>
                <a:close/>
              </a:path>
            </a:pathLst>
          </a:custGeom>
          <a:solidFill>
            <a:srgbClr val="C416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2841"/>
              </a:solidFill>
            </a:endParaRPr>
          </a:p>
        </p:txBody>
      </p:sp>
      <p:pic>
        <p:nvPicPr>
          <p:cNvPr id="2" name="Graphic 1" descr="Raised hand with solid fill">
            <a:extLst>
              <a:ext uri="{FF2B5EF4-FFF2-40B4-BE49-F238E27FC236}">
                <a16:creationId xmlns:a16="http://schemas.microsoft.com/office/drawing/2014/main" id="{B001B37C-A09E-69D8-060C-1D87720D9EB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2527" y="1988044"/>
            <a:ext cx="2604911" cy="2604911"/>
          </a:xfrm>
          <a:prstGeom prst="rect">
            <a:avLst/>
          </a:prstGeom>
        </p:spPr>
      </p:pic>
      <p:sp>
        <p:nvSpPr>
          <p:cNvPr id="3" name="TextBox 2">
            <a:extLst>
              <a:ext uri="{FF2B5EF4-FFF2-40B4-BE49-F238E27FC236}">
                <a16:creationId xmlns:a16="http://schemas.microsoft.com/office/drawing/2014/main" id="{F1C5BBDC-DB33-8794-3192-A23DAC3E0AD2}"/>
              </a:ext>
            </a:extLst>
          </p:cNvPr>
          <p:cNvSpPr txBox="1"/>
          <p:nvPr/>
        </p:nvSpPr>
        <p:spPr>
          <a:xfrm>
            <a:off x="6629400" y="2305615"/>
            <a:ext cx="4495800" cy="2246769"/>
          </a:xfrm>
          <a:prstGeom prst="rect">
            <a:avLst/>
          </a:prstGeom>
          <a:noFill/>
        </p:spPr>
        <p:txBody>
          <a:bodyPr wrap="square" rtlCol="0">
            <a:spAutoFit/>
          </a:bodyPr>
          <a:lstStyle/>
          <a:p>
            <a:pPr>
              <a:spcAft>
                <a:spcPts val="1200"/>
              </a:spcAft>
            </a:pPr>
            <a:r>
              <a:rPr lang="zh-CN" sz="2000" i="0" u="none" strike="noStrike" cap="none" dirty="0">
                <a:solidFill>
                  <a:srgbClr val="0E2841"/>
                </a:solidFill>
                <a:latin typeface="Ubuntu Light" panose="020B0304030602030204" pitchFamily="34" charset="0"/>
                <a:ea typeface="Ubuntu"/>
                <a:cs typeface="Ubuntu"/>
                <a:sym typeface="Ubuntu"/>
              </a:rPr>
              <a:t>您是否已完成</a:t>
            </a:r>
            <a:r>
              <a:rPr lang="zh-CN" sz="2000" b="1" i="0" u="none" strike="noStrike" cap="none" dirty="0">
                <a:solidFill>
                  <a:srgbClr val="C4161C"/>
                </a:solidFill>
                <a:latin typeface="Ubuntu Light" panose="020B0304030602030204" pitchFamily="34" charset="0"/>
                <a:ea typeface="Ubuntu"/>
                <a:cs typeface="Ubuntu"/>
                <a:sym typeface="Ubuntu"/>
              </a:rPr>
              <a:t>领导力与技能课程的模块 1：运动员领导力简介</a:t>
            </a:r>
            <a:r>
              <a:rPr lang="zh-CN" sz="2000" i="0" u="none" strike="noStrike" cap="none" dirty="0">
                <a:solidFill>
                  <a:srgbClr val="0E2841"/>
                </a:solidFill>
                <a:latin typeface="Ubuntu Light" panose="020B0304030602030204" pitchFamily="34" charset="0"/>
                <a:ea typeface="Ubuntu"/>
                <a:cs typeface="Ubuntu"/>
                <a:sym typeface="Ubuntu"/>
              </a:rPr>
              <a:t>和模块 2：理解领导力？</a:t>
            </a:r>
            <a:br>
              <a:rPr lang="en-US" sz="2000" b="1" i="0" u="none" strike="noStrike" cap="none" dirty="0">
                <a:solidFill>
                  <a:srgbClr val="0E2841"/>
                </a:solidFill>
                <a:latin typeface="Ubuntu Light" panose="020B0304030602030204" pitchFamily="34" charset="0"/>
                <a:ea typeface="Ubuntu"/>
                <a:cs typeface="Ubuntu"/>
                <a:sym typeface="Ubuntu"/>
              </a:rPr>
            </a:br>
            <a:br>
              <a:rPr lang="en-US" sz="2000" b="1" i="0" u="none" strike="noStrike" cap="none" dirty="0">
                <a:solidFill>
                  <a:srgbClr val="0E2841"/>
                </a:solidFill>
                <a:latin typeface="Ubuntu Light" panose="020B0304030602030204" pitchFamily="34" charset="0"/>
                <a:ea typeface="Ubuntu"/>
                <a:cs typeface="Ubuntu"/>
                <a:sym typeface="Ubuntu"/>
              </a:rPr>
            </a:br>
            <a:r>
              <a:rPr lang="zh-CN" sz="2000" b="1" i="0" u="none" strike="noStrike" cap="none" dirty="0">
                <a:solidFill>
                  <a:srgbClr val="0E2841"/>
                </a:solidFill>
                <a:latin typeface="Ubuntu Light" panose="020B0304030602030204" pitchFamily="34" charset="0"/>
                <a:ea typeface="Ubuntu"/>
                <a:cs typeface="Ubuntu"/>
                <a:sym typeface="Ubuntu"/>
              </a:rPr>
              <a:t>如果没有，请在此处停止并返回并先完成这两门课程。</a:t>
            </a:r>
            <a:endParaRPr lang="en-US" sz="2000" b="1" i="0" u="none" strike="noStrike" cap="none" dirty="0">
              <a:solidFill>
                <a:srgbClr val="0E2841"/>
              </a:solidFill>
              <a:latin typeface="Ubuntu Light" panose="020B0304030602030204" pitchFamily="34" charset="0"/>
              <a:ea typeface="Arial"/>
              <a:cs typeface="Arial"/>
              <a:sym typeface="Arial"/>
            </a:endParaRPr>
          </a:p>
        </p:txBody>
      </p:sp>
      <p:sp>
        <p:nvSpPr>
          <p:cNvPr id="4" name="TextBox 3">
            <a:extLst>
              <a:ext uri="{FF2B5EF4-FFF2-40B4-BE49-F238E27FC236}">
                <a16:creationId xmlns:a16="http://schemas.microsoft.com/office/drawing/2014/main" id="{D6516319-7F88-7353-872A-9F2AF82EDC7D}"/>
              </a:ext>
            </a:extLst>
          </p:cNvPr>
          <p:cNvSpPr txBox="1"/>
          <p:nvPr/>
        </p:nvSpPr>
        <p:spPr>
          <a:xfrm>
            <a:off x="2744933" y="2841136"/>
            <a:ext cx="3319669" cy="1015663"/>
          </a:xfrm>
          <a:prstGeom prst="rect">
            <a:avLst/>
          </a:prstGeom>
          <a:noFill/>
        </p:spPr>
        <p:txBody>
          <a:bodyPr wrap="square" rtlCol="0">
            <a:spAutoFit/>
          </a:bodyPr>
          <a:lstStyle/>
          <a:p>
            <a:r>
              <a:rPr lang="zh-CN" sz="6000" b="1" dirty="0">
                <a:solidFill>
                  <a:schemeClr val="bg1"/>
                </a:solidFill>
                <a:latin typeface="Ubuntu" panose="020B0504030602030204" pitchFamily="34" charset="0"/>
              </a:rPr>
              <a:t>停止</a:t>
            </a:r>
            <a:endParaRPr lang="en-US" sz="6000" dirty="0">
              <a:solidFill>
                <a:schemeClr val="bg1"/>
              </a:solidFill>
              <a:latin typeface="Ubuntu" panose="020B0504030602030204" pitchFamily="34" charset="0"/>
            </a:endParaRPr>
          </a:p>
        </p:txBody>
      </p:sp>
    </p:spTree>
    <p:extLst>
      <p:ext uri="{BB962C8B-B14F-4D97-AF65-F5344CB8AC3E}">
        <p14:creationId xmlns:p14="http://schemas.microsoft.com/office/powerpoint/2010/main" val="30500334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F884838-5ABB-505B-E7A4-B2C3E210FBB8}"/>
              </a:ext>
            </a:extLst>
          </p:cNvPr>
          <p:cNvSpPr txBox="1"/>
          <p:nvPr/>
        </p:nvSpPr>
        <p:spPr>
          <a:xfrm>
            <a:off x="1001304" y="2644170"/>
            <a:ext cx="3773896" cy="1077218"/>
          </a:xfrm>
          <a:prstGeom prst="rect">
            <a:avLst/>
          </a:prstGeom>
          <a:noFill/>
        </p:spPr>
        <p:txBody>
          <a:bodyPr wrap="square" rtlCol="0">
            <a:spAutoFit/>
          </a:bodyPr>
          <a:lstStyle/>
          <a:p>
            <a:r>
              <a:rPr lang="zh-CN" sz="3200" b="1" dirty="0">
                <a:solidFill>
                  <a:schemeClr val="bg1"/>
                </a:solidFill>
                <a:latin typeface="Ubuntu"/>
              </a:rPr>
              <a:t>什么是实习？</a:t>
            </a:r>
            <a:endParaRPr lang="en-US" sz="3200" dirty="0">
              <a:solidFill>
                <a:schemeClr val="bg1"/>
              </a:solidFill>
              <a:latin typeface="Ubuntu"/>
            </a:endParaRPr>
          </a:p>
        </p:txBody>
      </p:sp>
      <p:sp>
        <p:nvSpPr>
          <p:cNvPr id="9" name="TextBox 8">
            <a:extLst>
              <a:ext uri="{FF2B5EF4-FFF2-40B4-BE49-F238E27FC236}">
                <a16:creationId xmlns:a16="http://schemas.microsoft.com/office/drawing/2014/main" id="{9B66DFB8-03D6-554D-A2BF-4BEC7DDC2BBC}"/>
              </a:ext>
            </a:extLst>
          </p:cNvPr>
          <p:cNvSpPr txBox="1"/>
          <p:nvPr/>
        </p:nvSpPr>
        <p:spPr>
          <a:xfrm>
            <a:off x="5885180" y="2444115"/>
            <a:ext cx="5666739" cy="2554545"/>
          </a:xfrm>
          <a:prstGeom prst="rect">
            <a:avLst/>
          </a:prstGeom>
          <a:noFill/>
        </p:spPr>
        <p:txBody>
          <a:bodyPr wrap="square" rtlCol="0">
            <a:spAutoFit/>
          </a:bodyPr>
          <a:lstStyle/>
          <a:p>
            <a:pPr marL="449262" indent="-342900">
              <a:spcAft>
                <a:spcPts val="1200"/>
              </a:spcAft>
              <a:buBlip>
                <a:blip r:embed="rId2"/>
              </a:buBlip>
            </a:pPr>
            <a:r>
              <a:rPr lang="zh-CN" sz="2000" i="0" u="none" strike="noStrike" cap="none" dirty="0">
                <a:solidFill>
                  <a:schemeClr val="bg2">
                    <a:lumMod val="25000"/>
                  </a:schemeClr>
                </a:solidFill>
                <a:latin typeface="Ubuntu" panose="020B0504030602030204" pitchFamily="34" charset="0"/>
                <a:ea typeface="Ubuntu"/>
                <a:cs typeface="Ubuntu"/>
                <a:sym typeface="Ubuntu"/>
              </a:rPr>
              <a:t>实习是一个在职机会，可以让您将在本课程中学到的知识付诸实践。</a:t>
            </a:r>
          </a:p>
          <a:p>
            <a:pPr marL="449262" indent="-342900">
              <a:spcAft>
                <a:spcPts val="1200"/>
              </a:spcAft>
              <a:buBlip>
                <a:blip r:embed="rId2"/>
              </a:buBlip>
            </a:pPr>
            <a:r>
              <a:rPr lang="zh-CN" sz="2000" i="0" u="none" strike="noStrike" cap="none" dirty="0">
                <a:solidFill>
                  <a:schemeClr val="bg2">
                    <a:lumMod val="25000"/>
                  </a:schemeClr>
                </a:solidFill>
                <a:latin typeface="Ubuntu" panose="020B0504030602030204" pitchFamily="34" charset="0"/>
                <a:ea typeface="Ubuntu"/>
                <a:cs typeface="Ubuntu"/>
                <a:sym typeface="Ubuntu"/>
              </a:rPr>
              <a:t>实习可以帮助您获得作为体育助理与团队合作的经验。</a:t>
            </a:r>
          </a:p>
          <a:p>
            <a:pPr marL="449262" indent="-342900">
              <a:spcAft>
                <a:spcPts val="1200"/>
              </a:spcAft>
              <a:buBlip>
                <a:blip r:embed="rId2"/>
              </a:buBlip>
            </a:pPr>
            <a:r>
              <a:rPr lang="zh-CN" sz="2000" i="0" u="none" strike="noStrike" cap="none" dirty="0">
                <a:solidFill>
                  <a:schemeClr val="bg2">
                    <a:lumMod val="25000"/>
                  </a:schemeClr>
                </a:solidFill>
                <a:latin typeface="Ubuntu" panose="020B0504030602030204" pitchFamily="34" charset="0"/>
                <a:ea typeface="Ubuntu"/>
                <a:cs typeface="Ubuntu"/>
                <a:sym typeface="Ubuntu"/>
              </a:rPr>
              <a:t>实习还可以帮助您建立成功的技能库。</a:t>
            </a:r>
          </a:p>
        </p:txBody>
      </p:sp>
      <p:sp>
        <p:nvSpPr>
          <p:cNvPr id="12" name="Text Placeholder 5">
            <a:extLst>
              <a:ext uri="{FF2B5EF4-FFF2-40B4-BE49-F238E27FC236}">
                <a16:creationId xmlns:a16="http://schemas.microsoft.com/office/drawing/2014/main" id="{3C1EA204-DF54-AF4A-D6E5-819C04838068}"/>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运动员作为体育领袖</a:t>
            </a:r>
          </a:p>
        </p:txBody>
      </p:sp>
      <p:sp>
        <p:nvSpPr>
          <p:cNvPr id="13" name="Text Placeholder 10">
            <a:extLst>
              <a:ext uri="{FF2B5EF4-FFF2-40B4-BE49-F238E27FC236}">
                <a16:creationId xmlns:a16="http://schemas.microsoft.com/office/drawing/2014/main" id="{75C62040-3198-5342-5C33-2ADEBEB29EBB}"/>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将培训付诸实践</a:t>
            </a:r>
          </a:p>
        </p:txBody>
      </p:sp>
      <p:grpSp>
        <p:nvGrpSpPr>
          <p:cNvPr id="5" name="Group 4">
            <a:extLst>
              <a:ext uri="{FF2B5EF4-FFF2-40B4-BE49-F238E27FC236}">
                <a16:creationId xmlns:a16="http://schemas.microsoft.com/office/drawing/2014/main" id="{CA4FDCCE-2437-EA57-5D2B-CF725BB2BC7B}"/>
              </a:ext>
            </a:extLst>
          </p:cNvPr>
          <p:cNvGrpSpPr/>
          <p:nvPr/>
        </p:nvGrpSpPr>
        <p:grpSpPr>
          <a:xfrm>
            <a:off x="11140096" y="5798774"/>
            <a:ext cx="773917" cy="773917"/>
            <a:chOff x="11140096" y="5798774"/>
            <a:chExt cx="773917" cy="773917"/>
          </a:xfrm>
        </p:grpSpPr>
        <p:sp>
          <p:nvSpPr>
            <p:cNvPr id="6" name="Oval 5">
              <a:extLst>
                <a:ext uri="{FF2B5EF4-FFF2-40B4-BE49-F238E27FC236}">
                  <a16:creationId xmlns:a16="http://schemas.microsoft.com/office/drawing/2014/main" id="{6A5C28F1-C42D-A9CC-BA9C-B7047F078D9E}"/>
                </a:ext>
              </a:extLst>
            </p:cNvPr>
            <p:cNvSpPr/>
            <p:nvPr/>
          </p:nvSpPr>
          <p:spPr>
            <a:xfrm>
              <a:off x="11140096" y="5798774"/>
              <a:ext cx="773917" cy="773917"/>
            </a:xfrm>
            <a:prstGeom prst="ellipse">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E4EB9EA-1B6A-91A7-C8F8-83828A7803F5}"/>
                </a:ext>
              </a:extLst>
            </p:cNvPr>
            <p:cNvSpPr txBox="1"/>
            <p:nvPr/>
          </p:nvSpPr>
          <p:spPr>
            <a:xfrm>
              <a:off x="11286187" y="5826594"/>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5</a:t>
              </a:r>
            </a:p>
          </p:txBody>
        </p:sp>
      </p:grpSp>
    </p:spTree>
    <p:extLst>
      <p:ext uri="{BB962C8B-B14F-4D97-AF65-F5344CB8AC3E}">
        <p14:creationId xmlns:p14="http://schemas.microsoft.com/office/powerpoint/2010/main" val="7858418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F884838-5ABB-505B-E7A4-B2C3E210FBB8}"/>
              </a:ext>
            </a:extLst>
          </p:cNvPr>
          <p:cNvSpPr txBox="1"/>
          <p:nvPr/>
        </p:nvSpPr>
        <p:spPr>
          <a:xfrm>
            <a:off x="1001304" y="2644170"/>
            <a:ext cx="3773896" cy="1077218"/>
          </a:xfrm>
          <a:prstGeom prst="rect">
            <a:avLst/>
          </a:prstGeom>
          <a:noFill/>
        </p:spPr>
        <p:txBody>
          <a:bodyPr wrap="square" rtlCol="0">
            <a:spAutoFit/>
          </a:bodyPr>
          <a:lstStyle/>
          <a:p>
            <a:r>
              <a:rPr lang="zh-CN" sz="3200" b="1" dirty="0">
                <a:solidFill>
                  <a:schemeClr val="bg1"/>
                </a:solidFill>
                <a:latin typeface="Ubuntu"/>
              </a:rPr>
              <a:t>如何选择你的实习？</a:t>
            </a:r>
            <a:endParaRPr lang="en-US" sz="3200" dirty="0">
              <a:solidFill>
                <a:schemeClr val="bg1"/>
              </a:solidFill>
              <a:latin typeface="Ubuntu"/>
            </a:endParaRPr>
          </a:p>
        </p:txBody>
      </p:sp>
      <p:sp>
        <p:nvSpPr>
          <p:cNvPr id="9" name="TextBox 8">
            <a:extLst>
              <a:ext uri="{FF2B5EF4-FFF2-40B4-BE49-F238E27FC236}">
                <a16:creationId xmlns:a16="http://schemas.microsoft.com/office/drawing/2014/main" id="{9B66DFB8-03D6-554D-A2BF-4BEC7DDC2BBC}"/>
              </a:ext>
            </a:extLst>
          </p:cNvPr>
          <p:cNvSpPr txBox="1"/>
          <p:nvPr/>
        </p:nvSpPr>
        <p:spPr>
          <a:xfrm>
            <a:off x="5885180" y="2444115"/>
            <a:ext cx="5666739" cy="3939540"/>
          </a:xfrm>
          <a:prstGeom prst="rect">
            <a:avLst/>
          </a:prstGeom>
          <a:noFill/>
        </p:spPr>
        <p:txBody>
          <a:bodyPr wrap="square" rtlCol="0">
            <a:spAutoFit/>
          </a:bodyPr>
          <a:lstStyle/>
          <a:p>
            <a:pPr marL="449262" indent="-342900">
              <a:spcAft>
                <a:spcPts val="1200"/>
              </a:spcAft>
              <a:buBlip>
                <a:blip r:embed="rId2"/>
              </a:buBlip>
            </a:pPr>
            <a:r>
              <a:rPr lang="zh-CN" sz="2000" i="0" u="none" strike="noStrike" cap="none" dirty="0">
                <a:solidFill>
                  <a:schemeClr val="bg2">
                    <a:lumMod val="25000"/>
                  </a:schemeClr>
                </a:solidFill>
                <a:latin typeface="Ubuntu" panose="020B0504030602030204" pitchFamily="34" charset="0"/>
                <a:ea typeface="Ubuntu"/>
                <a:cs typeface="Ubuntu"/>
                <a:sym typeface="Ubuntu"/>
              </a:rPr>
              <a:t>列出三项你玩过并且喜欢的运动。</a:t>
            </a:r>
          </a:p>
          <a:p>
            <a:pPr marL="449262" indent="-342900">
              <a:spcAft>
                <a:spcPts val="1200"/>
              </a:spcAft>
              <a:buBlip>
                <a:blip r:embed="rId2"/>
              </a:buBlip>
            </a:pPr>
            <a:r>
              <a:rPr lang="zh-CN" sz="2000" i="0" u="none" strike="noStrike" cap="none" dirty="0">
                <a:solidFill>
                  <a:schemeClr val="bg2">
                    <a:lumMod val="25000"/>
                  </a:schemeClr>
                </a:solidFill>
                <a:latin typeface="Ubuntu" panose="020B0504030602030204" pitchFamily="34" charset="0"/>
                <a:ea typeface="Ubuntu"/>
                <a:cs typeface="Ubuntu"/>
                <a:sym typeface="Ubuntu"/>
              </a:rPr>
              <a:t>您是否遇到时间冲突？例如，您的工作时间安排是怎样的？还有其他时间您无法安排吗？</a:t>
            </a:r>
          </a:p>
          <a:p>
            <a:pPr marL="449262" indent="-342900">
              <a:spcAft>
                <a:spcPts val="1200"/>
              </a:spcAft>
              <a:buBlip>
                <a:blip r:embed="rId2"/>
              </a:buBlip>
            </a:pPr>
            <a:r>
              <a:rPr lang="zh-CN" sz="2000" i="0" u="none" strike="noStrike" cap="none" dirty="0">
                <a:solidFill>
                  <a:schemeClr val="bg2">
                    <a:lumMod val="25000"/>
                  </a:schemeClr>
                </a:solidFill>
                <a:latin typeface="Ubuntu" panose="020B0504030602030204" pitchFamily="34" charset="0"/>
                <a:ea typeface="Ubuntu"/>
                <a:cs typeface="Ubuntu"/>
                <a:sym typeface="Ubuntu"/>
              </a:rPr>
              <a:t>你的交通计划是什么？</a:t>
            </a:r>
          </a:p>
          <a:p>
            <a:pPr marL="449262" indent="-342900">
              <a:spcAft>
                <a:spcPts val="1200"/>
              </a:spcAft>
              <a:buBlip>
                <a:blip r:embed="rId2"/>
              </a:buBlip>
            </a:pPr>
            <a:r>
              <a:rPr lang="zh-CN" sz="2000" i="0" u="none" strike="noStrike" cap="none" dirty="0">
                <a:solidFill>
                  <a:schemeClr val="bg2">
                    <a:lumMod val="25000"/>
                  </a:schemeClr>
                </a:solidFill>
                <a:latin typeface="Ubuntu" panose="020B0504030602030204" pitchFamily="34" charset="0"/>
                <a:ea typeface="Ubuntu"/>
                <a:cs typeface="Ubuntu"/>
                <a:sym typeface="Ubuntu"/>
              </a:rPr>
              <a:t>您的特奥会项目代表是谁，他将帮助您寻找主教练和合作团队？安排时间与此人交谈，找到一个工作安排。</a:t>
            </a:r>
          </a:p>
        </p:txBody>
      </p:sp>
      <p:sp>
        <p:nvSpPr>
          <p:cNvPr id="12" name="Text Placeholder 5">
            <a:extLst>
              <a:ext uri="{FF2B5EF4-FFF2-40B4-BE49-F238E27FC236}">
                <a16:creationId xmlns:a16="http://schemas.microsoft.com/office/drawing/2014/main" id="{3C1EA204-DF54-AF4A-D6E5-819C04838068}"/>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运动员作为体育领袖</a:t>
            </a:r>
          </a:p>
        </p:txBody>
      </p:sp>
      <p:sp>
        <p:nvSpPr>
          <p:cNvPr id="13" name="Text Placeholder 10">
            <a:extLst>
              <a:ext uri="{FF2B5EF4-FFF2-40B4-BE49-F238E27FC236}">
                <a16:creationId xmlns:a16="http://schemas.microsoft.com/office/drawing/2014/main" id="{75C62040-3198-5342-5C33-2ADEBEB29EBB}"/>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将培训付诸实践</a:t>
            </a:r>
          </a:p>
        </p:txBody>
      </p:sp>
      <p:grpSp>
        <p:nvGrpSpPr>
          <p:cNvPr id="5" name="Group 4">
            <a:extLst>
              <a:ext uri="{FF2B5EF4-FFF2-40B4-BE49-F238E27FC236}">
                <a16:creationId xmlns:a16="http://schemas.microsoft.com/office/drawing/2014/main" id="{CA4FDCCE-2437-EA57-5D2B-CF725BB2BC7B}"/>
              </a:ext>
            </a:extLst>
          </p:cNvPr>
          <p:cNvGrpSpPr/>
          <p:nvPr/>
        </p:nvGrpSpPr>
        <p:grpSpPr>
          <a:xfrm>
            <a:off x="11140096" y="5798774"/>
            <a:ext cx="773917" cy="773917"/>
            <a:chOff x="11140096" y="5798774"/>
            <a:chExt cx="773917" cy="773917"/>
          </a:xfrm>
        </p:grpSpPr>
        <p:sp>
          <p:nvSpPr>
            <p:cNvPr id="6" name="Oval 5">
              <a:extLst>
                <a:ext uri="{FF2B5EF4-FFF2-40B4-BE49-F238E27FC236}">
                  <a16:creationId xmlns:a16="http://schemas.microsoft.com/office/drawing/2014/main" id="{6A5C28F1-C42D-A9CC-BA9C-B7047F078D9E}"/>
                </a:ext>
              </a:extLst>
            </p:cNvPr>
            <p:cNvSpPr/>
            <p:nvPr/>
          </p:nvSpPr>
          <p:spPr>
            <a:xfrm>
              <a:off x="11140096" y="5798774"/>
              <a:ext cx="773917" cy="773917"/>
            </a:xfrm>
            <a:prstGeom prst="ellipse">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E4EB9EA-1B6A-91A7-C8F8-83828A7803F5}"/>
                </a:ext>
              </a:extLst>
            </p:cNvPr>
            <p:cNvSpPr txBox="1"/>
            <p:nvPr/>
          </p:nvSpPr>
          <p:spPr>
            <a:xfrm>
              <a:off x="11286187" y="5826594"/>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5</a:t>
              </a:r>
            </a:p>
          </p:txBody>
        </p:sp>
      </p:grpSp>
    </p:spTree>
    <p:extLst>
      <p:ext uri="{BB962C8B-B14F-4D97-AF65-F5344CB8AC3E}">
        <p14:creationId xmlns:p14="http://schemas.microsoft.com/office/powerpoint/2010/main" val="19566669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5">
            <a:extLst>
              <a:ext uri="{FF2B5EF4-FFF2-40B4-BE49-F238E27FC236}">
                <a16:creationId xmlns:a16="http://schemas.microsoft.com/office/drawing/2014/main" id="{C4EEB9B7-8A87-BCB8-6A11-8E75B371D517}"/>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运动员作为体育领袖</a:t>
            </a:r>
          </a:p>
        </p:txBody>
      </p:sp>
      <p:sp>
        <p:nvSpPr>
          <p:cNvPr id="8" name="Text Placeholder 10">
            <a:extLst>
              <a:ext uri="{FF2B5EF4-FFF2-40B4-BE49-F238E27FC236}">
                <a16:creationId xmlns:a16="http://schemas.microsoft.com/office/drawing/2014/main" id="{A50223D7-DDF6-70E9-4170-9031EBAA3D3F}"/>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将培训付诸实践</a:t>
            </a:r>
          </a:p>
        </p:txBody>
      </p:sp>
      <p:sp>
        <p:nvSpPr>
          <p:cNvPr id="9" name="TextBox 8">
            <a:extLst>
              <a:ext uri="{FF2B5EF4-FFF2-40B4-BE49-F238E27FC236}">
                <a16:creationId xmlns:a16="http://schemas.microsoft.com/office/drawing/2014/main" id="{98A19D0B-9698-CD9E-EE80-54C57E15E737}"/>
              </a:ext>
            </a:extLst>
          </p:cNvPr>
          <p:cNvSpPr txBox="1"/>
          <p:nvPr/>
        </p:nvSpPr>
        <p:spPr>
          <a:xfrm>
            <a:off x="780184" y="1750559"/>
            <a:ext cx="9887816" cy="646331"/>
          </a:xfrm>
          <a:prstGeom prst="rect">
            <a:avLst/>
          </a:prstGeom>
          <a:noFill/>
        </p:spPr>
        <p:txBody>
          <a:bodyPr wrap="square" rtlCol="0">
            <a:spAutoFit/>
          </a:bodyPr>
          <a:lstStyle/>
          <a:p>
            <a:r>
              <a:rPr lang="zh-CN" sz="3600" b="1" dirty="0">
                <a:solidFill>
                  <a:srgbClr val="013B82"/>
                </a:solidFill>
                <a:latin typeface="Ubuntu"/>
              </a:rPr>
              <a:t>发展你作为体育助理的职责</a:t>
            </a:r>
            <a:endParaRPr lang="en-US" sz="3600" dirty="0">
              <a:solidFill>
                <a:srgbClr val="013B82"/>
              </a:solidFill>
              <a:latin typeface="Ubuntu"/>
            </a:endParaRPr>
          </a:p>
        </p:txBody>
      </p:sp>
      <p:sp>
        <p:nvSpPr>
          <p:cNvPr id="13" name="Text Placeholder 8">
            <a:extLst>
              <a:ext uri="{FF2B5EF4-FFF2-40B4-BE49-F238E27FC236}">
                <a16:creationId xmlns:a16="http://schemas.microsoft.com/office/drawing/2014/main" id="{CD4026B4-1CEC-06D8-C8F6-1CA310642274}"/>
              </a:ext>
            </a:extLst>
          </p:cNvPr>
          <p:cNvSpPr txBox="1">
            <a:spLocks/>
          </p:cNvSpPr>
          <p:nvPr/>
        </p:nvSpPr>
        <p:spPr>
          <a:xfrm>
            <a:off x="2004998" y="2536188"/>
            <a:ext cx="7740437" cy="46668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zh-CN" sz="2400" b="1" i="0" u="none" strike="noStrike" kern="1200" cap="none" spc="0" normalizeH="0" baseline="0" noProof="0" dirty="0">
                <a:ln>
                  <a:noFill/>
                </a:ln>
                <a:solidFill>
                  <a:srgbClr val="013B82"/>
                </a:solidFill>
                <a:effectLst/>
                <a:uLnTx/>
                <a:uFillTx/>
                <a:latin typeface="Ubuntu Light"/>
                <a:ea typeface="+mn-ea"/>
                <a:cs typeface="+mn-cs"/>
              </a:rPr>
              <a:t>在职的</a:t>
            </a:r>
          </a:p>
        </p:txBody>
      </p:sp>
      <p:sp>
        <p:nvSpPr>
          <p:cNvPr id="14" name="Text Placeholder 8">
            <a:extLst>
              <a:ext uri="{FF2B5EF4-FFF2-40B4-BE49-F238E27FC236}">
                <a16:creationId xmlns:a16="http://schemas.microsoft.com/office/drawing/2014/main" id="{7E5598F3-5BF2-EA34-B25E-B9E97DBF412B}"/>
              </a:ext>
            </a:extLst>
          </p:cNvPr>
          <p:cNvSpPr txBox="1">
            <a:spLocks/>
          </p:cNvSpPr>
          <p:nvPr/>
        </p:nvSpPr>
        <p:spPr>
          <a:xfrm>
            <a:off x="2004998" y="2957153"/>
            <a:ext cx="7010400" cy="46668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sz="2000" dirty="0">
                <a:solidFill>
                  <a:srgbClr val="A5A5A5">
                    <a:lumMod val="50000"/>
                  </a:srgbClr>
                </a:solidFill>
                <a:latin typeface="Ubuntu Light"/>
              </a:rPr>
              <a:t>在某项运动/团队环境中工作一整个赛季。</a:t>
            </a:r>
          </a:p>
        </p:txBody>
      </p:sp>
      <p:pic>
        <p:nvPicPr>
          <p:cNvPr id="27" name="Graphic 26" descr="Cheers with solid fill">
            <a:extLst>
              <a:ext uri="{FF2B5EF4-FFF2-40B4-BE49-F238E27FC236}">
                <a16:creationId xmlns:a16="http://schemas.microsoft.com/office/drawing/2014/main" id="{F3F5758D-B88B-1679-C8D6-CD959E9968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1400" y="2499716"/>
            <a:ext cx="914400" cy="914400"/>
          </a:xfrm>
          <a:prstGeom prst="rect">
            <a:avLst/>
          </a:prstGeom>
        </p:spPr>
      </p:pic>
      <p:grpSp>
        <p:nvGrpSpPr>
          <p:cNvPr id="28" name="Group 27">
            <a:extLst>
              <a:ext uri="{FF2B5EF4-FFF2-40B4-BE49-F238E27FC236}">
                <a16:creationId xmlns:a16="http://schemas.microsoft.com/office/drawing/2014/main" id="{530282AB-CE95-C0AF-6671-834737659E8F}"/>
              </a:ext>
            </a:extLst>
          </p:cNvPr>
          <p:cNvGrpSpPr/>
          <p:nvPr/>
        </p:nvGrpSpPr>
        <p:grpSpPr>
          <a:xfrm>
            <a:off x="11140096" y="5798774"/>
            <a:ext cx="773917" cy="773917"/>
            <a:chOff x="11140096" y="5798774"/>
            <a:chExt cx="773917" cy="773917"/>
          </a:xfrm>
        </p:grpSpPr>
        <p:sp>
          <p:nvSpPr>
            <p:cNvPr id="29" name="Oval 28">
              <a:extLst>
                <a:ext uri="{FF2B5EF4-FFF2-40B4-BE49-F238E27FC236}">
                  <a16:creationId xmlns:a16="http://schemas.microsoft.com/office/drawing/2014/main" id="{7106A233-859E-F9C5-FDBB-34F011F22C6F}"/>
                </a:ext>
              </a:extLst>
            </p:cNvPr>
            <p:cNvSpPr/>
            <p:nvPr/>
          </p:nvSpPr>
          <p:spPr>
            <a:xfrm>
              <a:off x="11140096" y="5798774"/>
              <a:ext cx="773917" cy="773917"/>
            </a:xfrm>
            <a:prstGeom prst="ellipse">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1D583B19-5285-1B09-FA09-C8C21448DBCC}"/>
                </a:ext>
              </a:extLst>
            </p:cNvPr>
            <p:cNvSpPr txBox="1"/>
            <p:nvPr/>
          </p:nvSpPr>
          <p:spPr>
            <a:xfrm>
              <a:off x="11286187" y="5826594"/>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5</a:t>
              </a:r>
            </a:p>
          </p:txBody>
        </p:sp>
      </p:grpSp>
    </p:spTree>
    <p:extLst>
      <p:ext uri="{BB962C8B-B14F-4D97-AF65-F5344CB8AC3E}">
        <p14:creationId xmlns:p14="http://schemas.microsoft.com/office/powerpoint/2010/main" val="393094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5">
            <a:extLst>
              <a:ext uri="{FF2B5EF4-FFF2-40B4-BE49-F238E27FC236}">
                <a16:creationId xmlns:a16="http://schemas.microsoft.com/office/drawing/2014/main" id="{C4EEB9B7-8A87-BCB8-6A11-8E75B371D517}"/>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运动员作为体育领袖</a:t>
            </a:r>
          </a:p>
        </p:txBody>
      </p:sp>
      <p:sp>
        <p:nvSpPr>
          <p:cNvPr id="8" name="Text Placeholder 10">
            <a:extLst>
              <a:ext uri="{FF2B5EF4-FFF2-40B4-BE49-F238E27FC236}">
                <a16:creationId xmlns:a16="http://schemas.microsoft.com/office/drawing/2014/main" id="{A50223D7-DDF6-70E9-4170-9031EBAA3D3F}"/>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将培训付诸实践</a:t>
            </a:r>
          </a:p>
        </p:txBody>
      </p:sp>
      <p:sp>
        <p:nvSpPr>
          <p:cNvPr id="9" name="TextBox 8">
            <a:extLst>
              <a:ext uri="{FF2B5EF4-FFF2-40B4-BE49-F238E27FC236}">
                <a16:creationId xmlns:a16="http://schemas.microsoft.com/office/drawing/2014/main" id="{98A19D0B-9698-CD9E-EE80-54C57E15E737}"/>
              </a:ext>
            </a:extLst>
          </p:cNvPr>
          <p:cNvSpPr txBox="1"/>
          <p:nvPr/>
        </p:nvSpPr>
        <p:spPr>
          <a:xfrm>
            <a:off x="780184" y="1750559"/>
            <a:ext cx="9887816" cy="646331"/>
          </a:xfrm>
          <a:prstGeom prst="rect">
            <a:avLst/>
          </a:prstGeom>
          <a:noFill/>
        </p:spPr>
        <p:txBody>
          <a:bodyPr wrap="square" rtlCol="0">
            <a:spAutoFit/>
          </a:bodyPr>
          <a:lstStyle/>
          <a:p>
            <a:r>
              <a:rPr lang="zh-CN" sz="3600" b="1" dirty="0">
                <a:solidFill>
                  <a:srgbClr val="013B82"/>
                </a:solidFill>
                <a:latin typeface="Ubuntu"/>
              </a:rPr>
              <a:t>发展你作为体育助理的职责</a:t>
            </a:r>
            <a:endParaRPr lang="en-US" sz="3600" dirty="0">
              <a:solidFill>
                <a:srgbClr val="013B82"/>
              </a:solidFill>
              <a:latin typeface="Ubuntu"/>
            </a:endParaRPr>
          </a:p>
        </p:txBody>
      </p:sp>
      <p:sp>
        <p:nvSpPr>
          <p:cNvPr id="13" name="Text Placeholder 8">
            <a:extLst>
              <a:ext uri="{FF2B5EF4-FFF2-40B4-BE49-F238E27FC236}">
                <a16:creationId xmlns:a16="http://schemas.microsoft.com/office/drawing/2014/main" id="{CD4026B4-1CEC-06D8-C8F6-1CA310642274}"/>
              </a:ext>
            </a:extLst>
          </p:cNvPr>
          <p:cNvSpPr txBox="1">
            <a:spLocks/>
          </p:cNvSpPr>
          <p:nvPr/>
        </p:nvSpPr>
        <p:spPr>
          <a:xfrm>
            <a:off x="2004998" y="2536188"/>
            <a:ext cx="7740437" cy="46668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zh-CN" sz="2400" b="1" i="0" u="none" strike="noStrike" kern="1200" cap="none" spc="0" normalizeH="0" baseline="0" noProof="0" dirty="0">
                <a:ln>
                  <a:noFill/>
                </a:ln>
                <a:solidFill>
                  <a:schemeClr val="bg1">
                    <a:lumMod val="75000"/>
                  </a:schemeClr>
                </a:solidFill>
                <a:effectLst/>
                <a:uLnTx/>
                <a:uFillTx/>
                <a:latin typeface="Ubuntu Light"/>
                <a:ea typeface="+mn-ea"/>
                <a:cs typeface="+mn-cs"/>
              </a:rPr>
              <a:t>在职的</a:t>
            </a:r>
          </a:p>
        </p:txBody>
      </p:sp>
      <p:sp>
        <p:nvSpPr>
          <p:cNvPr id="14" name="Text Placeholder 8">
            <a:extLst>
              <a:ext uri="{FF2B5EF4-FFF2-40B4-BE49-F238E27FC236}">
                <a16:creationId xmlns:a16="http://schemas.microsoft.com/office/drawing/2014/main" id="{7E5598F3-5BF2-EA34-B25E-B9E97DBF412B}"/>
              </a:ext>
            </a:extLst>
          </p:cNvPr>
          <p:cNvSpPr txBox="1">
            <a:spLocks/>
          </p:cNvSpPr>
          <p:nvPr/>
        </p:nvSpPr>
        <p:spPr>
          <a:xfrm>
            <a:off x="2004998" y="2957153"/>
            <a:ext cx="7010400" cy="46668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sz="2000" dirty="0">
                <a:solidFill>
                  <a:schemeClr val="bg1">
                    <a:lumMod val="75000"/>
                  </a:schemeClr>
                </a:solidFill>
                <a:latin typeface="Ubuntu Light"/>
              </a:rPr>
              <a:t>在某项运动/团队环境中工作一整个赛季。</a:t>
            </a:r>
          </a:p>
        </p:txBody>
      </p:sp>
      <p:sp>
        <p:nvSpPr>
          <p:cNvPr id="16" name="Text Placeholder 8">
            <a:extLst>
              <a:ext uri="{FF2B5EF4-FFF2-40B4-BE49-F238E27FC236}">
                <a16:creationId xmlns:a16="http://schemas.microsoft.com/office/drawing/2014/main" id="{BDA2C499-690D-6209-DD58-CABD2E43AB43}"/>
              </a:ext>
            </a:extLst>
          </p:cNvPr>
          <p:cNvSpPr txBox="1">
            <a:spLocks/>
          </p:cNvSpPr>
          <p:nvPr/>
        </p:nvSpPr>
        <p:spPr>
          <a:xfrm>
            <a:off x="2004998" y="3488528"/>
            <a:ext cx="7740437" cy="46668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zh-CN" sz="2400" b="1" i="0" u="none" strike="noStrike" kern="1200" cap="none" spc="0" normalizeH="0" baseline="0" noProof="0" dirty="0">
                <a:ln>
                  <a:noFill/>
                </a:ln>
                <a:solidFill>
                  <a:srgbClr val="013B82"/>
                </a:solidFill>
                <a:effectLst/>
                <a:uLnTx/>
                <a:uFillTx/>
                <a:latin typeface="Ubuntu Light"/>
                <a:ea typeface="+mn-ea"/>
                <a:cs typeface="+mn-cs"/>
              </a:rPr>
              <a:t>表演</a:t>
            </a:r>
          </a:p>
        </p:txBody>
      </p:sp>
      <p:sp>
        <p:nvSpPr>
          <p:cNvPr id="17" name="Text Placeholder 8">
            <a:extLst>
              <a:ext uri="{FF2B5EF4-FFF2-40B4-BE49-F238E27FC236}">
                <a16:creationId xmlns:a16="http://schemas.microsoft.com/office/drawing/2014/main" id="{F2393C81-13C5-ADBE-7453-D2C27F618466}"/>
              </a:ext>
            </a:extLst>
          </p:cNvPr>
          <p:cNvSpPr txBox="1">
            <a:spLocks/>
          </p:cNvSpPr>
          <p:nvPr/>
        </p:nvSpPr>
        <p:spPr>
          <a:xfrm>
            <a:off x="2004997" y="3909493"/>
            <a:ext cx="7996948" cy="44604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solidFill>
                  <a:srgbClr val="A5A5A5">
                    <a:lumMod val="50000"/>
                  </a:srgbClr>
                </a:solidFill>
                <a:latin typeface="Ubuntu Light"/>
              </a:rPr>
              <a:t>履行先前定义的体育助理的职责。</a:t>
            </a:r>
          </a:p>
        </p:txBody>
      </p:sp>
      <p:pic>
        <p:nvPicPr>
          <p:cNvPr id="27" name="Graphic 26" descr="Cheers with solid fill">
            <a:extLst>
              <a:ext uri="{FF2B5EF4-FFF2-40B4-BE49-F238E27FC236}">
                <a16:creationId xmlns:a16="http://schemas.microsoft.com/office/drawing/2014/main" id="{F3F5758D-B88B-1679-C8D6-CD959E9968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1400" y="2499716"/>
            <a:ext cx="914400" cy="914400"/>
          </a:xfrm>
          <a:prstGeom prst="rect">
            <a:avLst/>
          </a:prstGeom>
        </p:spPr>
      </p:pic>
      <p:pic>
        <p:nvPicPr>
          <p:cNvPr id="3" name="Graphic 2" descr="Clipboard Partially Checked with solid fill">
            <a:extLst>
              <a:ext uri="{FF2B5EF4-FFF2-40B4-BE49-F238E27FC236}">
                <a16:creationId xmlns:a16="http://schemas.microsoft.com/office/drawing/2014/main" id="{D573D357-68A3-4E49-9D70-C642A7D1DA1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4133" y="3460223"/>
            <a:ext cx="788933" cy="788933"/>
          </a:xfrm>
          <a:prstGeom prst="rect">
            <a:avLst/>
          </a:prstGeom>
        </p:spPr>
      </p:pic>
      <p:grpSp>
        <p:nvGrpSpPr>
          <p:cNvPr id="4" name="Group 3">
            <a:extLst>
              <a:ext uri="{FF2B5EF4-FFF2-40B4-BE49-F238E27FC236}">
                <a16:creationId xmlns:a16="http://schemas.microsoft.com/office/drawing/2014/main" id="{837BAE2C-9B8C-A338-B352-D272460922A5}"/>
              </a:ext>
            </a:extLst>
          </p:cNvPr>
          <p:cNvGrpSpPr/>
          <p:nvPr/>
        </p:nvGrpSpPr>
        <p:grpSpPr>
          <a:xfrm>
            <a:off x="11140096" y="5798774"/>
            <a:ext cx="773917" cy="773917"/>
            <a:chOff x="11140096" y="5798774"/>
            <a:chExt cx="773917" cy="773917"/>
          </a:xfrm>
        </p:grpSpPr>
        <p:sp>
          <p:nvSpPr>
            <p:cNvPr id="5" name="Oval 4">
              <a:extLst>
                <a:ext uri="{FF2B5EF4-FFF2-40B4-BE49-F238E27FC236}">
                  <a16:creationId xmlns:a16="http://schemas.microsoft.com/office/drawing/2014/main" id="{55A14B53-8EF5-F92C-86E7-EDD3008F7CDF}"/>
                </a:ext>
              </a:extLst>
            </p:cNvPr>
            <p:cNvSpPr/>
            <p:nvPr/>
          </p:nvSpPr>
          <p:spPr>
            <a:xfrm>
              <a:off x="11140096" y="5798774"/>
              <a:ext cx="773917" cy="773917"/>
            </a:xfrm>
            <a:prstGeom prst="ellipse">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5F433477-10CC-EE5A-6A2C-09F9E7187109}"/>
                </a:ext>
              </a:extLst>
            </p:cNvPr>
            <p:cNvSpPr txBox="1"/>
            <p:nvPr/>
          </p:nvSpPr>
          <p:spPr>
            <a:xfrm>
              <a:off x="11286187" y="5826594"/>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5</a:t>
              </a:r>
            </a:p>
          </p:txBody>
        </p:sp>
      </p:grpSp>
    </p:spTree>
    <p:extLst>
      <p:ext uri="{BB962C8B-B14F-4D97-AF65-F5344CB8AC3E}">
        <p14:creationId xmlns:p14="http://schemas.microsoft.com/office/powerpoint/2010/main" val="31224655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5">
            <a:extLst>
              <a:ext uri="{FF2B5EF4-FFF2-40B4-BE49-F238E27FC236}">
                <a16:creationId xmlns:a16="http://schemas.microsoft.com/office/drawing/2014/main" id="{C4EEB9B7-8A87-BCB8-6A11-8E75B371D517}"/>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运动员作为体育领袖</a:t>
            </a:r>
          </a:p>
        </p:txBody>
      </p:sp>
      <p:sp>
        <p:nvSpPr>
          <p:cNvPr id="8" name="Text Placeholder 10">
            <a:extLst>
              <a:ext uri="{FF2B5EF4-FFF2-40B4-BE49-F238E27FC236}">
                <a16:creationId xmlns:a16="http://schemas.microsoft.com/office/drawing/2014/main" id="{A50223D7-DDF6-70E9-4170-9031EBAA3D3F}"/>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将培训付诸实践</a:t>
            </a:r>
          </a:p>
        </p:txBody>
      </p:sp>
      <p:sp>
        <p:nvSpPr>
          <p:cNvPr id="9" name="TextBox 8">
            <a:extLst>
              <a:ext uri="{FF2B5EF4-FFF2-40B4-BE49-F238E27FC236}">
                <a16:creationId xmlns:a16="http://schemas.microsoft.com/office/drawing/2014/main" id="{98A19D0B-9698-CD9E-EE80-54C57E15E737}"/>
              </a:ext>
            </a:extLst>
          </p:cNvPr>
          <p:cNvSpPr txBox="1"/>
          <p:nvPr/>
        </p:nvSpPr>
        <p:spPr>
          <a:xfrm>
            <a:off x="780184" y="1750559"/>
            <a:ext cx="9887816" cy="646331"/>
          </a:xfrm>
          <a:prstGeom prst="rect">
            <a:avLst/>
          </a:prstGeom>
          <a:noFill/>
        </p:spPr>
        <p:txBody>
          <a:bodyPr wrap="square" rtlCol="0">
            <a:spAutoFit/>
          </a:bodyPr>
          <a:lstStyle/>
          <a:p>
            <a:r>
              <a:rPr lang="zh-CN" sz="3600" b="1" dirty="0">
                <a:solidFill>
                  <a:srgbClr val="013B82"/>
                </a:solidFill>
                <a:latin typeface="Ubuntu"/>
              </a:rPr>
              <a:t>发展你作为体育助理的职责</a:t>
            </a:r>
            <a:endParaRPr lang="en-US" sz="3600" dirty="0">
              <a:solidFill>
                <a:srgbClr val="013B82"/>
              </a:solidFill>
              <a:latin typeface="Ubuntu"/>
            </a:endParaRPr>
          </a:p>
        </p:txBody>
      </p:sp>
      <p:sp>
        <p:nvSpPr>
          <p:cNvPr id="13" name="Text Placeholder 8">
            <a:extLst>
              <a:ext uri="{FF2B5EF4-FFF2-40B4-BE49-F238E27FC236}">
                <a16:creationId xmlns:a16="http://schemas.microsoft.com/office/drawing/2014/main" id="{CD4026B4-1CEC-06D8-C8F6-1CA310642274}"/>
              </a:ext>
            </a:extLst>
          </p:cNvPr>
          <p:cNvSpPr txBox="1">
            <a:spLocks/>
          </p:cNvSpPr>
          <p:nvPr/>
        </p:nvSpPr>
        <p:spPr>
          <a:xfrm>
            <a:off x="2004998" y="2536188"/>
            <a:ext cx="7740437" cy="46668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zh-CN" sz="2400" b="1" i="0" u="none" strike="noStrike" kern="1200" cap="none" spc="0" normalizeH="0" baseline="0" noProof="0" dirty="0">
                <a:ln>
                  <a:noFill/>
                </a:ln>
                <a:solidFill>
                  <a:schemeClr val="bg1">
                    <a:lumMod val="75000"/>
                  </a:schemeClr>
                </a:solidFill>
                <a:effectLst/>
                <a:uLnTx/>
                <a:uFillTx/>
                <a:latin typeface="Ubuntu Light"/>
                <a:ea typeface="+mn-ea"/>
                <a:cs typeface="+mn-cs"/>
              </a:rPr>
              <a:t>在职的</a:t>
            </a:r>
          </a:p>
        </p:txBody>
      </p:sp>
      <p:sp>
        <p:nvSpPr>
          <p:cNvPr id="14" name="Text Placeholder 8">
            <a:extLst>
              <a:ext uri="{FF2B5EF4-FFF2-40B4-BE49-F238E27FC236}">
                <a16:creationId xmlns:a16="http://schemas.microsoft.com/office/drawing/2014/main" id="{7E5598F3-5BF2-EA34-B25E-B9E97DBF412B}"/>
              </a:ext>
            </a:extLst>
          </p:cNvPr>
          <p:cNvSpPr txBox="1">
            <a:spLocks/>
          </p:cNvSpPr>
          <p:nvPr/>
        </p:nvSpPr>
        <p:spPr>
          <a:xfrm>
            <a:off x="2004998" y="2957153"/>
            <a:ext cx="7010400" cy="46668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sz="2000" dirty="0">
                <a:solidFill>
                  <a:schemeClr val="bg1">
                    <a:lumMod val="75000"/>
                  </a:schemeClr>
                </a:solidFill>
                <a:latin typeface="Ubuntu Light"/>
              </a:rPr>
              <a:t>在某项运动/团队环境中工作一整个赛季。</a:t>
            </a:r>
          </a:p>
        </p:txBody>
      </p:sp>
      <p:sp>
        <p:nvSpPr>
          <p:cNvPr id="16" name="Text Placeholder 8">
            <a:extLst>
              <a:ext uri="{FF2B5EF4-FFF2-40B4-BE49-F238E27FC236}">
                <a16:creationId xmlns:a16="http://schemas.microsoft.com/office/drawing/2014/main" id="{BDA2C499-690D-6209-DD58-CABD2E43AB43}"/>
              </a:ext>
            </a:extLst>
          </p:cNvPr>
          <p:cNvSpPr txBox="1">
            <a:spLocks/>
          </p:cNvSpPr>
          <p:nvPr/>
        </p:nvSpPr>
        <p:spPr>
          <a:xfrm>
            <a:off x="2004998" y="3488528"/>
            <a:ext cx="7740437" cy="46668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zh-CN" sz="2400" b="1" i="0" u="none" strike="noStrike" kern="1200" cap="none" spc="0" normalizeH="0" baseline="0" noProof="0" dirty="0">
                <a:ln>
                  <a:noFill/>
                </a:ln>
                <a:solidFill>
                  <a:schemeClr val="bg1">
                    <a:lumMod val="75000"/>
                  </a:schemeClr>
                </a:solidFill>
                <a:effectLst/>
                <a:uLnTx/>
                <a:uFillTx/>
                <a:latin typeface="Ubuntu Light"/>
                <a:ea typeface="+mn-ea"/>
                <a:cs typeface="+mn-cs"/>
              </a:rPr>
              <a:t>表演</a:t>
            </a:r>
          </a:p>
        </p:txBody>
      </p:sp>
      <p:sp>
        <p:nvSpPr>
          <p:cNvPr id="17" name="Text Placeholder 8">
            <a:extLst>
              <a:ext uri="{FF2B5EF4-FFF2-40B4-BE49-F238E27FC236}">
                <a16:creationId xmlns:a16="http://schemas.microsoft.com/office/drawing/2014/main" id="{F2393C81-13C5-ADBE-7453-D2C27F618466}"/>
              </a:ext>
            </a:extLst>
          </p:cNvPr>
          <p:cNvSpPr txBox="1">
            <a:spLocks/>
          </p:cNvSpPr>
          <p:nvPr/>
        </p:nvSpPr>
        <p:spPr>
          <a:xfrm>
            <a:off x="2004997" y="3909493"/>
            <a:ext cx="7996948" cy="44604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solidFill>
                  <a:schemeClr val="bg1">
                    <a:lumMod val="75000"/>
                  </a:schemeClr>
                </a:solidFill>
                <a:latin typeface="Ubuntu Light"/>
              </a:rPr>
              <a:t>履行先前定义的体育助理的职责。</a:t>
            </a:r>
          </a:p>
        </p:txBody>
      </p:sp>
      <p:sp>
        <p:nvSpPr>
          <p:cNvPr id="21" name="Text Placeholder 8">
            <a:extLst>
              <a:ext uri="{FF2B5EF4-FFF2-40B4-BE49-F238E27FC236}">
                <a16:creationId xmlns:a16="http://schemas.microsoft.com/office/drawing/2014/main" id="{0FDF13F7-38E3-189D-EAA6-332355C5199A}"/>
              </a:ext>
            </a:extLst>
          </p:cNvPr>
          <p:cNvSpPr txBox="1">
            <a:spLocks/>
          </p:cNvSpPr>
          <p:nvPr/>
        </p:nvSpPr>
        <p:spPr>
          <a:xfrm>
            <a:off x="2004998" y="4431343"/>
            <a:ext cx="7740437" cy="46668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zh-CN" sz="2400" b="1" i="0" u="none" strike="noStrike" kern="1200" cap="none" spc="0" normalizeH="0" baseline="0" noProof="0" dirty="0">
                <a:ln>
                  <a:noFill/>
                </a:ln>
                <a:solidFill>
                  <a:srgbClr val="013B82"/>
                </a:solidFill>
                <a:effectLst/>
                <a:uLnTx/>
                <a:uFillTx/>
                <a:latin typeface="Ubuntu Light"/>
                <a:ea typeface="+mn-ea"/>
                <a:cs typeface="+mn-cs"/>
              </a:rPr>
              <a:t>积累经验</a:t>
            </a:r>
          </a:p>
        </p:txBody>
      </p:sp>
      <p:sp>
        <p:nvSpPr>
          <p:cNvPr id="22" name="Text Placeholder 8">
            <a:extLst>
              <a:ext uri="{FF2B5EF4-FFF2-40B4-BE49-F238E27FC236}">
                <a16:creationId xmlns:a16="http://schemas.microsoft.com/office/drawing/2014/main" id="{14B6BA35-5364-5283-5599-F7A91A8FCA26}"/>
              </a:ext>
            </a:extLst>
          </p:cNvPr>
          <p:cNvSpPr txBox="1">
            <a:spLocks/>
          </p:cNvSpPr>
          <p:nvPr/>
        </p:nvSpPr>
        <p:spPr>
          <a:xfrm>
            <a:off x="2004998" y="4852308"/>
            <a:ext cx="7010400" cy="46668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sz="2000" dirty="0">
                <a:solidFill>
                  <a:srgbClr val="A5A5A5">
                    <a:lumMod val="50000"/>
                  </a:srgbClr>
                </a:solidFill>
                <a:latin typeface="Ubuntu Light"/>
              </a:rPr>
              <a:t>获得尝试新角色的机会。</a:t>
            </a:r>
          </a:p>
        </p:txBody>
      </p:sp>
      <p:pic>
        <p:nvPicPr>
          <p:cNvPr id="27" name="Graphic 26" descr="Cheers with solid fill">
            <a:extLst>
              <a:ext uri="{FF2B5EF4-FFF2-40B4-BE49-F238E27FC236}">
                <a16:creationId xmlns:a16="http://schemas.microsoft.com/office/drawing/2014/main" id="{F3F5758D-B88B-1679-C8D6-CD959E9968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1400" y="2499716"/>
            <a:ext cx="914400" cy="914400"/>
          </a:xfrm>
          <a:prstGeom prst="rect">
            <a:avLst/>
          </a:prstGeom>
        </p:spPr>
      </p:pic>
      <p:pic>
        <p:nvPicPr>
          <p:cNvPr id="3" name="Graphic 2" descr="Clipboard Partially Checked with solid fill">
            <a:extLst>
              <a:ext uri="{FF2B5EF4-FFF2-40B4-BE49-F238E27FC236}">
                <a16:creationId xmlns:a16="http://schemas.microsoft.com/office/drawing/2014/main" id="{D573D357-68A3-4E49-9D70-C642A7D1DA1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4133" y="3460223"/>
            <a:ext cx="788933" cy="788933"/>
          </a:xfrm>
          <a:prstGeom prst="rect">
            <a:avLst/>
          </a:prstGeom>
        </p:spPr>
      </p:pic>
      <p:pic>
        <p:nvPicPr>
          <p:cNvPr id="4" name="Graphic 3" descr="Whistle with solid fill">
            <a:extLst>
              <a:ext uri="{FF2B5EF4-FFF2-40B4-BE49-F238E27FC236}">
                <a16:creationId xmlns:a16="http://schemas.microsoft.com/office/drawing/2014/main" id="{8EF7F61D-280C-EB19-692B-62D026336E1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29533" y="4322878"/>
            <a:ext cx="727247" cy="727247"/>
          </a:xfrm>
          <a:prstGeom prst="rect">
            <a:avLst/>
          </a:prstGeom>
        </p:spPr>
      </p:pic>
      <p:grpSp>
        <p:nvGrpSpPr>
          <p:cNvPr id="5" name="Group 4">
            <a:extLst>
              <a:ext uri="{FF2B5EF4-FFF2-40B4-BE49-F238E27FC236}">
                <a16:creationId xmlns:a16="http://schemas.microsoft.com/office/drawing/2014/main" id="{23D3E2A0-174C-65AD-A486-0CEA747374D9}"/>
              </a:ext>
            </a:extLst>
          </p:cNvPr>
          <p:cNvGrpSpPr/>
          <p:nvPr/>
        </p:nvGrpSpPr>
        <p:grpSpPr>
          <a:xfrm>
            <a:off x="11140096" y="5798774"/>
            <a:ext cx="773917" cy="773917"/>
            <a:chOff x="11140096" y="5798774"/>
            <a:chExt cx="773917" cy="773917"/>
          </a:xfrm>
        </p:grpSpPr>
        <p:sp>
          <p:nvSpPr>
            <p:cNvPr id="6" name="Oval 5">
              <a:extLst>
                <a:ext uri="{FF2B5EF4-FFF2-40B4-BE49-F238E27FC236}">
                  <a16:creationId xmlns:a16="http://schemas.microsoft.com/office/drawing/2014/main" id="{81B53456-59E9-9939-B050-A12ADBA4BACD}"/>
                </a:ext>
              </a:extLst>
            </p:cNvPr>
            <p:cNvSpPr/>
            <p:nvPr/>
          </p:nvSpPr>
          <p:spPr>
            <a:xfrm>
              <a:off x="11140096" y="5798774"/>
              <a:ext cx="773917" cy="773917"/>
            </a:xfrm>
            <a:prstGeom prst="ellipse">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5710F7CD-3ED6-EB58-7222-5CFD6CB32328}"/>
                </a:ext>
              </a:extLst>
            </p:cNvPr>
            <p:cNvSpPr txBox="1"/>
            <p:nvPr/>
          </p:nvSpPr>
          <p:spPr>
            <a:xfrm>
              <a:off x="11286187" y="5826594"/>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5</a:t>
              </a:r>
            </a:p>
          </p:txBody>
        </p:sp>
      </p:grpSp>
    </p:spTree>
    <p:extLst>
      <p:ext uri="{BB962C8B-B14F-4D97-AF65-F5344CB8AC3E}">
        <p14:creationId xmlns:p14="http://schemas.microsoft.com/office/powerpoint/2010/main" val="3233635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5">
            <a:extLst>
              <a:ext uri="{FF2B5EF4-FFF2-40B4-BE49-F238E27FC236}">
                <a16:creationId xmlns:a16="http://schemas.microsoft.com/office/drawing/2014/main" id="{C4EEB9B7-8A87-BCB8-6A11-8E75B371D517}"/>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运动员作为体育领袖</a:t>
            </a:r>
          </a:p>
        </p:txBody>
      </p:sp>
      <p:sp>
        <p:nvSpPr>
          <p:cNvPr id="8" name="Text Placeholder 10">
            <a:extLst>
              <a:ext uri="{FF2B5EF4-FFF2-40B4-BE49-F238E27FC236}">
                <a16:creationId xmlns:a16="http://schemas.microsoft.com/office/drawing/2014/main" id="{A50223D7-DDF6-70E9-4170-9031EBAA3D3F}"/>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将培训付诸实践</a:t>
            </a:r>
          </a:p>
        </p:txBody>
      </p:sp>
      <p:sp>
        <p:nvSpPr>
          <p:cNvPr id="9" name="TextBox 8">
            <a:extLst>
              <a:ext uri="{FF2B5EF4-FFF2-40B4-BE49-F238E27FC236}">
                <a16:creationId xmlns:a16="http://schemas.microsoft.com/office/drawing/2014/main" id="{98A19D0B-9698-CD9E-EE80-54C57E15E737}"/>
              </a:ext>
            </a:extLst>
          </p:cNvPr>
          <p:cNvSpPr txBox="1"/>
          <p:nvPr/>
        </p:nvSpPr>
        <p:spPr>
          <a:xfrm>
            <a:off x="780184" y="1750559"/>
            <a:ext cx="9887816" cy="646331"/>
          </a:xfrm>
          <a:prstGeom prst="rect">
            <a:avLst/>
          </a:prstGeom>
          <a:noFill/>
        </p:spPr>
        <p:txBody>
          <a:bodyPr wrap="square" rtlCol="0">
            <a:spAutoFit/>
          </a:bodyPr>
          <a:lstStyle/>
          <a:p>
            <a:r>
              <a:rPr lang="zh-CN" sz="3600" b="1" dirty="0">
                <a:solidFill>
                  <a:srgbClr val="013B82"/>
                </a:solidFill>
                <a:latin typeface="Ubuntu"/>
              </a:rPr>
              <a:t>发展你作为体育助理的职责</a:t>
            </a:r>
            <a:endParaRPr lang="en-US" sz="3600" dirty="0">
              <a:solidFill>
                <a:srgbClr val="013B82"/>
              </a:solidFill>
              <a:latin typeface="Ubuntu"/>
            </a:endParaRPr>
          </a:p>
        </p:txBody>
      </p:sp>
      <p:sp>
        <p:nvSpPr>
          <p:cNvPr id="13" name="Text Placeholder 8">
            <a:extLst>
              <a:ext uri="{FF2B5EF4-FFF2-40B4-BE49-F238E27FC236}">
                <a16:creationId xmlns:a16="http://schemas.microsoft.com/office/drawing/2014/main" id="{CD4026B4-1CEC-06D8-C8F6-1CA310642274}"/>
              </a:ext>
            </a:extLst>
          </p:cNvPr>
          <p:cNvSpPr txBox="1">
            <a:spLocks/>
          </p:cNvSpPr>
          <p:nvPr/>
        </p:nvSpPr>
        <p:spPr>
          <a:xfrm>
            <a:off x="2004998" y="2536188"/>
            <a:ext cx="7740437" cy="46668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zh-CN" sz="2400" b="1" i="0" u="none" strike="noStrike" kern="1200" cap="none" spc="0" normalizeH="0" baseline="0" noProof="0" dirty="0">
                <a:ln>
                  <a:noFill/>
                </a:ln>
                <a:solidFill>
                  <a:schemeClr val="bg1">
                    <a:lumMod val="75000"/>
                  </a:schemeClr>
                </a:solidFill>
                <a:effectLst/>
                <a:uLnTx/>
                <a:uFillTx/>
                <a:latin typeface="Ubuntu Light"/>
                <a:ea typeface="+mn-ea"/>
                <a:cs typeface="+mn-cs"/>
              </a:rPr>
              <a:t>在职的</a:t>
            </a:r>
          </a:p>
        </p:txBody>
      </p:sp>
      <p:sp>
        <p:nvSpPr>
          <p:cNvPr id="14" name="Text Placeholder 8">
            <a:extLst>
              <a:ext uri="{FF2B5EF4-FFF2-40B4-BE49-F238E27FC236}">
                <a16:creationId xmlns:a16="http://schemas.microsoft.com/office/drawing/2014/main" id="{7E5598F3-5BF2-EA34-B25E-B9E97DBF412B}"/>
              </a:ext>
            </a:extLst>
          </p:cNvPr>
          <p:cNvSpPr txBox="1">
            <a:spLocks/>
          </p:cNvSpPr>
          <p:nvPr/>
        </p:nvSpPr>
        <p:spPr>
          <a:xfrm>
            <a:off x="2004998" y="2957153"/>
            <a:ext cx="7010400" cy="46668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sz="2000" dirty="0">
                <a:solidFill>
                  <a:schemeClr val="bg1">
                    <a:lumMod val="75000"/>
                  </a:schemeClr>
                </a:solidFill>
                <a:latin typeface="Ubuntu Light"/>
              </a:rPr>
              <a:t>在整个赛季中在某项运动/团队中工作。</a:t>
            </a:r>
          </a:p>
        </p:txBody>
      </p:sp>
      <p:sp>
        <p:nvSpPr>
          <p:cNvPr id="16" name="Text Placeholder 8">
            <a:extLst>
              <a:ext uri="{FF2B5EF4-FFF2-40B4-BE49-F238E27FC236}">
                <a16:creationId xmlns:a16="http://schemas.microsoft.com/office/drawing/2014/main" id="{BDA2C499-690D-6209-DD58-CABD2E43AB43}"/>
              </a:ext>
            </a:extLst>
          </p:cNvPr>
          <p:cNvSpPr txBox="1">
            <a:spLocks/>
          </p:cNvSpPr>
          <p:nvPr/>
        </p:nvSpPr>
        <p:spPr>
          <a:xfrm>
            <a:off x="2004998" y="3488528"/>
            <a:ext cx="7740437" cy="46668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zh-CN" sz="2400" b="1" i="0" u="none" strike="noStrike" kern="1200" cap="none" spc="0" normalizeH="0" baseline="0" noProof="0" dirty="0">
                <a:ln>
                  <a:noFill/>
                </a:ln>
                <a:solidFill>
                  <a:schemeClr val="bg1">
                    <a:lumMod val="75000"/>
                  </a:schemeClr>
                </a:solidFill>
                <a:effectLst/>
                <a:uLnTx/>
                <a:uFillTx/>
                <a:latin typeface="Ubuntu Light"/>
                <a:ea typeface="+mn-ea"/>
                <a:cs typeface="+mn-cs"/>
              </a:rPr>
              <a:t>表演</a:t>
            </a:r>
          </a:p>
        </p:txBody>
      </p:sp>
      <p:sp>
        <p:nvSpPr>
          <p:cNvPr id="17" name="Text Placeholder 8">
            <a:extLst>
              <a:ext uri="{FF2B5EF4-FFF2-40B4-BE49-F238E27FC236}">
                <a16:creationId xmlns:a16="http://schemas.microsoft.com/office/drawing/2014/main" id="{F2393C81-13C5-ADBE-7453-D2C27F618466}"/>
              </a:ext>
            </a:extLst>
          </p:cNvPr>
          <p:cNvSpPr txBox="1">
            <a:spLocks/>
          </p:cNvSpPr>
          <p:nvPr/>
        </p:nvSpPr>
        <p:spPr>
          <a:xfrm>
            <a:off x="2004997" y="3909493"/>
            <a:ext cx="7996948" cy="44604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solidFill>
                  <a:schemeClr val="bg1">
                    <a:lumMod val="75000"/>
                  </a:schemeClr>
                </a:solidFill>
                <a:latin typeface="Ubuntu Light"/>
              </a:rPr>
              <a:t>履行先前定义的体育助理的职责。</a:t>
            </a:r>
          </a:p>
        </p:txBody>
      </p:sp>
      <p:sp>
        <p:nvSpPr>
          <p:cNvPr id="21" name="Text Placeholder 8">
            <a:extLst>
              <a:ext uri="{FF2B5EF4-FFF2-40B4-BE49-F238E27FC236}">
                <a16:creationId xmlns:a16="http://schemas.microsoft.com/office/drawing/2014/main" id="{0FDF13F7-38E3-189D-EAA6-332355C5199A}"/>
              </a:ext>
            </a:extLst>
          </p:cNvPr>
          <p:cNvSpPr txBox="1">
            <a:spLocks/>
          </p:cNvSpPr>
          <p:nvPr/>
        </p:nvSpPr>
        <p:spPr>
          <a:xfrm>
            <a:off x="2004998" y="4431343"/>
            <a:ext cx="7740437" cy="46668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zh-CN" sz="2400" b="1" i="0" u="none" strike="noStrike" kern="1200" cap="none" spc="0" normalizeH="0" baseline="0" noProof="0" dirty="0">
                <a:ln>
                  <a:noFill/>
                </a:ln>
                <a:solidFill>
                  <a:schemeClr val="bg1">
                    <a:lumMod val="75000"/>
                  </a:schemeClr>
                </a:solidFill>
                <a:effectLst/>
                <a:uLnTx/>
                <a:uFillTx/>
                <a:latin typeface="Ubuntu Light"/>
                <a:ea typeface="+mn-ea"/>
                <a:cs typeface="+mn-cs"/>
              </a:rPr>
              <a:t>积累经验</a:t>
            </a:r>
          </a:p>
        </p:txBody>
      </p:sp>
      <p:sp>
        <p:nvSpPr>
          <p:cNvPr id="22" name="Text Placeholder 8">
            <a:extLst>
              <a:ext uri="{FF2B5EF4-FFF2-40B4-BE49-F238E27FC236}">
                <a16:creationId xmlns:a16="http://schemas.microsoft.com/office/drawing/2014/main" id="{14B6BA35-5364-5283-5599-F7A91A8FCA26}"/>
              </a:ext>
            </a:extLst>
          </p:cNvPr>
          <p:cNvSpPr txBox="1">
            <a:spLocks/>
          </p:cNvSpPr>
          <p:nvPr/>
        </p:nvSpPr>
        <p:spPr>
          <a:xfrm>
            <a:off x="2004998" y="4852308"/>
            <a:ext cx="7010400" cy="46668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sz="2000" dirty="0">
                <a:solidFill>
                  <a:schemeClr val="bg1">
                    <a:lumMod val="75000"/>
                  </a:schemeClr>
                </a:solidFill>
                <a:latin typeface="Ubuntu Light"/>
              </a:rPr>
              <a:t>获得尝试新角色的机会。</a:t>
            </a:r>
          </a:p>
        </p:txBody>
      </p:sp>
      <p:sp>
        <p:nvSpPr>
          <p:cNvPr id="23" name="Text Placeholder 8">
            <a:extLst>
              <a:ext uri="{FF2B5EF4-FFF2-40B4-BE49-F238E27FC236}">
                <a16:creationId xmlns:a16="http://schemas.microsoft.com/office/drawing/2014/main" id="{710438DC-193A-5AE0-26CD-6A2044F33123}"/>
              </a:ext>
            </a:extLst>
          </p:cNvPr>
          <p:cNvSpPr txBox="1">
            <a:spLocks/>
          </p:cNvSpPr>
          <p:nvPr/>
        </p:nvSpPr>
        <p:spPr>
          <a:xfrm>
            <a:off x="2004998" y="5398923"/>
            <a:ext cx="7740437" cy="46668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zh-CN" sz="2400" b="1" i="0" u="none" strike="noStrike" kern="1200" cap="none" spc="0" normalizeH="0" baseline="0" noProof="0" dirty="0">
                <a:ln>
                  <a:noFill/>
                </a:ln>
                <a:solidFill>
                  <a:srgbClr val="013B82"/>
                </a:solidFill>
                <a:effectLst/>
                <a:uLnTx/>
                <a:uFillTx/>
                <a:latin typeface="Ubuntu Light"/>
                <a:ea typeface="+mn-ea"/>
                <a:cs typeface="+mn-cs"/>
              </a:rPr>
              <a:t>展示你的领导能力</a:t>
            </a:r>
          </a:p>
        </p:txBody>
      </p:sp>
      <p:sp>
        <p:nvSpPr>
          <p:cNvPr id="24" name="Text Placeholder 8">
            <a:extLst>
              <a:ext uri="{FF2B5EF4-FFF2-40B4-BE49-F238E27FC236}">
                <a16:creationId xmlns:a16="http://schemas.microsoft.com/office/drawing/2014/main" id="{AB04756B-57FC-52A9-AAF5-4AE3F1119A55}"/>
              </a:ext>
            </a:extLst>
          </p:cNvPr>
          <p:cNvSpPr txBox="1">
            <a:spLocks/>
          </p:cNvSpPr>
          <p:nvPr/>
        </p:nvSpPr>
        <p:spPr>
          <a:xfrm>
            <a:off x="2004997" y="5819889"/>
            <a:ext cx="7607090" cy="64633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sz="2000" dirty="0">
                <a:solidFill>
                  <a:srgbClr val="A5A5A5">
                    <a:lumMod val="50000"/>
                  </a:srgbClr>
                </a:solidFill>
                <a:latin typeface="Ubuntu Light"/>
              </a:rPr>
              <a:t>向教练和队里运动员表明你已经做好了担任领导角色的准备。</a:t>
            </a:r>
          </a:p>
        </p:txBody>
      </p:sp>
      <p:pic>
        <p:nvPicPr>
          <p:cNvPr id="27" name="Graphic 26" descr="Cheers with solid fill">
            <a:extLst>
              <a:ext uri="{FF2B5EF4-FFF2-40B4-BE49-F238E27FC236}">
                <a16:creationId xmlns:a16="http://schemas.microsoft.com/office/drawing/2014/main" id="{F3F5758D-B88B-1679-C8D6-CD959E9968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1400" y="2499716"/>
            <a:ext cx="914400" cy="914400"/>
          </a:xfrm>
          <a:prstGeom prst="rect">
            <a:avLst/>
          </a:prstGeom>
        </p:spPr>
      </p:pic>
      <p:pic>
        <p:nvPicPr>
          <p:cNvPr id="3" name="Graphic 2" descr="Clipboard Partially Checked with solid fill">
            <a:extLst>
              <a:ext uri="{FF2B5EF4-FFF2-40B4-BE49-F238E27FC236}">
                <a16:creationId xmlns:a16="http://schemas.microsoft.com/office/drawing/2014/main" id="{D573D357-68A3-4E49-9D70-C642A7D1DA1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4133" y="3460223"/>
            <a:ext cx="788933" cy="788933"/>
          </a:xfrm>
          <a:prstGeom prst="rect">
            <a:avLst/>
          </a:prstGeom>
        </p:spPr>
      </p:pic>
      <p:pic>
        <p:nvPicPr>
          <p:cNvPr id="4" name="Graphic 3" descr="Whistle with solid fill">
            <a:extLst>
              <a:ext uri="{FF2B5EF4-FFF2-40B4-BE49-F238E27FC236}">
                <a16:creationId xmlns:a16="http://schemas.microsoft.com/office/drawing/2014/main" id="{8EF7F61D-280C-EB19-692B-62D026336E1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29533" y="4322878"/>
            <a:ext cx="727247" cy="727247"/>
          </a:xfrm>
          <a:prstGeom prst="rect">
            <a:avLst/>
          </a:prstGeom>
        </p:spPr>
      </p:pic>
      <p:pic>
        <p:nvPicPr>
          <p:cNvPr id="5" name="Graphic 4" descr="Race Flag with solid fill">
            <a:extLst>
              <a:ext uri="{FF2B5EF4-FFF2-40B4-BE49-F238E27FC236}">
                <a16:creationId xmlns:a16="http://schemas.microsoft.com/office/drawing/2014/main" id="{59750A9D-8F3B-2111-2280-4F1210710A5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29533" y="5245987"/>
            <a:ext cx="788933" cy="788933"/>
          </a:xfrm>
          <a:prstGeom prst="rect">
            <a:avLst/>
          </a:prstGeom>
        </p:spPr>
      </p:pic>
      <p:grpSp>
        <p:nvGrpSpPr>
          <p:cNvPr id="6" name="Group 5">
            <a:extLst>
              <a:ext uri="{FF2B5EF4-FFF2-40B4-BE49-F238E27FC236}">
                <a16:creationId xmlns:a16="http://schemas.microsoft.com/office/drawing/2014/main" id="{C403EA33-8B9F-F1CC-1571-7C585D2B1A75}"/>
              </a:ext>
            </a:extLst>
          </p:cNvPr>
          <p:cNvGrpSpPr/>
          <p:nvPr/>
        </p:nvGrpSpPr>
        <p:grpSpPr>
          <a:xfrm>
            <a:off x="11140096" y="5798774"/>
            <a:ext cx="773917" cy="773917"/>
            <a:chOff x="11140096" y="5798774"/>
            <a:chExt cx="773917" cy="773917"/>
          </a:xfrm>
        </p:grpSpPr>
        <p:sp>
          <p:nvSpPr>
            <p:cNvPr id="10" name="Oval 9">
              <a:extLst>
                <a:ext uri="{FF2B5EF4-FFF2-40B4-BE49-F238E27FC236}">
                  <a16:creationId xmlns:a16="http://schemas.microsoft.com/office/drawing/2014/main" id="{AD650F0C-710C-DBE7-7925-2B2965601F25}"/>
                </a:ext>
              </a:extLst>
            </p:cNvPr>
            <p:cNvSpPr/>
            <p:nvPr/>
          </p:nvSpPr>
          <p:spPr>
            <a:xfrm>
              <a:off x="11140096" y="5798774"/>
              <a:ext cx="773917" cy="773917"/>
            </a:xfrm>
            <a:prstGeom prst="ellipse">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2AA71B7-B673-D316-9F6E-9FD416AF1D4E}"/>
                </a:ext>
              </a:extLst>
            </p:cNvPr>
            <p:cNvSpPr txBox="1"/>
            <p:nvPr/>
          </p:nvSpPr>
          <p:spPr>
            <a:xfrm>
              <a:off x="11286187" y="5826594"/>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5</a:t>
              </a:r>
            </a:p>
          </p:txBody>
        </p:sp>
      </p:grpSp>
    </p:spTree>
    <p:extLst>
      <p:ext uri="{BB962C8B-B14F-4D97-AF65-F5344CB8AC3E}">
        <p14:creationId xmlns:p14="http://schemas.microsoft.com/office/powerpoint/2010/main" val="18864489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5">
            <a:extLst>
              <a:ext uri="{FF2B5EF4-FFF2-40B4-BE49-F238E27FC236}">
                <a16:creationId xmlns:a16="http://schemas.microsoft.com/office/drawing/2014/main" id="{B34819D1-72B2-E1DD-B8AB-8CD05037FF7A}"/>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运动员作为体育领袖</a:t>
            </a:r>
          </a:p>
        </p:txBody>
      </p:sp>
      <p:sp>
        <p:nvSpPr>
          <p:cNvPr id="8" name="Text Placeholder 10">
            <a:extLst>
              <a:ext uri="{FF2B5EF4-FFF2-40B4-BE49-F238E27FC236}">
                <a16:creationId xmlns:a16="http://schemas.microsoft.com/office/drawing/2014/main" id="{10118565-2745-C616-FEDA-A92B93824B16}"/>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将培训付诸实践</a:t>
            </a:r>
          </a:p>
        </p:txBody>
      </p:sp>
      <p:sp>
        <p:nvSpPr>
          <p:cNvPr id="9" name="TextBox 8">
            <a:extLst>
              <a:ext uri="{FF2B5EF4-FFF2-40B4-BE49-F238E27FC236}">
                <a16:creationId xmlns:a16="http://schemas.microsoft.com/office/drawing/2014/main" id="{D58DB396-474E-8203-052E-572957C4C247}"/>
              </a:ext>
            </a:extLst>
          </p:cNvPr>
          <p:cNvSpPr txBox="1"/>
          <p:nvPr/>
        </p:nvSpPr>
        <p:spPr>
          <a:xfrm>
            <a:off x="1001304" y="2536447"/>
            <a:ext cx="3773896" cy="584775"/>
          </a:xfrm>
          <a:prstGeom prst="rect">
            <a:avLst/>
          </a:prstGeom>
          <a:noFill/>
        </p:spPr>
        <p:txBody>
          <a:bodyPr wrap="square" rtlCol="0">
            <a:spAutoFit/>
          </a:bodyPr>
          <a:lstStyle/>
          <a:p>
            <a:r>
              <a:rPr lang="zh-CN" sz="3200" b="1" dirty="0">
                <a:solidFill>
                  <a:schemeClr val="bg1"/>
                </a:solidFill>
                <a:latin typeface="Ubuntu"/>
              </a:rPr>
              <a:t>要专业！</a:t>
            </a:r>
            <a:endParaRPr lang="en-US" sz="3200" dirty="0">
              <a:solidFill>
                <a:schemeClr val="bg1"/>
              </a:solidFill>
              <a:latin typeface="Ubuntu"/>
            </a:endParaRPr>
          </a:p>
        </p:txBody>
      </p:sp>
      <p:sp>
        <p:nvSpPr>
          <p:cNvPr id="11" name="TextBox 10">
            <a:extLst>
              <a:ext uri="{FF2B5EF4-FFF2-40B4-BE49-F238E27FC236}">
                <a16:creationId xmlns:a16="http://schemas.microsoft.com/office/drawing/2014/main" id="{FE5E5921-C2F3-9E74-32B0-A308AB6DD4C6}"/>
              </a:ext>
            </a:extLst>
          </p:cNvPr>
          <p:cNvSpPr txBox="1"/>
          <p:nvPr/>
        </p:nvSpPr>
        <p:spPr>
          <a:xfrm>
            <a:off x="5885181" y="3429000"/>
            <a:ext cx="5666739" cy="1785104"/>
          </a:xfrm>
          <a:prstGeom prst="rect">
            <a:avLst/>
          </a:prstGeom>
          <a:noFill/>
        </p:spPr>
        <p:txBody>
          <a:bodyPr wrap="square" rtlCol="0">
            <a:spAutoFit/>
          </a:bodyPr>
          <a:lstStyle/>
          <a:p>
            <a:pPr marL="449262" indent="-342900">
              <a:spcAft>
                <a:spcPts val="1200"/>
              </a:spcAft>
              <a:buBlip>
                <a:blip r:embed="rId2"/>
              </a:buBlip>
            </a:pPr>
            <a:r>
              <a:rPr lang="zh-CN" sz="2000" i="0" u="none" strike="noStrike" cap="none" dirty="0">
                <a:solidFill>
                  <a:schemeClr val="bg2">
                    <a:lumMod val="25000"/>
                  </a:schemeClr>
                </a:solidFill>
                <a:latin typeface="Ubuntu" panose="020B0504030602030204" pitchFamily="34" charset="0"/>
                <a:ea typeface="Ubuntu"/>
                <a:cs typeface="Ubuntu"/>
                <a:sym typeface="Ubuntu"/>
              </a:rPr>
              <a:t>准时到达并穿着得体。</a:t>
            </a:r>
          </a:p>
          <a:p>
            <a:pPr marL="449262" indent="-342900">
              <a:spcAft>
                <a:spcPts val="1200"/>
              </a:spcAft>
              <a:buBlip>
                <a:blip r:embed="rId2"/>
              </a:buBlip>
            </a:pPr>
            <a:r>
              <a:rPr lang="zh-CN" sz="2000" i="0" u="none" strike="noStrike" cap="none" dirty="0">
                <a:solidFill>
                  <a:schemeClr val="bg2">
                    <a:lumMod val="25000"/>
                  </a:schemeClr>
                </a:solidFill>
                <a:latin typeface="Ubuntu" panose="020B0504030602030204" pitchFamily="34" charset="0"/>
                <a:ea typeface="Ubuntu"/>
                <a:cs typeface="Ubuntu"/>
                <a:sym typeface="Ubuntu"/>
              </a:rPr>
              <a:t>向团队介绍你自己。</a:t>
            </a:r>
          </a:p>
          <a:p>
            <a:pPr marL="449262" indent="-342900">
              <a:spcAft>
                <a:spcPts val="1200"/>
              </a:spcAft>
              <a:buBlip>
                <a:blip r:embed="rId2"/>
              </a:buBlip>
            </a:pPr>
            <a:r>
              <a:rPr lang="zh-CN" sz="2000" i="0" u="none" strike="noStrike" cap="none" dirty="0">
                <a:solidFill>
                  <a:schemeClr val="bg2">
                    <a:lumMod val="25000"/>
                  </a:schemeClr>
                </a:solidFill>
                <a:latin typeface="Ubuntu" panose="020B0504030602030204" pitchFamily="34" charset="0"/>
                <a:ea typeface="Ubuntu"/>
                <a:cs typeface="Ubuntu"/>
                <a:sym typeface="Ubuntu"/>
              </a:rPr>
              <a:t>观察并倾听。</a:t>
            </a:r>
          </a:p>
          <a:p>
            <a:pPr marL="449262" indent="-342900">
              <a:spcAft>
                <a:spcPts val="1200"/>
              </a:spcAft>
              <a:buBlip>
                <a:blip r:embed="rId2"/>
              </a:buBlip>
            </a:pPr>
            <a:r>
              <a:rPr lang="zh-CN" sz="2000" i="0" u="none" strike="noStrike" cap="none" dirty="0">
                <a:solidFill>
                  <a:schemeClr val="bg2">
                    <a:lumMod val="25000"/>
                  </a:schemeClr>
                </a:solidFill>
                <a:latin typeface="Ubuntu" panose="020B0504030602030204" pitchFamily="34" charset="0"/>
                <a:ea typeface="Ubuntu"/>
                <a:cs typeface="Ubuntu"/>
                <a:sym typeface="Ubuntu"/>
              </a:rPr>
              <a:t>向教练询问具体指导。</a:t>
            </a:r>
          </a:p>
        </p:txBody>
      </p:sp>
      <p:sp>
        <p:nvSpPr>
          <p:cNvPr id="12" name="TextBox 11">
            <a:extLst>
              <a:ext uri="{FF2B5EF4-FFF2-40B4-BE49-F238E27FC236}">
                <a16:creationId xmlns:a16="http://schemas.microsoft.com/office/drawing/2014/main" id="{83E5436E-826C-2EC5-36BD-EFDFF388643C}"/>
              </a:ext>
            </a:extLst>
          </p:cNvPr>
          <p:cNvSpPr txBox="1"/>
          <p:nvPr/>
        </p:nvSpPr>
        <p:spPr>
          <a:xfrm>
            <a:off x="5885181" y="2413337"/>
            <a:ext cx="5174705" cy="830997"/>
          </a:xfrm>
          <a:prstGeom prst="rect">
            <a:avLst/>
          </a:prstGeom>
          <a:noFill/>
        </p:spPr>
        <p:txBody>
          <a:bodyPr wrap="square" rtlCol="0">
            <a:spAutoFit/>
          </a:bodyPr>
          <a:lstStyle/>
          <a:p>
            <a:r>
              <a:rPr lang="zh-CN" sz="2400" b="1" dirty="0">
                <a:solidFill>
                  <a:srgbClr val="013B82"/>
                </a:solidFill>
                <a:latin typeface="Ubuntu" panose="020B0504030602030204" pitchFamily="34" charset="0"/>
              </a:rPr>
              <a:t>当你作为体育助理参加第一次训练时：</a:t>
            </a:r>
          </a:p>
        </p:txBody>
      </p:sp>
      <p:grpSp>
        <p:nvGrpSpPr>
          <p:cNvPr id="13" name="Group 12">
            <a:extLst>
              <a:ext uri="{FF2B5EF4-FFF2-40B4-BE49-F238E27FC236}">
                <a16:creationId xmlns:a16="http://schemas.microsoft.com/office/drawing/2014/main" id="{147E763B-7824-A011-C95D-360CCDA7B82F}"/>
              </a:ext>
            </a:extLst>
          </p:cNvPr>
          <p:cNvGrpSpPr/>
          <p:nvPr/>
        </p:nvGrpSpPr>
        <p:grpSpPr>
          <a:xfrm>
            <a:off x="11140096" y="5798774"/>
            <a:ext cx="773917" cy="773917"/>
            <a:chOff x="11140096" y="5798774"/>
            <a:chExt cx="773917" cy="773917"/>
          </a:xfrm>
        </p:grpSpPr>
        <p:sp>
          <p:nvSpPr>
            <p:cNvPr id="14" name="Oval 13">
              <a:extLst>
                <a:ext uri="{FF2B5EF4-FFF2-40B4-BE49-F238E27FC236}">
                  <a16:creationId xmlns:a16="http://schemas.microsoft.com/office/drawing/2014/main" id="{C836698D-ECA7-2D1A-D5A2-B9E791481E3D}"/>
                </a:ext>
              </a:extLst>
            </p:cNvPr>
            <p:cNvSpPr/>
            <p:nvPr/>
          </p:nvSpPr>
          <p:spPr>
            <a:xfrm>
              <a:off x="11140096" y="5798774"/>
              <a:ext cx="773917" cy="773917"/>
            </a:xfrm>
            <a:prstGeom prst="ellipse">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8A463158-F37B-DED4-733F-C1BA8DC8F4DB}"/>
                </a:ext>
              </a:extLst>
            </p:cNvPr>
            <p:cNvSpPr txBox="1"/>
            <p:nvPr/>
          </p:nvSpPr>
          <p:spPr>
            <a:xfrm>
              <a:off x="11286187" y="5826594"/>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5</a:t>
              </a:r>
            </a:p>
          </p:txBody>
        </p:sp>
      </p:grpSp>
    </p:spTree>
    <p:extLst>
      <p:ext uri="{BB962C8B-B14F-4D97-AF65-F5344CB8AC3E}">
        <p14:creationId xmlns:p14="http://schemas.microsoft.com/office/powerpoint/2010/main" val="1015951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3AAEEA9-FD8B-7F13-73FB-C6339549E8BF}"/>
              </a:ext>
            </a:extLst>
          </p:cNvPr>
          <p:cNvSpPr txBox="1"/>
          <p:nvPr/>
        </p:nvSpPr>
        <p:spPr>
          <a:xfrm>
            <a:off x="859609" y="1876756"/>
            <a:ext cx="6314077" cy="584775"/>
          </a:xfrm>
          <a:prstGeom prst="rect">
            <a:avLst/>
          </a:prstGeom>
          <a:noFill/>
        </p:spPr>
        <p:txBody>
          <a:bodyPr wrap="square" rtlCol="0">
            <a:spAutoFit/>
          </a:bodyPr>
          <a:lstStyle/>
          <a:p>
            <a:r>
              <a:rPr lang="zh-CN" sz="3200" b="1" dirty="0">
                <a:solidFill>
                  <a:srgbClr val="013B82"/>
                </a:solidFill>
                <a:latin typeface="Ubuntu"/>
              </a:rPr>
              <a:t>反思和回顾以改进</a:t>
            </a:r>
            <a:endParaRPr lang="en-US" sz="3200" dirty="0">
              <a:solidFill>
                <a:srgbClr val="013B82"/>
              </a:solidFill>
              <a:latin typeface="Ubuntu"/>
            </a:endParaRPr>
          </a:p>
        </p:txBody>
      </p:sp>
      <p:pic>
        <p:nvPicPr>
          <p:cNvPr id="5" name="Picture 16">
            <a:extLst>
              <a:ext uri="{FF2B5EF4-FFF2-40B4-BE49-F238E27FC236}">
                <a16:creationId xmlns:a16="http://schemas.microsoft.com/office/drawing/2014/main" id="{20E1DC62-51EF-A5FE-7510-6A951D105C82}"/>
              </a:ext>
            </a:extLst>
          </p:cNvPr>
          <p:cNvPicPr>
            <a:picLocks noChangeAspect="1"/>
          </p:cNvPicPr>
          <p:nvPr/>
        </p:nvPicPr>
        <p:blipFill>
          <a:blip r:embed="rId2"/>
          <a:stretch>
            <a:fillRect/>
          </a:stretch>
        </p:blipFill>
        <p:spPr>
          <a:xfrm>
            <a:off x="1584396" y="440288"/>
            <a:ext cx="2167000" cy="133582"/>
          </a:xfrm>
          <a:prstGeom prst="rect">
            <a:avLst/>
          </a:prstGeom>
        </p:spPr>
      </p:pic>
      <p:pic>
        <p:nvPicPr>
          <p:cNvPr id="6" name="Picture 1">
            <a:extLst>
              <a:ext uri="{FF2B5EF4-FFF2-40B4-BE49-F238E27FC236}">
                <a16:creationId xmlns:a16="http://schemas.microsoft.com/office/drawing/2014/main" id="{388D779C-36CE-AD38-B08A-CF563B2E18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048" y="38100"/>
            <a:ext cx="1389348" cy="1389348"/>
          </a:xfrm>
          <a:prstGeom prst="rect">
            <a:avLst/>
          </a:prstGeom>
        </p:spPr>
      </p:pic>
      <p:pic>
        <p:nvPicPr>
          <p:cNvPr id="7" name="Picture 17">
            <a:extLst>
              <a:ext uri="{FF2B5EF4-FFF2-40B4-BE49-F238E27FC236}">
                <a16:creationId xmlns:a16="http://schemas.microsoft.com/office/drawing/2014/main" id="{C0D6B438-36FC-5A06-18A9-19164DB697E7}"/>
              </a:ext>
            </a:extLst>
          </p:cNvPr>
          <p:cNvPicPr>
            <a:picLocks noChangeAspect="1"/>
          </p:cNvPicPr>
          <p:nvPr/>
        </p:nvPicPr>
        <p:blipFill>
          <a:blip r:embed="rId4"/>
          <a:stretch>
            <a:fillRect/>
          </a:stretch>
        </p:blipFill>
        <p:spPr>
          <a:xfrm>
            <a:off x="10923534" y="282615"/>
            <a:ext cx="877942" cy="877942"/>
          </a:xfrm>
          <a:prstGeom prst="rect">
            <a:avLst/>
          </a:prstGeom>
        </p:spPr>
      </p:pic>
      <p:grpSp>
        <p:nvGrpSpPr>
          <p:cNvPr id="10" name="Group 9">
            <a:extLst>
              <a:ext uri="{FF2B5EF4-FFF2-40B4-BE49-F238E27FC236}">
                <a16:creationId xmlns:a16="http://schemas.microsoft.com/office/drawing/2014/main" id="{4F77B931-3149-8C72-7A6B-3380F13E391E}"/>
              </a:ext>
            </a:extLst>
          </p:cNvPr>
          <p:cNvGrpSpPr/>
          <p:nvPr/>
        </p:nvGrpSpPr>
        <p:grpSpPr>
          <a:xfrm>
            <a:off x="11140096" y="5798774"/>
            <a:ext cx="773917" cy="773917"/>
            <a:chOff x="11140096" y="5798774"/>
            <a:chExt cx="773917" cy="773917"/>
          </a:xfrm>
        </p:grpSpPr>
        <p:sp>
          <p:nvSpPr>
            <p:cNvPr id="11" name="Oval 10">
              <a:extLst>
                <a:ext uri="{FF2B5EF4-FFF2-40B4-BE49-F238E27FC236}">
                  <a16:creationId xmlns:a16="http://schemas.microsoft.com/office/drawing/2014/main" id="{1E3A3B09-C0B2-4FF8-4E62-9D5ED5D7A8E9}"/>
                </a:ext>
              </a:extLst>
            </p:cNvPr>
            <p:cNvSpPr/>
            <p:nvPr/>
          </p:nvSpPr>
          <p:spPr>
            <a:xfrm>
              <a:off x="11140096" y="5798774"/>
              <a:ext cx="773917" cy="773917"/>
            </a:xfrm>
            <a:prstGeom prst="ellipse">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B4B6353-8D96-A346-8B5C-26F27D1512EF}"/>
                </a:ext>
              </a:extLst>
            </p:cNvPr>
            <p:cNvSpPr txBox="1"/>
            <p:nvPr/>
          </p:nvSpPr>
          <p:spPr>
            <a:xfrm>
              <a:off x="11286187" y="5826594"/>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5</a:t>
              </a:r>
            </a:p>
          </p:txBody>
        </p:sp>
      </p:grpSp>
      <p:sp>
        <p:nvSpPr>
          <p:cNvPr id="13" name="Text Placeholder 5">
            <a:extLst>
              <a:ext uri="{FF2B5EF4-FFF2-40B4-BE49-F238E27FC236}">
                <a16:creationId xmlns:a16="http://schemas.microsoft.com/office/drawing/2014/main" id="{C070941F-6688-4BBE-F727-C9051C196791}"/>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运动员作为体育领袖</a:t>
            </a:r>
          </a:p>
        </p:txBody>
      </p:sp>
      <p:sp>
        <p:nvSpPr>
          <p:cNvPr id="14" name="Text Placeholder 10">
            <a:extLst>
              <a:ext uri="{FF2B5EF4-FFF2-40B4-BE49-F238E27FC236}">
                <a16:creationId xmlns:a16="http://schemas.microsoft.com/office/drawing/2014/main" id="{7CC8C6AA-3D35-B615-AB56-BC8A11B6663A}"/>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将培训付诸实践</a:t>
            </a:r>
          </a:p>
        </p:txBody>
      </p:sp>
      <p:sp>
        <p:nvSpPr>
          <p:cNvPr id="15" name="Rectangle: Diagonal Corners Rounded 14">
            <a:extLst>
              <a:ext uri="{FF2B5EF4-FFF2-40B4-BE49-F238E27FC236}">
                <a16:creationId xmlns:a16="http://schemas.microsoft.com/office/drawing/2014/main" id="{BA3B2B95-CE49-C2D0-3F50-A0E353A2E396}"/>
              </a:ext>
            </a:extLst>
          </p:cNvPr>
          <p:cNvSpPr/>
          <p:nvPr/>
        </p:nvSpPr>
        <p:spPr>
          <a:xfrm>
            <a:off x="1498600" y="3788333"/>
            <a:ext cx="2380403" cy="1295400"/>
          </a:xfrm>
          <a:prstGeom prst="round2DiagRect">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r>
              <a:rPr lang="zh-CN" b="1" dirty="0">
                <a:solidFill>
                  <a:srgbClr val="013B82"/>
                </a:solidFill>
                <a:latin typeface="Ubuntu Light" panose="020B0304030602030204" pitchFamily="34" charset="0"/>
              </a:rPr>
              <a:t>描述发生的事情</a:t>
            </a:r>
          </a:p>
        </p:txBody>
      </p:sp>
      <p:sp>
        <p:nvSpPr>
          <p:cNvPr id="16" name="Rectangle: Diagonal Corners Rounded 15">
            <a:extLst>
              <a:ext uri="{FF2B5EF4-FFF2-40B4-BE49-F238E27FC236}">
                <a16:creationId xmlns:a16="http://schemas.microsoft.com/office/drawing/2014/main" id="{227A41E5-0B33-04ED-6B07-AE5C8556ABE7}"/>
              </a:ext>
            </a:extLst>
          </p:cNvPr>
          <p:cNvSpPr/>
          <p:nvPr/>
        </p:nvSpPr>
        <p:spPr>
          <a:xfrm>
            <a:off x="8441510" y="3788333"/>
            <a:ext cx="2423160" cy="1295400"/>
          </a:xfrm>
          <a:prstGeom prst="round2DiagRect">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r>
              <a:rPr lang="zh-CN" b="1" dirty="0">
                <a:solidFill>
                  <a:srgbClr val="013B82"/>
                </a:solidFill>
                <a:latin typeface="Ubuntu Light" panose="020B0304030602030204" pitchFamily="34" charset="0"/>
              </a:rPr>
              <a:t>您会采取什么不同的做法？</a:t>
            </a:r>
          </a:p>
        </p:txBody>
      </p:sp>
      <p:sp>
        <p:nvSpPr>
          <p:cNvPr id="17" name="Rectangle: Diagonal Corners Rounded 16">
            <a:extLst>
              <a:ext uri="{FF2B5EF4-FFF2-40B4-BE49-F238E27FC236}">
                <a16:creationId xmlns:a16="http://schemas.microsoft.com/office/drawing/2014/main" id="{92E4F995-AE75-A7A8-2FB6-1CFEB55B699C}"/>
              </a:ext>
            </a:extLst>
          </p:cNvPr>
          <p:cNvSpPr/>
          <p:nvPr/>
        </p:nvSpPr>
        <p:spPr>
          <a:xfrm>
            <a:off x="4942839" y="3788333"/>
            <a:ext cx="2423159" cy="1295400"/>
          </a:xfrm>
          <a:prstGeom prst="round2DiagRect">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24000">
              <a:lnSpc>
                <a:spcPct val="50000"/>
              </a:lnSpc>
            </a:pPr>
            <a:endParaRPr lang="en-US" b="1" dirty="0">
              <a:solidFill>
                <a:srgbClr val="013B82"/>
              </a:solidFill>
              <a:latin typeface="Ubuntu Light" panose="020B0304030602030204" pitchFamily="34" charset="0"/>
            </a:endParaRPr>
          </a:p>
          <a:p>
            <a:pPr marL="324000">
              <a:lnSpc>
                <a:spcPct val="95000"/>
              </a:lnSpc>
            </a:pPr>
            <a:r>
              <a:rPr lang="zh-CN" b="1" dirty="0">
                <a:solidFill>
                  <a:srgbClr val="013B82"/>
                </a:solidFill>
                <a:latin typeface="Ubuntu Light" panose="020B0304030602030204" pitchFamily="34" charset="0"/>
              </a:rPr>
              <a:t>为什么反思很重要？</a:t>
            </a:r>
          </a:p>
        </p:txBody>
      </p:sp>
      <p:sp>
        <p:nvSpPr>
          <p:cNvPr id="18" name="TextBox 17">
            <a:extLst>
              <a:ext uri="{FF2B5EF4-FFF2-40B4-BE49-F238E27FC236}">
                <a16:creationId xmlns:a16="http://schemas.microsoft.com/office/drawing/2014/main" id="{22996139-3367-DD68-312B-BC453BEBBC98}"/>
              </a:ext>
            </a:extLst>
          </p:cNvPr>
          <p:cNvSpPr txBox="1"/>
          <p:nvPr/>
        </p:nvSpPr>
        <p:spPr>
          <a:xfrm>
            <a:off x="1498600" y="3170488"/>
            <a:ext cx="1175657" cy="461665"/>
          </a:xfrm>
          <a:prstGeom prst="rect">
            <a:avLst/>
          </a:prstGeom>
          <a:noFill/>
        </p:spPr>
        <p:txBody>
          <a:bodyPr wrap="square" rtlCol="0">
            <a:spAutoFit/>
          </a:bodyPr>
          <a:lstStyle/>
          <a:p>
            <a:r>
              <a:rPr lang="zh-CN" sz="2400" dirty="0">
                <a:solidFill>
                  <a:srgbClr val="185EA8"/>
                </a:solidFill>
                <a:latin typeface="GT Walsheim Pro Condensed Black" panose="00000906000000000000" pitchFamily="2" charset="0"/>
              </a:rPr>
              <a:t>什么？</a:t>
            </a:r>
          </a:p>
        </p:txBody>
      </p:sp>
      <p:sp>
        <p:nvSpPr>
          <p:cNvPr id="19" name="TextBox 18">
            <a:extLst>
              <a:ext uri="{FF2B5EF4-FFF2-40B4-BE49-F238E27FC236}">
                <a16:creationId xmlns:a16="http://schemas.microsoft.com/office/drawing/2014/main" id="{E743381F-FF27-95BC-ADEB-56772D4D56EC}"/>
              </a:ext>
            </a:extLst>
          </p:cNvPr>
          <p:cNvSpPr txBox="1"/>
          <p:nvPr/>
        </p:nvSpPr>
        <p:spPr>
          <a:xfrm>
            <a:off x="4843728" y="3170487"/>
            <a:ext cx="1658257" cy="461665"/>
          </a:xfrm>
          <a:prstGeom prst="rect">
            <a:avLst/>
          </a:prstGeom>
          <a:noFill/>
        </p:spPr>
        <p:txBody>
          <a:bodyPr wrap="square" rtlCol="0">
            <a:spAutoFit/>
          </a:bodyPr>
          <a:lstStyle/>
          <a:p>
            <a:r>
              <a:rPr lang="zh-CN" sz="2400" dirty="0">
                <a:solidFill>
                  <a:srgbClr val="185EA8"/>
                </a:solidFill>
                <a:latin typeface="GT Walsheim Pro Condensed Black" panose="00000906000000000000" pitchFamily="2" charset="0"/>
              </a:rPr>
              <a:t>所以呢？</a:t>
            </a:r>
          </a:p>
        </p:txBody>
      </p:sp>
      <p:sp>
        <p:nvSpPr>
          <p:cNvPr id="20" name="TextBox 19">
            <a:extLst>
              <a:ext uri="{FF2B5EF4-FFF2-40B4-BE49-F238E27FC236}">
                <a16:creationId xmlns:a16="http://schemas.microsoft.com/office/drawing/2014/main" id="{C88F1E43-D3B8-1183-0170-BFCC28168C61}"/>
              </a:ext>
            </a:extLst>
          </p:cNvPr>
          <p:cNvSpPr txBox="1"/>
          <p:nvPr/>
        </p:nvSpPr>
        <p:spPr>
          <a:xfrm>
            <a:off x="8355144" y="3170486"/>
            <a:ext cx="2053772" cy="461665"/>
          </a:xfrm>
          <a:prstGeom prst="rect">
            <a:avLst/>
          </a:prstGeom>
          <a:noFill/>
        </p:spPr>
        <p:txBody>
          <a:bodyPr wrap="square" rtlCol="0">
            <a:spAutoFit/>
          </a:bodyPr>
          <a:lstStyle/>
          <a:p>
            <a:r>
              <a:rPr lang="zh-CN" sz="2400" dirty="0">
                <a:solidFill>
                  <a:srgbClr val="185EA8"/>
                </a:solidFill>
                <a:latin typeface="GT Walsheim Pro Condensed Black" panose="00000906000000000000" pitchFamily="2" charset="0"/>
              </a:rPr>
              <a:t>现在怎么办？</a:t>
            </a:r>
          </a:p>
        </p:txBody>
      </p:sp>
      <p:pic>
        <p:nvPicPr>
          <p:cNvPr id="21" name="Graphic 20">
            <a:extLst>
              <a:ext uri="{FF2B5EF4-FFF2-40B4-BE49-F238E27FC236}">
                <a16:creationId xmlns:a16="http://schemas.microsoft.com/office/drawing/2014/main" id="{DBF1CAEE-F9DF-A2DA-57E4-413175AAD82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52674" y="3687514"/>
            <a:ext cx="1251783" cy="1396219"/>
          </a:xfrm>
          <a:prstGeom prst="rect">
            <a:avLst/>
          </a:prstGeom>
        </p:spPr>
      </p:pic>
      <p:pic>
        <p:nvPicPr>
          <p:cNvPr id="25" name="Graphic 24">
            <a:extLst>
              <a:ext uri="{FF2B5EF4-FFF2-40B4-BE49-F238E27FC236}">
                <a16:creationId xmlns:a16="http://schemas.microsoft.com/office/drawing/2014/main" id="{A58A7D83-07C3-D748-6039-3FCD3BF39A7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23373" y="3687514"/>
            <a:ext cx="1664941" cy="1423461"/>
          </a:xfrm>
          <a:prstGeom prst="rect">
            <a:avLst/>
          </a:prstGeom>
        </p:spPr>
      </p:pic>
      <p:pic>
        <p:nvPicPr>
          <p:cNvPr id="29" name="Graphic 28">
            <a:extLst>
              <a:ext uri="{FF2B5EF4-FFF2-40B4-BE49-F238E27FC236}">
                <a16:creationId xmlns:a16="http://schemas.microsoft.com/office/drawing/2014/main" id="{A5E0B2B6-BCF8-E25B-BAE5-5EA77F771BF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625127" y="3633634"/>
            <a:ext cx="1240806" cy="1450099"/>
          </a:xfrm>
          <a:prstGeom prst="rect">
            <a:avLst/>
          </a:prstGeom>
        </p:spPr>
      </p:pic>
      <p:cxnSp>
        <p:nvCxnSpPr>
          <p:cNvPr id="31" name="Straight Arrow Connector 30">
            <a:extLst>
              <a:ext uri="{FF2B5EF4-FFF2-40B4-BE49-F238E27FC236}">
                <a16:creationId xmlns:a16="http://schemas.microsoft.com/office/drawing/2014/main" id="{7241F843-B3AF-F035-730E-A964CD0BB37A}"/>
              </a:ext>
            </a:extLst>
          </p:cNvPr>
          <p:cNvCxnSpPr>
            <a:cxnSpLocks/>
            <a:stCxn id="18" idx="3"/>
          </p:cNvCxnSpPr>
          <p:nvPr/>
        </p:nvCxnSpPr>
        <p:spPr>
          <a:xfrm>
            <a:off x="2674257" y="3401321"/>
            <a:ext cx="1978417" cy="0"/>
          </a:xfrm>
          <a:prstGeom prst="straightConnector1">
            <a:avLst/>
          </a:prstGeom>
          <a:ln w="28575">
            <a:solidFill>
              <a:srgbClr val="C4161C"/>
            </a:solidFill>
            <a:headEnd type="oval"/>
            <a:tailEnd type="oval"/>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01EA04A1-4DEA-61F7-C4B7-E84ACE48F61E}"/>
              </a:ext>
            </a:extLst>
          </p:cNvPr>
          <p:cNvCxnSpPr>
            <a:cxnSpLocks/>
          </p:cNvCxnSpPr>
          <p:nvPr/>
        </p:nvCxnSpPr>
        <p:spPr>
          <a:xfrm>
            <a:off x="6501985" y="3379550"/>
            <a:ext cx="1696275" cy="0"/>
          </a:xfrm>
          <a:prstGeom prst="straightConnector1">
            <a:avLst/>
          </a:prstGeom>
          <a:ln w="28575">
            <a:solidFill>
              <a:srgbClr val="C4161C"/>
            </a:solidFill>
            <a:headEnd type="oval"/>
            <a:tailEnd type="triangle" w="lg"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29365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354F6F3-1576-1896-B1FB-CA6854124761}"/>
              </a:ext>
            </a:extLst>
          </p:cNvPr>
          <p:cNvPicPr>
            <a:picLocks noChangeAspect="1"/>
          </p:cNvPicPr>
          <p:nvPr/>
        </p:nvPicPr>
        <p:blipFill>
          <a:blip r:embed="rId2"/>
          <a:stretch>
            <a:fillRect/>
          </a:stretch>
        </p:blipFill>
        <p:spPr>
          <a:xfrm>
            <a:off x="1584396" y="440288"/>
            <a:ext cx="2167000" cy="133582"/>
          </a:xfrm>
          <a:prstGeom prst="rect">
            <a:avLst/>
          </a:prstGeom>
        </p:spPr>
      </p:pic>
      <p:pic>
        <p:nvPicPr>
          <p:cNvPr id="3" name="Picture 1">
            <a:extLst>
              <a:ext uri="{FF2B5EF4-FFF2-40B4-BE49-F238E27FC236}">
                <a16:creationId xmlns:a16="http://schemas.microsoft.com/office/drawing/2014/main" id="{B0335B1F-F3BD-614C-C90A-778885BEBF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048" y="38100"/>
            <a:ext cx="1389348" cy="1389348"/>
          </a:xfrm>
          <a:prstGeom prst="rect">
            <a:avLst/>
          </a:prstGeom>
        </p:spPr>
      </p:pic>
      <p:pic>
        <p:nvPicPr>
          <p:cNvPr id="6" name="Picture 17">
            <a:extLst>
              <a:ext uri="{FF2B5EF4-FFF2-40B4-BE49-F238E27FC236}">
                <a16:creationId xmlns:a16="http://schemas.microsoft.com/office/drawing/2014/main" id="{BDA79AB2-8C68-2DE9-0680-935FBA95BB5B}"/>
              </a:ext>
            </a:extLst>
          </p:cNvPr>
          <p:cNvPicPr>
            <a:picLocks noChangeAspect="1"/>
          </p:cNvPicPr>
          <p:nvPr/>
        </p:nvPicPr>
        <p:blipFill>
          <a:blip r:embed="rId4"/>
          <a:stretch>
            <a:fillRect/>
          </a:stretch>
        </p:blipFill>
        <p:spPr>
          <a:xfrm>
            <a:off x="10923534" y="282615"/>
            <a:ext cx="877942" cy="877942"/>
          </a:xfrm>
          <a:prstGeom prst="rect">
            <a:avLst/>
          </a:prstGeom>
        </p:spPr>
      </p:pic>
      <p:sp>
        <p:nvSpPr>
          <p:cNvPr id="7" name="Text Placeholder 5">
            <a:extLst>
              <a:ext uri="{FF2B5EF4-FFF2-40B4-BE49-F238E27FC236}">
                <a16:creationId xmlns:a16="http://schemas.microsoft.com/office/drawing/2014/main" id="{8531A02A-180D-B0C7-A307-E8B9957B7314}"/>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运动员作为体育领袖</a:t>
            </a:r>
          </a:p>
        </p:txBody>
      </p:sp>
      <p:sp>
        <p:nvSpPr>
          <p:cNvPr id="8" name="Text Placeholder 10">
            <a:extLst>
              <a:ext uri="{FF2B5EF4-FFF2-40B4-BE49-F238E27FC236}">
                <a16:creationId xmlns:a16="http://schemas.microsoft.com/office/drawing/2014/main" id="{F2474AB8-3894-A85E-CEC4-4ABC5B4BD3B9}"/>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将培训付诸实践</a:t>
            </a:r>
          </a:p>
        </p:txBody>
      </p:sp>
      <p:sp>
        <p:nvSpPr>
          <p:cNvPr id="10" name="TextBox 9">
            <a:extLst>
              <a:ext uri="{FF2B5EF4-FFF2-40B4-BE49-F238E27FC236}">
                <a16:creationId xmlns:a16="http://schemas.microsoft.com/office/drawing/2014/main" id="{EC8CE766-4CF5-C7B5-7D8B-01D0E59358B0}"/>
              </a:ext>
            </a:extLst>
          </p:cNvPr>
          <p:cNvSpPr txBox="1"/>
          <p:nvPr/>
        </p:nvSpPr>
        <p:spPr>
          <a:xfrm>
            <a:off x="5634809" y="2128800"/>
            <a:ext cx="5666739" cy="3631763"/>
          </a:xfrm>
          <a:prstGeom prst="rect">
            <a:avLst/>
          </a:prstGeom>
          <a:noFill/>
        </p:spPr>
        <p:txBody>
          <a:bodyPr wrap="square" rtlCol="0">
            <a:spAutoFit/>
          </a:bodyPr>
          <a:lstStyle/>
          <a:p>
            <a:pPr marL="449262" indent="-342900">
              <a:spcAft>
                <a:spcPts val="1200"/>
              </a:spcAft>
              <a:buBlip>
                <a:blip r:embed="rId5"/>
              </a:buBlip>
            </a:pPr>
            <a:r>
              <a:rPr lang="zh-CN" sz="2000" i="0" u="none" strike="noStrike" cap="none" dirty="0">
                <a:solidFill>
                  <a:schemeClr val="bg2">
                    <a:lumMod val="25000"/>
                  </a:schemeClr>
                </a:solidFill>
                <a:latin typeface="Ubuntu" panose="020B0504030602030204" pitchFamily="34" charset="0"/>
                <a:ea typeface="Ubuntu"/>
                <a:cs typeface="Ubuntu"/>
                <a:sym typeface="Ubuntu"/>
              </a:rPr>
              <a:t>练习得怎么样？</a:t>
            </a:r>
          </a:p>
          <a:p>
            <a:pPr marL="449262" indent="-342900">
              <a:spcAft>
                <a:spcPts val="1200"/>
              </a:spcAft>
              <a:buBlip>
                <a:blip r:embed="rId5"/>
              </a:buBlip>
            </a:pPr>
            <a:r>
              <a:rPr lang="zh-CN" sz="2000" i="0" u="none" strike="noStrike" cap="none" dirty="0">
                <a:solidFill>
                  <a:schemeClr val="bg2">
                    <a:lumMod val="25000"/>
                  </a:schemeClr>
                </a:solidFill>
                <a:latin typeface="Ubuntu" panose="020B0504030602030204" pitchFamily="34" charset="0"/>
                <a:ea typeface="Ubuntu"/>
                <a:cs typeface="Ubuntu"/>
                <a:sym typeface="Ubuntu"/>
              </a:rPr>
              <a:t>你喜欢吗？</a:t>
            </a:r>
          </a:p>
          <a:p>
            <a:pPr marL="449262" indent="-342900">
              <a:spcAft>
                <a:spcPts val="1200"/>
              </a:spcAft>
              <a:buBlip>
                <a:blip r:embed="rId5"/>
              </a:buBlip>
            </a:pPr>
            <a:r>
              <a:rPr lang="zh-CN" sz="2000" i="0" u="none" strike="noStrike" cap="none" dirty="0">
                <a:solidFill>
                  <a:schemeClr val="bg2">
                    <a:lumMod val="25000"/>
                  </a:schemeClr>
                </a:solidFill>
                <a:latin typeface="Ubuntu" panose="020B0504030602030204" pitchFamily="34" charset="0"/>
                <a:ea typeface="Ubuntu"/>
                <a:cs typeface="Ubuntu"/>
                <a:sym typeface="Ubuntu"/>
              </a:rPr>
              <a:t>您与运动员和教练员沟通良好吗？</a:t>
            </a:r>
          </a:p>
          <a:p>
            <a:pPr marL="449262" indent="-342900">
              <a:spcAft>
                <a:spcPts val="1200"/>
              </a:spcAft>
              <a:buBlip>
                <a:blip r:embed="rId5"/>
              </a:buBlip>
            </a:pPr>
            <a:r>
              <a:rPr lang="zh-CN" sz="2000" i="0" u="none" strike="noStrike" cap="none" dirty="0">
                <a:solidFill>
                  <a:schemeClr val="bg2">
                    <a:lumMod val="25000"/>
                  </a:schemeClr>
                </a:solidFill>
                <a:latin typeface="Ubuntu" panose="020B0504030602030204" pitchFamily="34" charset="0"/>
                <a:ea typeface="Ubuntu"/>
                <a:cs typeface="Ubuntu"/>
                <a:sym typeface="Ubuntu"/>
              </a:rPr>
              <a:t>你学到了什么新知识？</a:t>
            </a:r>
          </a:p>
          <a:p>
            <a:pPr marL="449262" indent="-342900">
              <a:spcAft>
                <a:spcPts val="1200"/>
              </a:spcAft>
              <a:buBlip>
                <a:blip r:embed="rId5"/>
              </a:buBlip>
            </a:pPr>
            <a:r>
              <a:rPr lang="zh-CN" sz="2000" i="0" u="none" strike="noStrike" cap="none" dirty="0">
                <a:solidFill>
                  <a:schemeClr val="bg2">
                    <a:lumMod val="25000"/>
                  </a:schemeClr>
                </a:solidFill>
                <a:latin typeface="Ubuntu" panose="020B0504030602030204" pitchFamily="34" charset="0"/>
                <a:ea typeface="Ubuntu"/>
                <a:cs typeface="Ubuntu"/>
                <a:sym typeface="Ubuntu"/>
              </a:rPr>
              <a:t>您觉得哪些事情非常好以至于您想在下次练习中继续做？</a:t>
            </a:r>
          </a:p>
          <a:p>
            <a:pPr marL="449262" indent="-342900">
              <a:spcAft>
                <a:spcPts val="1200"/>
              </a:spcAft>
              <a:buBlip>
                <a:blip r:embed="rId5"/>
              </a:buBlip>
            </a:pPr>
            <a:r>
              <a:rPr lang="zh-CN" sz="2000" i="0" u="none" strike="noStrike" cap="none" dirty="0">
                <a:solidFill>
                  <a:schemeClr val="bg2">
                    <a:lumMod val="25000"/>
                  </a:schemeClr>
                </a:solidFill>
                <a:latin typeface="Ubuntu" panose="020B0504030602030204" pitchFamily="34" charset="0"/>
                <a:ea typeface="Ubuntu"/>
                <a:cs typeface="Ubuntu"/>
                <a:sym typeface="Ubuntu"/>
              </a:rPr>
              <a:t>下次训练时你会做哪些不同的事情？如何做？</a:t>
            </a:r>
          </a:p>
        </p:txBody>
      </p:sp>
      <p:sp>
        <p:nvSpPr>
          <p:cNvPr id="12" name="TextBox 11">
            <a:extLst>
              <a:ext uri="{FF2B5EF4-FFF2-40B4-BE49-F238E27FC236}">
                <a16:creationId xmlns:a16="http://schemas.microsoft.com/office/drawing/2014/main" id="{CDFDBC3E-436D-F163-54EE-41E33B64798E}"/>
              </a:ext>
            </a:extLst>
          </p:cNvPr>
          <p:cNvSpPr txBox="1"/>
          <p:nvPr/>
        </p:nvSpPr>
        <p:spPr>
          <a:xfrm>
            <a:off x="1116592" y="2563934"/>
            <a:ext cx="3263900" cy="1077218"/>
          </a:xfrm>
          <a:prstGeom prst="rect">
            <a:avLst/>
          </a:prstGeom>
          <a:noFill/>
        </p:spPr>
        <p:txBody>
          <a:bodyPr wrap="square" rtlCol="0">
            <a:spAutoFit/>
          </a:bodyPr>
          <a:lstStyle/>
          <a:p>
            <a:r>
              <a:rPr lang="zh-CN" sz="3200" b="1" dirty="0">
                <a:solidFill>
                  <a:srgbClr val="013B82"/>
                </a:solidFill>
                <a:latin typeface="Ubuntu"/>
              </a:rPr>
              <a:t>要问自己的问题</a:t>
            </a:r>
            <a:endParaRPr lang="en-US" sz="3200" dirty="0">
              <a:solidFill>
                <a:srgbClr val="013B82"/>
              </a:solidFill>
              <a:latin typeface="Ubuntu"/>
            </a:endParaRPr>
          </a:p>
        </p:txBody>
      </p:sp>
      <p:sp>
        <p:nvSpPr>
          <p:cNvPr id="13" name="TextBox 12">
            <a:extLst>
              <a:ext uri="{FF2B5EF4-FFF2-40B4-BE49-F238E27FC236}">
                <a16:creationId xmlns:a16="http://schemas.microsoft.com/office/drawing/2014/main" id="{C313BD6A-0F74-1566-3EC0-13037F2687AE}"/>
              </a:ext>
            </a:extLst>
          </p:cNvPr>
          <p:cNvSpPr txBox="1"/>
          <p:nvPr/>
        </p:nvSpPr>
        <p:spPr>
          <a:xfrm>
            <a:off x="994671" y="3641152"/>
            <a:ext cx="3263900" cy="1569660"/>
          </a:xfrm>
          <a:prstGeom prst="rect">
            <a:avLst/>
          </a:prstGeom>
          <a:noFill/>
        </p:spPr>
        <p:txBody>
          <a:bodyPr wrap="square" rtlCol="0">
            <a:spAutoFit/>
          </a:bodyPr>
          <a:lstStyle/>
          <a:p>
            <a:pPr marL="106362">
              <a:spcAft>
                <a:spcPts val="1200"/>
              </a:spcAft>
            </a:pPr>
            <a:r>
              <a:rPr lang="zh-CN" sz="2400" i="0" u="none" strike="noStrike" cap="none" dirty="0">
                <a:solidFill>
                  <a:schemeClr val="bg1"/>
                </a:solidFill>
                <a:latin typeface="Ubuntu" panose="020B0504030602030204" pitchFamily="34" charset="0"/>
                <a:ea typeface="Ubuntu"/>
                <a:cs typeface="Ubuntu"/>
                <a:sym typeface="Ubuntu"/>
              </a:rPr>
              <a:t>经常与您的教练/导师会面并征求反馈。</a:t>
            </a:r>
          </a:p>
        </p:txBody>
      </p:sp>
      <p:sp>
        <p:nvSpPr>
          <p:cNvPr id="14" name="TextBox 13">
            <a:extLst>
              <a:ext uri="{FF2B5EF4-FFF2-40B4-BE49-F238E27FC236}">
                <a16:creationId xmlns:a16="http://schemas.microsoft.com/office/drawing/2014/main" id="{07B4B5E4-0311-0C62-0A11-57B007729A9D}"/>
              </a:ext>
            </a:extLst>
          </p:cNvPr>
          <p:cNvSpPr txBox="1"/>
          <p:nvPr/>
        </p:nvSpPr>
        <p:spPr>
          <a:xfrm rot="20352403">
            <a:off x="654067" y="2366723"/>
            <a:ext cx="600346" cy="1015663"/>
          </a:xfrm>
          <a:prstGeom prst="rect">
            <a:avLst/>
          </a:prstGeom>
          <a:noFill/>
        </p:spPr>
        <p:txBody>
          <a:bodyPr wrap="square" rtlCol="0">
            <a:spAutoFit/>
          </a:bodyPr>
          <a:lstStyle/>
          <a:p>
            <a:r>
              <a:rPr lang="zh-CN" sz="6000" b="1" dirty="0">
                <a:solidFill>
                  <a:srgbClr val="185EA8"/>
                </a:solidFill>
                <a:latin typeface="Ubuntu" panose="020B0504030602030204" pitchFamily="34" charset="0"/>
              </a:rPr>
              <a:t>？</a:t>
            </a:r>
            <a:endParaRPr lang="en-US" sz="7200" b="1" dirty="0">
              <a:solidFill>
                <a:srgbClr val="185EA8"/>
              </a:solidFill>
              <a:latin typeface="Ubuntu" panose="020B0504030602030204" pitchFamily="34" charset="0"/>
            </a:endParaRPr>
          </a:p>
        </p:txBody>
      </p:sp>
      <p:sp>
        <p:nvSpPr>
          <p:cNvPr id="15" name="TextBox 14">
            <a:extLst>
              <a:ext uri="{FF2B5EF4-FFF2-40B4-BE49-F238E27FC236}">
                <a16:creationId xmlns:a16="http://schemas.microsoft.com/office/drawing/2014/main" id="{152A2858-E865-41CF-CBB3-56802C5B8079}"/>
              </a:ext>
            </a:extLst>
          </p:cNvPr>
          <p:cNvSpPr txBox="1"/>
          <p:nvPr/>
        </p:nvSpPr>
        <p:spPr>
          <a:xfrm rot="1690231">
            <a:off x="355646" y="2656428"/>
            <a:ext cx="600346" cy="830997"/>
          </a:xfrm>
          <a:prstGeom prst="rect">
            <a:avLst/>
          </a:prstGeom>
          <a:noFill/>
        </p:spPr>
        <p:txBody>
          <a:bodyPr wrap="square" rtlCol="0">
            <a:spAutoFit/>
          </a:bodyPr>
          <a:lstStyle/>
          <a:p>
            <a:r>
              <a:rPr lang="zh-CN" sz="4800" b="1" dirty="0">
                <a:solidFill>
                  <a:srgbClr val="185EA8"/>
                </a:solidFill>
                <a:latin typeface="Ubuntu" panose="020B0504030602030204" pitchFamily="34" charset="0"/>
              </a:rPr>
              <a:t>？</a:t>
            </a:r>
            <a:endParaRPr lang="en-US" sz="7200" b="1" dirty="0">
              <a:solidFill>
                <a:srgbClr val="185EA8"/>
              </a:solidFill>
              <a:latin typeface="Ubuntu" panose="020B0504030602030204" pitchFamily="34" charset="0"/>
            </a:endParaRPr>
          </a:p>
        </p:txBody>
      </p:sp>
      <p:grpSp>
        <p:nvGrpSpPr>
          <p:cNvPr id="16" name="Group 15">
            <a:extLst>
              <a:ext uri="{FF2B5EF4-FFF2-40B4-BE49-F238E27FC236}">
                <a16:creationId xmlns:a16="http://schemas.microsoft.com/office/drawing/2014/main" id="{B7C52236-1B2C-D183-BEA3-BE39195181F0}"/>
              </a:ext>
            </a:extLst>
          </p:cNvPr>
          <p:cNvGrpSpPr/>
          <p:nvPr/>
        </p:nvGrpSpPr>
        <p:grpSpPr>
          <a:xfrm>
            <a:off x="11140096" y="5798774"/>
            <a:ext cx="773917" cy="773917"/>
            <a:chOff x="11140096" y="5798774"/>
            <a:chExt cx="773917" cy="773917"/>
          </a:xfrm>
        </p:grpSpPr>
        <p:sp>
          <p:nvSpPr>
            <p:cNvPr id="17" name="Oval 16">
              <a:extLst>
                <a:ext uri="{FF2B5EF4-FFF2-40B4-BE49-F238E27FC236}">
                  <a16:creationId xmlns:a16="http://schemas.microsoft.com/office/drawing/2014/main" id="{76569D7C-9A13-A0AA-1DCA-0234F1CCCB2D}"/>
                </a:ext>
              </a:extLst>
            </p:cNvPr>
            <p:cNvSpPr/>
            <p:nvPr/>
          </p:nvSpPr>
          <p:spPr>
            <a:xfrm>
              <a:off x="11140096" y="5798774"/>
              <a:ext cx="773917" cy="773917"/>
            </a:xfrm>
            <a:prstGeom prst="ellipse">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DF10746D-C863-658B-3457-68882799206A}"/>
                </a:ext>
              </a:extLst>
            </p:cNvPr>
            <p:cNvSpPr txBox="1"/>
            <p:nvPr/>
          </p:nvSpPr>
          <p:spPr>
            <a:xfrm>
              <a:off x="11286187" y="5826594"/>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5</a:t>
              </a:r>
            </a:p>
          </p:txBody>
        </p:sp>
      </p:grpSp>
    </p:spTree>
    <p:extLst>
      <p:ext uri="{BB962C8B-B14F-4D97-AF65-F5344CB8AC3E}">
        <p14:creationId xmlns:p14="http://schemas.microsoft.com/office/powerpoint/2010/main" val="37021737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02A94A4-37BF-9BF6-9CE8-7800D2F68262}"/>
              </a:ext>
            </a:extLst>
          </p:cNvPr>
          <p:cNvSpPr txBox="1"/>
          <p:nvPr/>
        </p:nvSpPr>
        <p:spPr>
          <a:xfrm>
            <a:off x="905329" y="3133635"/>
            <a:ext cx="3122385" cy="1077218"/>
          </a:xfrm>
          <a:prstGeom prst="rect">
            <a:avLst/>
          </a:prstGeom>
          <a:noFill/>
        </p:spPr>
        <p:txBody>
          <a:bodyPr wrap="square" rtlCol="0">
            <a:spAutoFit/>
          </a:bodyPr>
          <a:lstStyle/>
          <a:p>
            <a:r>
              <a:rPr lang="zh-CN" sz="3200" b="1" dirty="0">
                <a:solidFill>
                  <a:schemeClr val="bg1"/>
                </a:solidFill>
                <a:latin typeface="Ubuntu"/>
              </a:rPr>
              <a:t>什么是批判性反思？</a:t>
            </a:r>
            <a:endParaRPr lang="en-US" sz="3200" dirty="0">
              <a:solidFill>
                <a:schemeClr val="bg1"/>
              </a:solidFill>
              <a:latin typeface="Ubuntu"/>
            </a:endParaRPr>
          </a:p>
        </p:txBody>
      </p:sp>
      <p:sp>
        <p:nvSpPr>
          <p:cNvPr id="13" name="TextBox 12">
            <a:extLst>
              <a:ext uri="{FF2B5EF4-FFF2-40B4-BE49-F238E27FC236}">
                <a16:creationId xmlns:a16="http://schemas.microsoft.com/office/drawing/2014/main" id="{3AD1ABD6-B7AE-5A07-2DDB-0E7A88F970F3}"/>
              </a:ext>
            </a:extLst>
          </p:cNvPr>
          <p:cNvSpPr txBox="1"/>
          <p:nvPr/>
        </p:nvSpPr>
        <p:spPr>
          <a:xfrm>
            <a:off x="7565209" y="5804799"/>
            <a:ext cx="3438071" cy="369332"/>
          </a:xfrm>
          <a:prstGeom prst="rect">
            <a:avLst/>
          </a:prstGeom>
          <a:noFill/>
        </p:spPr>
        <p:txBody>
          <a:bodyPr wrap="square" rtlCol="0">
            <a:spAutoFit/>
          </a:bodyPr>
          <a:lstStyle/>
          <a:p>
            <a:r>
              <a:rPr lang="zh-CN" dirty="0">
                <a:solidFill>
                  <a:schemeClr val="bg1"/>
                </a:solidFill>
                <a:latin typeface="Ubuntu" panose="020B0504030602030204" pitchFamily="34" charset="0"/>
                <a:ea typeface="+mn-lt"/>
                <a:cs typeface="+mn-lt"/>
              </a:rPr>
              <a:t>https://youtu.be/vGyjF9Ngd8Y</a:t>
            </a:r>
            <a:endParaRPr lang="en-US" dirty="0">
              <a:solidFill>
                <a:schemeClr val="bg1"/>
              </a:solidFill>
              <a:latin typeface="Ubuntu" panose="020B0504030602030204" pitchFamily="34" charset="0"/>
              <a:cs typeface="Calibri"/>
            </a:endParaRPr>
          </a:p>
        </p:txBody>
      </p:sp>
      <p:sp>
        <p:nvSpPr>
          <p:cNvPr id="6" name="Text Placeholder 5">
            <a:extLst>
              <a:ext uri="{FF2B5EF4-FFF2-40B4-BE49-F238E27FC236}">
                <a16:creationId xmlns:a16="http://schemas.microsoft.com/office/drawing/2014/main" id="{5CD6D7B7-F543-6B3C-CB55-755E06DAEFA2}"/>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运动员作为体育领袖</a:t>
            </a:r>
          </a:p>
        </p:txBody>
      </p:sp>
      <p:sp>
        <p:nvSpPr>
          <p:cNvPr id="9" name="Text Placeholder 10">
            <a:extLst>
              <a:ext uri="{FF2B5EF4-FFF2-40B4-BE49-F238E27FC236}">
                <a16:creationId xmlns:a16="http://schemas.microsoft.com/office/drawing/2014/main" id="{34269D28-9612-4FCB-30A9-C112CD4BBB50}"/>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将培训付诸实践</a:t>
            </a:r>
          </a:p>
        </p:txBody>
      </p:sp>
      <p:grpSp>
        <p:nvGrpSpPr>
          <p:cNvPr id="11" name="Group 10">
            <a:extLst>
              <a:ext uri="{FF2B5EF4-FFF2-40B4-BE49-F238E27FC236}">
                <a16:creationId xmlns:a16="http://schemas.microsoft.com/office/drawing/2014/main" id="{67063BC7-F0ED-A940-F9FA-FF15541BAA54}"/>
              </a:ext>
            </a:extLst>
          </p:cNvPr>
          <p:cNvGrpSpPr/>
          <p:nvPr/>
        </p:nvGrpSpPr>
        <p:grpSpPr>
          <a:xfrm>
            <a:off x="11140096" y="5798774"/>
            <a:ext cx="773917" cy="773917"/>
            <a:chOff x="11140096" y="5798774"/>
            <a:chExt cx="773917" cy="773917"/>
          </a:xfrm>
        </p:grpSpPr>
        <p:sp>
          <p:nvSpPr>
            <p:cNvPr id="17" name="Oval 16">
              <a:extLst>
                <a:ext uri="{FF2B5EF4-FFF2-40B4-BE49-F238E27FC236}">
                  <a16:creationId xmlns:a16="http://schemas.microsoft.com/office/drawing/2014/main" id="{1CFD1F92-27E2-C038-FE86-9152C1B69901}"/>
                </a:ext>
              </a:extLst>
            </p:cNvPr>
            <p:cNvSpPr/>
            <p:nvPr/>
          </p:nvSpPr>
          <p:spPr>
            <a:xfrm>
              <a:off x="11140096" y="5798774"/>
              <a:ext cx="773917" cy="773917"/>
            </a:xfrm>
            <a:prstGeom prst="ellipse">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CF7E1C2C-C921-3A42-31AF-7AFE1743D9FD}"/>
                </a:ext>
              </a:extLst>
            </p:cNvPr>
            <p:cNvSpPr txBox="1"/>
            <p:nvPr/>
          </p:nvSpPr>
          <p:spPr>
            <a:xfrm>
              <a:off x="11286187" y="5826594"/>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5</a:t>
              </a:r>
            </a:p>
          </p:txBody>
        </p:sp>
      </p:grpSp>
      <p:pic>
        <p:nvPicPr>
          <p:cNvPr id="19" name="Online Media 18" title="What is a Critical Reflection? Introducing the “What, So What, Now What” Model">
            <a:hlinkClick r:id="" action="ppaction://media"/>
            <a:extLst>
              <a:ext uri="{FF2B5EF4-FFF2-40B4-BE49-F238E27FC236}">
                <a16:creationId xmlns:a16="http://schemas.microsoft.com/office/drawing/2014/main" id="{7FAE32F8-F25E-FF70-AFC4-A852E41C2321}"/>
              </a:ext>
            </a:extLst>
          </p:cNvPr>
          <p:cNvPicPr>
            <a:picLocks noRot="1" noChangeAspect="1"/>
          </p:cNvPicPr>
          <p:nvPr>
            <a:videoFile r:link="rId1"/>
          </p:nvPr>
        </p:nvPicPr>
        <p:blipFill>
          <a:blip r:embed="rId3"/>
          <a:stretch>
            <a:fillRect/>
          </a:stretch>
        </p:blipFill>
        <p:spPr>
          <a:xfrm>
            <a:off x="4450896" y="1901643"/>
            <a:ext cx="6835291" cy="3858920"/>
          </a:xfrm>
          <a:prstGeom prst="rect">
            <a:avLst/>
          </a:prstGeom>
          <a:ln w="38100">
            <a:solidFill>
              <a:srgbClr val="0095DA"/>
            </a:solidFill>
          </a:ln>
        </p:spPr>
      </p:pic>
    </p:spTree>
    <p:extLst>
      <p:ext uri="{BB962C8B-B14F-4D97-AF65-F5344CB8AC3E}">
        <p14:creationId xmlns:p14="http://schemas.microsoft.com/office/powerpoint/2010/main" val="1312119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9"/>
                </p:tgtEl>
              </p:cMediaNode>
            </p:video>
            <p:seq concurrent="1" nextAc="seek">
              <p:cTn id="8" restart="whenNotActive" fill="hold" evtFilter="cancelBubble" nodeType="interactiveSeq">
                <p:stCondLst>
                  <p:cond evt="onClick" delay="0">
                    <p:tgtEl>
                      <p:spTgt spid="1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9"/>
                                        </p:tgtEl>
                                      </p:cBhvr>
                                    </p:cmd>
                                  </p:childTnLst>
                                </p:cTn>
                              </p:par>
                            </p:childTnLst>
                          </p:cTn>
                        </p:par>
                      </p:childTnLst>
                    </p:cTn>
                  </p:par>
                </p:childTnLst>
              </p:cTn>
              <p:nextCondLst>
                <p:cond evt="onClick" delay="0">
                  <p:tgtEl>
                    <p:spTgt spid="19"/>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24B8AE3-D081-9148-A355-39288A3A5676}"/>
              </a:ext>
            </a:extLst>
          </p:cNvPr>
          <p:cNvSpPr>
            <a:spLocks noGrp="1"/>
          </p:cNvSpPr>
          <p:nvPr>
            <p:ph type="body" sz="quarter" idx="10"/>
          </p:nvPr>
        </p:nvSpPr>
        <p:spPr>
          <a:xfrm>
            <a:off x="1498600" y="588370"/>
            <a:ext cx="7401560" cy="466685"/>
          </a:xfrm>
        </p:spPr>
        <p:txBody>
          <a:bodyPr/>
          <a:lstStyle/>
          <a:p>
            <a:r>
              <a:rPr lang="zh-CN" dirty="0"/>
              <a:t>运动员作为体育领袖</a:t>
            </a:r>
          </a:p>
        </p:txBody>
      </p:sp>
      <p:sp>
        <p:nvSpPr>
          <p:cNvPr id="5" name="Text Placeholder 4">
            <a:extLst>
              <a:ext uri="{FF2B5EF4-FFF2-40B4-BE49-F238E27FC236}">
                <a16:creationId xmlns:a16="http://schemas.microsoft.com/office/drawing/2014/main" id="{49B549FC-D8A1-1FB4-8377-D1E6DCBEFAA3}"/>
              </a:ext>
            </a:extLst>
          </p:cNvPr>
          <p:cNvSpPr>
            <a:spLocks noGrp="1"/>
          </p:cNvSpPr>
          <p:nvPr>
            <p:ph type="body" sz="quarter" idx="11"/>
          </p:nvPr>
        </p:nvSpPr>
        <p:spPr>
          <a:xfrm>
            <a:off x="1498600" y="1084071"/>
            <a:ext cx="3443514" cy="466685"/>
          </a:xfrm>
        </p:spPr>
        <p:txBody>
          <a:bodyPr>
            <a:normAutofit/>
          </a:bodyPr>
          <a:lstStyle/>
          <a:p>
            <a:r>
              <a:rPr lang="zh-CN" dirty="0"/>
              <a:t>SO 领导力与技能课程</a:t>
            </a:r>
          </a:p>
        </p:txBody>
      </p:sp>
      <p:sp>
        <p:nvSpPr>
          <p:cNvPr id="9" name="TextBox 8">
            <a:extLst>
              <a:ext uri="{FF2B5EF4-FFF2-40B4-BE49-F238E27FC236}">
                <a16:creationId xmlns:a16="http://schemas.microsoft.com/office/drawing/2014/main" id="{28769FC7-D344-7CED-887D-8C135804C0AE}"/>
              </a:ext>
            </a:extLst>
          </p:cNvPr>
          <p:cNvSpPr txBox="1"/>
          <p:nvPr/>
        </p:nvSpPr>
        <p:spPr>
          <a:xfrm>
            <a:off x="4942114" y="1643476"/>
            <a:ext cx="6025243" cy="1200329"/>
          </a:xfrm>
          <a:prstGeom prst="rect">
            <a:avLst/>
          </a:prstGeom>
          <a:noFill/>
        </p:spPr>
        <p:txBody>
          <a:bodyPr wrap="square" rtlCol="0">
            <a:spAutoFit/>
          </a:bodyPr>
          <a:lstStyle/>
          <a:p>
            <a:r>
              <a:rPr lang="zh-CN" sz="3600" b="1" dirty="0">
                <a:solidFill>
                  <a:srgbClr val="013B82"/>
                </a:solidFill>
                <a:latin typeface="Ubuntu"/>
              </a:rPr>
              <a:t>导师在你的运动领袖旅程中扮演的角色</a:t>
            </a:r>
            <a:endParaRPr lang="en-US" sz="3600" dirty="0">
              <a:solidFill>
                <a:srgbClr val="013B82"/>
              </a:solidFill>
              <a:latin typeface="Ubuntu"/>
            </a:endParaRPr>
          </a:p>
        </p:txBody>
      </p:sp>
      <p:sp>
        <p:nvSpPr>
          <p:cNvPr id="10" name="TextBox 9">
            <a:extLst>
              <a:ext uri="{FF2B5EF4-FFF2-40B4-BE49-F238E27FC236}">
                <a16:creationId xmlns:a16="http://schemas.microsoft.com/office/drawing/2014/main" id="{D65B8D21-19E4-688D-2ABA-0E9BAC1F08CB}"/>
              </a:ext>
            </a:extLst>
          </p:cNvPr>
          <p:cNvSpPr txBox="1"/>
          <p:nvPr/>
        </p:nvSpPr>
        <p:spPr>
          <a:xfrm>
            <a:off x="4942114" y="3009079"/>
            <a:ext cx="5709557" cy="3062377"/>
          </a:xfrm>
          <a:prstGeom prst="rect">
            <a:avLst/>
          </a:prstGeom>
          <a:noFill/>
        </p:spPr>
        <p:txBody>
          <a:bodyPr wrap="square" rtlCol="0">
            <a:spAutoFit/>
          </a:bodyPr>
          <a:lstStyle/>
          <a:p>
            <a:pPr>
              <a:spcAft>
                <a:spcPts val="1200"/>
              </a:spcAft>
            </a:pPr>
            <a:r>
              <a:rPr lang="zh-CN" sz="2400" b="1" dirty="0">
                <a:solidFill>
                  <a:srgbClr val="A5A5A5">
                    <a:lumMod val="50000"/>
                  </a:srgbClr>
                </a:solidFill>
                <a:latin typeface="Ubuntu Light"/>
                <a:ea typeface="Calibri"/>
                <a:cs typeface="Calibri"/>
                <a:sym typeface="Calibri"/>
              </a:rPr>
              <a:t>导师的工作</a:t>
            </a:r>
          </a:p>
          <a:p>
            <a:pPr marL="342900" indent="-255588">
              <a:spcAft>
                <a:spcPts val="600"/>
              </a:spcAft>
              <a:buFont typeface="Arial" panose="020B0604020202020204" pitchFamily="34" charset="0"/>
              <a:buChar char="•"/>
            </a:pPr>
            <a:r>
              <a:rPr lang="zh-CN" sz="2400" dirty="0">
                <a:solidFill>
                  <a:srgbClr val="A5A5A5">
                    <a:lumMod val="50000"/>
                  </a:srgbClr>
                </a:solidFill>
                <a:latin typeface="Ubuntu Light"/>
                <a:ea typeface="Calibri"/>
                <a:cs typeface="Calibri"/>
                <a:sym typeface="Calibri"/>
              </a:rPr>
              <a:t>如果运动员提出要求，请帮助</a:t>
            </a:r>
            <a:r>
              <a:rPr lang="zh-CN" sz="2400" b="1" dirty="0">
                <a:solidFill>
                  <a:srgbClr val="013B82"/>
                </a:solidFill>
                <a:latin typeface="Ubuntu Light"/>
                <a:ea typeface="Calibri"/>
                <a:cs typeface="Calibri"/>
                <a:sym typeface="Calibri"/>
              </a:rPr>
              <a:t>他们</a:t>
            </a:r>
          </a:p>
          <a:p>
            <a:pPr marL="342900" indent="-255588">
              <a:spcAft>
                <a:spcPts val="600"/>
              </a:spcAft>
              <a:buFont typeface="Arial" panose="020B0604020202020204" pitchFamily="34" charset="0"/>
              <a:buChar char="•"/>
            </a:pPr>
            <a:r>
              <a:rPr lang="zh-CN" sz="2400" b="1" dirty="0">
                <a:solidFill>
                  <a:srgbClr val="013B82"/>
                </a:solidFill>
                <a:latin typeface="Ubuntu Light"/>
                <a:ea typeface="Calibri"/>
                <a:cs typeface="Calibri"/>
                <a:sym typeface="Calibri"/>
              </a:rPr>
              <a:t>一定</a:t>
            </a:r>
            <a:r>
              <a:rPr lang="zh-CN" sz="2400" dirty="0">
                <a:solidFill>
                  <a:srgbClr val="A5A5A5">
                    <a:lumMod val="50000"/>
                  </a:srgbClr>
                </a:solidFill>
                <a:latin typeface="Ubuntu Light"/>
                <a:ea typeface="Calibri"/>
                <a:cs typeface="Calibri"/>
                <a:sym typeface="Calibri"/>
              </a:rPr>
              <a:t>要</a:t>
            </a:r>
            <a:r>
              <a:rPr lang="zh-CN" sz="2400" dirty="0">
                <a:solidFill>
                  <a:schemeClr val="tx1">
                    <a:lumMod val="65000"/>
                    <a:lumOff val="35000"/>
                  </a:schemeClr>
                </a:solidFill>
                <a:latin typeface="Ubuntu Light"/>
                <a:ea typeface="Calibri"/>
                <a:cs typeface="Calibri"/>
                <a:sym typeface="Calibri"/>
              </a:rPr>
              <a:t>积极</a:t>
            </a:r>
            <a:r>
              <a:rPr lang="zh-CN" sz="2400" dirty="0">
                <a:solidFill>
                  <a:srgbClr val="A5A5A5">
                    <a:lumMod val="50000"/>
                  </a:srgbClr>
                </a:solidFill>
                <a:latin typeface="Ubuntu Light"/>
                <a:ea typeface="Calibri"/>
                <a:cs typeface="Calibri"/>
                <a:sym typeface="Calibri"/>
              </a:rPr>
              <a:t>鼓励</a:t>
            </a:r>
          </a:p>
          <a:p>
            <a:pPr marL="342900" indent="-255588">
              <a:spcAft>
                <a:spcPts val="600"/>
              </a:spcAft>
              <a:buFont typeface="Arial" panose="020B0604020202020204" pitchFamily="34" charset="0"/>
              <a:buChar char="•"/>
            </a:pPr>
            <a:r>
              <a:rPr lang="zh-CN" sz="2400" b="1" dirty="0">
                <a:solidFill>
                  <a:srgbClr val="013B82"/>
                </a:solidFill>
                <a:latin typeface="Ubuntu Light"/>
                <a:ea typeface="Calibri"/>
                <a:cs typeface="Calibri"/>
                <a:sym typeface="Calibri"/>
              </a:rPr>
              <a:t>不</a:t>
            </a:r>
            <a:r>
              <a:rPr lang="zh-CN" sz="2400" dirty="0">
                <a:solidFill>
                  <a:srgbClr val="0E2841"/>
                </a:solidFill>
                <a:latin typeface="Ubuntu Light"/>
                <a:ea typeface="Calibri"/>
                <a:cs typeface="Calibri"/>
                <a:sym typeface="Calibri"/>
              </a:rPr>
              <a:t> </a:t>
            </a:r>
            <a:r>
              <a:rPr lang="zh-CN" sz="2400" dirty="0">
                <a:solidFill>
                  <a:schemeClr val="tx1">
                    <a:lumMod val="65000"/>
                    <a:lumOff val="35000"/>
                  </a:schemeClr>
                </a:solidFill>
                <a:latin typeface="Ubuntu Light"/>
                <a:ea typeface="Calibri"/>
                <a:cs typeface="Calibri"/>
                <a:sym typeface="Calibri"/>
              </a:rPr>
              <a:t>为运动员代言或为他们做事</a:t>
            </a:r>
          </a:p>
          <a:p>
            <a:pPr marL="342900" indent="-255588">
              <a:spcAft>
                <a:spcPts val="1200"/>
              </a:spcAft>
              <a:buFont typeface="Arial" panose="020B0604020202020204" pitchFamily="34" charset="0"/>
              <a:buChar char="•"/>
            </a:pPr>
            <a:r>
              <a:rPr lang="zh-CN" sz="2400" dirty="0">
                <a:solidFill>
                  <a:srgbClr val="A5A5A5">
                    <a:lumMod val="50000"/>
                  </a:srgbClr>
                </a:solidFill>
                <a:latin typeface="Ubuntu Light"/>
                <a:ea typeface="Calibri"/>
                <a:cs typeface="Calibri"/>
                <a:sym typeface="Calibri"/>
              </a:rPr>
              <a:t>除非运动员请求帮助，</a:t>
            </a:r>
            <a:r>
              <a:rPr lang="zh-CN" sz="2400" b="1" dirty="0">
                <a:solidFill>
                  <a:srgbClr val="013B82"/>
                </a:solidFill>
                <a:latin typeface="Ubuntu Light"/>
                <a:ea typeface="Calibri"/>
                <a:cs typeface="Calibri"/>
                <a:sym typeface="Calibri"/>
              </a:rPr>
              <a:t>否则不要介入</a:t>
            </a:r>
          </a:p>
        </p:txBody>
      </p:sp>
      <p:pic>
        <p:nvPicPr>
          <p:cNvPr id="18" name="Graphic 17">
            <a:extLst>
              <a:ext uri="{FF2B5EF4-FFF2-40B4-BE49-F238E27FC236}">
                <a16:creationId xmlns:a16="http://schemas.microsoft.com/office/drawing/2014/main" id="{3FC3BDE8-45B5-28E9-BA87-F25FEC0D8CE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39979" y="2264229"/>
            <a:ext cx="1421321" cy="3654827"/>
          </a:xfrm>
          <a:prstGeom prst="rect">
            <a:avLst/>
          </a:prstGeom>
        </p:spPr>
      </p:pic>
      <p:pic>
        <p:nvPicPr>
          <p:cNvPr id="19" name="Graphic 18">
            <a:extLst>
              <a:ext uri="{FF2B5EF4-FFF2-40B4-BE49-F238E27FC236}">
                <a16:creationId xmlns:a16="http://schemas.microsoft.com/office/drawing/2014/main" id="{01B0C0F4-E713-1F4A-DA83-DFFEF5C844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08641" y="2264229"/>
            <a:ext cx="1421321" cy="3654827"/>
          </a:xfrm>
          <a:prstGeom prst="rect">
            <a:avLst/>
          </a:prstGeom>
        </p:spPr>
      </p:pic>
      <p:pic>
        <p:nvPicPr>
          <p:cNvPr id="17" name="Graphic 16">
            <a:extLst>
              <a:ext uri="{FF2B5EF4-FFF2-40B4-BE49-F238E27FC236}">
                <a16:creationId xmlns:a16="http://schemas.microsoft.com/office/drawing/2014/main" id="{3B8594D8-2E2A-5424-EB74-1DD6F25DFD9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19301" y="2133727"/>
            <a:ext cx="1531339" cy="3937729"/>
          </a:xfrm>
          <a:prstGeom prst="rect">
            <a:avLst/>
          </a:prstGeom>
        </p:spPr>
      </p:pic>
    </p:spTree>
    <p:extLst>
      <p:ext uri="{BB962C8B-B14F-4D97-AF65-F5344CB8AC3E}">
        <p14:creationId xmlns:p14="http://schemas.microsoft.com/office/powerpoint/2010/main" val="40761353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5">
            <a:extLst>
              <a:ext uri="{FF2B5EF4-FFF2-40B4-BE49-F238E27FC236}">
                <a16:creationId xmlns:a16="http://schemas.microsoft.com/office/drawing/2014/main" id="{7BC2A61F-982A-F42B-D77A-DE427C8404C4}"/>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运动员作为体育领袖</a:t>
            </a:r>
          </a:p>
        </p:txBody>
      </p:sp>
      <p:sp>
        <p:nvSpPr>
          <p:cNvPr id="6" name="Text Placeholder 10">
            <a:extLst>
              <a:ext uri="{FF2B5EF4-FFF2-40B4-BE49-F238E27FC236}">
                <a16:creationId xmlns:a16="http://schemas.microsoft.com/office/drawing/2014/main" id="{8DE77E70-EC6B-54CB-7730-9A1BAD1B625A}"/>
              </a:ext>
            </a:extLst>
          </p:cNvPr>
          <p:cNvSpPr txBox="1">
            <a:spLocks/>
          </p:cNvSpPr>
          <p:nvPr/>
        </p:nvSpPr>
        <p:spPr>
          <a:xfrm>
            <a:off x="1498600" y="1097134"/>
            <a:ext cx="3276600" cy="3760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dirty="0"/>
              <a:t>将培训付诸实践</a:t>
            </a:r>
          </a:p>
        </p:txBody>
      </p:sp>
      <p:sp>
        <p:nvSpPr>
          <p:cNvPr id="7" name="TextBox 6">
            <a:extLst>
              <a:ext uri="{FF2B5EF4-FFF2-40B4-BE49-F238E27FC236}">
                <a16:creationId xmlns:a16="http://schemas.microsoft.com/office/drawing/2014/main" id="{6332DBB3-732A-01BC-EF93-81002C169C3A}"/>
              </a:ext>
            </a:extLst>
          </p:cNvPr>
          <p:cNvSpPr txBox="1"/>
          <p:nvPr/>
        </p:nvSpPr>
        <p:spPr>
          <a:xfrm>
            <a:off x="4494389" y="1828757"/>
            <a:ext cx="6892067" cy="646331"/>
          </a:xfrm>
          <a:prstGeom prst="rect">
            <a:avLst/>
          </a:prstGeom>
          <a:noFill/>
        </p:spPr>
        <p:txBody>
          <a:bodyPr wrap="square" rtlCol="0">
            <a:spAutoFit/>
          </a:bodyPr>
          <a:lstStyle/>
          <a:p>
            <a:r>
              <a:rPr lang="zh-CN" sz="3600" b="1" dirty="0">
                <a:solidFill>
                  <a:srgbClr val="013B82"/>
                </a:solidFill>
                <a:latin typeface="Ubuntu"/>
              </a:rPr>
              <a:t>立即制定反思计划</a:t>
            </a:r>
            <a:endParaRPr lang="en-US" sz="3600" dirty="0">
              <a:solidFill>
                <a:srgbClr val="013B82"/>
              </a:solidFill>
              <a:latin typeface="Ubuntu"/>
            </a:endParaRPr>
          </a:p>
        </p:txBody>
      </p:sp>
      <p:sp>
        <p:nvSpPr>
          <p:cNvPr id="8" name="TextBox 7">
            <a:extLst>
              <a:ext uri="{FF2B5EF4-FFF2-40B4-BE49-F238E27FC236}">
                <a16:creationId xmlns:a16="http://schemas.microsoft.com/office/drawing/2014/main" id="{E64DDE3B-4009-D3FF-31B7-EA541E82182F}"/>
              </a:ext>
            </a:extLst>
          </p:cNvPr>
          <p:cNvSpPr txBox="1"/>
          <p:nvPr/>
        </p:nvSpPr>
        <p:spPr>
          <a:xfrm>
            <a:off x="4405084" y="2565345"/>
            <a:ext cx="6611258" cy="2891112"/>
          </a:xfrm>
          <a:prstGeom prst="rect">
            <a:avLst/>
          </a:prstGeom>
          <a:noFill/>
        </p:spPr>
        <p:txBody>
          <a:bodyPr wrap="square" rtlCol="0">
            <a:spAutoFit/>
          </a:bodyPr>
          <a:lstStyle/>
          <a:p>
            <a:pPr marL="430212" indent="-342900">
              <a:lnSpc>
                <a:spcPct val="110000"/>
              </a:lnSpc>
              <a:spcAft>
                <a:spcPts val="1200"/>
              </a:spcAft>
              <a:buBlip>
                <a:blip r:embed="rId2"/>
              </a:buBlip>
            </a:pPr>
            <a:r>
              <a:rPr lang="zh-CN" sz="2000" dirty="0">
                <a:solidFill>
                  <a:srgbClr val="A5A5A5">
                    <a:lumMod val="50000"/>
                  </a:srgbClr>
                </a:solidFill>
                <a:latin typeface="Ubuntu" panose="020B0504030602030204" pitchFamily="34" charset="0"/>
                <a:ea typeface="Calibri"/>
                <a:cs typeface="Calibri"/>
                <a:sym typeface="Calibri"/>
              </a:rPr>
              <a:t>请你的导师帮助你制定反思计划。</a:t>
            </a:r>
          </a:p>
          <a:p>
            <a:pPr marL="430212" indent="-342900">
              <a:lnSpc>
                <a:spcPct val="110000"/>
              </a:lnSpc>
              <a:spcAft>
                <a:spcPts val="1200"/>
              </a:spcAft>
              <a:buBlip>
                <a:blip r:embed="rId2"/>
              </a:buBlip>
            </a:pPr>
            <a:r>
              <a:rPr lang="zh-CN" sz="2000" dirty="0">
                <a:solidFill>
                  <a:srgbClr val="A5A5A5">
                    <a:lumMod val="50000"/>
                  </a:srgbClr>
                </a:solidFill>
                <a:latin typeface="Ubuntu" panose="020B0504030602030204" pitchFamily="34" charset="0"/>
                <a:ea typeface="Calibri"/>
                <a:cs typeface="Calibri"/>
                <a:sym typeface="Calibri"/>
              </a:rPr>
              <a:t>遵守计划。</a:t>
            </a:r>
          </a:p>
          <a:p>
            <a:pPr marL="430212" indent="-342900">
              <a:lnSpc>
                <a:spcPct val="110000"/>
              </a:lnSpc>
              <a:spcAft>
                <a:spcPts val="1200"/>
              </a:spcAft>
              <a:buBlip>
                <a:blip r:embed="rId2"/>
              </a:buBlip>
            </a:pPr>
            <a:r>
              <a:rPr lang="zh-CN" sz="2000" dirty="0">
                <a:solidFill>
                  <a:srgbClr val="A5A5A5">
                    <a:lumMod val="50000"/>
                  </a:srgbClr>
                </a:solidFill>
                <a:latin typeface="Ubuntu" panose="020B0504030602030204" pitchFamily="34" charset="0"/>
                <a:ea typeface="Calibri"/>
                <a:cs typeface="Calibri"/>
                <a:sym typeface="Calibri"/>
              </a:rPr>
              <a:t>制定一个在反思中需要涵盖的主题列表。</a:t>
            </a:r>
          </a:p>
          <a:p>
            <a:pPr marL="430212" indent="-342900">
              <a:lnSpc>
                <a:spcPct val="110000"/>
              </a:lnSpc>
              <a:spcAft>
                <a:spcPts val="1200"/>
              </a:spcAft>
              <a:buBlip>
                <a:blip r:embed="rId2"/>
              </a:buBlip>
            </a:pPr>
            <a:r>
              <a:rPr lang="zh-CN" sz="2000" dirty="0">
                <a:solidFill>
                  <a:srgbClr val="A5A5A5">
                    <a:lumMod val="50000"/>
                  </a:srgbClr>
                </a:solidFill>
                <a:latin typeface="Ubuntu" panose="020B0504030602030204" pitchFamily="34" charset="0"/>
                <a:ea typeface="Calibri"/>
                <a:cs typeface="Calibri"/>
                <a:sym typeface="Calibri"/>
              </a:rPr>
              <a:t>确定记录您的观察和感受的最佳方法，</a:t>
            </a:r>
            <a:r>
              <a:rPr lang="zh-CN" sz="2000" dirty="0" err="1">
                <a:solidFill>
                  <a:srgbClr val="A5A5A5">
                    <a:lumMod val="50000"/>
                  </a:srgbClr>
                </a:solidFill>
                <a:latin typeface="Ubuntu" panose="020B0504030602030204" pitchFamily="34" charset="0"/>
                <a:ea typeface="Calibri"/>
                <a:cs typeface="Calibri"/>
                <a:sym typeface="Calibri"/>
              </a:rPr>
              <a:t>即</a:t>
            </a:r>
            <a:r>
              <a:rPr lang="zh-CN" sz="2000" dirty="0">
                <a:solidFill>
                  <a:srgbClr val="A5A5A5">
                    <a:lumMod val="50000"/>
                  </a:srgbClr>
                </a:solidFill>
                <a:latin typeface="Ubuntu" panose="020B0504030602030204" pitchFamily="34" charset="0"/>
                <a:ea typeface="Calibri"/>
                <a:cs typeface="Calibri"/>
                <a:sym typeface="Calibri"/>
              </a:rPr>
              <a:t>日记/日记、录音、与导师一起缩放录音。</a:t>
            </a:r>
          </a:p>
        </p:txBody>
      </p:sp>
      <p:pic>
        <p:nvPicPr>
          <p:cNvPr id="10" name="Graphic 9">
            <a:extLst>
              <a:ext uri="{FF2B5EF4-FFF2-40B4-BE49-F238E27FC236}">
                <a16:creationId xmlns:a16="http://schemas.microsoft.com/office/drawing/2014/main" id="{43A403EE-335C-D4BE-9637-E274B27215E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744" y="2655630"/>
            <a:ext cx="2984642" cy="2710542"/>
          </a:xfrm>
          <a:prstGeom prst="rect">
            <a:avLst/>
          </a:prstGeom>
        </p:spPr>
      </p:pic>
      <p:grpSp>
        <p:nvGrpSpPr>
          <p:cNvPr id="11" name="Group 10">
            <a:extLst>
              <a:ext uri="{FF2B5EF4-FFF2-40B4-BE49-F238E27FC236}">
                <a16:creationId xmlns:a16="http://schemas.microsoft.com/office/drawing/2014/main" id="{65E4070E-71D6-C0BB-5CAB-E020E40405C3}"/>
              </a:ext>
            </a:extLst>
          </p:cNvPr>
          <p:cNvGrpSpPr/>
          <p:nvPr/>
        </p:nvGrpSpPr>
        <p:grpSpPr>
          <a:xfrm>
            <a:off x="11140096" y="5798774"/>
            <a:ext cx="773917" cy="773917"/>
            <a:chOff x="11140096" y="5798774"/>
            <a:chExt cx="773917" cy="773917"/>
          </a:xfrm>
        </p:grpSpPr>
        <p:sp>
          <p:nvSpPr>
            <p:cNvPr id="12" name="Oval 11">
              <a:extLst>
                <a:ext uri="{FF2B5EF4-FFF2-40B4-BE49-F238E27FC236}">
                  <a16:creationId xmlns:a16="http://schemas.microsoft.com/office/drawing/2014/main" id="{A51267AA-A701-2F4F-A42B-ACB69FF21A7D}"/>
                </a:ext>
              </a:extLst>
            </p:cNvPr>
            <p:cNvSpPr/>
            <p:nvPr/>
          </p:nvSpPr>
          <p:spPr>
            <a:xfrm>
              <a:off x="11140096" y="5798774"/>
              <a:ext cx="773917" cy="773917"/>
            </a:xfrm>
            <a:prstGeom prst="ellipse">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E8D36FBE-8CEE-76BE-57E0-09F2A0A50904}"/>
                </a:ext>
              </a:extLst>
            </p:cNvPr>
            <p:cNvSpPr txBox="1"/>
            <p:nvPr/>
          </p:nvSpPr>
          <p:spPr>
            <a:xfrm>
              <a:off x="11286187" y="5826594"/>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5</a:t>
              </a:r>
            </a:p>
          </p:txBody>
        </p:sp>
      </p:grpSp>
    </p:spTree>
    <p:extLst>
      <p:ext uri="{BB962C8B-B14F-4D97-AF65-F5344CB8AC3E}">
        <p14:creationId xmlns:p14="http://schemas.microsoft.com/office/powerpoint/2010/main" val="30019951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4F44E47-9088-84DD-ABCD-3B708749EB6B}"/>
              </a:ext>
            </a:extLst>
          </p:cNvPr>
          <p:cNvSpPr txBox="1"/>
          <p:nvPr/>
        </p:nvSpPr>
        <p:spPr>
          <a:xfrm>
            <a:off x="695275" y="1676357"/>
            <a:ext cx="6892067" cy="646331"/>
          </a:xfrm>
          <a:prstGeom prst="rect">
            <a:avLst/>
          </a:prstGeom>
          <a:noFill/>
        </p:spPr>
        <p:txBody>
          <a:bodyPr wrap="square" rtlCol="0">
            <a:spAutoFit/>
          </a:bodyPr>
          <a:lstStyle/>
          <a:p>
            <a:r>
              <a:rPr lang="zh-CN" sz="3600" b="1" dirty="0">
                <a:solidFill>
                  <a:schemeClr val="bg1"/>
                </a:solidFill>
                <a:latin typeface="Ubuntu"/>
              </a:rPr>
              <a:t>回顾</a:t>
            </a:r>
            <a:endParaRPr lang="en-US" sz="3600" dirty="0">
              <a:solidFill>
                <a:schemeClr val="bg1"/>
              </a:solidFill>
              <a:latin typeface="Ubuntu"/>
            </a:endParaRPr>
          </a:p>
        </p:txBody>
      </p:sp>
      <p:sp>
        <p:nvSpPr>
          <p:cNvPr id="6" name="TextBox 5">
            <a:extLst>
              <a:ext uri="{FF2B5EF4-FFF2-40B4-BE49-F238E27FC236}">
                <a16:creationId xmlns:a16="http://schemas.microsoft.com/office/drawing/2014/main" id="{3FC5CC47-31A7-5781-67FA-0A0F5D5C5F0D}"/>
              </a:ext>
            </a:extLst>
          </p:cNvPr>
          <p:cNvSpPr txBox="1"/>
          <p:nvPr/>
        </p:nvSpPr>
        <p:spPr>
          <a:xfrm>
            <a:off x="605969" y="2412945"/>
            <a:ext cx="6437087" cy="1229119"/>
          </a:xfrm>
          <a:prstGeom prst="rect">
            <a:avLst/>
          </a:prstGeom>
          <a:noFill/>
        </p:spPr>
        <p:txBody>
          <a:bodyPr wrap="square" rtlCol="0">
            <a:spAutoFit/>
          </a:bodyPr>
          <a:lstStyle/>
          <a:p>
            <a:pPr marL="430212" indent="-342900">
              <a:lnSpc>
                <a:spcPct val="110000"/>
              </a:lnSpc>
              <a:spcAft>
                <a:spcPts val="1200"/>
              </a:spcAft>
              <a:buBlip>
                <a:blip r:embed="rId2"/>
              </a:buBlip>
            </a:pPr>
            <a:r>
              <a:rPr lang="zh-CN" sz="2000" dirty="0">
                <a:solidFill>
                  <a:schemeClr val="bg1"/>
                </a:solidFill>
                <a:latin typeface="Ubuntu" panose="020B0504030602030204" pitchFamily="34" charset="0"/>
                <a:ea typeface="Calibri"/>
                <a:cs typeface="Calibri"/>
                <a:sym typeface="Calibri"/>
              </a:rPr>
              <a:t>简要概述核心内容和关键信息。</a:t>
            </a:r>
          </a:p>
          <a:p>
            <a:pPr marL="430212" indent="-342900">
              <a:lnSpc>
                <a:spcPct val="110000"/>
              </a:lnSpc>
              <a:spcAft>
                <a:spcPts val="1200"/>
              </a:spcAft>
              <a:buBlip>
                <a:blip r:embed="rId2"/>
              </a:buBlip>
            </a:pPr>
            <a:r>
              <a:rPr lang="zh-CN" sz="2000" dirty="0">
                <a:solidFill>
                  <a:schemeClr val="bg1"/>
                </a:solidFill>
                <a:latin typeface="Ubuntu" panose="020B0504030602030204" pitchFamily="34" charset="0"/>
                <a:ea typeface="Calibri"/>
                <a:cs typeface="Calibri"/>
                <a:sym typeface="Calibri"/>
              </a:rPr>
              <a:t>测验问题/知识应用（如理解领导力课程）。</a:t>
            </a:r>
          </a:p>
        </p:txBody>
      </p:sp>
    </p:spTree>
    <p:extLst>
      <p:ext uri="{BB962C8B-B14F-4D97-AF65-F5344CB8AC3E}">
        <p14:creationId xmlns:p14="http://schemas.microsoft.com/office/powerpoint/2010/main" val="41127952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AB9F691-B072-7E9F-5F6A-13C66F8B64D9}"/>
              </a:ext>
            </a:extLst>
          </p:cNvPr>
          <p:cNvSpPr txBox="1"/>
          <p:nvPr/>
        </p:nvSpPr>
        <p:spPr>
          <a:xfrm>
            <a:off x="533399" y="2563218"/>
            <a:ext cx="6574971" cy="643509"/>
          </a:xfrm>
          <a:prstGeom prst="rect">
            <a:avLst/>
          </a:prstGeom>
          <a:noFill/>
        </p:spPr>
        <p:txBody>
          <a:bodyPr wrap="square" rtlCol="0">
            <a:spAutoFit/>
          </a:bodyPr>
          <a:lstStyle/>
          <a:p>
            <a:pPr>
              <a:lnSpc>
                <a:spcPct val="80000"/>
              </a:lnSpc>
            </a:pPr>
            <a:r>
              <a:rPr lang="zh-CN" sz="4300" dirty="0">
                <a:solidFill>
                  <a:schemeClr val="bg1"/>
                </a:solidFill>
                <a:latin typeface="GT Walsheim Pro Condensed Black" panose="00000906000000000000" pitchFamily="2" charset="0"/>
              </a:rPr>
              <a:t>恭喜！</a:t>
            </a:r>
          </a:p>
        </p:txBody>
      </p:sp>
      <p:sp>
        <p:nvSpPr>
          <p:cNvPr id="6" name="TextBox 5">
            <a:extLst>
              <a:ext uri="{FF2B5EF4-FFF2-40B4-BE49-F238E27FC236}">
                <a16:creationId xmlns:a16="http://schemas.microsoft.com/office/drawing/2014/main" id="{1E92E356-4355-1F82-2C29-53CF79D16621}"/>
              </a:ext>
            </a:extLst>
          </p:cNvPr>
          <p:cNvSpPr txBox="1"/>
          <p:nvPr/>
        </p:nvSpPr>
        <p:spPr>
          <a:xfrm>
            <a:off x="497111" y="3327085"/>
            <a:ext cx="5098145" cy="1413785"/>
          </a:xfrm>
          <a:prstGeom prst="rect">
            <a:avLst/>
          </a:prstGeom>
          <a:noFill/>
        </p:spPr>
        <p:txBody>
          <a:bodyPr wrap="square" rtlCol="0">
            <a:spAutoFit/>
          </a:bodyPr>
          <a:lstStyle/>
          <a:p>
            <a:pPr marL="87312">
              <a:lnSpc>
                <a:spcPct val="110000"/>
              </a:lnSpc>
              <a:spcAft>
                <a:spcPts val="1200"/>
              </a:spcAft>
            </a:pPr>
            <a:r>
              <a:rPr lang="zh-CN" sz="2000" b="1" dirty="0">
                <a:solidFill>
                  <a:schemeClr val="bg1"/>
                </a:solidFill>
                <a:latin typeface="Ubuntu" panose="020B0504030602030204" pitchFamily="34" charset="0"/>
                <a:ea typeface="Calibri"/>
                <a:cs typeface="Calibri"/>
                <a:sym typeface="Calibri"/>
              </a:rPr>
              <a:t>特奥会运动助理</a:t>
            </a:r>
            <a:r>
              <a:rPr lang="zh-CN" sz="2000" dirty="0">
                <a:solidFill>
                  <a:schemeClr val="bg1"/>
                </a:solidFill>
                <a:latin typeface="Ubuntu" panose="020B0504030602030204" pitchFamily="34" charset="0"/>
                <a:ea typeface="Calibri"/>
                <a:cs typeface="Calibri"/>
                <a:sym typeface="Calibri"/>
              </a:rPr>
              <a:t>所需的课程。祝您旅途愉快。</a:t>
            </a:r>
          </a:p>
        </p:txBody>
      </p:sp>
    </p:spTree>
    <p:extLst>
      <p:ext uri="{BB962C8B-B14F-4D97-AF65-F5344CB8AC3E}">
        <p14:creationId xmlns:p14="http://schemas.microsoft.com/office/powerpoint/2010/main" val="619948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9F46DBDE-E7C2-511D-9FA1-242268C03B60}"/>
              </a:ext>
            </a:extLst>
          </p:cNvPr>
          <p:cNvSpPr>
            <a:spLocks noGrp="1"/>
          </p:cNvSpPr>
          <p:nvPr>
            <p:ph type="body" sz="quarter" idx="10"/>
          </p:nvPr>
        </p:nvSpPr>
        <p:spPr>
          <a:xfrm>
            <a:off x="1498600" y="588370"/>
            <a:ext cx="7401560" cy="466685"/>
          </a:xfrm>
        </p:spPr>
        <p:txBody>
          <a:bodyPr/>
          <a:lstStyle/>
          <a:p>
            <a:r>
              <a:rPr lang="zh-CN" dirty="0"/>
              <a:t>运动员作为体育领袖</a:t>
            </a:r>
          </a:p>
        </p:txBody>
      </p:sp>
      <p:sp>
        <p:nvSpPr>
          <p:cNvPr id="6" name="Text Placeholder 4">
            <a:extLst>
              <a:ext uri="{FF2B5EF4-FFF2-40B4-BE49-F238E27FC236}">
                <a16:creationId xmlns:a16="http://schemas.microsoft.com/office/drawing/2014/main" id="{2B334FDD-2805-DD12-77FA-4161757C82D6}"/>
              </a:ext>
            </a:extLst>
          </p:cNvPr>
          <p:cNvSpPr>
            <a:spLocks noGrp="1"/>
          </p:cNvSpPr>
          <p:nvPr>
            <p:ph type="body" sz="quarter" idx="11"/>
          </p:nvPr>
        </p:nvSpPr>
        <p:spPr>
          <a:xfrm>
            <a:off x="1498600" y="1084071"/>
            <a:ext cx="3443514" cy="466685"/>
          </a:xfrm>
        </p:spPr>
        <p:txBody>
          <a:bodyPr>
            <a:normAutofit/>
          </a:bodyPr>
          <a:lstStyle/>
          <a:p>
            <a:r>
              <a:rPr lang="zh-CN" dirty="0"/>
              <a:t>SO 领导力与技能课程</a:t>
            </a:r>
          </a:p>
        </p:txBody>
      </p:sp>
      <p:sp>
        <p:nvSpPr>
          <p:cNvPr id="7" name="TextBox 6">
            <a:extLst>
              <a:ext uri="{FF2B5EF4-FFF2-40B4-BE49-F238E27FC236}">
                <a16:creationId xmlns:a16="http://schemas.microsoft.com/office/drawing/2014/main" id="{934D1856-7872-EB54-F267-CA2F8BF27D69}"/>
              </a:ext>
            </a:extLst>
          </p:cNvPr>
          <p:cNvSpPr txBox="1"/>
          <p:nvPr/>
        </p:nvSpPr>
        <p:spPr>
          <a:xfrm>
            <a:off x="816429" y="1956752"/>
            <a:ext cx="6025243" cy="646331"/>
          </a:xfrm>
          <a:prstGeom prst="rect">
            <a:avLst/>
          </a:prstGeom>
          <a:noFill/>
        </p:spPr>
        <p:txBody>
          <a:bodyPr wrap="square" rtlCol="0">
            <a:spAutoFit/>
          </a:bodyPr>
          <a:lstStyle/>
          <a:p>
            <a:r>
              <a:rPr lang="zh-CN" sz="3600" b="1" dirty="0">
                <a:solidFill>
                  <a:srgbClr val="013B82"/>
                </a:solidFill>
                <a:latin typeface="Ubuntu"/>
              </a:rPr>
              <a:t>课程概述</a:t>
            </a:r>
            <a:endParaRPr lang="en-US" sz="3600" dirty="0">
              <a:solidFill>
                <a:srgbClr val="013B82"/>
              </a:solidFill>
              <a:latin typeface="Ubuntu"/>
            </a:endParaRPr>
          </a:p>
        </p:txBody>
      </p:sp>
      <p:sp>
        <p:nvSpPr>
          <p:cNvPr id="20" name="TextBox 19">
            <a:extLst>
              <a:ext uri="{FF2B5EF4-FFF2-40B4-BE49-F238E27FC236}">
                <a16:creationId xmlns:a16="http://schemas.microsoft.com/office/drawing/2014/main" id="{FE963648-3489-6B46-E1D1-1DAB61E8BEC5}"/>
              </a:ext>
            </a:extLst>
          </p:cNvPr>
          <p:cNvSpPr txBox="1"/>
          <p:nvPr/>
        </p:nvSpPr>
        <p:spPr>
          <a:xfrm>
            <a:off x="879936" y="3921885"/>
            <a:ext cx="1984252" cy="584775"/>
          </a:xfrm>
          <a:prstGeom prst="rect">
            <a:avLst/>
          </a:prstGeom>
          <a:noFill/>
        </p:spPr>
        <p:txBody>
          <a:bodyPr wrap="square" rtlCol="0">
            <a:spAutoFit/>
          </a:bodyPr>
          <a:lstStyle/>
          <a:p>
            <a:pPr defTabSz="457200"/>
            <a:r>
              <a:rPr lang="zh-CN" sz="1600" b="1" dirty="0">
                <a:solidFill>
                  <a:schemeClr val="tx1">
                    <a:lumMod val="65000"/>
                    <a:lumOff val="35000"/>
                  </a:schemeClr>
                </a:solidFill>
                <a:latin typeface="Ubuntu Light" panose="020B0304030602030204" pitchFamily="34" charset="0"/>
              </a:rPr>
              <a:t>从运动员到体育助理</a:t>
            </a:r>
          </a:p>
        </p:txBody>
      </p:sp>
      <p:sp>
        <p:nvSpPr>
          <p:cNvPr id="22" name="TextBox 21">
            <a:extLst>
              <a:ext uri="{FF2B5EF4-FFF2-40B4-BE49-F238E27FC236}">
                <a16:creationId xmlns:a16="http://schemas.microsoft.com/office/drawing/2014/main" id="{EDD7CE3C-7626-7611-0266-B2412F447091}"/>
              </a:ext>
            </a:extLst>
          </p:cNvPr>
          <p:cNvSpPr txBox="1"/>
          <p:nvPr/>
        </p:nvSpPr>
        <p:spPr>
          <a:xfrm>
            <a:off x="2967979" y="3919571"/>
            <a:ext cx="1958228" cy="584775"/>
          </a:xfrm>
          <a:prstGeom prst="rect">
            <a:avLst/>
          </a:prstGeom>
          <a:noFill/>
        </p:spPr>
        <p:txBody>
          <a:bodyPr wrap="square" rtlCol="0">
            <a:spAutoFit/>
          </a:bodyPr>
          <a:lstStyle/>
          <a:p>
            <a:pPr defTabSz="457200"/>
            <a:r>
              <a:rPr lang="zh-CN" sz="1600" b="1" dirty="0">
                <a:solidFill>
                  <a:schemeClr val="tx1">
                    <a:lumMod val="65000"/>
                    <a:lumOff val="35000"/>
                  </a:schemeClr>
                </a:solidFill>
                <a:latin typeface="Ubuntu Light" panose="020B0304030602030204" pitchFamily="34" charset="0"/>
              </a:rPr>
              <a:t>与智障运动员合作</a:t>
            </a:r>
          </a:p>
        </p:txBody>
      </p:sp>
      <p:sp>
        <p:nvSpPr>
          <p:cNvPr id="24" name="TextBox 23">
            <a:extLst>
              <a:ext uri="{FF2B5EF4-FFF2-40B4-BE49-F238E27FC236}">
                <a16:creationId xmlns:a16="http://schemas.microsoft.com/office/drawing/2014/main" id="{2D357F9D-4785-DEDD-923F-CDE096F68F3B}"/>
              </a:ext>
            </a:extLst>
          </p:cNvPr>
          <p:cNvSpPr txBox="1"/>
          <p:nvPr/>
        </p:nvSpPr>
        <p:spPr>
          <a:xfrm>
            <a:off x="5125679" y="3921885"/>
            <a:ext cx="1986606" cy="584775"/>
          </a:xfrm>
          <a:prstGeom prst="rect">
            <a:avLst/>
          </a:prstGeom>
          <a:noFill/>
        </p:spPr>
        <p:txBody>
          <a:bodyPr wrap="square" rtlCol="0">
            <a:spAutoFit/>
          </a:bodyPr>
          <a:lstStyle/>
          <a:p>
            <a:pPr defTabSz="457200"/>
            <a:r>
              <a:rPr lang="zh-CN" sz="1600" b="1" dirty="0">
                <a:solidFill>
                  <a:schemeClr val="tx1">
                    <a:lumMod val="65000"/>
                    <a:lumOff val="35000"/>
                  </a:schemeClr>
                </a:solidFill>
                <a:latin typeface="Ubuntu Light" panose="020B0304030602030204" pitchFamily="34" charset="0"/>
              </a:rPr>
              <a:t>特殊奥林匹克运动训练</a:t>
            </a:r>
          </a:p>
        </p:txBody>
      </p:sp>
      <p:sp>
        <p:nvSpPr>
          <p:cNvPr id="26" name="TextBox 25">
            <a:extLst>
              <a:ext uri="{FF2B5EF4-FFF2-40B4-BE49-F238E27FC236}">
                <a16:creationId xmlns:a16="http://schemas.microsoft.com/office/drawing/2014/main" id="{00092190-67CE-5F25-F9FD-769901591358}"/>
              </a:ext>
            </a:extLst>
          </p:cNvPr>
          <p:cNvSpPr txBox="1"/>
          <p:nvPr/>
        </p:nvSpPr>
        <p:spPr>
          <a:xfrm>
            <a:off x="7403045" y="3921885"/>
            <a:ext cx="1894442" cy="584775"/>
          </a:xfrm>
          <a:prstGeom prst="rect">
            <a:avLst/>
          </a:prstGeom>
          <a:noFill/>
        </p:spPr>
        <p:txBody>
          <a:bodyPr wrap="square" rtlCol="0">
            <a:spAutoFit/>
          </a:bodyPr>
          <a:lstStyle/>
          <a:p>
            <a:pPr defTabSz="457200"/>
            <a:r>
              <a:rPr lang="zh-CN" sz="1600" b="1" dirty="0">
                <a:solidFill>
                  <a:schemeClr val="tx1">
                    <a:lumMod val="65000"/>
                    <a:lumOff val="35000"/>
                  </a:schemeClr>
                </a:solidFill>
                <a:latin typeface="Ubuntu Light" panose="020B0304030602030204" pitchFamily="34" charset="0"/>
              </a:rPr>
              <a:t>担任体育助理</a:t>
            </a:r>
          </a:p>
        </p:txBody>
      </p:sp>
      <p:sp>
        <p:nvSpPr>
          <p:cNvPr id="28" name="TextBox 27">
            <a:extLst>
              <a:ext uri="{FF2B5EF4-FFF2-40B4-BE49-F238E27FC236}">
                <a16:creationId xmlns:a16="http://schemas.microsoft.com/office/drawing/2014/main" id="{42148138-5153-4CFC-F5C1-26FA9EA0B20B}"/>
              </a:ext>
            </a:extLst>
          </p:cNvPr>
          <p:cNvSpPr txBox="1"/>
          <p:nvPr/>
        </p:nvSpPr>
        <p:spPr>
          <a:xfrm>
            <a:off x="9537811" y="3919571"/>
            <a:ext cx="1894442" cy="584775"/>
          </a:xfrm>
          <a:prstGeom prst="rect">
            <a:avLst/>
          </a:prstGeom>
          <a:noFill/>
        </p:spPr>
        <p:txBody>
          <a:bodyPr wrap="square" rtlCol="0">
            <a:spAutoFit/>
          </a:bodyPr>
          <a:lstStyle/>
          <a:p>
            <a:pPr defTabSz="457200"/>
            <a:r>
              <a:rPr lang="zh-CN" sz="1600" b="1" dirty="0">
                <a:solidFill>
                  <a:schemeClr val="tx1">
                    <a:lumMod val="65000"/>
                    <a:lumOff val="35000"/>
                  </a:schemeClr>
                </a:solidFill>
                <a:latin typeface="Ubuntu Light" panose="020B0304030602030204" pitchFamily="34" charset="0"/>
              </a:rPr>
              <a:t>将培训付诸实践</a:t>
            </a:r>
          </a:p>
        </p:txBody>
      </p:sp>
      <p:cxnSp>
        <p:nvCxnSpPr>
          <p:cNvPr id="29" name="Straight Connector 28">
            <a:extLst>
              <a:ext uri="{FF2B5EF4-FFF2-40B4-BE49-F238E27FC236}">
                <a16:creationId xmlns:a16="http://schemas.microsoft.com/office/drawing/2014/main" id="{AD05C681-63DA-D864-E9A7-B64D16F19B41}"/>
              </a:ext>
            </a:extLst>
          </p:cNvPr>
          <p:cNvCxnSpPr>
            <a:cxnSpLocks/>
          </p:cNvCxnSpPr>
          <p:nvPr/>
        </p:nvCxnSpPr>
        <p:spPr>
          <a:xfrm flipV="1">
            <a:off x="2844023" y="3458824"/>
            <a:ext cx="0" cy="1109106"/>
          </a:xfrm>
          <a:prstGeom prst="line">
            <a:avLst/>
          </a:prstGeom>
          <a:ln w="12700" cap="flat" cmpd="sng" algn="ctr">
            <a:solidFill>
              <a:srgbClr val="8C8B8B"/>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1" name="Straight Connector 30">
            <a:extLst>
              <a:ext uri="{FF2B5EF4-FFF2-40B4-BE49-F238E27FC236}">
                <a16:creationId xmlns:a16="http://schemas.microsoft.com/office/drawing/2014/main" id="{A566DDCA-4147-D307-9517-96F0BA8E7BE2}"/>
              </a:ext>
            </a:extLst>
          </p:cNvPr>
          <p:cNvCxnSpPr>
            <a:cxnSpLocks/>
          </p:cNvCxnSpPr>
          <p:nvPr/>
        </p:nvCxnSpPr>
        <p:spPr>
          <a:xfrm flipV="1">
            <a:off x="9397223" y="3458824"/>
            <a:ext cx="0" cy="1109106"/>
          </a:xfrm>
          <a:prstGeom prst="line">
            <a:avLst/>
          </a:prstGeom>
          <a:ln w="12700" cap="flat" cmpd="sng" algn="ctr">
            <a:solidFill>
              <a:srgbClr val="8C8B8B"/>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2" name="Straight Connector 31">
            <a:extLst>
              <a:ext uri="{FF2B5EF4-FFF2-40B4-BE49-F238E27FC236}">
                <a16:creationId xmlns:a16="http://schemas.microsoft.com/office/drawing/2014/main" id="{E13AF00B-9864-8496-90F2-0B9FD4CFC576}"/>
              </a:ext>
            </a:extLst>
          </p:cNvPr>
          <p:cNvCxnSpPr>
            <a:cxnSpLocks/>
          </p:cNvCxnSpPr>
          <p:nvPr/>
        </p:nvCxnSpPr>
        <p:spPr>
          <a:xfrm flipV="1">
            <a:off x="7212823" y="3458824"/>
            <a:ext cx="0" cy="1109106"/>
          </a:xfrm>
          <a:prstGeom prst="line">
            <a:avLst/>
          </a:prstGeom>
          <a:ln w="12700" cap="flat" cmpd="sng" algn="ctr">
            <a:solidFill>
              <a:srgbClr val="8C8B8B"/>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Straight Connector 32">
            <a:extLst>
              <a:ext uri="{FF2B5EF4-FFF2-40B4-BE49-F238E27FC236}">
                <a16:creationId xmlns:a16="http://schemas.microsoft.com/office/drawing/2014/main" id="{605A66C4-C2CE-8FD4-887B-15C4DF12E4CC}"/>
              </a:ext>
            </a:extLst>
          </p:cNvPr>
          <p:cNvCxnSpPr>
            <a:cxnSpLocks/>
          </p:cNvCxnSpPr>
          <p:nvPr/>
        </p:nvCxnSpPr>
        <p:spPr>
          <a:xfrm flipV="1">
            <a:off x="5028423" y="3458824"/>
            <a:ext cx="0" cy="1109106"/>
          </a:xfrm>
          <a:prstGeom prst="line">
            <a:avLst/>
          </a:prstGeom>
          <a:ln w="12700" cap="flat" cmpd="sng" algn="ctr">
            <a:solidFill>
              <a:srgbClr val="8C8B8B"/>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5" name="Rectangle 34">
            <a:extLst>
              <a:ext uri="{FF2B5EF4-FFF2-40B4-BE49-F238E27FC236}">
                <a16:creationId xmlns:a16="http://schemas.microsoft.com/office/drawing/2014/main" id="{B84FD15B-723A-4524-F0DE-0FD42DEC6712}"/>
              </a:ext>
            </a:extLst>
          </p:cNvPr>
          <p:cNvSpPr/>
          <p:nvPr/>
        </p:nvSpPr>
        <p:spPr>
          <a:xfrm>
            <a:off x="651761" y="3117398"/>
            <a:ext cx="2198531" cy="424543"/>
          </a:xfrm>
          <a:prstGeom prst="rect">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C7A20EE6-4F44-4D4B-47D1-42A18A6987DC}"/>
              </a:ext>
            </a:extLst>
          </p:cNvPr>
          <p:cNvSpPr/>
          <p:nvPr/>
        </p:nvSpPr>
        <p:spPr>
          <a:xfrm>
            <a:off x="2843226" y="3117398"/>
            <a:ext cx="2191465" cy="424543"/>
          </a:xfrm>
          <a:prstGeom prst="rect">
            <a:avLst/>
          </a:prstGeom>
          <a:solidFill>
            <a:srgbClr val="2AC4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47EC5570-1792-E2A3-E63F-31F070417B82}"/>
              </a:ext>
            </a:extLst>
          </p:cNvPr>
          <p:cNvSpPr/>
          <p:nvPr/>
        </p:nvSpPr>
        <p:spPr>
          <a:xfrm>
            <a:off x="5034691" y="3117398"/>
            <a:ext cx="2191465" cy="424543"/>
          </a:xfrm>
          <a:prstGeom prst="rect">
            <a:avLst/>
          </a:prstGeom>
          <a:solidFill>
            <a:srgbClr val="42AC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72408E73-6541-B416-A78F-BD4A04FB71E5}"/>
              </a:ext>
            </a:extLst>
          </p:cNvPr>
          <p:cNvSpPr/>
          <p:nvPr/>
        </p:nvSpPr>
        <p:spPr>
          <a:xfrm>
            <a:off x="7226156" y="3117398"/>
            <a:ext cx="2191465" cy="424543"/>
          </a:xfrm>
          <a:prstGeom prst="rect">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Rounded Corners 41">
            <a:extLst>
              <a:ext uri="{FF2B5EF4-FFF2-40B4-BE49-F238E27FC236}">
                <a16:creationId xmlns:a16="http://schemas.microsoft.com/office/drawing/2014/main" id="{1C73EC58-C712-2201-2027-0D75B14F5E8D}"/>
              </a:ext>
            </a:extLst>
          </p:cNvPr>
          <p:cNvSpPr/>
          <p:nvPr/>
        </p:nvSpPr>
        <p:spPr>
          <a:xfrm>
            <a:off x="9297487" y="3117398"/>
            <a:ext cx="2311599" cy="424543"/>
          </a:xfrm>
          <a:prstGeom prst="roundRect">
            <a:avLst>
              <a:gd name="adj" fmla="val 50000"/>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13B82"/>
              </a:solidFill>
            </a:endParaRPr>
          </a:p>
        </p:txBody>
      </p:sp>
      <p:grpSp>
        <p:nvGrpSpPr>
          <p:cNvPr id="50" name="Group 49">
            <a:extLst>
              <a:ext uri="{FF2B5EF4-FFF2-40B4-BE49-F238E27FC236}">
                <a16:creationId xmlns:a16="http://schemas.microsoft.com/office/drawing/2014/main" id="{90DA15ED-12E6-1BA2-70CF-B77C4E3913A2}"/>
              </a:ext>
            </a:extLst>
          </p:cNvPr>
          <p:cNvGrpSpPr/>
          <p:nvPr/>
        </p:nvGrpSpPr>
        <p:grpSpPr>
          <a:xfrm>
            <a:off x="470758" y="3009079"/>
            <a:ext cx="814121" cy="646331"/>
            <a:chOff x="1019009" y="3001871"/>
            <a:chExt cx="814121" cy="646331"/>
          </a:xfrm>
        </p:grpSpPr>
        <p:sp>
          <p:nvSpPr>
            <p:cNvPr id="45" name="Oval 44">
              <a:extLst>
                <a:ext uri="{FF2B5EF4-FFF2-40B4-BE49-F238E27FC236}">
                  <a16:creationId xmlns:a16="http://schemas.microsoft.com/office/drawing/2014/main" id="{E6C9B63D-168D-77D0-9677-58BADB4382AF}"/>
                </a:ext>
              </a:extLst>
            </p:cNvPr>
            <p:cNvSpPr/>
            <p:nvPr/>
          </p:nvSpPr>
          <p:spPr>
            <a:xfrm>
              <a:off x="1019009" y="3028136"/>
              <a:ext cx="600336" cy="600336"/>
            </a:xfrm>
            <a:prstGeom prst="ellipse">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CFB9FCC1-D2B1-A367-091C-35635582280E}"/>
                </a:ext>
              </a:extLst>
            </p:cNvPr>
            <p:cNvSpPr txBox="1"/>
            <p:nvPr/>
          </p:nvSpPr>
          <p:spPr>
            <a:xfrm>
              <a:off x="1128794" y="3001871"/>
              <a:ext cx="704336" cy="646331"/>
            </a:xfrm>
            <a:prstGeom prst="rect">
              <a:avLst/>
            </a:prstGeom>
            <a:noFill/>
          </p:spPr>
          <p:txBody>
            <a:bodyPr wrap="square" rtlCol="0">
              <a:spAutoFit/>
            </a:bodyPr>
            <a:lstStyle/>
            <a:p>
              <a:pPr defTabSz="457200"/>
              <a:r>
                <a:rPr lang="zh-CN" sz="3600" b="1" dirty="0">
                  <a:solidFill>
                    <a:schemeClr val="bg1"/>
                  </a:solidFill>
                  <a:latin typeface="GT Walsheim Pro Condensed Black" panose="00000906000000000000" pitchFamily="2" charset="0"/>
                </a:rPr>
                <a:t>1</a:t>
              </a:r>
            </a:p>
          </p:txBody>
        </p:sp>
      </p:grpSp>
      <p:grpSp>
        <p:nvGrpSpPr>
          <p:cNvPr id="51" name="Group 50">
            <a:extLst>
              <a:ext uri="{FF2B5EF4-FFF2-40B4-BE49-F238E27FC236}">
                <a16:creationId xmlns:a16="http://schemas.microsoft.com/office/drawing/2014/main" id="{A63DECFD-3CE4-56EA-89CF-FCC3F57F4884}"/>
              </a:ext>
            </a:extLst>
          </p:cNvPr>
          <p:cNvGrpSpPr/>
          <p:nvPr/>
        </p:nvGrpSpPr>
        <p:grpSpPr>
          <a:xfrm>
            <a:off x="2530840" y="3009079"/>
            <a:ext cx="781339" cy="646331"/>
            <a:chOff x="2968048" y="3001871"/>
            <a:chExt cx="781339" cy="646331"/>
          </a:xfrm>
        </p:grpSpPr>
        <p:sp>
          <p:nvSpPr>
            <p:cNvPr id="49" name="Oval 48">
              <a:extLst>
                <a:ext uri="{FF2B5EF4-FFF2-40B4-BE49-F238E27FC236}">
                  <a16:creationId xmlns:a16="http://schemas.microsoft.com/office/drawing/2014/main" id="{CC22B83A-5345-47BC-1D49-3B0B1AF51868}"/>
                </a:ext>
              </a:extLst>
            </p:cNvPr>
            <p:cNvSpPr/>
            <p:nvPr/>
          </p:nvSpPr>
          <p:spPr>
            <a:xfrm>
              <a:off x="2968048" y="3028136"/>
              <a:ext cx="600336" cy="600336"/>
            </a:xfrm>
            <a:prstGeom prst="ellipse">
              <a:avLst/>
            </a:prstGeom>
            <a:solidFill>
              <a:srgbClr val="2AC4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039B47BE-FD18-9C82-0192-F0F8926B255C}"/>
                </a:ext>
              </a:extLst>
            </p:cNvPr>
            <p:cNvSpPr txBox="1"/>
            <p:nvPr/>
          </p:nvSpPr>
          <p:spPr>
            <a:xfrm>
              <a:off x="3045051" y="3001871"/>
              <a:ext cx="704336" cy="646331"/>
            </a:xfrm>
            <a:prstGeom prst="rect">
              <a:avLst/>
            </a:prstGeom>
            <a:noFill/>
          </p:spPr>
          <p:txBody>
            <a:bodyPr wrap="square" rtlCol="0">
              <a:spAutoFit/>
            </a:bodyPr>
            <a:lstStyle/>
            <a:p>
              <a:pPr defTabSz="457200"/>
              <a:r>
                <a:rPr lang="zh-CN" sz="3600" b="1" dirty="0">
                  <a:solidFill>
                    <a:schemeClr val="bg1"/>
                  </a:solidFill>
                  <a:latin typeface="GT Walsheim Pro Condensed Black" panose="00000906000000000000" pitchFamily="2" charset="0"/>
                </a:rPr>
                <a:t>2</a:t>
              </a:r>
            </a:p>
          </p:txBody>
        </p:sp>
      </p:grpSp>
      <p:grpSp>
        <p:nvGrpSpPr>
          <p:cNvPr id="53" name="Group 52">
            <a:extLst>
              <a:ext uri="{FF2B5EF4-FFF2-40B4-BE49-F238E27FC236}">
                <a16:creationId xmlns:a16="http://schemas.microsoft.com/office/drawing/2014/main" id="{D8BC2692-F947-F288-249A-59EB436C9CF4}"/>
              </a:ext>
            </a:extLst>
          </p:cNvPr>
          <p:cNvGrpSpPr/>
          <p:nvPr/>
        </p:nvGrpSpPr>
        <p:grpSpPr>
          <a:xfrm>
            <a:off x="4717738" y="3009079"/>
            <a:ext cx="795663" cy="646331"/>
            <a:chOff x="5199380" y="3001871"/>
            <a:chExt cx="795663" cy="646331"/>
          </a:xfrm>
        </p:grpSpPr>
        <p:sp>
          <p:nvSpPr>
            <p:cNvPr id="48" name="Oval 47">
              <a:extLst>
                <a:ext uri="{FF2B5EF4-FFF2-40B4-BE49-F238E27FC236}">
                  <a16:creationId xmlns:a16="http://schemas.microsoft.com/office/drawing/2014/main" id="{6EA8C2BD-21F0-F4DD-652E-366E3B6D62B9}"/>
                </a:ext>
              </a:extLst>
            </p:cNvPr>
            <p:cNvSpPr/>
            <p:nvPr/>
          </p:nvSpPr>
          <p:spPr>
            <a:xfrm>
              <a:off x="5199380" y="3028136"/>
              <a:ext cx="600336" cy="600336"/>
            </a:xfrm>
            <a:prstGeom prst="ellipse">
              <a:avLst/>
            </a:prstGeom>
            <a:solidFill>
              <a:srgbClr val="42AC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509989A1-038A-0099-3B9E-58E666B014BC}"/>
                </a:ext>
              </a:extLst>
            </p:cNvPr>
            <p:cNvSpPr txBox="1"/>
            <p:nvPr/>
          </p:nvSpPr>
          <p:spPr>
            <a:xfrm>
              <a:off x="5290707" y="3001871"/>
              <a:ext cx="704336" cy="646331"/>
            </a:xfrm>
            <a:prstGeom prst="rect">
              <a:avLst/>
            </a:prstGeom>
            <a:noFill/>
          </p:spPr>
          <p:txBody>
            <a:bodyPr wrap="square" rtlCol="0">
              <a:spAutoFit/>
            </a:bodyPr>
            <a:lstStyle/>
            <a:p>
              <a:pPr defTabSz="457200"/>
              <a:r>
                <a:rPr lang="zh-CN" sz="3600" b="1" dirty="0">
                  <a:solidFill>
                    <a:schemeClr val="bg1"/>
                  </a:solidFill>
                  <a:latin typeface="GT Walsheim Pro Condensed Black" panose="00000906000000000000" pitchFamily="2" charset="0"/>
                </a:rPr>
                <a:t>3</a:t>
              </a:r>
            </a:p>
          </p:txBody>
        </p:sp>
      </p:grpSp>
      <p:grpSp>
        <p:nvGrpSpPr>
          <p:cNvPr id="52" name="Group 51">
            <a:extLst>
              <a:ext uri="{FF2B5EF4-FFF2-40B4-BE49-F238E27FC236}">
                <a16:creationId xmlns:a16="http://schemas.microsoft.com/office/drawing/2014/main" id="{5822ADFB-9990-7789-AF06-C05491097C94}"/>
              </a:ext>
            </a:extLst>
          </p:cNvPr>
          <p:cNvGrpSpPr/>
          <p:nvPr/>
        </p:nvGrpSpPr>
        <p:grpSpPr>
          <a:xfrm>
            <a:off x="6927511" y="3009079"/>
            <a:ext cx="785215" cy="646331"/>
            <a:chOff x="7431016" y="3001871"/>
            <a:chExt cx="785215" cy="646331"/>
          </a:xfrm>
        </p:grpSpPr>
        <p:sp>
          <p:nvSpPr>
            <p:cNvPr id="47" name="Oval 46">
              <a:extLst>
                <a:ext uri="{FF2B5EF4-FFF2-40B4-BE49-F238E27FC236}">
                  <a16:creationId xmlns:a16="http://schemas.microsoft.com/office/drawing/2014/main" id="{D51BEF10-2DE4-3FD7-DAAF-212736EEF984}"/>
                </a:ext>
              </a:extLst>
            </p:cNvPr>
            <p:cNvSpPr/>
            <p:nvPr/>
          </p:nvSpPr>
          <p:spPr>
            <a:xfrm>
              <a:off x="7431016" y="3028136"/>
              <a:ext cx="600336" cy="600336"/>
            </a:xfrm>
            <a:prstGeom prst="ellipse">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291C85E0-BB60-BDBF-D532-F45E851967F4}"/>
                </a:ext>
              </a:extLst>
            </p:cNvPr>
            <p:cNvSpPr txBox="1"/>
            <p:nvPr/>
          </p:nvSpPr>
          <p:spPr>
            <a:xfrm>
              <a:off x="7511895" y="3001871"/>
              <a:ext cx="704336" cy="646331"/>
            </a:xfrm>
            <a:prstGeom prst="rect">
              <a:avLst/>
            </a:prstGeom>
            <a:noFill/>
          </p:spPr>
          <p:txBody>
            <a:bodyPr wrap="square" rtlCol="0">
              <a:spAutoFit/>
            </a:bodyPr>
            <a:lstStyle/>
            <a:p>
              <a:pPr defTabSz="457200"/>
              <a:r>
                <a:rPr lang="zh-CN" sz="3600" b="1" dirty="0">
                  <a:solidFill>
                    <a:schemeClr val="bg1"/>
                  </a:solidFill>
                  <a:latin typeface="GT Walsheim Pro Condensed Black" panose="00000906000000000000" pitchFamily="2" charset="0"/>
                </a:rPr>
                <a:t>4</a:t>
              </a:r>
            </a:p>
          </p:txBody>
        </p:sp>
      </p:grpSp>
      <p:grpSp>
        <p:nvGrpSpPr>
          <p:cNvPr id="54" name="Group 53">
            <a:extLst>
              <a:ext uri="{FF2B5EF4-FFF2-40B4-BE49-F238E27FC236}">
                <a16:creationId xmlns:a16="http://schemas.microsoft.com/office/drawing/2014/main" id="{53BF0019-20CA-5449-9633-46AF2E488B03}"/>
              </a:ext>
            </a:extLst>
          </p:cNvPr>
          <p:cNvGrpSpPr/>
          <p:nvPr/>
        </p:nvGrpSpPr>
        <p:grpSpPr>
          <a:xfrm>
            <a:off x="9113826" y="3009079"/>
            <a:ext cx="788261" cy="646331"/>
            <a:chOff x="9585149" y="3001871"/>
            <a:chExt cx="788261" cy="646331"/>
          </a:xfrm>
        </p:grpSpPr>
        <p:sp>
          <p:nvSpPr>
            <p:cNvPr id="46" name="Oval 45">
              <a:extLst>
                <a:ext uri="{FF2B5EF4-FFF2-40B4-BE49-F238E27FC236}">
                  <a16:creationId xmlns:a16="http://schemas.microsoft.com/office/drawing/2014/main" id="{D0184CDB-BAEC-98CD-E96B-298AE9FB74B2}"/>
                </a:ext>
              </a:extLst>
            </p:cNvPr>
            <p:cNvSpPr/>
            <p:nvPr/>
          </p:nvSpPr>
          <p:spPr>
            <a:xfrm>
              <a:off x="9585149" y="3028136"/>
              <a:ext cx="600336" cy="600336"/>
            </a:xfrm>
            <a:prstGeom prst="ellipse">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BE6A7934-D84B-DE23-E9F1-575F0983212F}"/>
                </a:ext>
              </a:extLst>
            </p:cNvPr>
            <p:cNvSpPr txBox="1"/>
            <p:nvPr/>
          </p:nvSpPr>
          <p:spPr>
            <a:xfrm>
              <a:off x="9669074" y="3001871"/>
              <a:ext cx="704336" cy="646331"/>
            </a:xfrm>
            <a:prstGeom prst="rect">
              <a:avLst/>
            </a:prstGeom>
            <a:noFill/>
          </p:spPr>
          <p:txBody>
            <a:bodyPr wrap="square" rtlCol="0">
              <a:spAutoFit/>
            </a:bodyPr>
            <a:lstStyle/>
            <a:p>
              <a:pPr defTabSz="457200"/>
              <a:r>
                <a:rPr lang="zh-CN" sz="3600" b="1" dirty="0">
                  <a:solidFill>
                    <a:schemeClr val="bg1"/>
                  </a:solidFill>
                  <a:latin typeface="GT Walsheim Pro Condensed Black" panose="00000906000000000000" pitchFamily="2" charset="0"/>
                </a:rPr>
                <a:t>5</a:t>
              </a:r>
            </a:p>
          </p:txBody>
        </p:sp>
      </p:grpSp>
    </p:spTree>
    <p:extLst>
      <p:ext uri="{BB962C8B-B14F-4D97-AF65-F5344CB8AC3E}">
        <p14:creationId xmlns:p14="http://schemas.microsoft.com/office/powerpoint/2010/main" val="4025424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500E9BEF-BC2F-1070-4F9E-3BCCF105FACD}"/>
              </a:ext>
            </a:extLst>
          </p:cNvPr>
          <p:cNvSpPr/>
          <p:nvPr/>
        </p:nvSpPr>
        <p:spPr>
          <a:xfrm>
            <a:off x="806684" y="4381500"/>
            <a:ext cx="6178316" cy="709841"/>
          </a:xfrm>
          <a:prstGeom prst="roundRect">
            <a:avLst>
              <a:gd name="adj" fmla="val 50000"/>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44E2A6CC-6F62-253A-471C-2C43C9F112FB}"/>
              </a:ext>
            </a:extLst>
          </p:cNvPr>
          <p:cNvGrpSpPr/>
          <p:nvPr/>
        </p:nvGrpSpPr>
        <p:grpSpPr>
          <a:xfrm>
            <a:off x="304800" y="4231553"/>
            <a:ext cx="1437421" cy="1003769"/>
            <a:chOff x="1019009" y="3028136"/>
            <a:chExt cx="859695" cy="600336"/>
          </a:xfrm>
        </p:grpSpPr>
        <p:sp>
          <p:nvSpPr>
            <p:cNvPr id="10" name="Oval 9">
              <a:extLst>
                <a:ext uri="{FF2B5EF4-FFF2-40B4-BE49-F238E27FC236}">
                  <a16:creationId xmlns:a16="http://schemas.microsoft.com/office/drawing/2014/main" id="{12874D13-E61D-1E3A-CED0-2211D587BC8F}"/>
                </a:ext>
              </a:extLst>
            </p:cNvPr>
            <p:cNvSpPr/>
            <p:nvPr/>
          </p:nvSpPr>
          <p:spPr>
            <a:xfrm>
              <a:off x="1019009" y="3028136"/>
              <a:ext cx="600336" cy="600336"/>
            </a:xfrm>
            <a:prstGeom prst="ellipse">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BF24A89-EDEF-A7AD-901D-B2E1DC303208}"/>
                </a:ext>
              </a:extLst>
            </p:cNvPr>
            <p:cNvSpPr txBox="1"/>
            <p:nvPr/>
          </p:nvSpPr>
          <p:spPr>
            <a:xfrm>
              <a:off x="1174368" y="3079802"/>
              <a:ext cx="704336" cy="497004"/>
            </a:xfrm>
            <a:prstGeom prst="rect">
              <a:avLst/>
            </a:prstGeom>
            <a:noFill/>
          </p:spPr>
          <p:txBody>
            <a:bodyPr wrap="square" rtlCol="0">
              <a:spAutoFit/>
            </a:bodyPr>
            <a:lstStyle/>
            <a:p>
              <a:pPr defTabSz="457200"/>
              <a:r>
                <a:rPr lang="zh-CN" sz="4800" b="1" dirty="0">
                  <a:solidFill>
                    <a:schemeClr val="bg1"/>
                  </a:solidFill>
                  <a:latin typeface="GT Walsheim Pro Condensed Black" panose="00000906000000000000" pitchFamily="2" charset="0"/>
                </a:rPr>
                <a:t>1</a:t>
              </a:r>
            </a:p>
          </p:txBody>
        </p:sp>
      </p:grpSp>
      <p:sp>
        <p:nvSpPr>
          <p:cNvPr id="5" name="Text Placeholder 4">
            <a:extLst>
              <a:ext uri="{FF2B5EF4-FFF2-40B4-BE49-F238E27FC236}">
                <a16:creationId xmlns:a16="http://schemas.microsoft.com/office/drawing/2014/main" id="{E54B2DA7-4C4D-D149-7D97-AE5EAD206828}"/>
              </a:ext>
            </a:extLst>
          </p:cNvPr>
          <p:cNvSpPr>
            <a:spLocks noGrp="1"/>
          </p:cNvSpPr>
          <p:nvPr>
            <p:ph type="body" sz="quarter" idx="10"/>
          </p:nvPr>
        </p:nvSpPr>
        <p:spPr>
          <a:xfrm>
            <a:off x="1376801" y="4442487"/>
            <a:ext cx="5485931" cy="1452828"/>
          </a:xfrm>
        </p:spPr>
        <p:txBody>
          <a:bodyPr>
            <a:normAutofit/>
          </a:bodyPr>
          <a:lstStyle/>
          <a:p>
            <a:pPr>
              <a:spcBef>
                <a:spcPts val="0"/>
              </a:spcBef>
              <a:spcAft>
                <a:spcPts val="600"/>
              </a:spcAft>
            </a:pPr>
            <a:r>
              <a:rPr lang="zh-CN" dirty="0">
                <a:solidFill>
                  <a:srgbClr val="013B82"/>
                </a:solidFill>
                <a:latin typeface="GT Walsheim Pro Condensed Black" panose="00000906000000000000" pitchFamily="2" charset="0"/>
              </a:rPr>
              <a:t>来自运动员</a:t>
            </a:r>
          </a:p>
          <a:p>
            <a:pPr>
              <a:spcBef>
                <a:spcPts val="0"/>
              </a:spcBef>
              <a:spcAft>
                <a:spcPts val="600"/>
              </a:spcAft>
            </a:pPr>
            <a:r>
              <a:rPr lang="zh-CN" dirty="0">
                <a:latin typeface="GT Walsheim Pro Condensed Black" panose="00000906000000000000" pitchFamily="2" charset="0"/>
              </a:rPr>
              <a:t>致运动助理</a:t>
            </a:r>
          </a:p>
        </p:txBody>
      </p:sp>
      <p:pic>
        <p:nvPicPr>
          <p:cNvPr id="2" name="Picture 1" descr="A group of men giving each other a high five&#10;&#10;Description automatically generated">
            <a:extLst>
              <a:ext uri="{FF2B5EF4-FFF2-40B4-BE49-F238E27FC236}">
                <a16:creationId xmlns:a16="http://schemas.microsoft.com/office/drawing/2014/main" id="{6669CA30-66AB-4CAA-95B4-FF29878899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6801" y="962685"/>
            <a:ext cx="5082064" cy="3418815"/>
          </a:xfrm>
          <a:prstGeom prst="rect">
            <a:avLst/>
          </a:prstGeom>
          <a:ln w="57150">
            <a:solidFill>
              <a:srgbClr val="A8E6FA"/>
            </a:solidFill>
          </a:ln>
        </p:spPr>
      </p:pic>
    </p:spTree>
    <p:extLst>
      <p:ext uri="{BB962C8B-B14F-4D97-AF65-F5344CB8AC3E}">
        <p14:creationId xmlns:p14="http://schemas.microsoft.com/office/powerpoint/2010/main" val="4968316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Graphic 27">
            <a:extLst>
              <a:ext uri="{FF2B5EF4-FFF2-40B4-BE49-F238E27FC236}">
                <a16:creationId xmlns:a16="http://schemas.microsoft.com/office/drawing/2014/main" id="{146AD0A0-617A-7DCF-8D72-DAE15FB1898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63643" y="2524757"/>
            <a:ext cx="14119286" cy="4693604"/>
          </a:xfrm>
          <a:prstGeom prst="rect">
            <a:avLst/>
          </a:prstGeom>
        </p:spPr>
      </p:pic>
      <p:sp>
        <p:nvSpPr>
          <p:cNvPr id="9" name="Text Placeholder 8">
            <a:extLst>
              <a:ext uri="{FF2B5EF4-FFF2-40B4-BE49-F238E27FC236}">
                <a16:creationId xmlns:a16="http://schemas.microsoft.com/office/drawing/2014/main" id="{45B0A6C0-DAE1-C725-9E94-D6FE99313961}"/>
              </a:ext>
            </a:extLst>
          </p:cNvPr>
          <p:cNvSpPr>
            <a:spLocks noGrp="1"/>
          </p:cNvSpPr>
          <p:nvPr>
            <p:ph type="body" sz="quarter" idx="10"/>
          </p:nvPr>
        </p:nvSpPr>
        <p:spPr>
          <a:xfrm>
            <a:off x="1498600" y="593812"/>
            <a:ext cx="7401560" cy="466685"/>
          </a:xfrm>
        </p:spPr>
        <p:txBody>
          <a:bodyPr/>
          <a:lstStyle/>
          <a:p>
            <a:r>
              <a:rPr lang="zh-CN" dirty="0"/>
              <a:t>运动员作为体育领袖</a:t>
            </a:r>
          </a:p>
          <a:p>
            <a:endParaRPr lang="en-US" dirty="0"/>
          </a:p>
        </p:txBody>
      </p:sp>
      <p:sp>
        <p:nvSpPr>
          <p:cNvPr id="10" name="Text Placeholder 9">
            <a:extLst>
              <a:ext uri="{FF2B5EF4-FFF2-40B4-BE49-F238E27FC236}">
                <a16:creationId xmlns:a16="http://schemas.microsoft.com/office/drawing/2014/main" id="{3759D10D-BB61-75ED-3B0A-DFEA94EAD03A}"/>
              </a:ext>
            </a:extLst>
          </p:cNvPr>
          <p:cNvSpPr>
            <a:spLocks noGrp="1"/>
          </p:cNvSpPr>
          <p:nvPr>
            <p:ph type="body" sz="quarter" idx="11"/>
          </p:nvPr>
        </p:nvSpPr>
        <p:spPr>
          <a:xfrm>
            <a:off x="1498600" y="1102214"/>
            <a:ext cx="3276600" cy="376034"/>
          </a:xfrm>
        </p:spPr>
        <p:txBody>
          <a:bodyPr/>
          <a:lstStyle/>
          <a:p>
            <a:r>
              <a:rPr lang="zh-CN" dirty="0"/>
              <a:t>从运动员到体育助理</a:t>
            </a:r>
          </a:p>
        </p:txBody>
      </p:sp>
      <p:sp>
        <p:nvSpPr>
          <p:cNvPr id="16" name="TextBox 15">
            <a:extLst>
              <a:ext uri="{FF2B5EF4-FFF2-40B4-BE49-F238E27FC236}">
                <a16:creationId xmlns:a16="http://schemas.microsoft.com/office/drawing/2014/main" id="{9EFDC2F0-8829-9074-8B86-4056150657F5}"/>
              </a:ext>
            </a:extLst>
          </p:cNvPr>
          <p:cNvSpPr txBox="1"/>
          <p:nvPr/>
        </p:nvSpPr>
        <p:spPr>
          <a:xfrm>
            <a:off x="2583243" y="4097493"/>
            <a:ext cx="1898299" cy="738664"/>
          </a:xfrm>
          <a:prstGeom prst="rect">
            <a:avLst/>
          </a:prstGeom>
          <a:noFill/>
        </p:spPr>
        <p:txBody>
          <a:bodyPr wrap="square" rtlCol="0">
            <a:spAutoFit/>
          </a:bodyPr>
          <a:lstStyle/>
          <a:p>
            <a:r>
              <a:rPr lang="zh-CN" sz="2400" dirty="0">
                <a:solidFill>
                  <a:srgbClr val="F20014"/>
                </a:solidFill>
                <a:latin typeface="GT Walsheim Pro Condensed Black" panose="00000906000000000000" pitchFamily="2" charset="0"/>
              </a:rPr>
              <a:t>第一级</a:t>
            </a:r>
          </a:p>
          <a:p>
            <a:r>
              <a:rPr lang="zh-CN" b="1" dirty="0">
                <a:solidFill>
                  <a:schemeClr val="tx1">
                    <a:lumMod val="65000"/>
                    <a:lumOff val="35000"/>
                  </a:schemeClr>
                </a:solidFill>
                <a:latin typeface="Ubuntu Light" panose="020B0304030602030204" pitchFamily="34" charset="0"/>
              </a:rPr>
              <a:t>运动助理</a:t>
            </a:r>
          </a:p>
        </p:txBody>
      </p:sp>
      <p:sp>
        <p:nvSpPr>
          <p:cNvPr id="17" name="TextBox 16">
            <a:extLst>
              <a:ext uri="{FF2B5EF4-FFF2-40B4-BE49-F238E27FC236}">
                <a16:creationId xmlns:a16="http://schemas.microsoft.com/office/drawing/2014/main" id="{F84C61C7-D97D-5D78-1099-1769130BB520}"/>
              </a:ext>
            </a:extLst>
          </p:cNvPr>
          <p:cNvSpPr txBox="1"/>
          <p:nvPr/>
        </p:nvSpPr>
        <p:spPr>
          <a:xfrm>
            <a:off x="5403967" y="2752607"/>
            <a:ext cx="1933363" cy="987963"/>
          </a:xfrm>
          <a:prstGeom prst="rect">
            <a:avLst/>
          </a:prstGeom>
          <a:noFill/>
        </p:spPr>
        <p:txBody>
          <a:bodyPr wrap="square" rtlCol="0">
            <a:spAutoFit/>
          </a:bodyPr>
          <a:lstStyle/>
          <a:p>
            <a:r>
              <a:rPr lang="zh-CN" sz="2400" dirty="0">
                <a:solidFill>
                  <a:srgbClr val="185EA8"/>
                </a:solidFill>
                <a:latin typeface="GT Walsheim Pro Condensed Black" panose="00000906000000000000" pitchFamily="2" charset="0"/>
              </a:rPr>
              <a:t>第 2 级</a:t>
            </a:r>
          </a:p>
          <a:p>
            <a:pPr>
              <a:lnSpc>
                <a:spcPct val="95000"/>
              </a:lnSpc>
            </a:pPr>
            <a:r>
              <a:rPr lang="zh-CN" b="1" dirty="0">
                <a:solidFill>
                  <a:schemeClr val="tx1">
                    <a:lumMod val="65000"/>
                    <a:lumOff val="35000"/>
                  </a:schemeClr>
                </a:solidFill>
                <a:latin typeface="Ubuntu Light" panose="020B0304030602030204" pitchFamily="34" charset="0"/>
              </a:rPr>
              <a:t>入门 – 教练助理</a:t>
            </a:r>
          </a:p>
        </p:txBody>
      </p:sp>
      <p:sp>
        <p:nvSpPr>
          <p:cNvPr id="18" name="TextBox 17">
            <a:extLst>
              <a:ext uri="{FF2B5EF4-FFF2-40B4-BE49-F238E27FC236}">
                <a16:creationId xmlns:a16="http://schemas.microsoft.com/office/drawing/2014/main" id="{6865D945-BB55-47A8-6284-74A3D6C7E89F}"/>
              </a:ext>
            </a:extLst>
          </p:cNvPr>
          <p:cNvSpPr txBox="1"/>
          <p:nvPr/>
        </p:nvSpPr>
        <p:spPr>
          <a:xfrm>
            <a:off x="10560050" y="3151108"/>
            <a:ext cx="1504526" cy="738664"/>
          </a:xfrm>
          <a:prstGeom prst="rect">
            <a:avLst/>
          </a:prstGeom>
          <a:noFill/>
        </p:spPr>
        <p:txBody>
          <a:bodyPr wrap="square" rtlCol="0">
            <a:spAutoFit/>
          </a:bodyPr>
          <a:lstStyle/>
          <a:p>
            <a:r>
              <a:rPr lang="zh-CN" sz="2400" dirty="0">
                <a:solidFill>
                  <a:srgbClr val="185EA8"/>
                </a:solidFill>
                <a:latin typeface="GT Walsheim Pro Condensed Black" panose="00000906000000000000" pitchFamily="2" charset="0"/>
              </a:rPr>
              <a:t>第 3 级</a:t>
            </a:r>
          </a:p>
          <a:p>
            <a:r>
              <a:rPr lang="zh-CN" b="1" dirty="0">
                <a:solidFill>
                  <a:schemeClr val="tx1">
                    <a:lumMod val="65000"/>
                    <a:lumOff val="35000"/>
                  </a:schemeClr>
                </a:solidFill>
                <a:latin typeface="Ubuntu Light" panose="020B0304030602030204" pitchFamily="34" charset="0"/>
              </a:rPr>
              <a:t>教练</a:t>
            </a:r>
          </a:p>
        </p:txBody>
      </p:sp>
      <p:sp>
        <p:nvSpPr>
          <p:cNvPr id="19" name="TextBox 18">
            <a:extLst>
              <a:ext uri="{FF2B5EF4-FFF2-40B4-BE49-F238E27FC236}">
                <a16:creationId xmlns:a16="http://schemas.microsoft.com/office/drawing/2014/main" id="{D9ABBD03-E2A2-5D48-7182-09F8B4340E9C}"/>
              </a:ext>
            </a:extLst>
          </p:cNvPr>
          <p:cNvSpPr txBox="1"/>
          <p:nvPr/>
        </p:nvSpPr>
        <p:spPr>
          <a:xfrm>
            <a:off x="8646736" y="1416109"/>
            <a:ext cx="2815590" cy="987963"/>
          </a:xfrm>
          <a:prstGeom prst="rect">
            <a:avLst/>
          </a:prstGeom>
          <a:noFill/>
        </p:spPr>
        <p:txBody>
          <a:bodyPr wrap="square" rtlCol="0">
            <a:spAutoFit/>
          </a:bodyPr>
          <a:lstStyle/>
          <a:p>
            <a:r>
              <a:rPr lang="zh-CN" sz="2400" dirty="0">
                <a:solidFill>
                  <a:srgbClr val="185EA8"/>
                </a:solidFill>
                <a:latin typeface="GT Walsheim Pro Condensed Black" panose="00000906000000000000" pitchFamily="2" charset="0"/>
              </a:rPr>
              <a:t>4 级</a:t>
            </a:r>
          </a:p>
          <a:p>
            <a:pPr>
              <a:lnSpc>
                <a:spcPct val="95000"/>
              </a:lnSpc>
            </a:pPr>
            <a:r>
              <a:rPr lang="zh-CN" b="1" dirty="0">
                <a:solidFill>
                  <a:schemeClr val="tx1">
                    <a:lumMod val="65000"/>
                    <a:lumOff val="35000"/>
                  </a:schemeClr>
                </a:solidFill>
                <a:latin typeface="Ubuntu Light" panose="020B0304030602030204" pitchFamily="34" charset="0"/>
              </a:rPr>
              <a:t>主教练 –</a:t>
            </a:r>
          </a:p>
          <a:p>
            <a:pPr>
              <a:lnSpc>
                <a:spcPct val="95000"/>
              </a:lnSpc>
            </a:pPr>
            <a:r>
              <a:rPr lang="zh-CN" b="1" dirty="0">
                <a:solidFill>
                  <a:schemeClr val="tx1">
                    <a:lumMod val="65000"/>
                    <a:lumOff val="35000"/>
                  </a:schemeClr>
                </a:solidFill>
                <a:latin typeface="Ubuntu Light" panose="020B0304030602030204" pitchFamily="34" charset="0"/>
              </a:rPr>
              <a:t>高级/资深教练</a:t>
            </a:r>
          </a:p>
        </p:txBody>
      </p:sp>
      <p:pic>
        <p:nvPicPr>
          <p:cNvPr id="23" name="Graphic 22">
            <a:extLst>
              <a:ext uri="{FF2B5EF4-FFF2-40B4-BE49-F238E27FC236}">
                <a16:creationId xmlns:a16="http://schemas.microsoft.com/office/drawing/2014/main" id="{7D1D1298-4A15-D2FB-BAD0-AE95DA75BA6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262218" y="4167495"/>
            <a:ext cx="333504" cy="1408127"/>
          </a:xfrm>
          <a:prstGeom prst="rect">
            <a:avLst/>
          </a:prstGeom>
        </p:spPr>
      </p:pic>
      <p:pic>
        <p:nvPicPr>
          <p:cNvPr id="25" name="Graphic 24">
            <a:extLst>
              <a:ext uri="{FF2B5EF4-FFF2-40B4-BE49-F238E27FC236}">
                <a16:creationId xmlns:a16="http://schemas.microsoft.com/office/drawing/2014/main" id="{D5D5C3FD-F1B4-50E8-C8DC-E33F07FB546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70463" y="2866308"/>
            <a:ext cx="333504" cy="1389599"/>
          </a:xfrm>
          <a:prstGeom prst="rect">
            <a:avLst/>
          </a:prstGeom>
        </p:spPr>
      </p:pic>
      <p:pic>
        <p:nvPicPr>
          <p:cNvPr id="26" name="Graphic 25">
            <a:extLst>
              <a:ext uri="{FF2B5EF4-FFF2-40B4-BE49-F238E27FC236}">
                <a16:creationId xmlns:a16="http://schemas.microsoft.com/office/drawing/2014/main" id="{79398E6A-402F-0669-05F1-03F1AD21102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226546" y="3243753"/>
            <a:ext cx="333504" cy="1389599"/>
          </a:xfrm>
          <a:prstGeom prst="rect">
            <a:avLst/>
          </a:prstGeom>
        </p:spPr>
      </p:pic>
      <p:pic>
        <p:nvPicPr>
          <p:cNvPr id="29" name="Graphic 28">
            <a:extLst>
              <a:ext uri="{FF2B5EF4-FFF2-40B4-BE49-F238E27FC236}">
                <a16:creationId xmlns:a16="http://schemas.microsoft.com/office/drawing/2014/main" id="{6DBFB5CB-0480-B330-09E1-F30E1D618D1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319735" y="1508026"/>
            <a:ext cx="333504" cy="1389599"/>
          </a:xfrm>
          <a:prstGeom prst="rect">
            <a:avLst/>
          </a:prstGeom>
        </p:spPr>
      </p:pic>
      <p:sp>
        <p:nvSpPr>
          <p:cNvPr id="30" name="TextBox 29">
            <a:extLst>
              <a:ext uri="{FF2B5EF4-FFF2-40B4-BE49-F238E27FC236}">
                <a16:creationId xmlns:a16="http://schemas.microsoft.com/office/drawing/2014/main" id="{1DDB692F-685D-0ABF-AB1C-F84FAFC2BDB7}"/>
              </a:ext>
            </a:extLst>
          </p:cNvPr>
          <p:cNvSpPr txBox="1"/>
          <p:nvPr/>
        </p:nvSpPr>
        <p:spPr>
          <a:xfrm>
            <a:off x="816430" y="1624450"/>
            <a:ext cx="4343400" cy="1200329"/>
          </a:xfrm>
          <a:prstGeom prst="rect">
            <a:avLst/>
          </a:prstGeom>
          <a:noFill/>
        </p:spPr>
        <p:txBody>
          <a:bodyPr wrap="square" rtlCol="0">
            <a:spAutoFit/>
          </a:bodyPr>
          <a:lstStyle/>
          <a:p>
            <a:r>
              <a:rPr lang="zh-CN" sz="3600" b="1" dirty="0">
                <a:solidFill>
                  <a:srgbClr val="013B82"/>
                </a:solidFill>
                <a:latin typeface="Ubuntu"/>
              </a:rPr>
              <a:t>特殊奥运会教练之路</a:t>
            </a:r>
            <a:endParaRPr lang="en-US" sz="3600" dirty="0">
              <a:solidFill>
                <a:srgbClr val="013B82"/>
              </a:solidFill>
              <a:latin typeface="Ubuntu"/>
            </a:endParaRPr>
          </a:p>
        </p:txBody>
      </p:sp>
      <p:sp>
        <p:nvSpPr>
          <p:cNvPr id="31" name="Oval 30">
            <a:extLst>
              <a:ext uri="{FF2B5EF4-FFF2-40B4-BE49-F238E27FC236}">
                <a16:creationId xmlns:a16="http://schemas.microsoft.com/office/drawing/2014/main" id="{9B0B31B2-D6AF-9B4B-D0A2-84FB1F05DFE5}"/>
              </a:ext>
            </a:extLst>
          </p:cNvPr>
          <p:cNvSpPr/>
          <p:nvPr/>
        </p:nvSpPr>
        <p:spPr>
          <a:xfrm>
            <a:off x="11140096" y="5798774"/>
            <a:ext cx="773917" cy="773917"/>
          </a:xfrm>
          <a:prstGeom prst="ellipse">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9E29C6D0-2C84-B5C7-993B-54CD982AB755}"/>
              </a:ext>
            </a:extLst>
          </p:cNvPr>
          <p:cNvSpPr txBox="1"/>
          <p:nvPr/>
        </p:nvSpPr>
        <p:spPr>
          <a:xfrm>
            <a:off x="11312313" y="5815708"/>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1</a:t>
            </a:r>
          </a:p>
        </p:txBody>
      </p:sp>
    </p:spTree>
    <p:extLst>
      <p:ext uri="{BB962C8B-B14F-4D97-AF65-F5344CB8AC3E}">
        <p14:creationId xmlns:p14="http://schemas.microsoft.com/office/powerpoint/2010/main" val="317061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Graphic 27">
            <a:extLst>
              <a:ext uri="{FF2B5EF4-FFF2-40B4-BE49-F238E27FC236}">
                <a16:creationId xmlns:a16="http://schemas.microsoft.com/office/drawing/2014/main" id="{146AD0A0-617A-7DCF-8D72-DAE15FB1898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66748" y="606512"/>
            <a:ext cx="23036448" cy="7657892"/>
          </a:xfrm>
          <a:prstGeom prst="rect">
            <a:avLst/>
          </a:prstGeom>
        </p:spPr>
      </p:pic>
      <p:sp>
        <p:nvSpPr>
          <p:cNvPr id="3" name="TextBox 2">
            <a:extLst>
              <a:ext uri="{FF2B5EF4-FFF2-40B4-BE49-F238E27FC236}">
                <a16:creationId xmlns:a16="http://schemas.microsoft.com/office/drawing/2014/main" id="{02567260-FCB1-D4A7-EDCF-66E77E1888E8}"/>
              </a:ext>
            </a:extLst>
          </p:cNvPr>
          <p:cNvSpPr txBox="1"/>
          <p:nvPr/>
        </p:nvSpPr>
        <p:spPr>
          <a:xfrm>
            <a:off x="1359492" y="2554803"/>
            <a:ext cx="1960071" cy="469011"/>
          </a:xfrm>
          <a:prstGeom prst="rect">
            <a:avLst/>
          </a:prstGeom>
          <a:noFill/>
        </p:spPr>
        <p:txBody>
          <a:bodyPr wrap="square" rtlCol="0">
            <a:spAutoFit/>
          </a:bodyPr>
          <a:lstStyle/>
          <a:p>
            <a:r>
              <a:rPr lang="zh-CN" sz="2400" b="1" dirty="0">
                <a:solidFill>
                  <a:srgbClr val="C4161C"/>
                </a:solidFill>
                <a:latin typeface="Ubuntu" panose="020B0504030602030204" pitchFamily="34" charset="0"/>
              </a:rPr>
              <a:t>探索</a:t>
            </a:r>
          </a:p>
        </p:txBody>
      </p:sp>
      <p:sp>
        <p:nvSpPr>
          <p:cNvPr id="4" name="TextBox 3">
            <a:extLst>
              <a:ext uri="{FF2B5EF4-FFF2-40B4-BE49-F238E27FC236}">
                <a16:creationId xmlns:a16="http://schemas.microsoft.com/office/drawing/2014/main" id="{1EA75686-6267-2C20-FDD8-20DA505EC642}"/>
              </a:ext>
            </a:extLst>
          </p:cNvPr>
          <p:cNvSpPr txBox="1"/>
          <p:nvPr/>
        </p:nvSpPr>
        <p:spPr>
          <a:xfrm>
            <a:off x="2628097" y="3162726"/>
            <a:ext cx="1960071" cy="469011"/>
          </a:xfrm>
          <a:prstGeom prst="rect">
            <a:avLst/>
          </a:prstGeom>
          <a:noFill/>
        </p:spPr>
        <p:txBody>
          <a:bodyPr wrap="square" rtlCol="0">
            <a:spAutoFit/>
          </a:bodyPr>
          <a:lstStyle/>
          <a:p>
            <a:r>
              <a:rPr lang="zh-CN" sz="2400" b="1" dirty="0">
                <a:solidFill>
                  <a:srgbClr val="C4161C"/>
                </a:solidFill>
                <a:latin typeface="Ubuntu" panose="020B0504030602030204" pitchFamily="34" charset="0"/>
              </a:rPr>
              <a:t>学习</a:t>
            </a:r>
          </a:p>
        </p:txBody>
      </p:sp>
      <p:sp>
        <p:nvSpPr>
          <p:cNvPr id="5" name="TextBox 4">
            <a:extLst>
              <a:ext uri="{FF2B5EF4-FFF2-40B4-BE49-F238E27FC236}">
                <a16:creationId xmlns:a16="http://schemas.microsoft.com/office/drawing/2014/main" id="{A510DF17-DA20-AF1D-CA72-D35E93EB7114}"/>
              </a:ext>
            </a:extLst>
          </p:cNvPr>
          <p:cNvSpPr txBox="1"/>
          <p:nvPr/>
        </p:nvSpPr>
        <p:spPr>
          <a:xfrm>
            <a:off x="3918209" y="3663814"/>
            <a:ext cx="1960071" cy="469011"/>
          </a:xfrm>
          <a:prstGeom prst="rect">
            <a:avLst/>
          </a:prstGeom>
          <a:noFill/>
        </p:spPr>
        <p:txBody>
          <a:bodyPr wrap="square" rtlCol="0">
            <a:spAutoFit/>
          </a:bodyPr>
          <a:lstStyle/>
          <a:p>
            <a:r>
              <a:rPr lang="zh-CN" sz="2400" b="1" dirty="0">
                <a:solidFill>
                  <a:srgbClr val="C4161C"/>
                </a:solidFill>
                <a:latin typeface="Ubuntu" panose="020B0504030602030204" pitchFamily="34" charset="0"/>
              </a:rPr>
              <a:t>实践</a:t>
            </a:r>
          </a:p>
        </p:txBody>
      </p:sp>
      <p:sp>
        <p:nvSpPr>
          <p:cNvPr id="6" name="TextBox 5">
            <a:extLst>
              <a:ext uri="{FF2B5EF4-FFF2-40B4-BE49-F238E27FC236}">
                <a16:creationId xmlns:a16="http://schemas.microsoft.com/office/drawing/2014/main" id="{BD9409D4-C05A-FF6F-11E3-D84DFDC0422E}"/>
              </a:ext>
            </a:extLst>
          </p:cNvPr>
          <p:cNvSpPr txBox="1"/>
          <p:nvPr/>
        </p:nvSpPr>
        <p:spPr>
          <a:xfrm>
            <a:off x="5324575" y="4145116"/>
            <a:ext cx="1960071" cy="469011"/>
          </a:xfrm>
          <a:prstGeom prst="rect">
            <a:avLst/>
          </a:prstGeom>
          <a:noFill/>
        </p:spPr>
        <p:txBody>
          <a:bodyPr wrap="square" rtlCol="0">
            <a:spAutoFit/>
          </a:bodyPr>
          <a:lstStyle/>
          <a:p>
            <a:r>
              <a:rPr lang="zh-CN" sz="2400" b="1" dirty="0">
                <a:solidFill>
                  <a:srgbClr val="C4161C"/>
                </a:solidFill>
                <a:latin typeface="Ubuntu" panose="020B0504030602030204" pitchFamily="34" charset="0"/>
              </a:rPr>
              <a:t>反映</a:t>
            </a:r>
          </a:p>
        </p:txBody>
      </p:sp>
      <p:cxnSp>
        <p:nvCxnSpPr>
          <p:cNvPr id="7" name="Connector: Elbow 6">
            <a:extLst>
              <a:ext uri="{FF2B5EF4-FFF2-40B4-BE49-F238E27FC236}">
                <a16:creationId xmlns:a16="http://schemas.microsoft.com/office/drawing/2014/main" id="{6EBC955B-36EE-1EC5-BB52-D5D64D5E6378}"/>
              </a:ext>
            </a:extLst>
          </p:cNvPr>
          <p:cNvCxnSpPr>
            <a:cxnSpLocks/>
          </p:cNvCxnSpPr>
          <p:nvPr/>
        </p:nvCxnSpPr>
        <p:spPr>
          <a:xfrm rot="16200000" flipH="1">
            <a:off x="1069760" y="2931646"/>
            <a:ext cx="3553144" cy="3086539"/>
          </a:xfrm>
          <a:prstGeom prst="bentConnector3">
            <a:avLst>
              <a:gd name="adj1" fmla="val 100398"/>
            </a:avLst>
          </a:prstGeom>
          <a:ln w="28575">
            <a:solidFill>
              <a:srgbClr val="2AC4F4"/>
            </a:solidFill>
            <a:prstDash val="dash"/>
            <a:headEnd type="oval"/>
            <a:tailEnd type="oval"/>
          </a:ln>
        </p:spPr>
        <p:style>
          <a:lnRef idx="2">
            <a:schemeClr val="accent1"/>
          </a:lnRef>
          <a:fillRef idx="0">
            <a:schemeClr val="accent1"/>
          </a:fillRef>
          <a:effectRef idx="1">
            <a:schemeClr val="accent1"/>
          </a:effectRef>
          <a:fontRef idx="minor">
            <a:schemeClr val="tx1"/>
          </a:fontRef>
        </p:style>
      </p:cxnSp>
      <p:cxnSp>
        <p:nvCxnSpPr>
          <p:cNvPr id="8" name="Connector: Elbow 7">
            <a:extLst>
              <a:ext uri="{FF2B5EF4-FFF2-40B4-BE49-F238E27FC236}">
                <a16:creationId xmlns:a16="http://schemas.microsoft.com/office/drawing/2014/main" id="{8999CD37-04AF-6D97-D957-886DC380399C}"/>
              </a:ext>
            </a:extLst>
          </p:cNvPr>
          <p:cNvCxnSpPr>
            <a:cxnSpLocks/>
          </p:cNvCxnSpPr>
          <p:nvPr/>
        </p:nvCxnSpPr>
        <p:spPr>
          <a:xfrm rot="16200000" flipH="1">
            <a:off x="2359790" y="3535968"/>
            <a:ext cx="2434900" cy="2026299"/>
          </a:xfrm>
          <a:prstGeom prst="bentConnector3">
            <a:avLst>
              <a:gd name="adj1" fmla="val 99550"/>
            </a:avLst>
          </a:prstGeom>
          <a:ln w="28575">
            <a:solidFill>
              <a:srgbClr val="2AC4F4"/>
            </a:solidFill>
            <a:prstDash val="dash"/>
            <a:headEnd type="oval"/>
            <a:tailEnd type="oval"/>
          </a:ln>
        </p:spPr>
        <p:style>
          <a:lnRef idx="2">
            <a:schemeClr val="accent1"/>
          </a:lnRef>
          <a:fillRef idx="0">
            <a:schemeClr val="accent1"/>
          </a:fillRef>
          <a:effectRef idx="1">
            <a:schemeClr val="accent1"/>
          </a:effectRef>
          <a:fontRef idx="minor">
            <a:schemeClr val="tx1"/>
          </a:fontRef>
        </p:style>
      </p:cxnSp>
      <p:cxnSp>
        <p:nvCxnSpPr>
          <p:cNvPr id="11" name="Connector: Elbow 10">
            <a:extLst>
              <a:ext uri="{FF2B5EF4-FFF2-40B4-BE49-F238E27FC236}">
                <a16:creationId xmlns:a16="http://schemas.microsoft.com/office/drawing/2014/main" id="{B27BCA5D-9456-629E-3D06-BD7EF9C88EDA}"/>
              </a:ext>
            </a:extLst>
          </p:cNvPr>
          <p:cNvCxnSpPr>
            <a:cxnSpLocks/>
          </p:cNvCxnSpPr>
          <p:nvPr/>
        </p:nvCxnSpPr>
        <p:spPr>
          <a:xfrm rot="16200000" flipH="1">
            <a:off x="3741489" y="3923154"/>
            <a:ext cx="1430367" cy="1232511"/>
          </a:xfrm>
          <a:prstGeom prst="bentConnector3">
            <a:avLst>
              <a:gd name="adj1" fmla="val 100077"/>
            </a:avLst>
          </a:prstGeom>
          <a:ln w="28575">
            <a:solidFill>
              <a:srgbClr val="2AC4F4"/>
            </a:solidFill>
            <a:prstDash val="dash"/>
            <a:headEnd type="oval"/>
            <a:tailEnd type="oval"/>
          </a:ln>
        </p:spPr>
        <p:style>
          <a:lnRef idx="2">
            <a:schemeClr val="accent1"/>
          </a:lnRef>
          <a:fillRef idx="0">
            <a:schemeClr val="accent1"/>
          </a:fillRef>
          <a:effectRef idx="1">
            <a:schemeClr val="accent1"/>
          </a:effectRef>
          <a:fontRef idx="minor">
            <a:schemeClr val="tx1"/>
          </a:fontRef>
        </p:style>
      </p:cxnSp>
      <p:cxnSp>
        <p:nvCxnSpPr>
          <p:cNvPr id="12" name="Connector: Elbow 11">
            <a:extLst>
              <a:ext uri="{FF2B5EF4-FFF2-40B4-BE49-F238E27FC236}">
                <a16:creationId xmlns:a16="http://schemas.microsoft.com/office/drawing/2014/main" id="{588E7010-F98D-DAAD-A076-9F06C5E3BD3E}"/>
              </a:ext>
            </a:extLst>
          </p:cNvPr>
          <p:cNvCxnSpPr>
            <a:cxnSpLocks/>
          </p:cNvCxnSpPr>
          <p:nvPr/>
        </p:nvCxnSpPr>
        <p:spPr>
          <a:xfrm>
            <a:off x="5256551" y="4322938"/>
            <a:ext cx="839449" cy="490362"/>
          </a:xfrm>
          <a:prstGeom prst="bentConnector3">
            <a:avLst>
              <a:gd name="adj1" fmla="val -1438"/>
            </a:avLst>
          </a:prstGeom>
          <a:ln w="28575">
            <a:solidFill>
              <a:srgbClr val="2AC4F4"/>
            </a:solidFill>
            <a:prstDash val="dash"/>
            <a:headEnd type="oval"/>
            <a:tailEnd type="oval"/>
          </a:ln>
        </p:spPr>
        <p:style>
          <a:lnRef idx="2">
            <a:schemeClr val="accent1"/>
          </a:lnRef>
          <a:fillRef idx="0">
            <a:schemeClr val="accent1"/>
          </a:fillRef>
          <a:effectRef idx="1">
            <a:schemeClr val="accent1"/>
          </a:effectRef>
          <a:fontRef idx="minor">
            <a:schemeClr val="tx1"/>
          </a:fontRef>
        </p:style>
      </p:cxnSp>
      <p:sp>
        <p:nvSpPr>
          <p:cNvPr id="9" name="Text Placeholder 8">
            <a:extLst>
              <a:ext uri="{FF2B5EF4-FFF2-40B4-BE49-F238E27FC236}">
                <a16:creationId xmlns:a16="http://schemas.microsoft.com/office/drawing/2014/main" id="{45B0A6C0-DAE1-C725-9E94-D6FE99313961}"/>
              </a:ext>
            </a:extLst>
          </p:cNvPr>
          <p:cNvSpPr>
            <a:spLocks noGrp="1"/>
          </p:cNvSpPr>
          <p:nvPr>
            <p:ph type="body" sz="quarter" idx="10"/>
          </p:nvPr>
        </p:nvSpPr>
        <p:spPr>
          <a:xfrm>
            <a:off x="1498600" y="593812"/>
            <a:ext cx="7401560" cy="466685"/>
          </a:xfrm>
        </p:spPr>
        <p:txBody>
          <a:bodyPr/>
          <a:lstStyle/>
          <a:p>
            <a:r>
              <a:rPr lang="zh-CN" dirty="0"/>
              <a:t>运动员作为体育领袖</a:t>
            </a:r>
          </a:p>
          <a:p>
            <a:endParaRPr lang="en-US" dirty="0"/>
          </a:p>
        </p:txBody>
      </p:sp>
      <p:sp>
        <p:nvSpPr>
          <p:cNvPr id="10" name="Text Placeholder 9">
            <a:extLst>
              <a:ext uri="{FF2B5EF4-FFF2-40B4-BE49-F238E27FC236}">
                <a16:creationId xmlns:a16="http://schemas.microsoft.com/office/drawing/2014/main" id="{3759D10D-BB61-75ED-3B0A-DFEA94EAD03A}"/>
              </a:ext>
            </a:extLst>
          </p:cNvPr>
          <p:cNvSpPr>
            <a:spLocks noGrp="1"/>
          </p:cNvSpPr>
          <p:nvPr>
            <p:ph type="body" sz="quarter" idx="11"/>
          </p:nvPr>
        </p:nvSpPr>
        <p:spPr>
          <a:xfrm>
            <a:off x="1498600" y="1094594"/>
            <a:ext cx="3276600" cy="376034"/>
          </a:xfrm>
        </p:spPr>
        <p:txBody>
          <a:bodyPr/>
          <a:lstStyle/>
          <a:p>
            <a:r>
              <a:rPr lang="zh-CN" dirty="0"/>
              <a:t>从运动员到体育助理</a:t>
            </a:r>
          </a:p>
        </p:txBody>
      </p:sp>
      <p:sp>
        <p:nvSpPr>
          <p:cNvPr id="16" name="TextBox 15">
            <a:extLst>
              <a:ext uri="{FF2B5EF4-FFF2-40B4-BE49-F238E27FC236}">
                <a16:creationId xmlns:a16="http://schemas.microsoft.com/office/drawing/2014/main" id="{9EFDC2F0-8829-9074-8B86-4056150657F5}"/>
              </a:ext>
            </a:extLst>
          </p:cNvPr>
          <p:cNvSpPr txBox="1"/>
          <p:nvPr/>
        </p:nvSpPr>
        <p:spPr>
          <a:xfrm>
            <a:off x="9895560" y="3597496"/>
            <a:ext cx="2019199" cy="738664"/>
          </a:xfrm>
          <a:prstGeom prst="rect">
            <a:avLst/>
          </a:prstGeom>
          <a:noFill/>
        </p:spPr>
        <p:txBody>
          <a:bodyPr wrap="square" rtlCol="0">
            <a:spAutoFit/>
          </a:bodyPr>
          <a:lstStyle/>
          <a:p>
            <a:r>
              <a:rPr lang="zh-CN" sz="2400" dirty="0">
                <a:solidFill>
                  <a:srgbClr val="F20014"/>
                </a:solidFill>
                <a:latin typeface="GT Walsheim Pro Condensed Black" panose="00000906000000000000" pitchFamily="2" charset="0"/>
              </a:rPr>
              <a:t>第一级</a:t>
            </a:r>
          </a:p>
          <a:p>
            <a:r>
              <a:rPr lang="zh-CN" b="1" dirty="0">
                <a:solidFill>
                  <a:schemeClr val="tx1">
                    <a:lumMod val="65000"/>
                    <a:lumOff val="35000"/>
                  </a:schemeClr>
                </a:solidFill>
                <a:latin typeface="Ubuntu Light" panose="020B0304030602030204" pitchFamily="34" charset="0"/>
              </a:rPr>
              <a:t>运动助理</a:t>
            </a:r>
          </a:p>
        </p:txBody>
      </p:sp>
      <p:sp>
        <p:nvSpPr>
          <p:cNvPr id="17" name="TextBox 16">
            <a:extLst>
              <a:ext uri="{FF2B5EF4-FFF2-40B4-BE49-F238E27FC236}">
                <a16:creationId xmlns:a16="http://schemas.microsoft.com/office/drawing/2014/main" id="{F84C61C7-D97D-5D78-1099-1769130BB520}"/>
              </a:ext>
            </a:extLst>
          </p:cNvPr>
          <p:cNvSpPr txBox="1"/>
          <p:nvPr/>
        </p:nvSpPr>
        <p:spPr>
          <a:xfrm>
            <a:off x="14709713" y="1100572"/>
            <a:ext cx="1927288" cy="987963"/>
          </a:xfrm>
          <a:prstGeom prst="rect">
            <a:avLst/>
          </a:prstGeom>
          <a:noFill/>
        </p:spPr>
        <p:txBody>
          <a:bodyPr wrap="square" rtlCol="0">
            <a:spAutoFit/>
          </a:bodyPr>
          <a:lstStyle/>
          <a:p>
            <a:r>
              <a:rPr lang="zh-CN" sz="2400" dirty="0">
                <a:solidFill>
                  <a:srgbClr val="185EA8"/>
                </a:solidFill>
                <a:latin typeface="GT Walsheim Pro Condensed Black" panose="00000906000000000000" pitchFamily="2" charset="0"/>
              </a:rPr>
              <a:t>第 2 级</a:t>
            </a:r>
          </a:p>
          <a:p>
            <a:pPr>
              <a:lnSpc>
                <a:spcPct val="95000"/>
              </a:lnSpc>
            </a:pPr>
            <a:r>
              <a:rPr lang="zh-CN" b="1" dirty="0">
                <a:solidFill>
                  <a:schemeClr val="tx1">
                    <a:lumMod val="65000"/>
                    <a:lumOff val="35000"/>
                  </a:schemeClr>
                </a:solidFill>
                <a:latin typeface="Ubuntu Light" panose="020B0304030602030204" pitchFamily="34" charset="0"/>
              </a:rPr>
              <a:t>入门 – 教练助理</a:t>
            </a:r>
          </a:p>
        </p:txBody>
      </p:sp>
      <p:sp>
        <p:nvSpPr>
          <p:cNvPr id="18" name="TextBox 17">
            <a:extLst>
              <a:ext uri="{FF2B5EF4-FFF2-40B4-BE49-F238E27FC236}">
                <a16:creationId xmlns:a16="http://schemas.microsoft.com/office/drawing/2014/main" id="{6865D945-BB55-47A8-6284-74A3D6C7E89F}"/>
              </a:ext>
            </a:extLst>
          </p:cNvPr>
          <p:cNvSpPr txBox="1"/>
          <p:nvPr/>
        </p:nvSpPr>
        <p:spPr>
          <a:xfrm>
            <a:off x="22934624" y="2084765"/>
            <a:ext cx="2454722" cy="738664"/>
          </a:xfrm>
          <a:prstGeom prst="rect">
            <a:avLst/>
          </a:prstGeom>
          <a:noFill/>
        </p:spPr>
        <p:txBody>
          <a:bodyPr wrap="square" rtlCol="0">
            <a:spAutoFit/>
          </a:bodyPr>
          <a:lstStyle/>
          <a:p>
            <a:r>
              <a:rPr lang="zh-CN" sz="2400" dirty="0">
                <a:solidFill>
                  <a:srgbClr val="185EA8"/>
                </a:solidFill>
                <a:latin typeface="GT Walsheim Pro Condensed Black" panose="00000906000000000000" pitchFamily="2" charset="0"/>
              </a:rPr>
              <a:t>第 3 级</a:t>
            </a:r>
          </a:p>
          <a:p>
            <a:r>
              <a:rPr lang="zh-CN" b="1" dirty="0">
                <a:solidFill>
                  <a:schemeClr val="tx1">
                    <a:lumMod val="65000"/>
                    <a:lumOff val="35000"/>
                  </a:schemeClr>
                </a:solidFill>
                <a:latin typeface="Ubuntu Light" panose="020B0304030602030204" pitchFamily="34" charset="0"/>
              </a:rPr>
              <a:t>教练</a:t>
            </a:r>
          </a:p>
        </p:txBody>
      </p:sp>
      <p:sp>
        <p:nvSpPr>
          <p:cNvPr id="19" name="TextBox 18">
            <a:extLst>
              <a:ext uri="{FF2B5EF4-FFF2-40B4-BE49-F238E27FC236}">
                <a16:creationId xmlns:a16="http://schemas.microsoft.com/office/drawing/2014/main" id="{D9ABBD03-E2A2-5D48-7182-09F8B4340E9C}"/>
              </a:ext>
            </a:extLst>
          </p:cNvPr>
          <p:cNvSpPr txBox="1"/>
          <p:nvPr/>
        </p:nvSpPr>
        <p:spPr>
          <a:xfrm>
            <a:off x="19807719" y="-1039640"/>
            <a:ext cx="4593804" cy="987963"/>
          </a:xfrm>
          <a:prstGeom prst="rect">
            <a:avLst/>
          </a:prstGeom>
          <a:noFill/>
        </p:spPr>
        <p:txBody>
          <a:bodyPr wrap="square" rtlCol="0">
            <a:spAutoFit/>
          </a:bodyPr>
          <a:lstStyle/>
          <a:p>
            <a:r>
              <a:rPr lang="zh-CN" sz="2400" dirty="0">
                <a:solidFill>
                  <a:srgbClr val="185EA8"/>
                </a:solidFill>
                <a:latin typeface="GT Walsheim Pro Condensed Black" panose="00000906000000000000" pitchFamily="2" charset="0"/>
              </a:rPr>
              <a:t>4 级</a:t>
            </a:r>
          </a:p>
          <a:p>
            <a:pPr>
              <a:lnSpc>
                <a:spcPct val="95000"/>
              </a:lnSpc>
            </a:pPr>
            <a:r>
              <a:rPr lang="zh-CN" b="1" dirty="0">
                <a:solidFill>
                  <a:schemeClr val="tx1">
                    <a:lumMod val="65000"/>
                    <a:lumOff val="35000"/>
                  </a:schemeClr>
                </a:solidFill>
                <a:latin typeface="Ubuntu Light" panose="020B0304030602030204" pitchFamily="34" charset="0"/>
              </a:rPr>
              <a:t>主教练 –</a:t>
            </a:r>
          </a:p>
          <a:p>
            <a:pPr>
              <a:lnSpc>
                <a:spcPct val="95000"/>
              </a:lnSpc>
            </a:pPr>
            <a:r>
              <a:rPr lang="zh-CN" b="1" dirty="0">
                <a:solidFill>
                  <a:schemeClr val="tx1">
                    <a:lumMod val="65000"/>
                    <a:lumOff val="35000"/>
                  </a:schemeClr>
                </a:solidFill>
                <a:latin typeface="Ubuntu Light" panose="020B0304030602030204" pitchFamily="34" charset="0"/>
              </a:rPr>
              <a:t>高级/资深教练</a:t>
            </a:r>
          </a:p>
        </p:txBody>
      </p:sp>
      <p:pic>
        <p:nvPicPr>
          <p:cNvPr id="23" name="Graphic 22">
            <a:extLst>
              <a:ext uri="{FF2B5EF4-FFF2-40B4-BE49-F238E27FC236}">
                <a16:creationId xmlns:a16="http://schemas.microsoft.com/office/drawing/2014/main" id="{7D1D1298-4A15-D2FB-BAD0-AE95DA75BA6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537560" y="3631737"/>
            <a:ext cx="452598" cy="1910966"/>
          </a:xfrm>
          <a:prstGeom prst="rect">
            <a:avLst/>
          </a:prstGeom>
        </p:spPr>
      </p:pic>
      <p:pic>
        <p:nvPicPr>
          <p:cNvPr id="25" name="Graphic 24">
            <a:extLst>
              <a:ext uri="{FF2B5EF4-FFF2-40B4-BE49-F238E27FC236}">
                <a16:creationId xmlns:a16="http://schemas.microsoft.com/office/drawing/2014/main" id="{D5D5C3FD-F1B4-50E8-C8DC-E33F07FB546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201261" y="1073197"/>
            <a:ext cx="544132" cy="2267213"/>
          </a:xfrm>
          <a:prstGeom prst="rect">
            <a:avLst/>
          </a:prstGeom>
        </p:spPr>
      </p:pic>
      <p:pic>
        <p:nvPicPr>
          <p:cNvPr id="26" name="Graphic 25">
            <a:extLst>
              <a:ext uri="{FF2B5EF4-FFF2-40B4-BE49-F238E27FC236}">
                <a16:creationId xmlns:a16="http://schemas.microsoft.com/office/drawing/2014/main" id="{79398E6A-402F-0669-05F1-03F1AD21102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2447536" y="2001116"/>
            <a:ext cx="544132" cy="2267213"/>
          </a:xfrm>
          <a:prstGeom prst="rect">
            <a:avLst/>
          </a:prstGeom>
        </p:spPr>
      </p:pic>
      <p:pic>
        <p:nvPicPr>
          <p:cNvPr id="29" name="Graphic 28">
            <a:extLst>
              <a:ext uri="{FF2B5EF4-FFF2-40B4-BE49-F238E27FC236}">
                <a16:creationId xmlns:a16="http://schemas.microsoft.com/office/drawing/2014/main" id="{6DBFB5CB-0480-B330-09E1-F30E1D618D1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9483948" y="-1088799"/>
            <a:ext cx="544132" cy="2267213"/>
          </a:xfrm>
          <a:prstGeom prst="rect">
            <a:avLst/>
          </a:prstGeom>
        </p:spPr>
      </p:pic>
      <p:sp>
        <p:nvSpPr>
          <p:cNvPr id="2" name="TextBox 1">
            <a:extLst>
              <a:ext uri="{FF2B5EF4-FFF2-40B4-BE49-F238E27FC236}">
                <a16:creationId xmlns:a16="http://schemas.microsoft.com/office/drawing/2014/main" id="{5206BE5C-058D-C3BC-86A6-868A324CCBD0}"/>
              </a:ext>
            </a:extLst>
          </p:cNvPr>
          <p:cNvSpPr txBox="1"/>
          <p:nvPr/>
        </p:nvSpPr>
        <p:spPr>
          <a:xfrm>
            <a:off x="816429" y="1624450"/>
            <a:ext cx="9889671" cy="646331"/>
          </a:xfrm>
          <a:prstGeom prst="rect">
            <a:avLst/>
          </a:prstGeom>
          <a:noFill/>
        </p:spPr>
        <p:txBody>
          <a:bodyPr wrap="square" rtlCol="0">
            <a:spAutoFit/>
          </a:bodyPr>
          <a:lstStyle/>
          <a:p>
            <a:r>
              <a:rPr lang="zh-CN" sz="3600" b="1" dirty="0">
                <a:solidFill>
                  <a:srgbClr val="013B82"/>
                </a:solidFill>
                <a:latin typeface="Ubuntu"/>
              </a:rPr>
              <a:t>成为体育助理的途径</a:t>
            </a:r>
            <a:endParaRPr lang="en-US" sz="3600" dirty="0">
              <a:solidFill>
                <a:srgbClr val="013B82"/>
              </a:solidFill>
              <a:latin typeface="Ubuntu"/>
            </a:endParaRPr>
          </a:p>
        </p:txBody>
      </p:sp>
      <p:sp>
        <p:nvSpPr>
          <p:cNvPr id="44" name="Oval 43">
            <a:extLst>
              <a:ext uri="{FF2B5EF4-FFF2-40B4-BE49-F238E27FC236}">
                <a16:creationId xmlns:a16="http://schemas.microsoft.com/office/drawing/2014/main" id="{13ECA32F-DD6E-EF5A-C483-DF4F599DCD4D}"/>
              </a:ext>
            </a:extLst>
          </p:cNvPr>
          <p:cNvSpPr/>
          <p:nvPr/>
        </p:nvSpPr>
        <p:spPr>
          <a:xfrm>
            <a:off x="11140096" y="5798774"/>
            <a:ext cx="773917" cy="773917"/>
          </a:xfrm>
          <a:prstGeom prst="ellipse">
            <a:avLst/>
          </a:prstGeom>
          <a:solidFill>
            <a:srgbClr val="A8E6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AA1C3246-08D7-5C7D-307B-77BC6A02C3E8}"/>
              </a:ext>
            </a:extLst>
          </p:cNvPr>
          <p:cNvSpPr txBox="1"/>
          <p:nvPr/>
        </p:nvSpPr>
        <p:spPr>
          <a:xfrm>
            <a:off x="11312313" y="5815708"/>
            <a:ext cx="514155" cy="707886"/>
          </a:xfrm>
          <a:prstGeom prst="rect">
            <a:avLst/>
          </a:prstGeom>
          <a:noFill/>
        </p:spPr>
        <p:txBody>
          <a:bodyPr wrap="square" rtlCol="0">
            <a:spAutoFit/>
          </a:bodyPr>
          <a:lstStyle/>
          <a:p>
            <a:pPr defTabSz="457200"/>
            <a:r>
              <a:rPr lang="zh-CN" sz="4000" b="1" dirty="0">
                <a:solidFill>
                  <a:schemeClr val="bg1"/>
                </a:solidFill>
                <a:latin typeface="GT Walsheim Pro Condensed Black" panose="00000906000000000000" pitchFamily="2" charset="0"/>
              </a:rPr>
              <a:t>1</a:t>
            </a:r>
          </a:p>
        </p:txBody>
      </p:sp>
    </p:spTree>
    <p:extLst>
      <p:ext uri="{BB962C8B-B14F-4D97-AF65-F5344CB8AC3E}">
        <p14:creationId xmlns:p14="http://schemas.microsoft.com/office/powerpoint/2010/main" val="12294266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5679</TotalTime>
  <Words>4658</Words>
  <Application>Microsoft Office PowerPoint</Application>
  <PresentationFormat>Widescreen</PresentationFormat>
  <Paragraphs>425</Paragraphs>
  <Slides>52</Slides>
  <Notes>5</Notes>
  <HiddenSlides>0</HiddenSlides>
  <MMClips>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52</vt:i4>
      </vt:variant>
    </vt:vector>
  </HeadingPairs>
  <TitlesOfParts>
    <vt:vector size="60" baseType="lpstr">
      <vt:lpstr>Arial</vt:lpstr>
      <vt:lpstr>Ubuntu</vt:lpstr>
      <vt:lpstr>Aptos Display</vt:lpstr>
      <vt:lpstr>GT Walsheim Pro Condensed Black</vt:lpstr>
      <vt:lpstr>Calibri</vt:lpstr>
      <vt:lpstr>Aptos</vt:lpstr>
      <vt:lpstr>Ubuntu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Yaiguili Alvarado García</dc:creator>
  <cp:lastModifiedBy>Catherine Smith</cp:lastModifiedBy>
  <cp:revision>3</cp:revision>
  <dcterms:created xsi:type="dcterms:W3CDTF">2024-09-04T22:15:11Z</dcterms:created>
  <dcterms:modified xsi:type="dcterms:W3CDTF">2025-01-07T18:05:58Z</dcterms:modified>
</cp:coreProperties>
</file>