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4"/>
  </p:notesMasterIdLst>
  <p:sldIdLst>
    <p:sldId id="256" r:id="rId2"/>
    <p:sldId id="263" r:id="rId3"/>
    <p:sldId id="264" r:id="rId4"/>
    <p:sldId id="266" r:id="rId5"/>
    <p:sldId id="267" r:id="rId6"/>
    <p:sldId id="268" r:id="rId7"/>
    <p:sldId id="269" r:id="rId8"/>
    <p:sldId id="270" r:id="rId9"/>
    <p:sldId id="273" r:id="rId10"/>
    <p:sldId id="27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1" r:id="rId19"/>
    <p:sldId id="362" r:id="rId20"/>
    <p:sldId id="360" r:id="rId21"/>
    <p:sldId id="363" r:id="rId22"/>
    <p:sldId id="364" r:id="rId23"/>
    <p:sldId id="367" r:id="rId24"/>
    <p:sldId id="369" r:id="rId25"/>
    <p:sldId id="371" r:id="rId26"/>
    <p:sldId id="372" r:id="rId27"/>
    <p:sldId id="373" r:id="rId28"/>
    <p:sldId id="375" r:id="rId29"/>
    <p:sldId id="374" r:id="rId30"/>
    <p:sldId id="376" r:id="rId31"/>
    <p:sldId id="365" r:id="rId32"/>
    <p:sldId id="377" r:id="rId33"/>
    <p:sldId id="378" r:id="rId34"/>
    <p:sldId id="379" r:id="rId35"/>
    <p:sldId id="380" r:id="rId36"/>
    <p:sldId id="381" r:id="rId37"/>
    <p:sldId id="382" r:id="rId38"/>
    <p:sldId id="383" r:id="rId39"/>
    <p:sldId id="384" r:id="rId40"/>
    <p:sldId id="386" r:id="rId41"/>
    <p:sldId id="387" r:id="rId42"/>
    <p:sldId id="388" r:id="rId43"/>
    <p:sldId id="389" r:id="rId44"/>
    <p:sldId id="390" r:id="rId45"/>
    <p:sldId id="391" r:id="rId46"/>
    <p:sldId id="392" r:id="rId47"/>
    <p:sldId id="393" r:id="rId48"/>
    <p:sldId id="394" r:id="rId49"/>
    <p:sldId id="396" r:id="rId50"/>
    <p:sldId id="395" r:id="rId51"/>
    <p:sldId id="397" r:id="rId52"/>
    <p:sldId id="385" r:id="rId53"/>
  </p:sldIdLst>
  <p:sldSz cx="12192000" cy="6858000"/>
  <p:notesSz cx="6858000" cy="9144000"/>
  <p:embeddedFontLst>
    <p:embeddedFont>
      <p:font typeface="GT Walsheim Pro Condensed Black" panose="020B0604020202020204" charset="0"/>
      <p:bold r:id="rId55"/>
      <p:boldItalic r:id="rId56"/>
    </p:embeddedFont>
    <p:embeddedFont>
      <p:font typeface="Ubuntu" panose="020B0504030602030204" pitchFamily="34" charset="0"/>
      <p:regular r:id="rId57"/>
      <p:bold r:id="rId58"/>
      <p:italic r:id="rId59"/>
      <p:boldItalic r:id="rId60"/>
    </p:embeddedFont>
    <p:embeddedFont>
      <p:font typeface="Ubuntu Light" panose="020B0304030602030204" pitchFamily="34" charset="0"/>
      <p:regular r:id="rId61"/>
      <p:italic r:id="rId62"/>
    </p:embeddedFont>
  </p:embeddedFontLst>
  <p:defaultTextStyle>
    <a:defPPr>
      <a:defRPr lang="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3B82"/>
    <a:srgbClr val="185EA8"/>
    <a:srgbClr val="42ACE2"/>
    <a:srgbClr val="2AC4F4"/>
    <a:srgbClr val="A8E6FA"/>
    <a:srgbClr val="0095DA"/>
    <a:srgbClr val="C4161C"/>
    <a:srgbClr val="0063A5"/>
    <a:srgbClr val="50A6D3"/>
    <a:srgbClr val="F200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ECBF72-9229-45EE-A9D0-E8626BE86B4F}" v="4" dt="2025-01-07T18:02:41.7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0663" autoAdjust="0"/>
  </p:normalViewPr>
  <p:slideViewPr>
    <p:cSldViewPr snapToGrid="0">
      <p:cViewPr varScale="1">
        <p:scale>
          <a:sx n="69" d="100"/>
          <a:sy n="69" d="100"/>
        </p:scale>
        <p:origin x="1234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4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7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erine Smith" userId="abdc738d-2660-4ee8-aae7-2136502f7de9" providerId="ADAL" clId="{F1ECBF72-9229-45EE-A9D0-E8626BE86B4F}"/>
    <pc:docChg chg="custSel addSld modSld">
      <pc:chgData name="Catherine Smith" userId="abdc738d-2660-4ee8-aae7-2136502f7de9" providerId="ADAL" clId="{F1ECBF72-9229-45EE-A9D0-E8626BE86B4F}" dt="2025-01-08T21:24:09.688" v="81" actId="1076"/>
      <pc:docMkLst>
        <pc:docMk/>
      </pc:docMkLst>
      <pc:sldChg chg="modSp mod">
        <pc:chgData name="Catherine Smith" userId="abdc738d-2660-4ee8-aae7-2136502f7de9" providerId="ADAL" clId="{F1ECBF72-9229-45EE-A9D0-E8626BE86B4F}" dt="2025-01-08T21:16:03.674" v="39" actId="255"/>
        <pc:sldMkLst>
          <pc:docMk/>
          <pc:sldMk cId="1277960581" sldId="256"/>
        </pc:sldMkLst>
        <pc:spChg chg="mod">
          <ac:chgData name="Catherine Smith" userId="abdc738d-2660-4ee8-aae7-2136502f7de9" providerId="ADAL" clId="{F1ECBF72-9229-45EE-A9D0-E8626BE86B4F}" dt="2025-01-08T21:16:03.674" v="39" actId="255"/>
          <ac:spMkLst>
            <pc:docMk/>
            <pc:sldMk cId="1277960581" sldId="256"/>
            <ac:spMk id="4" creationId="{DB1D9F2B-1D25-E8C2-A511-FC1085FFD0BB}"/>
          </ac:spMkLst>
        </pc:spChg>
      </pc:sldChg>
      <pc:sldChg chg="modSp mod">
        <pc:chgData name="Catherine Smith" userId="abdc738d-2660-4ee8-aae7-2136502f7de9" providerId="ADAL" clId="{F1ECBF72-9229-45EE-A9D0-E8626BE86B4F}" dt="2025-01-08T21:16:11.031" v="40" actId="1076"/>
        <pc:sldMkLst>
          <pc:docMk/>
          <pc:sldMk cId="2549985170" sldId="263"/>
        </pc:sldMkLst>
        <pc:spChg chg="mod">
          <ac:chgData name="Catherine Smith" userId="abdc738d-2660-4ee8-aae7-2136502f7de9" providerId="ADAL" clId="{F1ECBF72-9229-45EE-A9D0-E8626BE86B4F}" dt="2025-01-08T21:16:11.031" v="40" actId="1076"/>
          <ac:spMkLst>
            <pc:docMk/>
            <pc:sldMk cId="2549985170" sldId="263"/>
            <ac:spMk id="11" creationId="{C26863EE-864C-1700-7755-6F9FCA16ABC7}"/>
          </ac:spMkLst>
        </pc:spChg>
      </pc:sldChg>
      <pc:sldChg chg="modSp mod">
        <pc:chgData name="Catherine Smith" userId="abdc738d-2660-4ee8-aae7-2136502f7de9" providerId="ADAL" clId="{F1ECBF72-9229-45EE-A9D0-E8626BE86B4F}" dt="2025-01-07T15:45:06.528" v="13" actId="27636"/>
        <pc:sldMkLst>
          <pc:docMk/>
          <pc:sldMk cId="3070238907" sldId="264"/>
        </pc:sldMkLst>
        <pc:spChg chg="mod">
          <ac:chgData name="Catherine Smith" userId="abdc738d-2660-4ee8-aae7-2136502f7de9" providerId="ADAL" clId="{F1ECBF72-9229-45EE-A9D0-E8626BE86B4F}" dt="2025-01-07T15:45:06.528" v="13" actId="27636"/>
          <ac:spMkLst>
            <pc:docMk/>
            <pc:sldMk cId="3070238907" sldId="264"/>
            <ac:spMk id="7" creationId="{1C44FEC0-14B0-5C19-BACA-3B638D314AAC}"/>
          </ac:spMkLst>
        </pc:spChg>
      </pc:sldChg>
      <pc:sldChg chg="modSp mod">
        <pc:chgData name="Catherine Smith" userId="abdc738d-2660-4ee8-aae7-2136502f7de9" providerId="ADAL" clId="{F1ECBF72-9229-45EE-A9D0-E8626BE86B4F}" dt="2025-01-08T21:16:35.932" v="41" actId="255"/>
        <pc:sldMkLst>
          <pc:docMk/>
          <pc:sldMk cId="3050033480" sldId="266"/>
        </pc:sldMkLst>
        <pc:spChg chg="mod">
          <ac:chgData name="Catherine Smith" userId="abdc738d-2660-4ee8-aae7-2136502f7de9" providerId="ADAL" clId="{F1ECBF72-9229-45EE-A9D0-E8626BE86B4F}" dt="2025-01-08T21:16:35.932" v="41" actId="255"/>
          <ac:spMkLst>
            <pc:docMk/>
            <pc:sldMk cId="3050033480" sldId="266"/>
            <ac:spMk id="4" creationId="{D6516319-7F88-7353-872A-9F2AF82EDC7D}"/>
          </ac:spMkLst>
        </pc:spChg>
      </pc:sldChg>
      <pc:sldChg chg="modSp mod">
        <pc:chgData name="Catherine Smith" userId="abdc738d-2660-4ee8-aae7-2136502f7de9" providerId="ADAL" clId="{F1ECBF72-9229-45EE-A9D0-E8626BE86B4F}" dt="2025-01-08T21:16:56.497" v="43" actId="1076"/>
        <pc:sldMkLst>
          <pc:docMk/>
          <pc:sldMk cId="4076135382" sldId="267"/>
        </pc:sldMkLst>
        <pc:spChg chg="mod">
          <ac:chgData name="Catherine Smith" userId="abdc738d-2660-4ee8-aae7-2136502f7de9" providerId="ADAL" clId="{F1ECBF72-9229-45EE-A9D0-E8626BE86B4F}" dt="2025-01-07T15:45:06.534" v="14" actId="27636"/>
          <ac:spMkLst>
            <pc:docMk/>
            <pc:sldMk cId="4076135382" sldId="267"/>
            <ac:spMk id="5" creationId="{49B549FC-D8A1-1FB4-8377-D1E6DCBEFAA3}"/>
          </ac:spMkLst>
        </pc:spChg>
        <pc:spChg chg="mod">
          <ac:chgData name="Catherine Smith" userId="abdc738d-2660-4ee8-aae7-2136502f7de9" providerId="ADAL" clId="{F1ECBF72-9229-45EE-A9D0-E8626BE86B4F}" dt="2025-01-08T21:16:51.226" v="42" actId="255"/>
          <ac:spMkLst>
            <pc:docMk/>
            <pc:sldMk cId="4076135382" sldId="267"/>
            <ac:spMk id="9" creationId="{28769FC7-D344-7CED-887D-8C135804C0AE}"/>
          </ac:spMkLst>
        </pc:spChg>
        <pc:spChg chg="mod">
          <ac:chgData name="Catherine Smith" userId="abdc738d-2660-4ee8-aae7-2136502f7de9" providerId="ADAL" clId="{F1ECBF72-9229-45EE-A9D0-E8626BE86B4F}" dt="2025-01-08T21:16:56.497" v="43" actId="1076"/>
          <ac:spMkLst>
            <pc:docMk/>
            <pc:sldMk cId="4076135382" sldId="267"/>
            <ac:spMk id="10" creationId="{D65B8D21-19E4-688D-2ABA-0E9BAC1F08CB}"/>
          </ac:spMkLst>
        </pc:spChg>
      </pc:sldChg>
      <pc:sldChg chg="modSp mod">
        <pc:chgData name="Catherine Smith" userId="abdc738d-2660-4ee8-aae7-2136502f7de9" providerId="ADAL" clId="{F1ECBF72-9229-45EE-A9D0-E8626BE86B4F}" dt="2025-01-07T15:45:06.540" v="15" actId="27636"/>
        <pc:sldMkLst>
          <pc:docMk/>
          <pc:sldMk cId="4025424484" sldId="268"/>
        </pc:sldMkLst>
        <pc:spChg chg="mod">
          <ac:chgData name="Catherine Smith" userId="abdc738d-2660-4ee8-aae7-2136502f7de9" providerId="ADAL" clId="{F1ECBF72-9229-45EE-A9D0-E8626BE86B4F}" dt="2025-01-07T15:45:06.540" v="15" actId="27636"/>
          <ac:spMkLst>
            <pc:docMk/>
            <pc:sldMk cId="4025424484" sldId="268"/>
            <ac:spMk id="6" creationId="{2B334FDD-2805-DD12-77FA-4161757C82D6}"/>
          </ac:spMkLst>
        </pc:spChg>
      </pc:sldChg>
      <pc:sldChg chg="modSp mod">
        <pc:chgData name="Catherine Smith" userId="abdc738d-2660-4ee8-aae7-2136502f7de9" providerId="ADAL" clId="{F1ECBF72-9229-45EE-A9D0-E8626BE86B4F}" dt="2025-01-07T15:45:06.551" v="16" actId="27636"/>
        <pc:sldMkLst>
          <pc:docMk/>
          <pc:sldMk cId="496831677" sldId="269"/>
        </pc:sldMkLst>
        <pc:spChg chg="mod">
          <ac:chgData name="Catherine Smith" userId="abdc738d-2660-4ee8-aae7-2136502f7de9" providerId="ADAL" clId="{F1ECBF72-9229-45EE-A9D0-E8626BE86B4F}" dt="2025-01-07T15:45:06.551" v="16" actId="27636"/>
          <ac:spMkLst>
            <pc:docMk/>
            <pc:sldMk cId="496831677" sldId="269"/>
            <ac:spMk id="5" creationId="{E54B2DA7-4C4D-D149-7D97-AE5EAD206828}"/>
          </ac:spMkLst>
        </pc:spChg>
      </pc:sldChg>
      <pc:sldChg chg="modSp mod">
        <pc:chgData name="Catherine Smith" userId="abdc738d-2660-4ee8-aae7-2136502f7de9" providerId="ADAL" clId="{F1ECBF72-9229-45EE-A9D0-E8626BE86B4F}" dt="2025-01-08T21:19:52.240" v="46" actId="255"/>
        <pc:sldMkLst>
          <pc:docMk/>
          <pc:sldMk cId="317061470" sldId="270"/>
        </pc:sldMkLst>
        <pc:spChg chg="mod">
          <ac:chgData name="Catherine Smith" userId="abdc738d-2660-4ee8-aae7-2136502f7de9" providerId="ADAL" clId="{F1ECBF72-9229-45EE-A9D0-E8626BE86B4F}" dt="2025-01-07T15:45:06.559" v="17" actId="27636"/>
          <ac:spMkLst>
            <pc:docMk/>
            <pc:sldMk cId="317061470" sldId="270"/>
            <ac:spMk id="10" creationId="{3759D10D-BB61-75ED-3B0A-DFEA94EAD03A}"/>
          </ac:spMkLst>
        </pc:spChg>
        <pc:spChg chg="mod">
          <ac:chgData name="Catherine Smith" userId="abdc738d-2660-4ee8-aae7-2136502f7de9" providerId="ADAL" clId="{F1ECBF72-9229-45EE-A9D0-E8626BE86B4F}" dt="2025-01-08T21:19:41.690" v="44" actId="14100"/>
          <ac:spMkLst>
            <pc:docMk/>
            <pc:sldMk cId="317061470" sldId="270"/>
            <ac:spMk id="17" creationId="{F84C61C7-D97D-5D78-1099-1769130BB520}"/>
          </ac:spMkLst>
        </pc:spChg>
        <pc:spChg chg="mod">
          <ac:chgData name="Catherine Smith" userId="abdc738d-2660-4ee8-aae7-2136502f7de9" providerId="ADAL" clId="{F1ECBF72-9229-45EE-A9D0-E8626BE86B4F}" dt="2025-01-08T21:19:52.240" v="46" actId="255"/>
          <ac:spMkLst>
            <pc:docMk/>
            <pc:sldMk cId="317061470" sldId="270"/>
            <ac:spMk id="19" creationId="{D9ABBD03-E2A2-5D48-7182-09F8B4340E9C}"/>
          </ac:spMkLst>
        </pc:spChg>
      </pc:sldChg>
      <pc:sldChg chg="modSp mod">
        <pc:chgData name="Catherine Smith" userId="abdc738d-2660-4ee8-aae7-2136502f7de9" providerId="ADAL" clId="{F1ECBF72-9229-45EE-A9D0-E8626BE86B4F}" dt="2025-01-07T15:45:06.576" v="19" actId="27636"/>
        <pc:sldMkLst>
          <pc:docMk/>
          <pc:sldMk cId="3452770285" sldId="272"/>
        </pc:sldMkLst>
        <pc:spChg chg="mod">
          <ac:chgData name="Catherine Smith" userId="abdc738d-2660-4ee8-aae7-2136502f7de9" providerId="ADAL" clId="{F1ECBF72-9229-45EE-A9D0-E8626BE86B4F}" dt="2025-01-07T15:45:06.576" v="19" actId="27636"/>
          <ac:spMkLst>
            <pc:docMk/>
            <pc:sldMk cId="3452770285" sldId="272"/>
            <ac:spMk id="7" creationId="{37D2508B-DC5D-0129-828B-F6C5360FAB84}"/>
          </ac:spMkLst>
        </pc:spChg>
      </pc:sldChg>
      <pc:sldChg chg="modSp mod">
        <pc:chgData name="Catherine Smith" userId="abdc738d-2660-4ee8-aae7-2136502f7de9" providerId="ADAL" clId="{F1ECBF72-9229-45EE-A9D0-E8626BE86B4F}" dt="2025-01-08T21:20:21.532" v="50" actId="255"/>
        <pc:sldMkLst>
          <pc:docMk/>
          <pc:sldMk cId="1229426685" sldId="273"/>
        </pc:sldMkLst>
        <pc:spChg chg="mod">
          <ac:chgData name="Catherine Smith" userId="abdc738d-2660-4ee8-aae7-2136502f7de9" providerId="ADAL" clId="{F1ECBF72-9229-45EE-A9D0-E8626BE86B4F}" dt="2025-01-08T21:20:04.309" v="47" actId="255"/>
          <ac:spMkLst>
            <pc:docMk/>
            <pc:sldMk cId="1229426685" sldId="273"/>
            <ac:spMk id="2" creationId="{5206BE5C-058D-C3BC-86A6-868A324CCBD0}"/>
          </ac:spMkLst>
        </pc:spChg>
        <pc:spChg chg="mod">
          <ac:chgData name="Catherine Smith" userId="abdc738d-2660-4ee8-aae7-2136502f7de9" providerId="ADAL" clId="{F1ECBF72-9229-45EE-A9D0-E8626BE86B4F}" dt="2025-01-08T21:20:08.792" v="48" actId="255"/>
          <ac:spMkLst>
            <pc:docMk/>
            <pc:sldMk cId="1229426685" sldId="273"/>
            <ac:spMk id="3" creationId="{02567260-FCB1-D4A7-EDCF-66E77E1888E8}"/>
          </ac:spMkLst>
        </pc:spChg>
        <pc:spChg chg="mod">
          <ac:chgData name="Catherine Smith" userId="abdc738d-2660-4ee8-aae7-2136502f7de9" providerId="ADAL" clId="{F1ECBF72-9229-45EE-A9D0-E8626BE86B4F}" dt="2025-01-08T21:20:14.562" v="49" actId="255"/>
          <ac:spMkLst>
            <pc:docMk/>
            <pc:sldMk cId="1229426685" sldId="273"/>
            <ac:spMk id="5" creationId="{A510DF17-DA20-AF1D-CA72-D35E93EB7114}"/>
          </ac:spMkLst>
        </pc:spChg>
        <pc:spChg chg="mod">
          <ac:chgData name="Catherine Smith" userId="abdc738d-2660-4ee8-aae7-2136502f7de9" providerId="ADAL" clId="{F1ECBF72-9229-45EE-A9D0-E8626BE86B4F}" dt="2025-01-08T21:20:21.532" v="50" actId="255"/>
          <ac:spMkLst>
            <pc:docMk/>
            <pc:sldMk cId="1229426685" sldId="273"/>
            <ac:spMk id="6" creationId="{BD9409D4-C05A-FF6F-11E3-D84DFDC0422E}"/>
          </ac:spMkLst>
        </pc:spChg>
        <pc:spChg chg="mod">
          <ac:chgData name="Catherine Smith" userId="abdc738d-2660-4ee8-aae7-2136502f7de9" providerId="ADAL" clId="{F1ECBF72-9229-45EE-A9D0-E8626BE86B4F}" dt="2025-01-07T15:45:06.568" v="18" actId="27636"/>
          <ac:spMkLst>
            <pc:docMk/>
            <pc:sldMk cId="1229426685" sldId="273"/>
            <ac:spMk id="10" creationId="{3759D10D-BB61-75ED-3B0A-DFEA94EAD03A}"/>
          </ac:spMkLst>
        </pc:spChg>
      </pc:sldChg>
      <pc:sldChg chg="addSp delSp modSp mod">
        <pc:chgData name="Catherine Smith" userId="abdc738d-2660-4ee8-aae7-2136502f7de9" providerId="ADAL" clId="{F1ECBF72-9229-45EE-A9D0-E8626BE86B4F}" dt="2025-01-07T18:03:09.100" v="38" actId="1076"/>
        <pc:sldMkLst>
          <pc:docMk/>
          <pc:sldMk cId="3651415369" sldId="353"/>
        </pc:sldMkLst>
        <pc:graphicFrameChg chg="add mod modGraphic">
          <ac:chgData name="Catherine Smith" userId="abdc738d-2660-4ee8-aae7-2136502f7de9" providerId="ADAL" clId="{F1ECBF72-9229-45EE-A9D0-E8626BE86B4F}" dt="2025-01-07T18:03:09.100" v="38" actId="1076"/>
          <ac:graphicFrameMkLst>
            <pc:docMk/>
            <pc:sldMk cId="3651415369" sldId="353"/>
            <ac:graphicFrameMk id="2" creationId="{EA5B8457-7C87-8FD6-A04C-F674BA806C3B}"/>
          </ac:graphicFrameMkLst>
        </pc:graphicFrameChg>
        <pc:picChg chg="del">
          <ac:chgData name="Catherine Smith" userId="abdc738d-2660-4ee8-aae7-2136502f7de9" providerId="ADAL" clId="{F1ECBF72-9229-45EE-A9D0-E8626BE86B4F}" dt="2025-01-07T18:01:46.792" v="27" actId="478"/>
          <ac:picMkLst>
            <pc:docMk/>
            <pc:sldMk cId="3651415369" sldId="353"/>
            <ac:picMk id="8" creationId="{DF4E44E5-DD1B-D70A-B59F-0425E73A2D08}"/>
          </ac:picMkLst>
        </pc:picChg>
      </pc:sldChg>
      <pc:sldChg chg="modSp mod">
        <pc:chgData name="Catherine Smith" userId="abdc738d-2660-4ee8-aae7-2136502f7de9" providerId="ADAL" clId="{F1ECBF72-9229-45EE-A9D0-E8626BE86B4F}" dt="2025-01-08T21:20:33.412" v="51" actId="1076"/>
        <pc:sldMkLst>
          <pc:docMk/>
          <pc:sldMk cId="1520919238" sldId="354"/>
        </pc:sldMkLst>
        <pc:spChg chg="mod">
          <ac:chgData name="Catherine Smith" userId="abdc738d-2660-4ee8-aae7-2136502f7de9" providerId="ADAL" clId="{F1ECBF72-9229-45EE-A9D0-E8626BE86B4F}" dt="2025-01-08T21:20:33.412" v="51" actId="1076"/>
          <ac:spMkLst>
            <pc:docMk/>
            <pc:sldMk cId="1520919238" sldId="354"/>
            <ac:spMk id="5" creationId="{C4B4763C-94D3-928D-8FF8-5AE2A2E28358}"/>
          </ac:spMkLst>
        </pc:spChg>
        <pc:spChg chg="mod">
          <ac:chgData name="Catherine Smith" userId="abdc738d-2660-4ee8-aae7-2136502f7de9" providerId="ADAL" clId="{F1ECBF72-9229-45EE-A9D0-E8626BE86B4F}" dt="2025-01-07T15:45:06.586" v="20" actId="27636"/>
          <ac:spMkLst>
            <pc:docMk/>
            <pc:sldMk cId="1520919238" sldId="354"/>
            <ac:spMk id="28" creationId="{2C594320-6228-3BEB-E95F-55545A281682}"/>
          </ac:spMkLst>
        </pc:spChg>
      </pc:sldChg>
      <pc:sldChg chg="modSp mod">
        <pc:chgData name="Catherine Smith" userId="abdc738d-2660-4ee8-aae7-2136502f7de9" providerId="ADAL" clId="{F1ECBF72-9229-45EE-A9D0-E8626BE86B4F}" dt="2025-01-08T21:20:47.790" v="52" actId="1076"/>
        <pc:sldMkLst>
          <pc:docMk/>
          <pc:sldMk cId="3647195262" sldId="358"/>
        </pc:sldMkLst>
        <pc:spChg chg="mod">
          <ac:chgData name="Catherine Smith" userId="abdc738d-2660-4ee8-aae7-2136502f7de9" providerId="ADAL" clId="{F1ECBF72-9229-45EE-A9D0-E8626BE86B4F}" dt="2025-01-08T21:20:47.790" v="52" actId="1076"/>
          <ac:spMkLst>
            <pc:docMk/>
            <pc:sldMk cId="3647195262" sldId="358"/>
            <ac:spMk id="10" creationId="{73594F47-110B-A6D7-E5C2-0DD8C40030F3}"/>
          </ac:spMkLst>
        </pc:spChg>
      </pc:sldChg>
      <pc:sldChg chg="modSp mod">
        <pc:chgData name="Catherine Smith" userId="abdc738d-2660-4ee8-aae7-2136502f7de9" providerId="ADAL" clId="{F1ECBF72-9229-45EE-A9D0-E8626BE86B4F}" dt="2025-01-08T21:20:56.146" v="53" actId="255"/>
        <pc:sldMkLst>
          <pc:docMk/>
          <pc:sldMk cId="448611152" sldId="359"/>
        </pc:sldMkLst>
        <pc:spChg chg="mod">
          <ac:chgData name="Catherine Smith" userId="abdc738d-2660-4ee8-aae7-2136502f7de9" providerId="ADAL" clId="{F1ECBF72-9229-45EE-A9D0-E8626BE86B4F}" dt="2025-01-08T21:20:56.146" v="53" actId="255"/>
          <ac:spMkLst>
            <pc:docMk/>
            <pc:sldMk cId="448611152" sldId="359"/>
            <ac:spMk id="9" creationId="{2CC23FCB-24F0-4D8B-F723-B1CE64E1FECB}"/>
          </ac:spMkLst>
        </pc:spChg>
      </pc:sldChg>
      <pc:sldChg chg="modSp mod">
        <pc:chgData name="Catherine Smith" userId="abdc738d-2660-4ee8-aae7-2136502f7de9" providerId="ADAL" clId="{F1ECBF72-9229-45EE-A9D0-E8626BE86B4F}" dt="2025-01-07T15:45:06.614" v="22" actId="27636"/>
        <pc:sldMkLst>
          <pc:docMk/>
          <pc:sldMk cId="4706167" sldId="360"/>
        </pc:sldMkLst>
        <pc:spChg chg="mod">
          <ac:chgData name="Catherine Smith" userId="abdc738d-2660-4ee8-aae7-2136502f7de9" providerId="ADAL" clId="{F1ECBF72-9229-45EE-A9D0-E8626BE86B4F}" dt="2025-01-07T15:45:06.614" v="22" actId="27636"/>
          <ac:spMkLst>
            <pc:docMk/>
            <pc:sldMk cId="4706167" sldId="360"/>
            <ac:spMk id="33" creationId="{FCCDDF7A-74E5-197F-1A12-9CABC7655397}"/>
          </ac:spMkLst>
        </pc:spChg>
      </pc:sldChg>
      <pc:sldChg chg="modSp mod">
        <pc:chgData name="Catherine Smith" userId="abdc738d-2660-4ee8-aae7-2136502f7de9" providerId="ADAL" clId="{F1ECBF72-9229-45EE-A9D0-E8626BE86B4F}" dt="2025-01-07T15:45:06.604" v="21" actId="27636"/>
        <pc:sldMkLst>
          <pc:docMk/>
          <pc:sldMk cId="252780832" sldId="362"/>
        </pc:sldMkLst>
        <pc:spChg chg="mod">
          <ac:chgData name="Catherine Smith" userId="abdc738d-2660-4ee8-aae7-2136502f7de9" providerId="ADAL" clId="{F1ECBF72-9229-45EE-A9D0-E8626BE86B4F}" dt="2025-01-07T15:45:06.604" v="21" actId="27636"/>
          <ac:spMkLst>
            <pc:docMk/>
            <pc:sldMk cId="252780832" sldId="362"/>
            <ac:spMk id="5" creationId="{E54B2DA7-4C4D-D149-7D97-AE5EAD206828}"/>
          </ac:spMkLst>
        </pc:spChg>
      </pc:sldChg>
      <pc:sldChg chg="modSp mod">
        <pc:chgData name="Catherine Smith" userId="abdc738d-2660-4ee8-aae7-2136502f7de9" providerId="ADAL" clId="{F1ECBF72-9229-45EE-A9D0-E8626BE86B4F}" dt="2025-01-08T21:21:16.162" v="54" actId="1076"/>
        <pc:sldMkLst>
          <pc:docMk/>
          <pc:sldMk cId="4272759100" sldId="363"/>
        </pc:sldMkLst>
        <pc:spChg chg="mod">
          <ac:chgData name="Catherine Smith" userId="abdc738d-2660-4ee8-aae7-2136502f7de9" providerId="ADAL" clId="{F1ECBF72-9229-45EE-A9D0-E8626BE86B4F}" dt="2025-01-07T15:45:06.619" v="23" actId="27636"/>
          <ac:spMkLst>
            <pc:docMk/>
            <pc:sldMk cId="4272759100" sldId="363"/>
            <ac:spMk id="33" creationId="{FCCDDF7A-74E5-197F-1A12-9CABC7655397}"/>
          </ac:spMkLst>
        </pc:spChg>
        <pc:graphicFrameChg chg="mod">
          <ac:chgData name="Catherine Smith" userId="abdc738d-2660-4ee8-aae7-2136502f7de9" providerId="ADAL" clId="{F1ECBF72-9229-45EE-A9D0-E8626BE86B4F}" dt="2025-01-08T21:21:16.162" v="54" actId="1076"/>
          <ac:graphicFrameMkLst>
            <pc:docMk/>
            <pc:sldMk cId="4272759100" sldId="363"/>
            <ac:graphicFrameMk id="6" creationId="{7D36B621-0003-479C-B28B-CA7606262F3E}"/>
          </ac:graphicFrameMkLst>
        </pc:graphicFrameChg>
      </pc:sldChg>
      <pc:sldChg chg="modSp mod">
        <pc:chgData name="Catherine Smith" userId="abdc738d-2660-4ee8-aae7-2136502f7de9" providerId="ADAL" clId="{F1ECBF72-9229-45EE-A9D0-E8626BE86B4F}" dt="2025-01-08T21:21:23.852" v="55" actId="255"/>
        <pc:sldMkLst>
          <pc:docMk/>
          <pc:sldMk cId="2809756184" sldId="364"/>
        </pc:sldMkLst>
        <pc:spChg chg="mod">
          <ac:chgData name="Catherine Smith" userId="abdc738d-2660-4ee8-aae7-2136502f7de9" providerId="ADAL" clId="{F1ECBF72-9229-45EE-A9D0-E8626BE86B4F}" dt="2025-01-08T21:21:23.852" v="55" actId="255"/>
          <ac:spMkLst>
            <pc:docMk/>
            <pc:sldMk cId="2809756184" sldId="364"/>
            <ac:spMk id="6" creationId="{714C27C0-C368-E821-E023-5D5A5FDAA85B}"/>
          </ac:spMkLst>
        </pc:spChg>
      </pc:sldChg>
      <pc:sldChg chg="add">
        <pc:chgData name="Catherine Smith" userId="abdc738d-2660-4ee8-aae7-2136502f7de9" providerId="ADAL" clId="{F1ECBF72-9229-45EE-A9D0-E8626BE86B4F}" dt="2025-01-07T15:45:06.312" v="0"/>
        <pc:sldMkLst>
          <pc:docMk/>
          <pc:sldMk cId="4034902069" sldId="365"/>
        </pc:sldMkLst>
      </pc:sldChg>
      <pc:sldChg chg="modSp mod">
        <pc:chgData name="Catherine Smith" userId="abdc738d-2660-4ee8-aae7-2136502f7de9" providerId="ADAL" clId="{F1ECBF72-9229-45EE-A9D0-E8626BE86B4F}" dt="2025-01-07T15:45:06.624" v="24" actId="27636"/>
        <pc:sldMkLst>
          <pc:docMk/>
          <pc:sldMk cId="4239306954" sldId="367"/>
        </pc:sldMkLst>
        <pc:spChg chg="mod">
          <ac:chgData name="Catherine Smith" userId="abdc738d-2660-4ee8-aae7-2136502f7de9" providerId="ADAL" clId="{F1ECBF72-9229-45EE-A9D0-E8626BE86B4F}" dt="2025-01-07T15:45:06.624" v="24" actId="27636"/>
          <ac:spMkLst>
            <pc:docMk/>
            <pc:sldMk cId="4239306954" sldId="367"/>
            <ac:spMk id="24" creationId="{D6A5A1A9-FB61-EAB5-468E-E558B4A5ACEF}"/>
          </ac:spMkLst>
        </pc:spChg>
      </pc:sldChg>
      <pc:sldChg chg="modSp mod">
        <pc:chgData name="Catherine Smith" userId="abdc738d-2660-4ee8-aae7-2136502f7de9" providerId="ADAL" clId="{F1ECBF72-9229-45EE-A9D0-E8626BE86B4F}" dt="2025-01-08T21:21:32.550" v="56" actId="1076"/>
        <pc:sldMkLst>
          <pc:docMk/>
          <pc:sldMk cId="119829563" sldId="369"/>
        </pc:sldMkLst>
        <pc:spChg chg="mod">
          <ac:chgData name="Catherine Smith" userId="abdc738d-2660-4ee8-aae7-2136502f7de9" providerId="ADAL" clId="{F1ECBF72-9229-45EE-A9D0-E8626BE86B4F}" dt="2025-01-08T21:21:32.550" v="56" actId="1076"/>
          <ac:spMkLst>
            <pc:docMk/>
            <pc:sldMk cId="119829563" sldId="369"/>
            <ac:spMk id="7" creationId="{2DBA8715-D4A6-CD5D-F15F-1C684CAD0E8B}"/>
          </ac:spMkLst>
        </pc:spChg>
        <pc:spChg chg="mod">
          <ac:chgData name="Catherine Smith" userId="abdc738d-2660-4ee8-aae7-2136502f7de9" providerId="ADAL" clId="{F1ECBF72-9229-45EE-A9D0-E8626BE86B4F}" dt="2025-01-07T15:45:06.633" v="25" actId="27636"/>
          <ac:spMkLst>
            <pc:docMk/>
            <pc:sldMk cId="119829563" sldId="369"/>
            <ac:spMk id="26" creationId="{C1D708D7-7CF8-1B96-080F-545F55319DDA}"/>
          </ac:spMkLst>
        </pc:spChg>
      </pc:sldChg>
      <pc:sldChg chg="modSp mod">
        <pc:chgData name="Catherine Smith" userId="abdc738d-2660-4ee8-aae7-2136502f7de9" providerId="ADAL" clId="{F1ECBF72-9229-45EE-A9D0-E8626BE86B4F}" dt="2025-01-07T15:45:06.642" v="26" actId="27636"/>
        <pc:sldMkLst>
          <pc:docMk/>
          <pc:sldMk cId="559134529" sldId="371"/>
        </pc:sldMkLst>
        <pc:spChg chg="mod">
          <ac:chgData name="Catherine Smith" userId="abdc738d-2660-4ee8-aae7-2136502f7de9" providerId="ADAL" clId="{F1ECBF72-9229-45EE-A9D0-E8626BE86B4F}" dt="2025-01-07T15:45:06.642" v="26" actId="27636"/>
          <ac:spMkLst>
            <pc:docMk/>
            <pc:sldMk cId="559134529" sldId="371"/>
            <ac:spMk id="21" creationId="{271C6C47-C075-69B3-9B55-B2FE0660400E}"/>
          </ac:spMkLst>
        </pc:spChg>
      </pc:sldChg>
      <pc:sldChg chg="modSp mod">
        <pc:chgData name="Catherine Smith" userId="abdc738d-2660-4ee8-aae7-2136502f7de9" providerId="ADAL" clId="{F1ECBF72-9229-45EE-A9D0-E8626BE86B4F}" dt="2025-01-08T21:21:38.364" v="57" actId="1076"/>
        <pc:sldMkLst>
          <pc:docMk/>
          <pc:sldMk cId="852998326" sldId="372"/>
        </pc:sldMkLst>
        <pc:spChg chg="mod">
          <ac:chgData name="Catherine Smith" userId="abdc738d-2660-4ee8-aae7-2136502f7de9" providerId="ADAL" clId="{F1ECBF72-9229-45EE-A9D0-E8626BE86B4F}" dt="2025-01-08T21:21:38.364" v="57" actId="1076"/>
          <ac:spMkLst>
            <pc:docMk/>
            <pc:sldMk cId="852998326" sldId="372"/>
            <ac:spMk id="4" creationId="{4D1FDBD0-3BCB-164D-2E1B-1B723A0DDD0E}"/>
          </ac:spMkLst>
        </pc:spChg>
      </pc:sldChg>
      <pc:sldChg chg="modSp add mod">
        <pc:chgData name="Catherine Smith" userId="abdc738d-2660-4ee8-aae7-2136502f7de9" providerId="ADAL" clId="{F1ECBF72-9229-45EE-A9D0-E8626BE86B4F}" dt="2025-01-07T15:45:06.422" v="1" actId="27636"/>
        <pc:sldMkLst>
          <pc:docMk/>
          <pc:sldMk cId="3141904645" sldId="373"/>
        </pc:sldMkLst>
        <pc:spChg chg="mod">
          <ac:chgData name="Catherine Smith" userId="abdc738d-2660-4ee8-aae7-2136502f7de9" providerId="ADAL" clId="{F1ECBF72-9229-45EE-A9D0-E8626BE86B4F}" dt="2025-01-07T15:45:06.422" v="1" actId="27636"/>
          <ac:spMkLst>
            <pc:docMk/>
            <pc:sldMk cId="3141904645" sldId="373"/>
            <ac:spMk id="13" creationId="{75C62040-3198-5342-5C33-2ADEBEB29EBB}"/>
          </ac:spMkLst>
        </pc:spChg>
      </pc:sldChg>
      <pc:sldChg chg="modSp add mod">
        <pc:chgData name="Catherine Smith" userId="abdc738d-2660-4ee8-aae7-2136502f7de9" providerId="ADAL" clId="{F1ECBF72-9229-45EE-A9D0-E8626BE86B4F}" dt="2025-01-08T21:22:06.782" v="62" actId="255"/>
        <pc:sldMkLst>
          <pc:docMk/>
          <pc:sldMk cId="2356690844" sldId="374"/>
        </pc:sldMkLst>
        <pc:spChg chg="mod">
          <ac:chgData name="Catherine Smith" userId="abdc738d-2660-4ee8-aae7-2136502f7de9" providerId="ADAL" clId="{F1ECBF72-9229-45EE-A9D0-E8626BE86B4F}" dt="2025-01-07T15:45:06.457" v="3" actId="27636"/>
          <ac:spMkLst>
            <pc:docMk/>
            <pc:sldMk cId="2356690844" sldId="374"/>
            <ac:spMk id="8" creationId="{AEB3BA8F-ACE6-B17B-97B5-4440827442F2}"/>
          </ac:spMkLst>
        </pc:spChg>
        <pc:spChg chg="mod">
          <ac:chgData name="Catherine Smith" userId="abdc738d-2660-4ee8-aae7-2136502f7de9" providerId="ADAL" clId="{F1ECBF72-9229-45EE-A9D0-E8626BE86B4F}" dt="2025-01-08T21:21:57.548" v="60" actId="255"/>
          <ac:spMkLst>
            <pc:docMk/>
            <pc:sldMk cId="2356690844" sldId="374"/>
            <ac:spMk id="10" creationId="{AA5E3FDA-AF82-1655-CA12-2173E0071E8D}"/>
          </ac:spMkLst>
        </pc:spChg>
        <pc:spChg chg="mod">
          <ac:chgData name="Catherine Smith" userId="abdc738d-2660-4ee8-aae7-2136502f7de9" providerId="ADAL" clId="{F1ECBF72-9229-45EE-A9D0-E8626BE86B4F}" dt="2025-01-08T21:22:02.159" v="61" actId="255"/>
          <ac:spMkLst>
            <pc:docMk/>
            <pc:sldMk cId="2356690844" sldId="374"/>
            <ac:spMk id="11" creationId="{43B09339-A8CE-6D35-3391-E23B8FE983C9}"/>
          </ac:spMkLst>
        </pc:spChg>
        <pc:spChg chg="mod">
          <ac:chgData name="Catherine Smith" userId="abdc738d-2660-4ee8-aae7-2136502f7de9" providerId="ADAL" clId="{F1ECBF72-9229-45EE-A9D0-E8626BE86B4F}" dt="2025-01-08T21:22:06.782" v="62" actId="255"/>
          <ac:spMkLst>
            <pc:docMk/>
            <pc:sldMk cId="2356690844" sldId="374"/>
            <ac:spMk id="12" creationId="{C275D251-2EAF-5F1A-2AED-71297058D062}"/>
          </ac:spMkLst>
        </pc:spChg>
      </pc:sldChg>
      <pc:sldChg chg="modSp add mod">
        <pc:chgData name="Catherine Smith" userId="abdc738d-2660-4ee8-aae7-2136502f7de9" providerId="ADAL" clId="{F1ECBF72-9229-45EE-A9D0-E8626BE86B4F}" dt="2025-01-08T21:21:47.523" v="58" actId="255"/>
        <pc:sldMkLst>
          <pc:docMk/>
          <pc:sldMk cId="2441812373" sldId="375"/>
        </pc:sldMkLst>
        <pc:spChg chg="mod">
          <ac:chgData name="Catherine Smith" userId="abdc738d-2660-4ee8-aae7-2136502f7de9" providerId="ADAL" clId="{F1ECBF72-9229-45EE-A9D0-E8626BE86B4F}" dt="2025-01-08T21:21:47.523" v="58" actId="255"/>
          <ac:spMkLst>
            <pc:docMk/>
            <pc:sldMk cId="2441812373" sldId="375"/>
            <ac:spMk id="9" creationId="{9B66DFB8-03D6-554D-A2BF-4BEC7DDC2BBC}"/>
          </ac:spMkLst>
        </pc:spChg>
        <pc:spChg chg="mod">
          <ac:chgData name="Catherine Smith" userId="abdc738d-2660-4ee8-aae7-2136502f7de9" providerId="ADAL" clId="{F1ECBF72-9229-45EE-A9D0-E8626BE86B4F}" dt="2025-01-07T15:45:06.450" v="2" actId="27636"/>
          <ac:spMkLst>
            <pc:docMk/>
            <pc:sldMk cId="2441812373" sldId="375"/>
            <ac:spMk id="13" creationId="{75C62040-3198-5342-5C33-2ADEBEB29EBB}"/>
          </ac:spMkLst>
        </pc:spChg>
      </pc:sldChg>
      <pc:sldChg chg="modSp add mod">
        <pc:chgData name="Catherine Smith" userId="abdc738d-2660-4ee8-aae7-2136502f7de9" providerId="ADAL" clId="{F1ECBF72-9229-45EE-A9D0-E8626BE86B4F}" dt="2025-01-07T15:45:06.462" v="4" actId="27636"/>
        <pc:sldMkLst>
          <pc:docMk/>
          <pc:sldMk cId="3054920076" sldId="376"/>
        </pc:sldMkLst>
        <pc:spChg chg="mod">
          <ac:chgData name="Catherine Smith" userId="abdc738d-2660-4ee8-aae7-2136502f7de9" providerId="ADAL" clId="{F1ECBF72-9229-45EE-A9D0-E8626BE86B4F}" dt="2025-01-07T15:45:06.462" v="4" actId="27636"/>
          <ac:spMkLst>
            <pc:docMk/>
            <pc:sldMk cId="3054920076" sldId="376"/>
            <ac:spMk id="8" creationId="{0F2A6B3C-7D3A-919E-9D66-74912A971911}"/>
          </ac:spMkLst>
        </pc:spChg>
      </pc:sldChg>
      <pc:sldChg chg="modSp add mod">
        <pc:chgData name="Catherine Smith" userId="abdc738d-2660-4ee8-aae7-2136502f7de9" providerId="ADAL" clId="{F1ECBF72-9229-45EE-A9D0-E8626BE86B4F}" dt="2025-01-08T21:22:26.147" v="66" actId="1076"/>
        <pc:sldMkLst>
          <pc:docMk/>
          <pc:sldMk cId="83278645" sldId="377"/>
        </pc:sldMkLst>
        <pc:spChg chg="mod">
          <ac:chgData name="Catherine Smith" userId="abdc738d-2660-4ee8-aae7-2136502f7de9" providerId="ADAL" clId="{F1ECBF72-9229-45EE-A9D0-E8626BE86B4F}" dt="2025-01-08T21:22:22.572" v="65" actId="14100"/>
          <ac:spMkLst>
            <pc:docMk/>
            <pc:sldMk cId="83278645" sldId="377"/>
            <ac:spMk id="6" creationId="{B2017AC7-542F-90F4-DEC9-6B99606E4A84}"/>
          </ac:spMkLst>
        </pc:spChg>
        <pc:picChg chg="mod">
          <ac:chgData name="Catherine Smith" userId="abdc738d-2660-4ee8-aae7-2136502f7de9" providerId="ADAL" clId="{F1ECBF72-9229-45EE-A9D0-E8626BE86B4F}" dt="2025-01-08T21:22:26.147" v="66" actId="1076"/>
          <ac:picMkLst>
            <pc:docMk/>
            <pc:sldMk cId="83278645" sldId="377"/>
            <ac:picMk id="32" creationId="{A4AEF68A-36D7-A470-BACF-71C5432014E6}"/>
          </ac:picMkLst>
        </pc:picChg>
      </pc:sldChg>
      <pc:sldChg chg="modSp add mod">
        <pc:chgData name="Catherine Smith" userId="abdc738d-2660-4ee8-aae7-2136502f7de9" providerId="ADAL" clId="{F1ECBF72-9229-45EE-A9D0-E8626BE86B4F}" dt="2025-01-08T21:22:37.707" v="67" actId="255"/>
        <pc:sldMkLst>
          <pc:docMk/>
          <pc:sldMk cId="3865070563" sldId="378"/>
        </pc:sldMkLst>
        <pc:spChg chg="mod">
          <ac:chgData name="Catherine Smith" userId="abdc738d-2660-4ee8-aae7-2136502f7de9" providerId="ADAL" clId="{F1ECBF72-9229-45EE-A9D0-E8626BE86B4F}" dt="2025-01-08T21:22:37.707" v="67" actId="255"/>
          <ac:spMkLst>
            <pc:docMk/>
            <pc:sldMk cId="3865070563" sldId="378"/>
            <ac:spMk id="7" creationId="{2DBA8715-D4A6-CD5D-F15F-1C684CAD0E8B}"/>
          </ac:spMkLst>
        </pc:spChg>
      </pc:sldChg>
      <pc:sldChg chg="modSp add mod">
        <pc:chgData name="Catherine Smith" userId="abdc738d-2660-4ee8-aae7-2136502f7de9" providerId="ADAL" clId="{F1ECBF72-9229-45EE-A9D0-E8626BE86B4F}" dt="2025-01-08T21:22:44.130" v="68" actId="1076"/>
        <pc:sldMkLst>
          <pc:docMk/>
          <pc:sldMk cId="4047629687" sldId="379"/>
        </pc:sldMkLst>
        <pc:spChg chg="mod">
          <ac:chgData name="Catherine Smith" userId="abdc738d-2660-4ee8-aae7-2136502f7de9" providerId="ADAL" clId="{F1ECBF72-9229-45EE-A9D0-E8626BE86B4F}" dt="2025-01-08T21:22:44.130" v="68" actId="1076"/>
          <ac:spMkLst>
            <pc:docMk/>
            <pc:sldMk cId="4047629687" sldId="379"/>
            <ac:spMk id="10" creationId="{0EB410E7-E8B7-95E6-E7F5-A2FA0E754442}"/>
          </ac:spMkLst>
        </pc:spChg>
      </pc:sldChg>
      <pc:sldChg chg="add">
        <pc:chgData name="Catherine Smith" userId="abdc738d-2660-4ee8-aae7-2136502f7de9" providerId="ADAL" clId="{F1ECBF72-9229-45EE-A9D0-E8626BE86B4F}" dt="2025-01-07T15:45:06.312" v="0"/>
        <pc:sldMkLst>
          <pc:docMk/>
          <pc:sldMk cId="2549347824" sldId="380"/>
        </pc:sldMkLst>
      </pc:sldChg>
      <pc:sldChg chg="modSp add mod">
        <pc:chgData name="Catherine Smith" userId="abdc738d-2660-4ee8-aae7-2136502f7de9" providerId="ADAL" clId="{F1ECBF72-9229-45EE-A9D0-E8626BE86B4F}" dt="2025-01-08T21:22:49.790" v="69" actId="1076"/>
        <pc:sldMkLst>
          <pc:docMk/>
          <pc:sldMk cId="1750081254" sldId="381"/>
        </pc:sldMkLst>
        <pc:spChg chg="mod">
          <ac:chgData name="Catherine Smith" userId="abdc738d-2660-4ee8-aae7-2136502f7de9" providerId="ADAL" clId="{F1ECBF72-9229-45EE-A9D0-E8626BE86B4F}" dt="2025-01-08T21:22:49.790" v="69" actId="1076"/>
          <ac:spMkLst>
            <pc:docMk/>
            <pc:sldMk cId="1750081254" sldId="381"/>
            <ac:spMk id="10" creationId="{0EB410E7-E8B7-95E6-E7F5-A2FA0E754442}"/>
          </ac:spMkLst>
        </pc:spChg>
      </pc:sldChg>
      <pc:sldChg chg="modSp add mod">
        <pc:chgData name="Catherine Smith" userId="abdc738d-2660-4ee8-aae7-2136502f7de9" providerId="ADAL" clId="{F1ECBF72-9229-45EE-A9D0-E8626BE86B4F}" dt="2025-01-08T21:22:53.375" v="70" actId="1076"/>
        <pc:sldMkLst>
          <pc:docMk/>
          <pc:sldMk cId="2708543067" sldId="382"/>
        </pc:sldMkLst>
        <pc:spChg chg="mod">
          <ac:chgData name="Catherine Smith" userId="abdc738d-2660-4ee8-aae7-2136502f7de9" providerId="ADAL" clId="{F1ECBF72-9229-45EE-A9D0-E8626BE86B4F}" dt="2025-01-08T21:22:53.375" v="70" actId="1076"/>
          <ac:spMkLst>
            <pc:docMk/>
            <pc:sldMk cId="2708543067" sldId="382"/>
            <ac:spMk id="10" creationId="{0EB410E7-E8B7-95E6-E7F5-A2FA0E754442}"/>
          </ac:spMkLst>
        </pc:spChg>
      </pc:sldChg>
      <pc:sldChg chg="modSp add mod">
        <pc:chgData name="Catherine Smith" userId="abdc738d-2660-4ee8-aae7-2136502f7de9" providerId="ADAL" clId="{F1ECBF72-9229-45EE-A9D0-E8626BE86B4F}" dt="2025-01-08T21:23:04.049" v="72" actId="255"/>
        <pc:sldMkLst>
          <pc:docMk/>
          <pc:sldMk cId="199161933" sldId="383"/>
        </pc:sldMkLst>
        <pc:spChg chg="mod">
          <ac:chgData name="Catherine Smith" userId="abdc738d-2660-4ee8-aae7-2136502f7de9" providerId="ADAL" clId="{F1ECBF72-9229-45EE-A9D0-E8626BE86B4F}" dt="2025-01-08T21:22:58.872" v="71" actId="1076"/>
          <ac:spMkLst>
            <pc:docMk/>
            <pc:sldMk cId="199161933" sldId="383"/>
            <ac:spMk id="14" creationId="{72165EE1-901F-1E67-0AAF-4A46B2F4BD7E}"/>
          </ac:spMkLst>
        </pc:spChg>
        <pc:spChg chg="mod">
          <ac:chgData name="Catherine Smith" userId="abdc738d-2660-4ee8-aae7-2136502f7de9" providerId="ADAL" clId="{F1ECBF72-9229-45EE-A9D0-E8626BE86B4F}" dt="2025-01-08T21:23:04.049" v="72" actId="255"/>
          <ac:spMkLst>
            <pc:docMk/>
            <pc:sldMk cId="199161933" sldId="383"/>
            <ac:spMk id="15" creationId="{E7F45798-EA33-43BD-1FAE-4923598E5F89}"/>
          </ac:spMkLst>
        </pc:spChg>
      </pc:sldChg>
      <pc:sldChg chg="modSp add mod">
        <pc:chgData name="Catherine Smith" userId="abdc738d-2660-4ee8-aae7-2136502f7de9" providerId="ADAL" clId="{F1ECBF72-9229-45EE-A9D0-E8626BE86B4F}" dt="2025-01-07T15:45:06.476" v="5" actId="27636"/>
        <pc:sldMkLst>
          <pc:docMk/>
          <pc:sldMk cId="1277702553" sldId="384"/>
        </pc:sldMkLst>
        <pc:spChg chg="mod">
          <ac:chgData name="Catherine Smith" userId="abdc738d-2660-4ee8-aae7-2136502f7de9" providerId="ADAL" clId="{F1ECBF72-9229-45EE-A9D0-E8626BE86B4F}" dt="2025-01-07T15:45:06.476" v="5" actId="27636"/>
          <ac:spMkLst>
            <pc:docMk/>
            <pc:sldMk cId="1277702553" sldId="384"/>
            <ac:spMk id="5" creationId="{E54B2DA7-4C4D-D149-7D97-AE5EAD206828}"/>
          </ac:spMkLst>
        </pc:spChg>
      </pc:sldChg>
      <pc:sldChg chg="add">
        <pc:chgData name="Catherine Smith" userId="abdc738d-2660-4ee8-aae7-2136502f7de9" providerId="ADAL" clId="{F1ECBF72-9229-45EE-A9D0-E8626BE86B4F}" dt="2025-01-07T15:45:06.312" v="0"/>
        <pc:sldMkLst>
          <pc:docMk/>
          <pc:sldMk cId="619948136" sldId="385"/>
        </pc:sldMkLst>
      </pc:sldChg>
      <pc:sldChg chg="add">
        <pc:chgData name="Catherine Smith" userId="abdc738d-2660-4ee8-aae7-2136502f7de9" providerId="ADAL" clId="{F1ECBF72-9229-45EE-A9D0-E8626BE86B4F}" dt="2025-01-07T15:45:06.312" v="0"/>
        <pc:sldMkLst>
          <pc:docMk/>
          <pc:sldMk cId="785841842" sldId="386"/>
        </pc:sldMkLst>
      </pc:sldChg>
      <pc:sldChg chg="modSp add mod">
        <pc:chgData name="Catherine Smith" userId="abdc738d-2660-4ee8-aae7-2136502f7de9" providerId="ADAL" clId="{F1ECBF72-9229-45EE-A9D0-E8626BE86B4F}" dt="2025-01-08T21:23:17.784" v="73" actId="255"/>
        <pc:sldMkLst>
          <pc:docMk/>
          <pc:sldMk cId="1956666929" sldId="387"/>
        </pc:sldMkLst>
        <pc:spChg chg="mod">
          <ac:chgData name="Catherine Smith" userId="abdc738d-2660-4ee8-aae7-2136502f7de9" providerId="ADAL" clId="{F1ECBF72-9229-45EE-A9D0-E8626BE86B4F}" dt="2025-01-08T21:23:17.784" v="73" actId="255"/>
          <ac:spMkLst>
            <pc:docMk/>
            <pc:sldMk cId="1956666929" sldId="387"/>
            <ac:spMk id="9" creationId="{9B66DFB8-03D6-554D-A2BF-4BEC7DDC2BBC}"/>
          </ac:spMkLst>
        </pc:spChg>
      </pc:sldChg>
      <pc:sldChg chg="modSp add mod">
        <pc:chgData name="Catherine Smith" userId="abdc738d-2660-4ee8-aae7-2136502f7de9" providerId="ADAL" clId="{F1ECBF72-9229-45EE-A9D0-E8626BE86B4F}" dt="2025-01-08T21:23:25.081" v="74" actId="255"/>
        <pc:sldMkLst>
          <pc:docMk/>
          <pc:sldMk cId="39309482" sldId="388"/>
        </pc:sldMkLst>
        <pc:spChg chg="mod">
          <ac:chgData name="Catherine Smith" userId="abdc738d-2660-4ee8-aae7-2136502f7de9" providerId="ADAL" clId="{F1ECBF72-9229-45EE-A9D0-E8626BE86B4F}" dt="2025-01-08T21:23:25.081" v="74" actId="255"/>
          <ac:spMkLst>
            <pc:docMk/>
            <pc:sldMk cId="39309482" sldId="388"/>
            <ac:spMk id="9" creationId="{98A19D0B-9698-CD9E-EE80-54C57E15E737}"/>
          </ac:spMkLst>
        </pc:spChg>
        <pc:spChg chg="mod">
          <ac:chgData name="Catherine Smith" userId="abdc738d-2660-4ee8-aae7-2136502f7de9" providerId="ADAL" clId="{F1ECBF72-9229-45EE-A9D0-E8626BE86B4F}" dt="2025-01-07T15:45:06.487" v="6" actId="27636"/>
          <ac:spMkLst>
            <pc:docMk/>
            <pc:sldMk cId="39309482" sldId="388"/>
            <ac:spMk id="14" creationId="{7E5598F3-5BF2-EA34-B25E-B9E97DBF412B}"/>
          </ac:spMkLst>
        </pc:spChg>
      </pc:sldChg>
      <pc:sldChg chg="modSp add mod">
        <pc:chgData name="Catherine Smith" userId="abdc738d-2660-4ee8-aae7-2136502f7de9" providerId="ADAL" clId="{F1ECBF72-9229-45EE-A9D0-E8626BE86B4F}" dt="2025-01-08T21:23:31.879" v="75" actId="255"/>
        <pc:sldMkLst>
          <pc:docMk/>
          <pc:sldMk cId="3122465596" sldId="389"/>
        </pc:sldMkLst>
        <pc:spChg chg="mod">
          <ac:chgData name="Catherine Smith" userId="abdc738d-2660-4ee8-aae7-2136502f7de9" providerId="ADAL" clId="{F1ECBF72-9229-45EE-A9D0-E8626BE86B4F}" dt="2025-01-08T21:23:31.879" v="75" actId="255"/>
          <ac:spMkLst>
            <pc:docMk/>
            <pc:sldMk cId="3122465596" sldId="389"/>
            <ac:spMk id="9" creationId="{98A19D0B-9698-CD9E-EE80-54C57E15E737}"/>
          </ac:spMkLst>
        </pc:spChg>
        <pc:spChg chg="mod">
          <ac:chgData name="Catherine Smith" userId="abdc738d-2660-4ee8-aae7-2136502f7de9" providerId="ADAL" clId="{F1ECBF72-9229-45EE-A9D0-E8626BE86B4F}" dt="2025-01-07T15:45:06.493" v="7" actId="27636"/>
          <ac:spMkLst>
            <pc:docMk/>
            <pc:sldMk cId="3122465596" sldId="389"/>
            <ac:spMk id="14" creationId="{7E5598F3-5BF2-EA34-B25E-B9E97DBF412B}"/>
          </ac:spMkLst>
        </pc:spChg>
        <pc:spChg chg="mod">
          <ac:chgData name="Catherine Smith" userId="abdc738d-2660-4ee8-aae7-2136502f7de9" providerId="ADAL" clId="{F1ECBF72-9229-45EE-A9D0-E8626BE86B4F}" dt="2025-01-07T15:45:06.495" v="8" actId="27636"/>
          <ac:spMkLst>
            <pc:docMk/>
            <pc:sldMk cId="3122465596" sldId="389"/>
            <ac:spMk id="17" creationId="{F2393C81-13C5-ADBE-7453-D2C27F618466}"/>
          </ac:spMkLst>
        </pc:spChg>
      </pc:sldChg>
      <pc:sldChg chg="modSp add mod">
        <pc:chgData name="Catherine Smith" userId="abdc738d-2660-4ee8-aae7-2136502f7de9" providerId="ADAL" clId="{F1ECBF72-9229-45EE-A9D0-E8626BE86B4F}" dt="2025-01-08T21:23:36.523" v="76" actId="255"/>
        <pc:sldMkLst>
          <pc:docMk/>
          <pc:sldMk cId="323363548" sldId="390"/>
        </pc:sldMkLst>
        <pc:spChg chg="mod">
          <ac:chgData name="Catherine Smith" userId="abdc738d-2660-4ee8-aae7-2136502f7de9" providerId="ADAL" clId="{F1ECBF72-9229-45EE-A9D0-E8626BE86B4F}" dt="2025-01-08T21:23:36.523" v="76" actId="255"/>
          <ac:spMkLst>
            <pc:docMk/>
            <pc:sldMk cId="323363548" sldId="390"/>
            <ac:spMk id="9" creationId="{98A19D0B-9698-CD9E-EE80-54C57E15E737}"/>
          </ac:spMkLst>
        </pc:spChg>
        <pc:spChg chg="mod">
          <ac:chgData name="Catherine Smith" userId="abdc738d-2660-4ee8-aae7-2136502f7de9" providerId="ADAL" clId="{F1ECBF72-9229-45EE-A9D0-E8626BE86B4F}" dt="2025-01-07T15:45:06.503" v="10" actId="27636"/>
          <ac:spMkLst>
            <pc:docMk/>
            <pc:sldMk cId="323363548" sldId="390"/>
            <ac:spMk id="14" creationId="{7E5598F3-5BF2-EA34-B25E-B9E97DBF412B}"/>
          </ac:spMkLst>
        </pc:spChg>
        <pc:spChg chg="mod">
          <ac:chgData name="Catherine Smith" userId="abdc738d-2660-4ee8-aae7-2136502f7de9" providerId="ADAL" clId="{F1ECBF72-9229-45EE-A9D0-E8626BE86B4F}" dt="2025-01-07T15:45:06.501" v="9" actId="27636"/>
          <ac:spMkLst>
            <pc:docMk/>
            <pc:sldMk cId="323363548" sldId="390"/>
            <ac:spMk id="17" creationId="{F2393C81-13C5-ADBE-7453-D2C27F618466}"/>
          </ac:spMkLst>
        </pc:spChg>
      </pc:sldChg>
      <pc:sldChg chg="modSp add mod">
        <pc:chgData name="Catherine Smith" userId="abdc738d-2660-4ee8-aae7-2136502f7de9" providerId="ADAL" clId="{F1ECBF72-9229-45EE-A9D0-E8626BE86B4F}" dt="2025-01-08T21:23:42.537" v="77" actId="255"/>
        <pc:sldMkLst>
          <pc:docMk/>
          <pc:sldMk cId="1886448996" sldId="391"/>
        </pc:sldMkLst>
        <pc:spChg chg="mod">
          <ac:chgData name="Catherine Smith" userId="abdc738d-2660-4ee8-aae7-2136502f7de9" providerId="ADAL" clId="{F1ECBF72-9229-45EE-A9D0-E8626BE86B4F}" dt="2025-01-08T21:23:42.537" v="77" actId="255"/>
          <ac:spMkLst>
            <pc:docMk/>
            <pc:sldMk cId="1886448996" sldId="391"/>
            <ac:spMk id="9" creationId="{98A19D0B-9698-CD9E-EE80-54C57E15E737}"/>
          </ac:spMkLst>
        </pc:spChg>
        <pc:spChg chg="mod">
          <ac:chgData name="Catherine Smith" userId="abdc738d-2660-4ee8-aae7-2136502f7de9" providerId="ADAL" clId="{F1ECBF72-9229-45EE-A9D0-E8626BE86B4F}" dt="2025-01-07T15:45:06.512" v="11" actId="27636"/>
          <ac:spMkLst>
            <pc:docMk/>
            <pc:sldMk cId="1886448996" sldId="391"/>
            <ac:spMk id="14" creationId="{7E5598F3-5BF2-EA34-B25E-B9E97DBF412B}"/>
          </ac:spMkLst>
        </pc:spChg>
        <pc:spChg chg="mod">
          <ac:chgData name="Catherine Smith" userId="abdc738d-2660-4ee8-aae7-2136502f7de9" providerId="ADAL" clId="{F1ECBF72-9229-45EE-A9D0-E8626BE86B4F}" dt="2025-01-07T15:45:06.515" v="12" actId="27636"/>
          <ac:spMkLst>
            <pc:docMk/>
            <pc:sldMk cId="1886448996" sldId="391"/>
            <ac:spMk id="17" creationId="{F2393C81-13C5-ADBE-7453-D2C27F618466}"/>
          </ac:spMkLst>
        </pc:spChg>
      </pc:sldChg>
      <pc:sldChg chg="modSp add mod">
        <pc:chgData name="Catherine Smith" userId="abdc738d-2660-4ee8-aae7-2136502f7de9" providerId="ADAL" clId="{F1ECBF72-9229-45EE-A9D0-E8626BE86B4F}" dt="2025-01-08T21:23:50.241" v="78" actId="255"/>
        <pc:sldMkLst>
          <pc:docMk/>
          <pc:sldMk cId="101595161" sldId="392"/>
        </pc:sldMkLst>
        <pc:spChg chg="mod">
          <ac:chgData name="Catherine Smith" userId="abdc738d-2660-4ee8-aae7-2136502f7de9" providerId="ADAL" clId="{F1ECBF72-9229-45EE-A9D0-E8626BE86B4F}" dt="2025-01-08T21:23:50.241" v="78" actId="255"/>
          <ac:spMkLst>
            <pc:docMk/>
            <pc:sldMk cId="101595161" sldId="392"/>
            <ac:spMk id="12" creationId="{83E5436E-826C-2EC5-36BD-EFDFF388643C}"/>
          </ac:spMkLst>
        </pc:spChg>
      </pc:sldChg>
      <pc:sldChg chg="modSp add mod">
        <pc:chgData name="Catherine Smith" userId="abdc738d-2660-4ee8-aae7-2136502f7de9" providerId="ADAL" clId="{F1ECBF72-9229-45EE-A9D0-E8626BE86B4F}" dt="2025-01-08T21:23:57.699" v="79" actId="255"/>
        <pc:sldMkLst>
          <pc:docMk/>
          <pc:sldMk cId="102936595" sldId="393"/>
        </pc:sldMkLst>
        <pc:spChg chg="mod">
          <ac:chgData name="Catherine Smith" userId="abdc738d-2660-4ee8-aae7-2136502f7de9" providerId="ADAL" clId="{F1ECBF72-9229-45EE-A9D0-E8626BE86B4F}" dt="2025-01-08T21:23:57.699" v="79" actId="255"/>
          <ac:spMkLst>
            <pc:docMk/>
            <pc:sldMk cId="102936595" sldId="393"/>
            <ac:spMk id="4" creationId="{23AAEEA9-FD8B-7F13-73FB-C6339549E8BF}"/>
          </ac:spMkLst>
        </pc:spChg>
      </pc:sldChg>
      <pc:sldChg chg="modSp add mod">
        <pc:chgData name="Catherine Smith" userId="abdc738d-2660-4ee8-aae7-2136502f7de9" providerId="ADAL" clId="{F1ECBF72-9229-45EE-A9D0-E8626BE86B4F}" dt="2025-01-08T21:24:02.275" v="80" actId="1076"/>
        <pc:sldMkLst>
          <pc:docMk/>
          <pc:sldMk cId="3702173731" sldId="394"/>
        </pc:sldMkLst>
        <pc:spChg chg="mod">
          <ac:chgData name="Catherine Smith" userId="abdc738d-2660-4ee8-aae7-2136502f7de9" providerId="ADAL" clId="{F1ECBF72-9229-45EE-A9D0-E8626BE86B4F}" dt="2025-01-08T21:24:02.275" v="80" actId="1076"/>
          <ac:spMkLst>
            <pc:docMk/>
            <pc:sldMk cId="3702173731" sldId="394"/>
            <ac:spMk id="12" creationId="{CDFDBC3E-436D-F163-54EE-41E33B64798E}"/>
          </ac:spMkLst>
        </pc:spChg>
      </pc:sldChg>
      <pc:sldChg chg="modSp add mod">
        <pc:chgData name="Catherine Smith" userId="abdc738d-2660-4ee8-aae7-2136502f7de9" providerId="ADAL" clId="{F1ECBF72-9229-45EE-A9D0-E8626BE86B4F}" dt="2025-01-08T21:24:09.688" v="81" actId="1076"/>
        <pc:sldMkLst>
          <pc:docMk/>
          <pc:sldMk cId="3001995117" sldId="395"/>
        </pc:sldMkLst>
        <pc:spChg chg="mod">
          <ac:chgData name="Catherine Smith" userId="abdc738d-2660-4ee8-aae7-2136502f7de9" providerId="ADAL" clId="{F1ECBF72-9229-45EE-A9D0-E8626BE86B4F}" dt="2025-01-08T21:24:09.688" v="81" actId="1076"/>
          <ac:spMkLst>
            <pc:docMk/>
            <pc:sldMk cId="3001995117" sldId="395"/>
            <ac:spMk id="7" creationId="{6332DBB3-732A-01BC-EF93-81002C169C3A}"/>
          </ac:spMkLst>
        </pc:spChg>
      </pc:sldChg>
      <pc:sldChg chg="add">
        <pc:chgData name="Catherine Smith" userId="abdc738d-2660-4ee8-aae7-2136502f7de9" providerId="ADAL" clId="{F1ECBF72-9229-45EE-A9D0-E8626BE86B4F}" dt="2025-01-07T15:45:06.312" v="0"/>
        <pc:sldMkLst>
          <pc:docMk/>
          <pc:sldMk cId="1312119203" sldId="396"/>
        </pc:sldMkLst>
      </pc:sldChg>
      <pc:sldChg chg="add">
        <pc:chgData name="Catherine Smith" userId="abdc738d-2660-4ee8-aae7-2136502f7de9" providerId="ADAL" clId="{F1ECBF72-9229-45EE-A9D0-E8626BE86B4F}" dt="2025-01-07T15:45:06.312" v="0"/>
        <pc:sldMkLst>
          <pc:docMk/>
          <pc:sldMk cId="4112795208" sldId="39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27B80-10D6-4C10-9F73-349D8BD44090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5B03C1-EA00-497C-902F-CDBC6D379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247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" dirty="0">
                <a:cs typeface="Calibri"/>
              </a:rPr>
              <a:t>Создавайте сценарии, </a:t>
            </a:r>
            <a:r>
              <a:rPr lang="ru" dirty="0" err="1">
                <a:cs typeface="Calibri"/>
              </a:rPr>
              <a:t>демонстрирующие </a:t>
            </a:r>
            <a:r>
              <a:rPr lang="ru" dirty="0">
                <a:cs typeface="Calibri"/>
              </a:rPr>
              <a:t>эти качества.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B03C1-EA00-497C-902F-CDBC6D37935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763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422" indent="-173422">
              <a:buFont typeface="Arial" panose="020B0604020202020204" pitchFamily="34" charset="0"/>
              <a:buChar char="•"/>
            </a:pPr>
            <a:r>
              <a:rPr lang="ru" dirty="0"/>
              <a:t>Прежде чем </a:t>
            </a:r>
            <a:r>
              <a:rPr lang="ru" baseline="0" dirty="0"/>
              <a:t>двигаться дальше, давайте выясним, что </a:t>
            </a:r>
            <a:r>
              <a:rPr lang="ru" dirty="0"/>
              <a:t>означает пригодность для SOI.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ru" dirty="0"/>
              <a:t>Краткая история может помочь </a:t>
            </a:r>
            <a:r>
              <a:rPr lang="ru" baseline="0" dirty="0"/>
              <a:t>поместить это в контекст </a:t>
            </a:r>
            <a:r>
              <a:rPr lang="ru" dirty="0"/>
              <a:t>. Хотя это было темой обсуждения </a:t>
            </a:r>
            <a:r>
              <a:rPr lang="ru" baseline="0" dirty="0"/>
              <a:t>в течение долгого времени, у нас не было формального фокуса на фитнесе в SOI до примерно 4 лет назад. Если вы работаете некоторое время, вы, вероятно, видели, как программы приходили и уходили - такие как TRAIN и Strive и SHIP, но ничто по-настоящему не прижилось и не внесло существенных изменений для спортсменов. Мы поняли, что фитнес должен быть более приоритетным, и в 2015 году SOI выделила сотрудника, чтобы сосредоточиться на фитнесе. Несколько наших программ уже прилагали усилия для улучшения уровня физической подготовки своих спортсменов, поэтому SOI обратилась за помощью к этим программам, чтобы поучиться у них при разработке нашего определения, видения и направления фитнеса. Команда фитнеса SOI поговорила с региональными лидерами в SOI, сотрудниками программы и некоторыми внешними экспертами и собрала то, что мы услышали, чтобы создать простое определение.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ru" baseline="0" dirty="0"/>
              <a:t>SOI определяет фитнес как: </a:t>
            </a:r>
            <a:r>
              <a:rPr lang="ru" b="1" baseline="0" dirty="0"/>
              <a:t>оптимальное здоровье и производительность посредством адекватной физической активности, питания и гидратации. </a:t>
            </a:r>
            <a:r>
              <a:rPr lang="ru" b="0" baseline="0" dirty="0"/>
              <a:t>Определение подчеркивает как преимущества фитнеса, так и поведение, необходимое для их достижения.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ru" baseline="0" dirty="0"/>
              <a:t>Некоторые компоненты определения намеренно расплывчаты. «Оптимальный» — этот термин относится к человеку и относится к состоянию, которое является наиболее благоприятным для данного человека в любой момент времени. «Производительность» — обратите внимание, что он не определяет спортивные результаты. Конечно, это может быть спорт, но это также может быть деятельность повседневной жизни или производительность, связанная с работой. «Адекватный» — SOI признает, что то, что считается адекватным или достаточным, будет меняться в зависимости от того, что означает «оптимальный» для человека.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B03C1-EA00-497C-902F-CDBC6D37935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553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422" indent="-173422">
              <a:buFont typeface="Arial" panose="020B0604020202020204" pitchFamily="34" charset="0"/>
              <a:buChar char="•"/>
            </a:pPr>
            <a:r>
              <a:rPr lang="ru" baseline="0" dirty="0"/>
              <a:t>Один из замечательных ресурсов, созданных SOI, — это Fit 5 Guide. В нем много идей для достижения фитнеса, включая адекватную физическую активность, питание и гидратацию, а также он включает в себя листы отслеживания и великолепные визуальные материалы.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ru" baseline="0" dirty="0"/>
              <a:t>Это только один пример ресурса, который доступен, у нас также есть фитнес-карты, примеры практик и тренировок, листы советов по питанию, руководство по оценке фитнеса для тех тренеров, которые хотели бы изучить любые улучшения в фитнесе своих спортсменов — это может быть отличным мотиватором. Также есть предложения по разминке и заминке, лист часто задаваемых вопросов и руководство по организации активных тренировочных сессий.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ru" baseline="0" dirty="0"/>
              <a:t>Мы призываем вас ознакомиться и использовать эти очень удобные в использовании ресурсы, которые вдохновят вас на интеграцию фитнеса в ту замечательную работу, которую вы уже делаете.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B03C1-EA00-497C-902F-CDBC6D37935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74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B03C1-EA00-497C-902F-CDBC6D37935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625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" dirty="0">
                <a:cs typeface="Calibri"/>
              </a:rPr>
              <a:t>Энтузиаст</a:t>
            </a:r>
          </a:p>
          <a:p>
            <a:r>
              <a:rPr lang="ru" dirty="0">
                <a:cs typeface="Calibri"/>
              </a:rPr>
              <a:t>Терпение</a:t>
            </a:r>
          </a:p>
          <a:p>
            <a:r>
              <a:rPr lang="ru" dirty="0">
                <a:cs typeface="Calibri"/>
              </a:rPr>
              <a:t>Заботливый</a:t>
            </a:r>
          </a:p>
          <a:p>
            <a:r>
              <a:rPr lang="ru">
                <a:cs typeface="Calibri"/>
              </a:rPr>
              <a:t>Поощрение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5B03C1-EA00-497C-902F-CDBC6D37935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16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emf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emf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5">
            <a:extLst>
              <a:ext uri="{FF2B5EF4-FFF2-40B4-BE49-F238E27FC236}">
                <a16:creationId xmlns:a16="http://schemas.microsoft.com/office/drawing/2014/main" id="{CE2F896E-9854-4FE5-BB71-8A3008E9A5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" b="166"/>
          <a:stretch/>
        </p:blipFill>
        <p:spPr>
          <a:xfrm>
            <a:off x="-9525" y="0"/>
            <a:ext cx="1221105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5BAF14-F32E-4930-932F-1C5905D98E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22568" y="344960"/>
            <a:ext cx="2316019" cy="809897"/>
          </a:xfrm>
          <a:prstGeom prst="rect">
            <a:avLst/>
          </a:prstGeom>
        </p:spPr>
      </p:pic>
      <p:pic>
        <p:nvPicPr>
          <p:cNvPr id="9" name="Picture 12">
            <a:extLst>
              <a:ext uri="{FF2B5EF4-FFF2-40B4-BE49-F238E27FC236}">
                <a16:creationId xmlns:a16="http://schemas.microsoft.com/office/drawing/2014/main" id="{0D17A7DC-CAC5-4985-AA86-0188AF2784E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6051" y="485287"/>
            <a:ext cx="2462768" cy="14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5504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v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>
            <a:extLst>
              <a:ext uri="{FF2B5EF4-FFF2-40B4-BE49-F238E27FC236}">
                <a16:creationId xmlns:a16="http://schemas.microsoft.com/office/drawing/2014/main" id="{3E6ABF00-743B-0974-79ED-B8344C222E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674C508-E0F3-484B-9952-DDB7650C52FA}"/>
              </a:ext>
            </a:extLst>
          </p:cNvPr>
          <p:cNvGrpSpPr/>
          <p:nvPr userDrawn="1"/>
        </p:nvGrpSpPr>
        <p:grpSpPr>
          <a:xfrm>
            <a:off x="-25400" y="982606"/>
            <a:ext cx="4892788" cy="4892788"/>
            <a:chOff x="-165099" y="1638300"/>
            <a:chExt cx="4892788" cy="4892788"/>
          </a:xfrm>
          <a:solidFill>
            <a:srgbClr val="42ACE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9B01250-E6B4-4901-8449-EBBF54535BF2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9F8D64A-ADA5-41C3-947B-2BF0F82A4876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5412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v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2A5F2D-4A8A-DDD5-4F01-ADECFDF1F9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01989BB1-FFD3-D6A3-4AC9-BEC0ABB38E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48" y="38100"/>
            <a:ext cx="1389348" cy="1389348"/>
          </a:xfrm>
          <a:prstGeom prst="rect">
            <a:avLst/>
          </a:prstGeom>
        </p:spPr>
      </p:pic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7C81923-E8CC-4E0B-2715-967F0BDFB7A2}"/>
              </a:ext>
            </a:extLst>
          </p:cNvPr>
          <p:cNvSpPr txBox="1">
            <a:spLocks/>
          </p:cNvSpPr>
          <p:nvPr userDrawn="1"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A70A18A7-FD68-0B2F-E8F0-56BC33423190}"/>
              </a:ext>
            </a:extLst>
          </p:cNvPr>
          <p:cNvSpPr txBox="1">
            <a:spLocks/>
          </p:cNvSpPr>
          <p:nvPr userDrawn="1"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674C508-E0F3-484B-9952-DDB7650C52FA}"/>
              </a:ext>
            </a:extLst>
          </p:cNvPr>
          <p:cNvGrpSpPr/>
          <p:nvPr userDrawn="1"/>
        </p:nvGrpSpPr>
        <p:grpSpPr>
          <a:xfrm>
            <a:off x="-25400" y="1676400"/>
            <a:ext cx="4892788" cy="4643836"/>
            <a:chOff x="-165099" y="1638300"/>
            <a:chExt cx="4892788" cy="4892788"/>
          </a:xfrm>
          <a:solidFill>
            <a:srgbClr val="42ACE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9B01250-E6B4-4901-8449-EBBF54535BF2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9F8D64A-ADA5-41C3-947B-2BF0F82A4876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3211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BADCF972-9D24-A4CF-3558-14763FC6EF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42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FD2C273E-729E-5A91-7417-39E29499F2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" y="0"/>
            <a:ext cx="121879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635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FD2C273E-729E-5A91-7417-39E29499F2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" y="0"/>
            <a:ext cx="12187939" cy="6858000"/>
          </a:xfrm>
          <a:prstGeom prst="rect">
            <a:avLst/>
          </a:prstGeom>
        </p:spPr>
      </p:pic>
      <p:pic>
        <p:nvPicPr>
          <p:cNvPr id="2" name="Picture 16">
            <a:extLst>
              <a:ext uri="{FF2B5EF4-FFF2-40B4-BE49-F238E27FC236}">
                <a16:creationId xmlns:a16="http://schemas.microsoft.com/office/drawing/2014/main" id="{E08291C1-EFB9-BEA8-2C84-F2E2DC62E4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id="{E171FF7A-F940-6186-D090-08F78C6DCC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48" y="38100"/>
            <a:ext cx="1389348" cy="1389348"/>
          </a:xfrm>
          <a:prstGeom prst="rect">
            <a:avLst/>
          </a:prstGeom>
        </p:spPr>
      </p:pic>
      <p:pic>
        <p:nvPicPr>
          <p:cNvPr id="4" name="Picture 17">
            <a:extLst>
              <a:ext uri="{FF2B5EF4-FFF2-40B4-BE49-F238E27FC236}">
                <a16:creationId xmlns:a16="http://schemas.microsoft.com/office/drawing/2014/main" id="{FC5EB0AB-90DE-B696-6E5B-6D6EE69F86F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7EB696E2-32EB-88C8-D139-A1EB7AAF85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55712"/>
            <a:ext cx="7401560" cy="466685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latin typeface="Ubuntu Light" panose="020B0304030602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6FBA753-E4FD-3980-9D87-BD45A28D7DC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98600" y="1051414"/>
            <a:ext cx="3276600" cy="37603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7F7F7F"/>
                </a:solidFill>
                <a:latin typeface="Ubuntu Light" panose="020B0304030602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44806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7">
            <a:extLst>
              <a:ext uri="{FF2B5EF4-FFF2-40B4-BE49-F238E27FC236}">
                <a16:creationId xmlns:a16="http://schemas.microsoft.com/office/drawing/2014/main" id="{8331B1DF-448C-49C4-A805-450612114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4EF0D168-1944-FC3D-C5FA-81FE8D217162}"/>
              </a:ext>
            </a:extLst>
          </p:cNvPr>
          <p:cNvSpPr/>
          <p:nvPr userDrawn="1"/>
        </p:nvSpPr>
        <p:spPr>
          <a:xfrm rot="810587">
            <a:off x="-2156371" y="897749"/>
            <a:ext cx="10653766" cy="8534266"/>
          </a:xfrm>
          <a:custGeom>
            <a:avLst/>
            <a:gdLst>
              <a:gd name="connsiteX0" fmla="*/ 0 w 6996849"/>
              <a:gd name="connsiteY0" fmla="*/ 0 h 6996849"/>
              <a:gd name="connsiteX1" fmla="*/ 6996849 w 6996849"/>
              <a:gd name="connsiteY1" fmla="*/ 0 h 6996849"/>
              <a:gd name="connsiteX2" fmla="*/ 6996849 w 6996849"/>
              <a:gd name="connsiteY2" fmla="*/ 6996849 h 6996849"/>
              <a:gd name="connsiteX3" fmla="*/ 0 w 6996849"/>
              <a:gd name="connsiteY3" fmla="*/ 6996849 h 6996849"/>
              <a:gd name="connsiteX4" fmla="*/ 0 w 6996849"/>
              <a:gd name="connsiteY4" fmla="*/ 0 h 6996849"/>
              <a:gd name="connsiteX0" fmla="*/ 0 w 7000106"/>
              <a:gd name="connsiteY0" fmla="*/ 0 h 6996849"/>
              <a:gd name="connsiteX1" fmla="*/ 6996849 w 7000106"/>
              <a:gd name="connsiteY1" fmla="*/ 0 h 6996849"/>
              <a:gd name="connsiteX2" fmla="*/ 7000106 w 7000106"/>
              <a:gd name="connsiteY2" fmla="*/ 4982390 h 6996849"/>
              <a:gd name="connsiteX3" fmla="*/ 0 w 7000106"/>
              <a:gd name="connsiteY3" fmla="*/ 6996849 h 6996849"/>
              <a:gd name="connsiteX4" fmla="*/ 0 w 7000106"/>
              <a:gd name="connsiteY4" fmla="*/ 0 h 6996849"/>
              <a:gd name="connsiteX0" fmla="*/ 17633 w 7017739"/>
              <a:gd name="connsiteY0" fmla="*/ 0 h 5621604"/>
              <a:gd name="connsiteX1" fmla="*/ 7014482 w 7017739"/>
              <a:gd name="connsiteY1" fmla="*/ 0 h 5621604"/>
              <a:gd name="connsiteX2" fmla="*/ 7017739 w 7017739"/>
              <a:gd name="connsiteY2" fmla="*/ 4982390 h 5621604"/>
              <a:gd name="connsiteX3" fmla="*/ 0 w 7017739"/>
              <a:gd name="connsiteY3" fmla="*/ 5621604 h 5621604"/>
              <a:gd name="connsiteX4" fmla="*/ 17633 w 7017739"/>
              <a:gd name="connsiteY4" fmla="*/ 0 h 5621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17739" h="5621604">
                <a:moveTo>
                  <a:pt x="17633" y="0"/>
                </a:moveTo>
                <a:lnTo>
                  <a:pt x="7014482" y="0"/>
                </a:lnTo>
                <a:cubicBezTo>
                  <a:pt x="7015568" y="1660797"/>
                  <a:pt x="7016653" y="3321593"/>
                  <a:pt x="7017739" y="4982390"/>
                </a:cubicBezTo>
                <a:lnTo>
                  <a:pt x="0" y="5621604"/>
                </a:lnTo>
                <a:cubicBezTo>
                  <a:pt x="5878" y="3747736"/>
                  <a:pt x="11755" y="1873868"/>
                  <a:pt x="17633" y="0"/>
                </a:cubicBezTo>
                <a:close/>
              </a:path>
            </a:pathLst>
          </a:custGeom>
          <a:solidFill>
            <a:srgbClr val="42A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253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026F26DB-12A4-CE82-BC4C-794692A398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075" y="518668"/>
            <a:ext cx="1750317" cy="61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6445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>
            <a:extLst>
              <a:ext uri="{FF2B5EF4-FFF2-40B4-BE49-F238E27FC236}">
                <a16:creationId xmlns:a16="http://schemas.microsoft.com/office/drawing/2014/main" id="{2835C92D-E5B8-41EA-ADAD-BE973996A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00319023-64F7-46C2-A150-219C22B85B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48" y="38100"/>
            <a:ext cx="1389348" cy="1389348"/>
          </a:xfrm>
          <a:prstGeom prst="rect">
            <a:avLst/>
          </a:prstGeom>
        </p:spPr>
      </p:pic>
      <p:pic>
        <p:nvPicPr>
          <p:cNvPr id="9" name="Picture 17">
            <a:extLst>
              <a:ext uri="{FF2B5EF4-FFF2-40B4-BE49-F238E27FC236}">
                <a16:creationId xmlns:a16="http://schemas.microsoft.com/office/drawing/2014/main" id="{8331B1DF-448C-49C4-A805-4506121147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6DF097-E5C3-625B-0476-6FA521B303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55712"/>
            <a:ext cx="7401560" cy="466685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latin typeface="Ubuntu Light" panose="020B0304030602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9BDC7C0-BAC8-7C16-3968-A99A1FCC66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98600" y="1051414"/>
            <a:ext cx="3276600" cy="24765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7F7F7F"/>
                </a:solidFill>
                <a:latin typeface="Ubuntu Light" panose="020B0304030602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4EF0D168-1944-FC3D-C5FA-81FE8D217162}"/>
              </a:ext>
            </a:extLst>
          </p:cNvPr>
          <p:cNvSpPr/>
          <p:nvPr userDrawn="1"/>
        </p:nvSpPr>
        <p:spPr>
          <a:xfrm rot="298259">
            <a:off x="-1763929" y="1749941"/>
            <a:ext cx="7017739" cy="5621604"/>
          </a:xfrm>
          <a:custGeom>
            <a:avLst/>
            <a:gdLst>
              <a:gd name="connsiteX0" fmla="*/ 0 w 6996849"/>
              <a:gd name="connsiteY0" fmla="*/ 0 h 6996849"/>
              <a:gd name="connsiteX1" fmla="*/ 6996849 w 6996849"/>
              <a:gd name="connsiteY1" fmla="*/ 0 h 6996849"/>
              <a:gd name="connsiteX2" fmla="*/ 6996849 w 6996849"/>
              <a:gd name="connsiteY2" fmla="*/ 6996849 h 6996849"/>
              <a:gd name="connsiteX3" fmla="*/ 0 w 6996849"/>
              <a:gd name="connsiteY3" fmla="*/ 6996849 h 6996849"/>
              <a:gd name="connsiteX4" fmla="*/ 0 w 6996849"/>
              <a:gd name="connsiteY4" fmla="*/ 0 h 6996849"/>
              <a:gd name="connsiteX0" fmla="*/ 0 w 7000106"/>
              <a:gd name="connsiteY0" fmla="*/ 0 h 6996849"/>
              <a:gd name="connsiteX1" fmla="*/ 6996849 w 7000106"/>
              <a:gd name="connsiteY1" fmla="*/ 0 h 6996849"/>
              <a:gd name="connsiteX2" fmla="*/ 7000106 w 7000106"/>
              <a:gd name="connsiteY2" fmla="*/ 4982390 h 6996849"/>
              <a:gd name="connsiteX3" fmla="*/ 0 w 7000106"/>
              <a:gd name="connsiteY3" fmla="*/ 6996849 h 6996849"/>
              <a:gd name="connsiteX4" fmla="*/ 0 w 7000106"/>
              <a:gd name="connsiteY4" fmla="*/ 0 h 6996849"/>
              <a:gd name="connsiteX0" fmla="*/ 17633 w 7017739"/>
              <a:gd name="connsiteY0" fmla="*/ 0 h 5621604"/>
              <a:gd name="connsiteX1" fmla="*/ 7014482 w 7017739"/>
              <a:gd name="connsiteY1" fmla="*/ 0 h 5621604"/>
              <a:gd name="connsiteX2" fmla="*/ 7017739 w 7017739"/>
              <a:gd name="connsiteY2" fmla="*/ 4982390 h 5621604"/>
              <a:gd name="connsiteX3" fmla="*/ 0 w 7017739"/>
              <a:gd name="connsiteY3" fmla="*/ 5621604 h 5621604"/>
              <a:gd name="connsiteX4" fmla="*/ 17633 w 7017739"/>
              <a:gd name="connsiteY4" fmla="*/ 0 h 5621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17739" h="5621604">
                <a:moveTo>
                  <a:pt x="17633" y="0"/>
                </a:moveTo>
                <a:lnTo>
                  <a:pt x="7014482" y="0"/>
                </a:lnTo>
                <a:cubicBezTo>
                  <a:pt x="7015568" y="1660797"/>
                  <a:pt x="7016653" y="3321593"/>
                  <a:pt x="7017739" y="4982390"/>
                </a:cubicBezTo>
                <a:lnTo>
                  <a:pt x="0" y="5621604"/>
                </a:lnTo>
                <a:cubicBezTo>
                  <a:pt x="5878" y="3747736"/>
                  <a:pt x="11755" y="1873868"/>
                  <a:pt x="17633" y="0"/>
                </a:cubicBezTo>
                <a:close/>
              </a:path>
            </a:pathLst>
          </a:custGeom>
          <a:solidFill>
            <a:srgbClr val="42A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071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>
            <a:extLst>
              <a:ext uri="{FF2B5EF4-FFF2-40B4-BE49-F238E27FC236}">
                <a16:creationId xmlns:a16="http://schemas.microsoft.com/office/drawing/2014/main" id="{2835C92D-E5B8-41EA-ADAD-BE973996A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00319023-64F7-46C2-A150-219C22B85B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48" y="38100"/>
            <a:ext cx="1389348" cy="1389348"/>
          </a:xfrm>
          <a:prstGeom prst="rect">
            <a:avLst/>
          </a:prstGeom>
        </p:spPr>
      </p:pic>
      <p:pic>
        <p:nvPicPr>
          <p:cNvPr id="9" name="Picture 17">
            <a:extLst>
              <a:ext uri="{FF2B5EF4-FFF2-40B4-BE49-F238E27FC236}">
                <a16:creationId xmlns:a16="http://schemas.microsoft.com/office/drawing/2014/main" id="{8331B1DF-448C-49C4-A805-4506121147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6DF097-E5C3-625B-0476-6FA521B303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55712"/>
            <a:ext cx="7401560" cy="466685"/>
          </a:xfrm>
        </p:spPr>
        <p:txBody>
          <a:bodyPr>
            <a:noAutofit/>
          </a:bodyPr>
          <a:lstStyle>
            <a:lvl1pPr marL="0" indent="0">
              <a:buNone/>
              <a:defRPr sz="3000" b="1">
                <a:latin typeface="Ubuntu Light" panose="020B0304030602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9BDC7C0-BAC8-7C16-3968-A99A1FCC66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98600" y="1051414"/>
            <a:ext cx="3276600" cy="37603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7F7F7F"/>
                </a:solidFill>
                <a:latin typeface="Ubuntu Light" panose="020B030403060203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7467D5-0D7C-508F-994D-470C6DFF87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2079625"/>
            <a:ext cx="9388475" cy="2709863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3pPr marL="914400" indent="0">
              <a:buNone/>
              <a:defRPr/>
            </a:lvl3pPr>
          </a:lstStyle>
          <a:p>
            <a:pPr lvl="0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62434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7F961701-E30C-432A-88F1-0D6982F906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" b="166"/>
          <a:stretch/>
        </p:blipFill>
        <p:spPr>
          <a:xfrm>
            <a:off x="-9525" y="0"/>
            <a:ext cx="122110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8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96AE1B8-70D0-4951-A945-CEA464212D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72793" y="344961"/>
            <a:ext cx="1965794" cy="68742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EDC747-2661-4EFD-803D-474FFED200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962025"/>
            <a:ext cx="6572250" cy="687426"/>
          </a:xfrm>
        </p:spPr>
        <p:txBody>
          <a:bodyPr>
            <a:norm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226A07-6959-47A0-BA61-34063C4631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9150" y="2552700"/>
            <a:ext cx="9410700" cy="5715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Lesson intro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09DA7251-DE92-4204-B323-60FF4160C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465473"/>
            <a:ext cx="9410700" cy="1478001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Lesson intro</a:t>
            </a:r>
          </a:p>
        </p:txBody>
      </p:sp>
    </p:spTree>
    <p:extLst>
      <p:ext uri="{BB962C8B-B14F-4D97-AF65-F5344CB8AC3E}">
        <p14:creationId xmlns:p14="http://schemas.microsoft.com/office/powerpoint/2010/main" val="411171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C2697-B4FA-45B3-F3C1-1A3373F66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58D13F-024A-453E-0E90-79A3728827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6571D3-8C58-481D-3A28-3D78D0B46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954F-91E2-46A5-AC4F-BFC5FCB5794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3D561E-DE2D-FE9E-A52E-393F4B11F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402FFB-0961-3A3E-1F35-5F96DF22B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C2035-5CC5-4C8B-BAD4-AC3B30738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097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05C55-275E-71C4-81D6-45321C272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30508-EF23-091F-E787-BF9C08009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769CF-B9AF-7B96-8C5F-B0A55B8CE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954F-91E2-46A5-AC4F-BFC5FCB5794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70452-CC99-7B3C-36DA-86D3691C2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A1039-C636-F0D6-00D8-D81F9DFA1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C2035-5CC5-4C8B-BAD4-AC3B30738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1487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15D36-227F-FC00-E2E2-8D40DA2E3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95353-AA67-B0FE-914C-F7DC629A8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ABA49-1649-4E7A-9C7C-C4F3D16D7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954F-91E2-46A5-AC4F-BFC5FCB5794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50AA6-4740-05BC-D223-FB1FDC3DB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2DA13-7479-A200-3CCE-20F6588B6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C2035-5CC5-4C8B-BAD4-AC3B30738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667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7D2C2-DEEC-524A-B1B9-7D15DEB70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E6997-F0E4-2E93-994C-DD60DB43A4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9EE36-6375-3D95-E5CD-F51B66C73C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E41885-4F95-A574-DDF7-2283FBF18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954F-91E2-46A5-AC4F-BFC5FCB5794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56B6AB-196F-5D74-F239-247A32919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B9DD6B-0157-1BA2-B40F-F05219EFF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C2035-5CC5-4C8B-BAD4-AC3B30738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7395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9424D-4B1D-09F0-4A81-1CF5A35E8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4B1E9A-7E4E-27FE-33AD-3D0930ACC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F053D6-8899-212C-1960-07BEB18C5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47C395-39E2-85A0-150D-878EF5F87A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227E07-0F96-FC1D-4F1D-A3319D82F3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389B21-D189-666A-3947-60B6EFE64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954F-91E2-46A5-AC4F-BFC5FCB5794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D3D430-7959-25BA-3F7F-909400AB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0072F4-399F-9EEE-2A1D-3EDB2ACC2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C2035-5CC5-4C8B-BAD4-AC3B30738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5569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3B952-B5D3-B71E-0258-9137B194E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BEFEEC-7FEE-413D-9295-6AD08115A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954F-91E2-46A5-AC4F-BFC5FCB5794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85DB17-EA02-C3E2-ACAE-1C5EE8720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67EE2F-8ED3-D1A5-5DDE-9EE4E9853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C2035-5CC5-4C8B-BAD4-AC3B30738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899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42F723-052F-3B67-B6AE-3EFF9ECF8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954F-91E2-46A5-AC4F-BFC5FCB5794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222A99-44F6-224D-5CD1-A53527D90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810D19-B5D2-B119-0B7C-2016BA9F9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C2035-5CC5-4C8B-BAD4-AC3B30738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0832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C9236-C26F-6E98-A1A3-B9B6A1CAE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E19D3-CE3B-D4AC-19CF-40083AC3C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5F56CE-C71C-51D5-732E-B14CE2B323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C037E4-C779-60BA-0B4F-A891B1222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954F-91E2-46A5-AC4F-BFC5FCB5794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9D89C9-D427-996D-00A4-A7F946BBA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CB341-00FA-2745-F3B9-745A49B2E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C2035-5CC5-4C8B-BAD4-AC3B30738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3988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33819-4481-FFBB-9259-30253C33F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C900B3-2D92-2C8B-F3F3-C8C7197253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CCDDF3-F2F2-1ED2-2836-176734CD98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34D1EC-6C54-603B-DBA7-85067EA31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954F-91E2-46A5-AC4F-BFC5FCB5794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91ABC-8618-D347-DE85-552DD030E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CEA98-D431-D12D-BAB2-5B62F92AA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C2035-5CC5-4C8B-BAD4-AC3B30738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9297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E36A4-73BF-4984-0772-838E3A1A3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C32F25-EE86-E8F3-63F4-8076455E26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DED4A-DDF7-17E9-B50F-44C01317D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954F-91E2-46A5-AC4F-BFC5FCB5794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FBEBED-1CBB-4BEA-2DF0-07A639544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88AE-3CB1-28D6-1E51-82CE2C91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C2035-5CC5-4C8B-BAD4-AC3B30738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25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s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6CEA765-CC29-43EC-AF03-FE5FACC123A6}"/>
              </a:ext>
            </a:extLst>
          </p:cNvPr>
          <p:cNvSpPr txBox="1"/>
          <p:nvPr userDrawn="1"/>
        </p:nvSpPr>
        <p:spPr>
          <a:xfrm>
            <a:off x="9320981" y="6233652"/>
            <a:ext cx="2349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100" normalizeH="0" baseline="0" noProof="0" dirty="0">
                <a:ln>
                  <a:noFill/>
                </a:ln>
                <a:solidFill>
                  <a:srgbClr val="00695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ATHLETE LEADERSHIP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674C508-E0F3-484B-9952-DDB7650C52FA}"/>
              </a:ext>
            </a:extLst>
          </p:cNvPr>
          <p:cNvGrpSpPr/>
          <p:nvPr userDrawn="1"/>
        </p:nvGrpSpPr>
        <p:grpSpPr>
          <a:xfrm>
            <a:off x="-25400" y="982606"/>
            <a:ext cx="4892788" cy="4892788"/>
            <a:chOff x="-165099" y="1638300"/>
            <a:chExt cx="4892788" cy="4892788"/>
          </a:xfrm>
          <a:solidFill>
            <a:srgbClr val="00695E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9B01250-E6B4-4901-8449-EBBF54535BF2}"/>
                </a:ext>
              </a:extLst>
            </p:cNvPr>
            <p:cNvSpPr/>
            <p:nvPr userDrawn="1"/>
          </p:nvSpPr>
          <p:spPr>
            <a:xfrm>
              <a:off x="-165099" y="1638300"/>
              <a:ext cx="2441574" cy="48927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9F8D64A-ADA5-41C3-947B-2BF0F82A4876}"/>
                </a:ext>
              </a:extLst>
            </p:cNvPr>
            <p:cNvSpPr/>
            <p:nvPr userDrawn="1"/>
          </p:nvSpPr>
          <p:spPr>
            <a:xfrm>
              <a:off x="-165099" y="1638300"/>
              <a:ext cx="4892788" cy="489278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 Light"/>
                <a:ea typeface="+mn-ea"/>
                <a:cs typeface="+mn-cs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DB36-B4D1-4673-A8A9-5D5CE88860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9760" y="3088480"/>
            <a:ext cx="4892788" cy="604837"/>
          </a:xfrm>
        </p:spPr>
        <p:txBody>
          <a:bodyPr>
            <a:noAutofit/>
          </a:bodyPr>
          <a:lstStyle>
            <a:lvl1pPr marL="0" indent="0" algn="r">
              <a:buNone/>
              <a:defRPr sz="4400" b="1">
                <a:solidFill>
                  <a:srgbClr val="00695E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838FE1-9D47-4B32-AF42-A6BEE24F01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57188" y="2681644"/>
            <a:ext cx="2525360" cy="442912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rgbClr val="00695E"/>
                </a:solidFill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0338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BD22B0-DFAA-18CD-7F9A-0F8E362AD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14C539-3A13-BD43-1AF0-A9BEFB57ED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FB7D12-28E8-F143-1FA1-15B5B9DEB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954F-91E2-46A5-AC4F-BFC5FCB5794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B43F2-7D86-79DC-EBB4-C17D2E3D3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F7332-9CA5-1A08-7EE6-A490A6B48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C2035-5CC5-4C8B-BAD4-AC3B30738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74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slide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6CEA765-CC29-43EC-AF03-FE5FACC123A6}"/>
              </a:ext>
            </a:extLst>
          </p:cNvPr>
          <p:cNvSpPr txBox="1"/>
          <p:nvPr userDrawn="1"/>
        </p:nvSpPr>
        <p:spPr>
          <a:xfrm>
            <a:off x="9320981" y="6233652"/>
            <a:ext cx="2349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100" normalizeH="0" baseline="0" noProof="0" dirty="0">
                <a:ln>
                  <a:noFill/>
                </a:ln>
                <a:solidFill>
                  <a:srgbClr val="00695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ATHLETE LEADERSHIP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B882EA3-E766-4F40-9384-29D6407D28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316571"/>
            <a:ext cx="9610725" cy="581025"/>
          </a:xfrm>
        </p:spPr>
        <p:txBody>
          <a:bodyPr>
            <a:noAutofit/>
          </a:bodyPr>
          <a:lstStyle>
            <a:lvl1pPr marL="0" indent="0">
              <a:buNone/>
              <a:defRPr sz="3600">
                <a:latin typeface="+mj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A594284-69EF-4DEC-B420-A3DC797B72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897596"/>
            <a:ext cx="9591675" cy="581025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rgbClr val="179984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F4FFF77-2D3E-4262-8095-12A64B4047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650" y="1962150"/>
            <a:ext cx="9772650" cy="340042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809050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eneral slide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66CEA765-CC29-43EC-AF03-FE5FACC123A6}"/>
              </a:ext>
            </a:extLst>
          </p:cNvPr>
          <p:cNvSpPr txBox="1"/>
          <p:nvPr userDrawn="1"/>
        </p:nvSpPr>
        <p:spPr>
          <a:xfrm>
            <a:off x="9320981" y="6233652"/>
            <a:ext cx="2349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100" normalizeH="0" baseline="0" noProof="0" dirty="0">
                <a:ln>
                  <a:noFill/>
                </a:ln>
                <a:solidFill>
                  <a:srgbClr val="00695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ATHLETE LEADERSHIP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B882EA3-E766-4F40-9384-29D6407D28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316572"/>
            <a:ext cx="9610725" cy="378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A594284-69EF-4DEC-B420-A3DC797B72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712319"/>
            <a:ext cx="9591675" cy="37875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179984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F4FFF77-2D3E-4262-8095-12A64B4047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8650" y="1962150"/>
            <a:ext cx="9772650" cy="340042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800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887597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1767BAE-8A6B-4245-8072-DC7D459144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428875" y="1638300"/>
            <a:ext cx="9829800" cy="48926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B882EA3-E766-4F40-9384-29D6407D28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536016"/>
            <a:ext cx="9610725" cy="581025"/>
          </a:xfrm>
        </p:spPr>
        <p:txBody>
          <a:bodyPr>
            <a:noAutofit/>
          </a:bodyPr>
          <a:lstStyle>
            <a:lvl1pPr marL="0" indent="0" algn="l">
              <a:buNone/>
              <a:defRPr sz="3600" b="1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2" name="Picture 21" descr="Text&#10;&#10;Description automatically generated">
            <a:extLst>
              <a:ext uri="{FF2B5EF4-FFF2-40B4-BE49-F238E27FC236}">
                <a16:creationId xmlns:a16="http://schemas.microsoft.com/office/drawing/2014/main" id="{65E0366C-219D-4F6C-A98A-6EBBF0FF07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075" y="518668"/>
            <a:ext cx="1750317" cy="61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798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49A8685-21A9-447D-943C-17D541644DCF}"/>
              </a:ext>
            </a:extLst>
          </p:cNvPr>
          <p:cNvSpPr txBox="1"/>
          <p:nvPr userDrawn="1"/>
        </p:nvSpPr>
        <p:spPr>
          <a:xfrm>
            <a:off x="9320981" y="6233652"/>
            <a:ext cx="2349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100" normalizeH="0" baseline="0" noProof="0" dirty="0">
                <a:ln>
                  <a:noFill/>
                </a:ln>
                <a:solidFill>
                  <a:srgbClr val="00695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ATHLETE LEADERSHIP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C82241-D7BD-45C9-A845-0538A7795C11}"/>
              </a:ext>
            </a:extLst>
          </p:cNvPr>
          <p:cNvSpPr txBox="1"/>
          <p:nvPr userDrawn="1"/>
        </p:nvSpPr>
        <p:spPr>
          <a:xfrm>
            <a:off x="1071716" y="1769806"/>
            <a:ext cx="5250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untu" panose="020B0504030602030204" pitchFamily="34" charset="0"/>
                <a:ea typeface="+mn-ea"/>
                <a:cs typeface="+mn-cs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985796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6">
            <a:extLst>
              <a:ext uri="{FF2B5EF4-FFF2-40B4-BE49-F238E27FC236}">
                <a16:creationId xmlns:a16="http://schemas.microsoft.com/office/drawing/2014/main" id="{2835C92D-E5B8-41EA-ADAD-BE973996A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00319023-64F7-46C2-A150-219C22B85B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48" y="38100"/>
            <a:ext cx="1389348" cy="1389348"/>
          </a:xfrm>
          <a:prstGeom prst="rect">
            <a:avLst/>
          </a:prstGeom>
        </p:spPr>
      </p:pic>
      <p:pic>
        <p:nvPicPr>
          <p:cNvPr id="9" name="Picture 17">
            <a:extLst>
              <a:ext uri="{FF2B5EF4-FFF2-40B4-BE49-F238E27FC236}">
                <a16:creationId xmlns:a16="http://schemas.microsoft.com/office/drawing/2014/main" id="{8331B1DF-448C-49C4-A805-4506121147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140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0">
          <p15:clr>
            <a:srgbClr val="FBAE40"/>
          </p15:clr>
        </p15:guide>
        <p15:guide id="2" orient="horz" pos="288">
          <p15:clr>
            <a:srgbClr val="FBAE40"/>
          </p15:clr>
        </p15:guide>
        <p15:guide id="3" pos="40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E236BA10-0EB7-97DE-C98C-C06D995118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522" b="75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3884DF-286C-0D1D-DDFC-DD11E0A52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72793" y="344961"/>
            <a:ext cx="1965794" cy="687426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BEB7318-B73A-0711-646F-71EE2DE816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962025"/>
            <a:ext cx="6572250" cy="687426"/>
          </a:xfrm>
        </p:spPr>
        <p:txBody>
          <a:bodyPr>
            <a:norm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0540805-AE8F-F58D-9DE8-CECB5F34C2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9150" y="2552700"/>
            <a:ext cx="9410700" cy="5715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Lesson intro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A31BAF2-428B-544F-CE9E-E4ECBAE550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465473"/>
            <a:ext cx="9410700" cy="1478001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Lesson intro</a:t>
            </a:r>
          </a:p>
        </p:txBody>
      </p:sp>
    </p:spTree>
    <p:extLst>
      <p:ext uri="{BB962C8B-B14F-4D97-AF65-F5344CB8AC3E}">
        <p14:creationId xmlns:p14="http://schemas.microsoft.com/office/powerpoint/2010/main" val="2277508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AEDB6E-7A1E-C8B9-86EA-9E7180BED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B0049A-6F74-BC50-A222-3355A9375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1FA39-39B2-C3A7-EE6E-B9E0C45B5B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69954F-91E2-46A5-AC4F-BFC5FCB5794A}" type="datetimeFigureOut">
              <a:rPr lang="en-US" smtClean="0"/>
              <a:t>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ACAE57-F2C9-5D97-7A54-5F54A52176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9BEC0-761E-D72E-6DAC-40744B816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6C2035-5CC5-4C8B-BAD4-AC3B30738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1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8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49" r:id="rId20"/>
    <p:sldLayoutId id="2147483650" r:id="rId21"/>
    <p:sldLayoutId id="2147483651" r:id="rId22"/>
    <p:sldLayoutId id="2147483652" r:id="rId23"/>
    <p:sldLayoutId id="2147483653" r:id="rId24"/>
    <p:sldLayoutId id="2147483654" r:id="rId25"/>
    <p:sldLayoutId id="2147483655" r:id="rId26"/>
    <p:sldLayoutId id="2147483656" r:id="rId27"/>
    <p:sldLayoutId id="2147483657" r:id="rId28"/>
    <p:sldLayoutId id="2147483658" r:id="rId29"/>
    <p:sldLayoutId id="2147483659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14.xml"/><Relationship Id="rId1" Type="http://schemas.openxmlformats.org/officeDocument/2006/relationships/video" Target="https://www.youtube.com/embed/g0wZ-D_7qLo?feature=oembe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sv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12" Type="http://schemas.openxmlformats.org/officeDocument/2006/relationships/image" Target="../media/image48.png"/><Relationship Id="rId17" Type="http://schemas.openxmlformats.org/officeDocument/2006/relationships/image" Target="../media/image53.svg"/><Relationship Id="rId2" Type="http://schemas.openxmlformats.org/officeDocument/2006/relationships/image" Target="../media/image38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5" Type="http://schemas.openxmlformats.org/officeDocument/2006/relationships/image" Target="../media/image41.svg"/><Relationship Id="rId15" Type="http://schemas.openxmlformats.org/officeDocument/2006/relationships/image" Target="../media/image51.sv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Relationship Id="rId1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9.png"/><Relationship Id="rId11" Type="http://schemas.openxmlformats.org/officeDocument/2006/relationships/image" Target="../media/image64.svg"/><Relationship Id="rId5" Type="http://schemas.openxmlformats.org/officeDocument/2006/relationships/image" Target="../media/image58.sv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sv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6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emf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slideLayout" Target="../slideLayouts/slideLayout14.xml"/><Relationship Id="rId1" Type="http://schemas.openxmlformats.org/officeDocument/2006/relationships/video" Target="https://www.youtube.com/embed/oOFkQssMM8U?feature=oembed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3" Type="http://schemas.openxmlformats.org/officeDocument/2006/relationships/image" Target="../media/image10.png"/><Relationship Id="rId7" Type="http://schemas.openxmlformats.org/officeDocument/2006/relationships/image" Target="../media/image75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10" Type="http://schemas.openxmlformats.org/officeDocument/2006/relationships/image" Target="../media/image78.svg"/><Relationship Id="rId4" Type="http://schemas.openxmlformats.org/officeDocument/2006/relationships/image" Target="../media/image11.emf"/><Relationship Id="rId9" Type="http://schemas.openxmlformats.org/officeDocument/2006/relationships/image" Target="../media/image7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1.sv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92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1.png"/><Relationship Id="rId5" Type="http://schemas.openxmlformats.org/officeDocument/2006/relationships/image" Target="../media/image90.svg"/><Relationship Id="rId4" Type="http://schemas.openxmlformats.org/officeDocument/2006/relationships/image" Target="../media/image8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86.svg"/><Relationship Id="rId7" Type="http://schemas.openxmlformats.org/officeDocument/2006/relationships/image" Target="../media/image94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3.png"/><Relationship Id="rId5" Type="http://schemas.openxmlformats.org/officeDocument/2006/relationships/image" Target="../media/image90.svg"/><Relationship Id="rId4" Type="http://schemas.openxmlformats.org/officeDocument/2006/relationships/image" Target="../media/image89.png"/><Relationship Id="rId9" Type="http://schemas.openxmlformats.org/officeDocument/2006/relationships/image" Target="../media/image96.sv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3" Type="http://schemas.openxmlformats.org/officeDocument/2006/relationships/image" Target="../media/image10.png"/><Relationship Id="rId7" Type="http://schemas.openxmlformats.org/officeDocument/2006/relationships/image" Target="../media/image97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10" Type="http://schemas.openxmlformats.org/officeDocument/2006/relationships/image" Target="../media/image100.svg"/><Relationship Id="rId4" Type="http://schemas.openxmlformats.org/officeDocument/2006/relationships/image" Target="../media/image11.emf"/><Relationship Id="rId9" Type="http://schemas.openxmlformats.org/officeDocument/2006/relationships/image" Target="../media/image9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png"/><Relationship Id="rId4" Type="http://schemas.openxmlformats.org/officeDocument/2006/relationships/image" Target="../media/image11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slideLayout" Target="../slideLayouts/slideLayout14.xml"/><Relationship Id="rId1" Type="http://schemas.openxmlformats.org/officeDocument/2006/relationships/video" Target="https://www.youtube.com/embed/vGyjF9Ngd8Y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3.sv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1D9F2B-1D25-E8C2-A511-FC1085FFD0BB}"/>
              </a:ext>
            </a:extLst>
          </p:cNvPr>
          <p:cNvSpPr txBox="1"/>
          <p:nvPr/>
        </p:nvSpPr>
        <p:spPr>
          <a:xfrm>
            <a:off x="533399" y="1710602"/>
            <a:ext cx="6574971" cy="2098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" sz="5400" dirty="0">
                <a:solidFill>
                  <a:schemeClr val="bg1"/>
                </a:solidFill>
                <a:latin typeface="GT Walsheim Pro Condensed Black" panose="00000906000000000000" pitchFamily="2" charset="0"/>
              </a:rPr>
              <a:t>СПОРТСМЕНЫ КАК СПОРТИВНЫЕ ПОМОЩНИКИ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5459C1-1EFF-7D23-B205-DC23AB592418}"/>
              </a:ext>
            </a:extLst>
          </p:cNvPr>
          <p:cNvSpPr txBox="1"/>
          <p:nvPr/>
        </p:nvSpPr>
        <p:spPr>
          <a:xfrm>
            <a:off x="533399" y="4160770"/>
            <a:ext cx="5802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b="1" dirty="0">
                <a:solidFill>
                  <a:srgbClr val="013B82"/>
                </a:solidFill>
                <a:latin typeface="GT Walsheim Pro Condensed Black" panose="00000906000000000000" pitchFamily="2" charset="0"/>
              </a:rPr>
              <a:t>УЧЕБНАЯ ПРОГРАММА ПО ЛИДЕРСТВУ И НАВЫКАМ</a:t>
            </a:r>
          </a:p>
        </p:txBody>
      </p:sp>
    </p:spTree>
    <p:extLst>
      <p:ext uri="{BB962C8B-B14F-4D97-AF65-F5344CB8AC3E}">
        <p14:creationId xmlns:p14="http://schemas.microsoft.com/office/powerpoint/2010/main" val="1277960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4B4763C-94D3-928D-8FF8-5AE2A2E28358}"/>
              </a:ext>
            </a:extLst>
          </p:cNvPr>
          <p:cNvSpPr txBox="1"/>
          <p:nvPr/>
        </p:nvSpPr>
        <p:spPr>
          <a:xfrm>
            <a:off x="816429" y="1785190"/>
            <a:ext cx="9889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dirty="0">
                <a:solidFill>
                  <a:srgbClr val="013B82"/>
                </a:solidFill>
                <a:latin typeface="Ubuntu"/>
              </a:rPr>
              <a:t>Исследуйте: </a:t>
            </a:r>
            <a:r>
              <a:rPr lang="ru" sz="3600" b="1" dirty="0">
                <a:solidFill>
                  <a:srgbClr val="013B82"/>
                </a:solidFill>
                <a:latin typeface="Ubuntu"/>
              </a:rPr>
              <a:t>Помощник спортсмена в спорте</a:t>
            </a:r>
            <a:endParaRPr lang="en-US" sz="36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F42AAC4F-5F96-7FBB-A5E1-A13D31D9F7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91272"/>
            <a:ext cx="7401560" cy="466685"/>
          </a:xfrm>
        </p:spPr>
        <p:txBody>
          <a:bodyPr/>
          <a:lstStyle/>
          <a:p>
            <a:r>
              <a:rPr lang="ru" dirty="0"/>
              <a:t>Спортсмены как лидеры спорта</a:t>
            </a:r>
          </a:p>
          <a:p>
            <a:endParaRPr 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37D2508B-DC5D-0129-828B-F6C5360FAB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1102214"/>
            <a:ext cx="3276600" cy="376034"/>
          </a:xfrm>
        </p:spPr>
        <p:txBody>
          <a:bodyPr>
            <a:normAutofit fontScale="77500" lnSpcReduction="20000"/>
          </a:bodyPr>
          <a:lstStyle/>
          <a:p>
            <a:r>
              <a:rPr lang="ru" dirty="0"/>
              <a:t>От спортсмена до спортивного помощника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4635DE-528E-E753-4AF7-355A4E83864F}"/>
              </a:ext>
            </a:extLst>
          </p:cNvPr>
          <p:cNvSpPr txBox="1"/>
          <p:nvPr/>
        </p:nvSpPr>
        <p:spPr>
          <a:xfrm>
            <a:off x="1032330" y="3969812"/>
            <a:ext cx="4064000" cy="225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0">
              <a:spcAft>
                <a:spcPts val="600"/>
              </a:spcAft>
            </a:pPr>
            <a:r>
              <a:rPr lang="ru" sz="2000" b="1" dirty="0">
                <a:solidFill>
                  <a:srgbClr val="0095DA"/>
                </a:solidFill>
                <a:latin typeface="Ubuntu" panose="020B0504030602030204" pitchFamily="34" charset="0"/>
              </a:rPr>
              <a:t>Занятия спортом</a:t>
            </a:r>
          </a:p>
          <a:p>
            <a:pPr marL="358775" lvl="0" indent="-288925" rtl="0">
              <a:spcAft>
                <a:spcPts val="300"/>
              </a:spcAft>
              <a:buBlip>
                <a:blip r:embed="rId2"/>
              </a:buBlip>
            </a:pP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  <a:cs typeface="Arial"/>
              </a:rPr>
              <a:t>Быть студентом этого вида спорта</a:t>
            </a:r>
          </a:p>
          <a:p>
            <a:pPr marL="358775" lvl="0" indent="-288925" rtl="0">
              <a:spcAft>
                <a:spcPts val="300"/>
              </a:spcAft>
              <a:buBlip>
                <a:blip r:embed="rId2"/>
              </a:buBlip>
            </a:pP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Быть товарищем по команде</a:t>
            </a:r>
          </a:p>
          <a:p>
            <a:pPr marL="358775" lvl="0" indent="-288925" rtl="0">
              <a:spcAft>
                <a:spcPts val="300"/>
              </a:spcAft>
              <a:buBlip>
                <a:blip r:embed="rId2"/>
              </a:buBlip>
            </a:pP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Активное участие на площадке/поле</a:t>
            </a:r>
          </a:p>
          <a:p>
            <a:pPr marL="358775" lvl="0" indent="-288925" rtl="0">
              <a:spcAft>
                <a:spcPts val="300"/>
              </a:spcAft>
              <a:buBlip>
                <a:blip r:embed="rId2"/>
              </a:buBlip>
            </a:pP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</a:rPr>
              <a:t>Работа над достижением ваших целей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554506-00C7-3729-A8C1-201FDCB321C6}"/>
              </a:ext>
            </a:extLst>
          </p:cNvPr>
          <p:cNvSpPr txBox="1"/>
          <p:nvPr/>
        </p:nvSpPr>
        <p:spPr>
          <a:xfrm>
            <a:off x="6544130" y="3969812"/>
            <a:ext cx="4305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rtl="0">
              <a:spcAft>
                <a:spcPts val="600"/>
              </a:spcAft>
            </a:pPr>
            <a:r>
              <a:rPr lang="ru" sz="2000" b="1" dirty="0">
                <a:solidFill>
                  <a:srgbClr val="013B82"/>
                </a:solidFill>
                <a:latin typeface="Ubuntu" panose="020B0504030602030204" pitchFamily="34" charset="0"/>
              </a:rPr>
              <a:t>Помощь спортивному ассистенту</a:t>
            </a:r>
          </a:p>
          <a:p>
            <a:pPr marL="358775" lvl="0" indent="-269875" rtl="0">
              <a:spcAft>
                <a:spcPts val="300"/>
              </a:spcAft>
              <a:buBlip>
                <a:blip r:embed="rId3"/>
              </a:buBlip>
            </a:pP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  <a:cs typeface="Arial"/>
              </a:rPr>
              <a:t>Помощь тренерскому составу</a:t>
            </a:r>
          </a:p>
          <a:p>
            <a:pPr marL="358775" lvl="0" indent="-269875" rtl="0">
              <a:spcAft>
                <a:spcPts val="300"/>
              </a:spcAft>
              <a:buBlip>
                <a:blip r:embed="rId3"/>
              </a:buBlip>
            </a:pP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  <a:cs typeface="Arial"/>
              </a:rPr>
              <a:t>Быть на вторых ролях, чтобы оказать помощь там, где это необходимо</a:t>
            </a:r>
          </a:p>
          <a:p>
            <a:pPr marL="358775" lvl="0" indent="-269875" rtl="0">
              <a:spcAft>
                <a:spcPts val="300"/>
              </a:spcAft>
              <a:buBlip>
                <a:blip r:embed="rId3"/>
              </a:buBlip>
            </a:pPr>
            <a:r>
              <a:rPr lang="ru" dirty="0">
                <a:solidFill>
                  <a:schemeClr val="tx1">
                    <a:lumMod val="75000"/>
                    <a:lumOff val="25000"/>
                  </a:schemeClr>
                </a:solidFill>
                <a:latin typeface="Ubuntu" panose="020B0504030602030204" pitchFamily="34" charset="0"/>
                <a:cs typeface="Arial"/>
              </a:rPr>
              <a:t>Помощь другим спортсменам в улучшении их результатов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D980076-DEF1-F3CB-E6B3-13F1F567CEC0}"/>
              </a:ext>
            </a:extLst>
          </p:cNvPr>
          <p:cNvSpPr/>
          <p:nvPr/>
        </p:nvSpPr>
        <p:spPr>
          <a:xfrm>
            <a:off x="816429" y="3028596"/>
            <a:ext cx="4032249" cy="800808"/>
          </a:xfrm>
          <a:prstGeom prst="roundRect">
            <a:avLst>
              <a:gd name="adj" fmla="val 50000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" sz="2400" dirty="0">
                <a:latin typeface="GT Walsheim Pro Condensed Black" panose="00000906000000000000" pitchFamily="2" charset="0"/>
              </a:rPr>
              <a:t>ИГРАЮЩИЙ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9FC6A1A-A9BD-DB37-7716-64BB3485EA42}"/>
              </a:ext>
            </a:extLst>
          </p:cNvPr>
          <p:cNvSpPr/>
          <p:nvPr/>
        </p:nvSpPr>
        <p:spPr>
          <a:xfrm>
            <a:off x="6359981" y="3028596"/>
            <a:ext cx="4032249" cy="800808"/>
          </a:xfrm>
          <a:prstGeom prst="roundRect">
            <a:avLst>
              <a:gd name="adj" fmla="val 50000"/>
            </a:avLst>
          </a:prstGeom>
          <a:solidFill>
            <a:srgbClr val="0063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" sz="2400" dirty="0">
                <a:latin typeface="GT Walsheim Pro Condensed Black" panose="00000906000000000000" pitchFamily="2" charset="0"/>
              </a:rPr>
              <a:t>ПОМОЩЬ</a:t>
            </a: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DAAFB705-3248-A732-73B4-DD919C1A277E}"/>
              </a:ext>
            </a:extLst>
          </p:cNvPr>
          <p:cNvSpPr/>
          <p:nvPr/>
        </p:nvSpPr>
        <p:spPr>
          <a:xfrm>
            <a:off x="5801178" y="3225182"/>
            <a:ext cx="355600" cy="419100"/>
          </a:xfrm>
          <a:prstGeom prst="chevron">
            <a:avLst>
              <a:gd name="adj" fmla="val 64286"/>
            </a:avLst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BC8A2347-2BBB-4335-20B5-69418CB76B1B}"/>
              </a:ext>
            </a:extLst>
          </p:cNvPr>
          <p:cNvSpPr/>
          <p:nvPr/>
        </p:nvSpPr>
        <p:spPr>
          <a:xfrm>
            <a:off x="5426530" y="3225182"/>
            <a:ext cx="355600" cy="419100"/>
          </a:xfrm>
          <a:prstGeom prst="chevron">
            <a:avLst>
              <a:gd name="adj" fmla="val 64286"/>
            </a:avLst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A94D7E49-45E3-7126-415A-FE6AFAD8CB60}"/>
              </a:ext>
            </a:extLst>
          </p:cNvPr>
          <p:cNvSpPr/>
          <p:nvPr/>
        </p:nvSpPr>
        <p:spPr>
          <a:xfrm>
            <a:off x="5070929" y="3219450"/>
            <a:ext cx="355600" cy="419100"/>
          </a:xfrm>
          <a:prstGeom prst="chevron">
            <a:avLst>
              <a:gd name="adj" fmla="val 64286"/>
            </a:avLst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32134D0-1698-B1BF-3387-D4A8D6F9EDA6}"/>
              </a:ext>
            </a:extLst>
          </p:cNvPr>
          <p:cNvSpPr/>
          <p:nvPr/>
        </p:nvSpPr>
        <p:spPr>
          <a:xfrm>
            <a:off x="11140096" y="5798774"/>
            <a:ext cx="773917" cy="773917"/>
          </a:xfrm>
          <a:prstGeom prst="ellipse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F44185-7211-AF91-774D-B02E309E5F11}"/>
              </a:ext>
            </a:extLst>
          </p:cNvPr>
          <p:cNvSpPr txBox="1"/>
          <p:nvPr/>
        </p:nvSpPr>
        <p:spPr>
          <a:xfrm>
            <a:off x="11312313" y="5815708"/>
            <a:ext cx="514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" sz="4000" b="1" dirty="0">
                <a:solidFill>
                  <a:schemeClr val="bg1"/>
                </a:solidFill>
                <a:latin typeface="GT Walsheim Pro Condensed Black" panose="00000906000000000000" pitchFamily="2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52770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B9663F-3881-63DB-3C90-94BD6D1FB5B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589760" y="3088480"/>
            <a:ext cx="4892788" cy="604837"/>
          </a:xfrm>
        </p:spPr>
        <p:txBody>
          <a:bodyPr>
            <a:normAutofit fontScale="77500" lnSpcReduction="20000"/>
          </a:bodyPr>
          <a:lstStyle/>
          <a:p>
            <a:pPr algn="l">
              <a:spcBef>
                <a:spcPts val="0"/>
              </a:spcBef>
            </a:pPr>
            <a:r>
              <a:rPr lang="ru" dirty="0">
                <a:solidFill>
                  <a:schemeClr val="bg1"/>
                </a:solidFill>
              </a:rPr>
              <a:t>Содействие</a:t>
            </a:r>
          </a:p>
          <a:p>
            <a:pPr algn="l">
              <a:spcBef>
                <a:spcPts val="0"/>
              </a:spcBef>
            </a:pPr>
            <a:r>
              <a:rPr lang="ru" dirty="0">
                <a:solidFill>
                  <a:schemeClr val="bg1"/>
                </a:solidFill>
              </a:rPr>
              <a:t>Курс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003F229-31F6-178F-F571-1D1ED4E4BA2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957188" y="2681644"/>
            <a:ext cx="2525360" cy="44291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" dirty="0">
                <a:solidFill>
                  <a:schemeClr val="bg1"/>
                </a:solidFill>
              </a:rPr>
              <a:t>Уровень 2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D505031-FD57-E3B6-F00D-92E19D8F3E17}"/>
              </a:ext>
            </a:extLst>
          </p:cNvPr>
          <p:cNvSpPr txBox="1">
            <a:spLocks/>
          </p:cNvSpPr>
          <p:nvPr/>
        </p:nvSpPr>
        <p:spPr>
          <a:xfrm>
            <a:off x="745965" y="2680888"/>
            <a:ext cx="3584735" cy="14200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1" kern="1200">
                <a:solidFill>
                  <a:srgbClr val="00695E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ru" sz="4000" dirty="0">
                <a:solidFill>
                  <a:schemeClr val="bg1"/>
                </a:solidFill>
                <a:latin typeface="Ubuntu" panose="020B0504030602030204" pitchFamily="34" charset="0"/>
              </a:rPr>
              <a:t>Качества хорошего лидера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21B2208-E7BE-91A1-55C4-06E600EC80D3}"/>
              </a:ext>
            </a:extLst>
          </p:cNvPr>
          <p:cNvSpPr/>
          <p:nvPr/>
        </p:nvSpPr>
        <p:spPr>
          <a:xfrm>
            <a:off x="11140096" y="5798774"/>
            <a:ext cx="773917" cy="773917"/>
          </a:xfrm>
          <a:prstGeom prst="ellipse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EC36AD-EE21-2FFA-D834-E51DDAD4DB88}"/>
              </a:ext>
            </a:extLst>
          </p:cNvPr>
          <p:cNvSpPr txBox="1"/>
          <p:nvPr/>
        </p:nvSpPr>
        <p:spPr>
          <a:xfrm>
            <a:off x="11312313" y="5815708"/>
            <a:ext cx="514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" sz="4000" b="1" dirty="0">
                <a:solidFill>
                  <a:schemeClr val="bg1"/>
                </a:solidFill>
                <a:latin typeface="GT Walsheim Pro Condensed Black" panose="00000906000000000000" pitchFamily="2" charset="0"/>
              </a:rPr>
              <a:t>1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A5B8457-7C87-8FD6-A04C-F674BA806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679901"/>
              </p:ext>
            </p:extLst>
          </p:nvPr>
        </p:nvGraphicFramePr>
        <p:xfrm>
          <a:off x="5426134" y="1384291"/>
          <a:ext cx="5798634" cy="4785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99317">
                  <a:extLst>
                    <a:ext uri="{9D8B030D-6E8A-4147-A177-3AD203B41FA5}">
                      <a16:colId xmlns:a16="http://schemas.microsoft.com/office/drawing/2014/main" val="1686360435"/>
                    </a:ext>
                  </a:extLst>
                </a:gridCol>
                <a:gridCol w="2899317">
                  <a:extLst>
                    <a:ext uri="{9D8B030D-6E8A-4147-A177-3AD203B41FA5}">
                      <a16:colId xmlns:a16="http://schemas.microsoft.com/office/drawing/2014/main" val="1347327112"/>
                    </a:ext>
                  </a:extLst>
                </a:gridCol>
              </a:tblGrid>
              <a:tr h="3070343">
                <a:tc>
                  <a:txBody>
                    <a:bodyPr/>
                    <a:lstStyle/>
                    <a:p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Заслуживающий доверия
Помощник
Эффективный
Заботливый
Объективный
Надёжный
Сознающий
Уверенный
Честный
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Открытость
Спокойный
Уважение
Гибкость
Слушатель
Позитивный настрой
Здравый смысл
Мыслитель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627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1415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>
                <a16:creationId xmlns:a16="http://schemas.microsoft.com/office/drawing/2014/main" id="{5AA2647B-60BD-7275-BACB-B812F54AFEE1}"/>
              </a:ext>
            </a:extLst>
          </p:cNvPr>
          <p:cNvSpPr/>
          <p:nvPr/>
        </p:nvSpPr>
        <p:spPr>
          <a:xfrm rot="357589">
            <a:off x="-3941801" y="1663937"/>
            <a:ext cx="8541518" cy="7004961"/>
          </a:xfrm>
          <a:custGeom>
            <a:avLst/>
            <a:gdLst>
              <a:gd name="connsiteX0" fmla="*/ 0 w 6996849"/>
              <a:gd name="connsiteY0" fmla="*/ 0 h 6996849"/>
              <a:gd name="connsiteX1" fmla="*/ 6996849 w 6996849"/>
              <a:gd name="connsiteY1" fmla="*/ 0 h 6996849"/>
              <a:gd name="connsiteX2" fmla="*/ 6996849 w 6996849"/>
              <a:gd name="connsiteY2" fmla="*/ 6996849 h 6996849"/>
              <a:gd name="connsiteX3" fmla="*/ 0 w 6996849"/>
              <a:gd name="connsiteY3" fmla="*/ 6996849 h 6996849"/>
              <a:gd name="connsiteX4" fmla="*/ 0 w 6996849"/>
              <a:gd name="connsiteY4" fmla="*/ 0 h 6996849"/>
              <a:gd name="connsiteX0" fmla="*/ 0 w 7000106"/>
              <a:gd name="connsiteY0" fmla="*/ 0 h 6996849"/>
              <a:gd name="connsiteX1" fmla="*/ 6996849 w 7000106"/>
              <a:gd name="connsiteY1" fmla="*/ 0 h 6996849"/>
              <a:gd name="connsiteX2" fmla="*/ 7000106 w 7000106"/>
              <a:gd name="connsiteY2" fmla="*/ 4982390 h 6996849"/>
              <a:gd name="connsiteX3" fmla="*/ 0 w 7000106"/>
              <a:gd name="connsiteY3" fmla="*/ 6996849 h 6996849"/>
              <a:gd name="connsiteX4" fmla="*/ 0 w 7000106"/>
              <a:gd name="connsiteY4" fmla="*/ 0 h 6996849"/>
              <a:gd name="connsiteX0" fmla="*/ 17633 w 7017739"/>
              <a:gd name="connsiteY0" fmla="*/ 0 h 5621604"/>
              <a:gd name="connsiteX1" fmla="*/ 7014482 w 7017739"/>
              <a:gd name="connsiteY1" fmla="*/ 0 h 5621604"/>
              <a:gd name="connsiteX2" fmla="*/ 7017739 w 7017739"/>
              <a:gd name="connsiteY2" fmla="*/ 4982390 h 5621604"/>
              <a:gd name="connsiteX3" fmla="*/ 0 w 7017739"/>
              <a:gd name="connsiteY3" fmla="*/ 5621604 h 5621604"/>
              <a:gd name="connsiteX4" fmla="*/ 17633 w 7017739"/>
              <a:gd name="connsiteY4" fmla="*/ 0 h 5621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17739" h="5621604">
                <a:moveTo>
                  <a:pt x="17633" y="0"/>
                </a:moveTo>
                <a:lnTo>
                  <a:pt x="7014482" y="0"/>
                </a:lnTo>
                <a:cubicBezTo>
                  <a:pt x="7015568" y="1660797"/>
                  <a:pt x="7016653" y="3321593"/>
                  <a:pt x="7017739" y="4982390"/>
                </a:cubicBezTo>
                <a:lnTo>
                  <a:pt x="0" y="5621604"/>
                </a:lnTo>
                <a:cubicBezTo>
                  <a:pt x="5878" y="3747736"/>
                  <a:pt x="11755" y="1873868"/>
                  <a:pt x="17633" y="0"/>
                </a:cubicBezTo>
                <a:close/>
              </a:path>
            </a:pathLst>
          </a:custGeom>
          <a:solidFill>
            <a:srgbClr val="42A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284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B4763C-94D3-928D-8FF8-5AE2A2E28358}"/>
              </a:ext>
            </a:extLst>
          </p:cNvPr>
          <p:cNvSpPr txBox="1"/>
          <p:nvPr/>
        </p:nvSpPr>
        <p:spPr>
          <a:xfrm>
            <a:off x="905329" y="2505779"/>
            <a:ext cx="32766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chemeClr val="bg1"/>
                </a:solidFill>
                <a:latin typeface="Ubuntu"/>
              </a:rPr>
              <a:t>Что делает меня хорошим лидером?</a:t>
            </a:r>
            <a:endParaRPr lang="en-US" sz="32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E34D17-D1A8-5D51-5910-661E93CC83C2}"/>
              </a:ext>
            </a:extLst>
          </p:cNvPr>
          <p:cNvSpPr txBox="1"/>
          <p:nvPr/>
        </p:nvSpPr>
        <p:spPr>
          <a:xfrm>
            <a:off x="905329" y="4029164"/>
            <a:ext cx="3539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000" b="1" dirty="0">
                <a:solidFill>
                  <a:srgbClr val="013B82"/>
                </a:solidFill>
                <a:latin typeface="Ubuntu Light" panose="020B0304030602030204" pitchFamily="34" charset="0"/>
              </a:rPr>
              <a:t>Пройдите самооценку, связанную со спортивным лидерством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3B2E85F-5DFE-F99F-926A-6773ADEFD9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851429"/>
              </p:ext>
            </p:extLst>
          </p:nvPr>
        </p:nvGraphicFramePr>
        <p:xfrm>
          <a:off x="5199380" y="2162509"/>
          <a:ext cx="6489699" cy="447273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80936">
                  <a:extLst>
                    <a:ext uri="{9D8B030D-6E8A-4147-A177-3AD203B41FA5}">
                      <a16:colId xmlns:a16="http://schemas.microsoft.com/office/drawing/2014/main" val="4242473612"/>
                    </a:ext>
                  </a:extLst>
                </a:gridCol>
                <a:gridCol w="4408763">
                  <a:extLst>
                    <a:ext uri="{9D8B030D-6E8A-4147-A177-3AD203B41FA5}">
                      <a16:colId xmlns:a16="http://schemas.microsoft.com/office/drawing/2014/main" val="3769801929"/>
                    </a:ext>
                  </a:extLst>
                </a:gridCol>
              </a:tblGrid>
              <a:tr h="937030">
                <a:tc>
                  <a:txBody>
                    <a:bodyPr/>
                    <a:lstStyle/>
                    <a:p>
                      <a:r>
                        <a:rPr lang="ru" sz="1700" b="1" dirty="0">
                          <a:solidFill>
                            <a:schemeClr val="bg1"/>
                          </a:solidFill>
                          <a:latin typeface="Ubuntu Light" panose="020B0304030602030204" pitchFamily="34" charset="0"/>
                        </a:rPr>
                        <a:t>Каковы мои интересы?</a:t>
                      </a:r>
                    </a:p>
                  </a:txBody>
                  <a:tcPr marL="144000" marR="144000" anchor="ctr">
                    <a:lnR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3B82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Tx/>
                        <a:buBlip>
                          <a:blip r:embed="rId2"/>
                        </a:buBlip>
                      </a:pPr>
                      <a:r>
                        <a:rPr lang="ru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Какими видами спорта вы занимаетесь?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Tx/>
                        <a:buBlip>
                          <a:blip r:embed="rId2"/>
                        </a:buBlip>
                      </a:pPr>
                      <a:r>
                        <a:rPr lang="ru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Как долго вы занимаетесь SO-спортом?</a:t>
                      </a:r>
                    </a:p>
                  </a:txBody>
                  <a:tcPr marL="144000" anchor="ctr">
                    <a:lnL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9358846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en-US" sz="500" b="1" dirty="0">
                        <a:solidFill>
                          <a:schemeClr val="bg1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144000" marR="144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endParaRPr lang="en-US" sz="5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144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4208664"/>
                  </a:ext>
                </a:extLst>
              </a:tr>
              <a:tr h="1218140">
                <a:tc>
                  <a:txBody>
                    <a:bodyPr/>
                    <a:lstStyle/>
                    <a:p>
                      <a:r>
                        <a:rPr lang="ru" sz="1700" b="1" dirty="0">
                          <a:solidFill>
                            <a:schemeClr val="bg1"/>
                          </a:solidFill>
                          <a:latin typeface="Ubuntu Light" panose="020B0304030602030204" pitchFamily="34" charset="0"/>
                        </a:rPr>
                        <a:t>Почему я хочу помочь?</a:t>
                      </a:r>
                    </a:p>
                  </a:txBody>
                  <a:tcPr marL="144000" marR="144000" anchor="ctr">
                    <a:lnR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3B82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Tx/>
                        <a:buBlip>
                          <a:blip r:embed="rId2"/>
                        </a:buBlip>
                      </a:pPr>
                      <a:r>
                        <a:rPr lang="ru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Вам нравится помогать спортсменам?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Tx/>
                        <a:buBlip>
                          <a:blip r:embed="rId2"/>
                        </a:buBlip>
                      </a:pPr>
                      <a:r>
                        <a:rPr lang="ru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Вам нравится помогать тренерам и помощникам тренеров?</a:t>
                      </a:r>
                    </a:p>
                  </a:txBody>
                  <a:tcPr marL="144000" anchor="ctr">
                    <a:lnL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8396493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endParaRPr lang="en-US" sz="500" b="1" dirty="0">
                        <a:solidFill>
                          <a:schemeClr val="bg1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144000" marR="144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endParaRPr lang="en-US" sz="5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marL="144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598218"/>
                  </a:ext>
                </a:extLst>
              </a:tr>
              <a:tr h="12181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700" b="1" dirty="0">
                          <a:solidFill>
                            <a:schemeClr val="bg1"/>
                          </a:solidFill>
                          <a:latin typeface="Ubuntu Light" panose="020B0304030602030204" pitchFamily="34" charset="0"/>
                        </a:rPr>
                        <a:t>Какие качества у меня есть, которые сделают меня хорошим спортивным помощником?</a:t>
                      </a:r>
                    </a:p>
                  </a:txBody>
                  <a:tcPr marL="144000" marR="144000" marT="72000" marB="72000" anchor="ctr">
                    <a:lnR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13B82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Tx/>
                        <a:buBlip>
                          <a:blip r:embed="rId2"/>
                        </a:buBlip>
                      </a:pPr>
                      <a:r>
                        <a:rPr lang="ru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Вы надежны?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Tx/>
                        <a:buBlip>
                          <a:blip r:embed="rId2"/>
                        </a:buBlip>
                      </a:pPr>
                      <a:r>
                        <a:rPr lang="ru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Вы дружелюбны?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Tx/>
                        <a:buBlip>
                          <a:blip r:embed="rId2"/>
                        </a:buBlip>
                      </a:pPr>
                      <a:r>
                        <a:rPr lang="ru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Вы придерживаетесь принципов хорошего спортивного поведения?</a:t>
                      </a:r>
                    </a:p>
                  </a:txBody>
                  <a:tcPr marL="144000" anchor="ctr">
                    <a:lnL w="38100" cap="flat" cmpd="sng" algn="ctr">
                      <a:solidFill>
                        <a:srgbClr val="009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4761133"/>
                  </a:ext>
                </a:extLst>
              </a:tr>
            </a:tbl>
          </a:graphicData>
        </a:graphic>
      </p:graphicFrame>
      <p:sp>
        <p:nvSpPr>
          <p:cNvPr id="16" name="Oval 15">
            <a:extLst>
              <a:ext uri="{FF2B5EF4-FFF2-40B4-BE49-F238E27FC236}">
                <a16:creationId xmlns:a16="http://schemas.microsoft.com/office/drawing/2014/main" id="{34D1DB5D-6BD3-F9FA-E337-11F871A6FA19}"/>
              </a:ext>
            </a:extLst>
          </p:cNvPr>
          <p:cNvSpPr/>
          <p:nvPr/>
        </p:nvSpPr>
        <p:spPr>
          <a:xfrm>
            <a:off x="11140096" y="5798774"/>
            <a:ext cx="773917" cy="773917"/>
          </a:xfrm>
          <a:prstGeom prst="ellipse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2F80AF-DEA8-EA65-CC90-BFB10BA57556}"/>
              </a:ext>
            </a:extLst>
          </p:cNvPr>
          <p:cNvSpPr txBox="1"/>
          <p:nvPr/>
        </p:nvSpPr>
        <p:spPr>
          <a:xfrm>
            <a:off x="11312313" y="5815708"/>
            <a:ext cx="514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" sz="4000" b="1" dirty="0">
                <a:solidFill>
                  <a:schemeClr val="bg1"/>
                </a:solidFill>
                <a:latin typeface="GT Walsheim Pro Condensed Black" panose="00000906000000000000" pitchFamily="2" charset="0"/>
              </a:rPr>
              <a:t>1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9BD0808-39EC-E7F0-D991-481E4DF17E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91272"/>
            <a:ext cx="7401560" cy="466685"/>
          </a:xfrm>
        </p:spPr>
        <p:txBody>
          <a:bodyPr/>
          <a:lstStyle/>
          <a:p>
            <a:r>
              <a:rPr lang="ru" dirty="0"/>
              <a:t>Спортсмены как лидеры спорта</a:t>
            </a:r>
          </a:p>
          <a:p>
            <a:endParaRPr lang="en-US" dirty="0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2C594320-6228-3BEB-E95F-55545A2816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1102214"/>
            <a:ext cx="3276600" cy="376034"/>
          </a:xfrm>
        </p:spPr>
        <p:txBody>
          <a:bodyPr>
            <a:normAutofit fontScale="77500" lnSpcReduction="20000"/>
          </a:bodyPr>
          <a:lstStyle/>
          <a:p>
            <a:r>
              <a:rPr lang="ru" dirty="0"/>
              <a:t>От спортсмена до спортивного помощника</a:t>
            </a:r>
          </a:p>
        </p:txBody>
      </p:sp>
    </p:spTree>
    <p:extLst>
      <p:ext uri="{BB962C8B-B14F-4D97-AF65-F5344CB8AC3E}">
        <p14:creationId xmlns:p14="http://schemas.microsoft.com/office/powerpoint/2010/main" val="1520919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00E9BEF-BC2F-1070-4F9E-3BCCF105FACD}"/>
              </a:ext>
            </a:extLst>
          </p:cNvPr>
          <p:cNvSpPr/>
          <p:nvPr/>
        </p:nvSpPr>
        <p:spPr>
          <a:xfrm>
            <a:off x="806684" y="4381500"/>
            <a:ext cx="6178316" cy="709841"/>
          </a:xfrm>
          <a:prstGeom prst="roundRect">
            <a:avLst>
              <a:gd name="adj" fmla="val 50000"/>
            </a:avLst>
          </a:prstGeom>
          <a:solidFill>
            <a:srgbClr val="2AC4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4E2A6CC-6F62-253A-471C-2C43C9F112FB}"/>
              </a:ext>
            </a:extLst>
          </p:cNvPr>
          <p:cNvGrpSpPr/>
          <p:nvPr/>
        </p:nvGrpSpPr>
        <p:grpSpPr>
          <a:xfrm>
            <a:off x="304800" y="4231553"/>
            <a:ext cx="1437421" cy="1003769"/>
            <a:chOff x="1019009" y="3028136"/>
            <a:chExt cx="859695" cy="60033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2874D13-E61D-1E3A-CED0-2211D587BC8F}"/>
                </a:ext>
              </a:extLst>
            </p:cNvPr>
            <p:cNvSpPr/>
            <p:nvPr/>
          </p:nvSpPr>
          <p:spPr>
            <a:xfrm>
              <a:off x="1019009" y="3028136"/>
              <a:ext cx="600336" cy="600336"/>
            </a:xfrm>
            <a:prstGeom prst="ellipse">
              <a:avLst/>
            </a:prstGeom>
            <a:solidFill>
              <a:srgbClr val="2A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BF24A89-EDEF-A7AD-901D-B2E1DC303208}"/>
                </a:ext>
              </a:extLst>
            </p:cNvPr>
            <p:cNvSpPr txBox="1"/>
            <p:nvPr/>
          </p:nvSpPr>
          <p:spPr>
            <a:xfrm>
              <a:off x="1174368" y="3079802"/>
              <a:ext cx="704336" cy="4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8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2</a:t>
              </a:r>
            </a:p>
          </p:txBody>
        </p: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4B2DA7-4C4D-D149-7D97-AE5EAD2068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6801" y="4442487"/>
            <a:ext cx="5485931" cy="145282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" dirty="0">
                <a:solidFill>
                  <a:srgbClr val="013B82"/>
                </a:solidFill>
                <a:latin typeface="GT Walsheim Pro Condensed Black" panose="00000906000000000000" pitchFamily="2" charset="0"/>
              </a:rPr>
              <a:t>РАБОТАЕМ С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" dirty="0">
                <a:latin typeface="GT Walsheim Pro Condensed Black" panose="00000906000000000000" pitchFamily="2" charset="0"/>
              </a:rPr>
              <a:t>СПОРТСМЕНЫ С ЙДЗ</a:t>
            </a:r>
          </a:p>
        </p:txBody>
      </p:sp>
      <p:pic>
        <p:nvPicPr>
          <p:cNvPr id="3" name="Picture 2" descr="A group of girls posing for a photo&#10;&#10;Description automatically generated">
            <a:extLst>
              <a:ext uri="{FF2B5EF4-FFF2-40B4-BE49-F238E27FC236}">
                <a16:creationId xmlns:a16="http://schemas.microsoft.com/office/drawing/2014/main" id="{87CE82CB-1819-663B-3DB3-C79DF1E31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801" y="994255"/>
            <a:ext cx="5054132" cy="3369422"/>
          </a:xfrm>
          <a:prstGeom prst="rect">
            <a:avLst/>
          </a:prstGeom>
          <a:ln w="57150">
            <a:solidFill>
              <a:srgbClr val="2AC4F4"/>
            </a:solidFill>
          </a:ln>
        </p:spPr>
      </p:pic>
    </p:spTree>
    <p:extLst>
      <p:ext uri="{BB962C8B-B14F-4D97-AF65-F5344CB8AC3E}">
        <p14:creationId xmlns:p14="http://schemas.microsoft.com/office/powerpoint/2010/main" val="2166421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66243F4-2D07-19E8-DF11-A06CB1978C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91272"/>
            <a:ext cx="7401560" cy="466685"/>
          </a:xfrm>
        </p:spPr>
        <p:txBody>
          <a:bodyPr/>
          <a:lstStyle/>
          <a:p>
            <a:r>
              <a:rPr lang="ru" dirty="0"/>
              <a:t>Спортсмены как лидеры спорта</a:t>
            </a:r>
          </a:p>
          <a:p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F2A6B3C-7D3A-919E-9D66-74912A9719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1102214"/>
            <a:ext cx="3276600" cy="376034"/>
          </a:xfrm>
        </p:spPr>
        <p:txBody>
          <a:bodyPr/>
          <a:lstStyle/>
          <a:p>
            <a:r>
              <a:rPr lang="ru" dirty="0"/>
              <a:t>Работа со спортсменами с ЙДЗ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2A94A4-37BF-9BF6-9CE8-7800D2F68262}"/>
              </a:ext>
            </a:extLst>
          </p:cNvPr>
          <p:cNvSpPr txBox="1"/>
          <p:nvPr/>
        </p:nvSpPr>
        <p:spPr>
          <a:xfrm>
            <a:off x="905329" y="3133635"/>
            <a:ext cx="30113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chemeClr val="bg1"/>
                </a:solidFill>
                <a:latin typeface="Ubuntu"/>
              </a:rPr>
              <a:t>Что означает ИДД?</a:t>
            </a:r>
            <a:endParaRPr lang="en-US" sz="3200" dirty="0">
              <a:solidFill>
                <a:schemeClr val="bg1"/>
              </a:solidFill>
              <a:latin typeface="Ubuntu"/>
            </a:endParaRPr>
          </a:p>
        </p:txBody>
      </p:sp>
      <p:pic>
        <p:nvPicPr>
          <p:cNvPr id="12" name="Online Media 11" title="What does IDD (Intellectual and Developmental Disabilities) mean?">
            <a:hlinkClick r:id="" action="ppaction://media"/>
            <a:extLst>
              <a:ext uri="{FF2B5EF4-FFF2-40B4-BE49-F238E27FC236}">
                <a16:creationId xmlns:a16="http://schemas.microsoft.com/office/drawing/2014/main" id="{BEADF3E3-C1B8-5966-B796-C0A3B7F5645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50896" y="1896593"/>
            <a:ext cx="6835775" cy="3859193"/>
          </a:xfrm>
          <a:prstGeom prst="rect">
            <a:avLst/>
          </a:prstGeom>
          <a:ln w="57150">
            <a:solidFill>
              <a:srgbClr val="0095DA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AD1ABD6-B7AE-5A07-2DDB-0E7A88F970F3}"/>
              </a:ext>
            </a:extLst>
          </p:cNvPr>
          <p:cNvSpPr txBox="1"/>
          <p:nvPr/>
        </p:nvSpPr>
        <p:spPr>
          <a:xfrm>
            <a:off x="7565209" y="5804799"/>
            <a:ext cx="3438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dirty="0">
                <a:solidFill>
                  <a:schemeClr val="bg1"/>
                </a:solidFill>
                <a:latin typeface="Ubuntu" panose="020B0504030602030204" pitchFamily="34" charset="0"/>
                <a:ea typeface="+mn-lt"/>
                <a:cs typeface="+mn-lt"/>
              </a:rPr>
              <a:t>https://youtu.be/g0wZ-D_7qLo</a:t>
            </a:r>
            <a:endParaRPr lang="en-US" dirty="0">
              <a:solidFill>
                <a:schemeClr val="bg1"/>
              </a:solidFill>
              <a:latin typeface="Ubuntu" panose="020B0504030602030204" pitchFamily="34" charset="0"/>
              <a:cs typeface="Calibri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971C60C-F4FD-373D-CC7C-C16AA7F0C476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23AC1B6-4BB5-5867-4708-353E5985860E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2A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FD2ACB3-04F7-3823-D78D-87A6D10C52C4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728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2017AC7-542F-90F4-DEC9-6B99606E4A84}"/>
              </a:ext>
            </a:extLst>
          </p:cNvPr>
          <p:cNvSpPr txBox="1"/>
          <p:nvPr/>
        </p:nvSpPr>
        <p:spPr>
          <a:xfrm>
            <a:off x="859609" y="1876756"/>
            <a:ext cx="55411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Спортсмены Специальной Олимпиады</a:t>
            </a:r>
            <a:endParaRPr lang="en-US" sz="32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2D0A200F-2CC3-4249-64EF-53DC9B60872B}"/>
              </a:ext>
            </a:extLst>
          </p:cNvPr>
          <p:cNvSpPr/>
          <p:nvPr/>
        </p:nvSpPr>
        <p:spPr>
          <a:xfrm>
            <a:off x="1203960" y="2895598"/>
            <a:ext cx="2831094" cy="1295400"/>
          </a:xfrm>
          <a:prstGeom prst="round2DiagRect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" b="1" dirty="0">
                <a:solidFill>
                  <a:srgbClr val="013B82"/>
                </a:solidFill>
                <a:latin typeface="Ubuntu Light" panose="020B0304030602030204" pitchFamily="34" charset="0"/>
              </a:rPr>
              <a:t>Похожи на спортсменов без ЙДЗ</a:t>
            </a:r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E7D706A3-FA2D-BB27-955D-909FCE886008}"/>
              </a:ext>
            </a:extLst>
          </p:cNvPr>
          <p:cNvSpPr/>
          <p:nvPr/>
        </p:nvSpPr>
        <p:spPr>
          <a:xfrm>
            <a:off x="6400800" y="4641801"/>
            <a:ext cx="2831094" cy="1295400"/>
          </a:xfrm>
          <a:prstGeom prst="round2DiagRect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" b="1" dirty="0">
                <a:solidFill>
                  <a:srgbClr val="013B82"/>
                </a:solidFill>
                <a:latin typeface="Ubuntu Light" panose="020B0304030602030204" pitchFamily="34" charset="0"/>
              </a:rPr>
              <a:t>Делать все возможное и помогать другим делать все возможное</a:t>
            </a:r>
          </a:p>
        </p:txBody>
      </p: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92AC882A-6A54-7598-A728-1E0968491EE1}"/>
              </a:ext>
            </a:extLst>
          </p:cNvPr>
          <p:cNvSpPr/>
          <p:nvPr/>
        </p:nvSpPr>
        <p:spPr>
          <a:xfrm>
            <a:off x="2804160" y="4641801"/>
            <a:ext cx="2831094" cy="1295400"/>
          </a:xfrm>
          <a:prstGeom prst="round2DiagRect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" b="1" dirty="0">
                <a:solidFill>
                  <a:srgbClr val="013B82"/>
                </a:solidFill>
                <a:latin typeface="Ubuntu Light" panose="020B0304030602030204" pitchFamily="34" charset="0"/>
              </a:rPr>
              <a:t>Хорошие товарищи по команде.</a:t>
            </a:r>
          </a:p>
        </p:txBody>
      </p:sp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20B8409E-B6FD-29EB-478B-0E1826187A3A}"/>
              </a:ext>
            </a:extLst>
          </p:cNvPr>
          <p:cNvSpPr/>
          <p:nvPr/>
        </p:nvSpPr>
        <p:spPr>
          <a:xfrm>
            <a:off x="8092440" y="2895598"/>
            <a:ext cx="2831094" cy="1295400"/>
          </a:xfrm>
          <a:prstGeom prst="round2DiagRect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" b="1" dirty="0">
                <a:solidFill>
                  <a:srgbClr val="013B82"/>
                </a:solidFill>
                <a:latin typeface="Ubuntu Light" panose="020B0304030602030204" pitchFamily="34" charset="0"/>
              </a:rPr>
              <a:t>Упорно трудитесь, чтобы достичь индивидуальных целей производительности</a:t>
            </a:r>
          </a:p>
        </p:txBody>
      </p: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6444AEC7-D7E4-5739-98B6-FBB2C195719B}"/>
              </a:ext>
            </a:extLst>
          </p:cNvPr>
          <p:cNvSpPr/>
          <p:nvPr/>
        </p:nvSpPr>
        <p:spPr>
          <a:xfrm>
            <a:off x="4648200" y="2895598"/>
            <a:ext cx="2831094" cy="1295400"/>
          </a:xfrm>
          <a:prstGeom prst="round2DiagRect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" b="1" dirty="0">
                <a:solidFill>
                  <a:srgbClr val="013B82"/>
                </a:solidFill>
                <a:latin typeface="Ubuntu Light" panose="020B0304030602030204" pitchFamily="34" charset="0"/>
              </a:rPr>
              <a:t>Хотят быть хорошими в своем виде спорта</a:t>
            </a:r>
          </a:p>
        </p:txBody>
      </p:sp>
      <p:pic>
        <p:nvPicPr>
          <p:cNvPr id="21" name="Picture 16">
            <a:extLst>
              <a:ext uri="{FF2B5EF4-FFF2-40B4-BE49-F238E27FC236}">
                <a16:creationId xmlns:a16="http://schemas.microsoft.com/office/drawing/2014/main" id="{0B612107-F374-BFE4-BEFC-41C77027B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22" name="Picture 1">
            <a:extLst>
              <a:ext uri="{FF2B5EF4-FFF2-40B4-BE49-F238E27FC236}">
                <a16:creationId xmlns:a16="http://schemas.microsoft.com/office/drawing/2014/main" id="{C3EAB467-EDD9-2DAD-9F93-0B18AA0546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48" y="38100"/>
            <a:ext cx="1389348" cy="1389348"/>
          </a:xfrm>
          <a:prstGeom prst="rect">
            <a:avLst/>
          </a:prstGeom>
        </p:spPr>
      </p:pic>
      <p:pic>
        <p:nvPicPr>
          <p:cNvPr id="23" name="Picture 17">
            <a:extLst>
              <a:ext uri="{FF2B5EF4-FFF2-40B4-BE49-F238E27FC236}">
                <a16:creationId xmlns:a16="http://schemas.microsoft.com/office/drawing/2014/main" id="{6A26D2DD-9C8B-74F0-1A7C-AB0031038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63DE6614-B1EF-AA1B-C09D-E8385F42A47B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CAF5F7C2-F74A-7E4B-0208-16E94CFA7CB0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Работа со спортсменами с ЙДЗ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54241F3-B1C8-F1B2-021D-0FF04A285062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78CD384-AD41-5A0A-4B21-474EFC9EB94F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2A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2BF1AA9-9524-A108-C384-2418808501E0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943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A7A035F8-955B-4F2A-572D-2747F5EA53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91272"/>
            <a:ext cx="7401560" cy="466685"/>
          </a:xfrm>
        </p:spPr>
        <p:txBody>
          <a:bodyPr/>
          <a:lstStyle/>
          <a:p>
            <a:r>
              <a:rPr lang="ru" dirty="0"/>
              <a:t>Спортсмены как лидеры спорта</a:t>
            </a:r>
          </a:p>
          <a:p>
            <a:endParaRPr 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D30C5E85-A9CD-EAF6-79DF-20D9248665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1102214"/>
            <a:ext cx="3276600" cy="376034"/>
          </a:xfrm>
        </p:spPr>
        <p:txBody>
          <a:bodyPr/>
          <a:lstStyle/>
          <a:p>
            <a:r>
              <a:rPr lang="ru" dirty="0"/>
              <a:t>Работа со спортсменами с ЙДЗ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5ADB71-612D-5C69-5ED9-D7901AE43BC4}"/>
              </a:ext>
            </a:extLst>
          </p:cNvPr>
          <p:cNvSpPr txBox="1"/>
          <p:nvPr/>
        </p:nvSpPr>
        <p:spPr>
          <a:xfrm>
            <a:off x="1498600" y="3261059"/>
            <a:ext cx="35447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chemeClr val="bg1"/>
                </a:solidFill>
                <a:latin typeface="Ubuntu"/>
              </a:rPr>
              <a:t>Как ИДД влияет на обучение?</a:t>
            </a:r>
            <a:endParaRPr lang="en-US" sz="3200" dirty="0">
              <a:solidFill>
                <a:schemeClr val="bg1"/>
              </a:solidFill>
              <a:latin typeface="Ubuntu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375B7EC-F59D-2BB2-8F55-8B1C12341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4203" y="2840768"/>
            <a:ext cx="1251783" cy="139621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25ABD0-0E95-E212-C070-C3E88D906F7A}"/>
              </a:ext>
            </a:extLst>
          </p:cNvPr>
          <p:cNvSpPr txBox="1"/>
          <p:nvPr/>
        </p:nvSpPr>
        <p:spPr>
          <a:xfrm>
            <a:off x="6002457" y="3182626"/>
            <a:ext cx="515112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125" indent="-258763">
              <a:spcAft>
                <a:spcPts val="1200"/>
              </a:spcAft>
              <a:buBlip>
                <a:blip r:embed="rId4"/>
              </a:buBlip>
            </a:pP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Используйте множество различных средств обучения для освоения новых навыков.</a:t>
            </a:r>
          </a:p>
          <a:p>
            <a:pPr marL="365125" indent="-258763">
              <a:spcAft>
                <a:spcPts val="1200"/>
              </a:spcAft>
              <a:buBlip>
                <a:blip r:embed="rId4"/>
              </a:buBlip>
            </a:pP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Часто требуется индивидуальное внимание для понимания новой информации</a:t>
            </a:r>
          </a:p>
          <a:p>
            <a:pPr marL="365125" indent="-258763">
              <a:spcAft>
                <a:spcPts val="1200"/>
              </a:spcAft>
              <a:buBlip>
                <a:blip r:embed="rId4"/>
              </a:buBlip>
            </a:pP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Положитесь на помощь при выполнении сложных задач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594F47-110B-A6D7-E5C2-0DD8C40030F3}"/>
              </a:ext>
            </a:extLst>
          </p:cNvPr>
          <p:cNvSpPr txBox="1"/>
          <p:nvPr/>
        </p:nvSpPr>
        <p:spPr>
          <a:xfrm>
            <a:off x="6096000" y="1886661"/>
            <a:ext cx="434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" sz="2800" b="1" i="0" u="none" strike="noStrike" cap="none" dirty="0">
                <a:solidFill>
                  <a:srgbClr val="013B82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Лица с ограниченными интеллектуальными возможностями: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7966813-796C-5E32-9C64-974B879CBB25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DB059E4-EF93-AE8D-60DA-E6A6861CE16A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2A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4816DF-4BC3-9E57-550D-9504EB200028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7195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31F83AC-D8B6-5B52-0E99-D5B715E8BE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91272"/>
            <a:ext cx="7401560" cy="466685"/>
          </a:xfrm>
        </p:spPr>
        <p:txBody>
          <a:bodyPr/>
          <a:lstStyle/>
          <a:p>
            <a:r>
              <a:rPr lang="ru" dirty="0"/>
              <a:t>Спортсмены как лидеры спорта</a:t>
            </a:r>
          </a:p>
          <a:p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8ED1695B-D033-6AF9-1DB6-6F4620ED3D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1102214"/>
            <a:ext cx="3276600" cy="376034"/>
          </a:xfrm>
        </p:spPr>
        <p:txBody>
          <a:bodyPr/>
          <a:lstStyle/>
          <a:p>
            <a:r>
              <a:rPr lang="ru" dirty="0"/>
              <a:t>Работа со спортсменами с ЙДЗ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C23FCB-24F0-4D8B-F723-B1CE64E1FECB}"/>
              </a:ext>
            </a:extLst>
          </p:cNvPr>
          <p:cNvSpPr txBox="1"/>
          <p:nvPr/>
        </p:nvSpPr>
        <p:spPr>
          <a:xfrm>
            <a:off x="873034" y="1643476"/>
            <a:ext cx="6365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Сильные и слабые стороны</a:t>
            </a:r>
            <a:endParaRPr lang="en-US" sz="32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10EF06-A944-7655-F1B7-E550756C89BA}"/>
              </a:ext>
            </a:extLst>
          </p:cNvPr>
          <p:cNvSpPr txBox="1"/>
          <p:nvPr/>
        </p:nvSpPr>
        <p:spPr>
          <a:xfrm>
            <a:off x="873034" y="2448654"/>
            <a:ext cx="7097486" cy="3605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0212" indent="-342900">
              <a:lnSpc>
                <a:spcPct val="12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У каждого человека есть свои сильные и слабые стороны, когда дело касается обучения.</a:t>
            </a:r>
          </a:p>
          <a:p>
            <a:pPr marL="430212" indent="-342900">
              <a:lnSpc>
                <a:spcPct val="12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Люди с ЙДЗ могут использовать другие слова, им может потребоваться больше времени для понимания, и они могут учиться с другой скоростью или другим способом.</a:t>
            </a:r>
          </a:p>
          <a:p>
            <a:pPr marL="430212" indent="-342900">
              <a:lnSpc>
                <a:spcPct val="12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ru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Важно понимать различные способы обучения и то, какую роль в этом процессе играет коммуникация.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EF064432-0208-26D7-029F-0CD3B033BB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1992" y="2289807"/>
            <a:ext cx="3231833" cy="287274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085C161-E117-F620-D40F-291E222A3385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4FC47B4-451E-FDCE-8B46-FB51E8ABD68E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2A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FA2C9A4-1747-3D9D-6FC8-789C75D75864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8611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31F83AC-D8B6-5B52-0E99-D5B715E8BE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91272"/>
            <a:ext cx="7401560" cy="466685"/>
          </a:xfrm>
        </p:spPr>
        <p:txBody>
          <a:bodyPr/>
          <a:lstStyle/>
          <a:p>
            <a:r>
              <a:rPr lang="ru" dirty="0"/>
              <a:t>Спортсмены как лидеры спорта</a:t>
            </a:r>
          </a:p>
          <a:p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8ED1695B-D033-6AF9-1DB6-6F4620ED3D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1102214"/>
            <a:ext cx="3276600" cy="376034"/>
          </a:xfrm>
        </p:spPr>
        <p:txBody>
          <a:bodyPr/>
          <a:lstStyle/>
          <a:p>
            <a:r>
              <a:rPr lang="ru" dirty="0"/>
              <a:t>Работа со спортсменами с ЙДЗ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C23FCB-24F0-4D8B-F723-B1CE64E1FECB}"/>
              </a:ext>
            </a:extLst>
          </p:cNvPr>
          <p:cNvSpPr txBox="1"/>
          <p:nvPr/>
        </p:nvSpPr>
        <p:spPr>
          <a:xfrm>
            <a:off x="873034" y="1643476"/>
            <a:ext cx="6365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Способы общения</a:t>
            </a:r>
            <a:endParaRPr lang="en-US" sz="36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10EF06-A944-7655-F1B7-E550756C89BA}"/>
              </a:ext>
            </a:extLst>
          </p:cNvPr>
          <p:cNvSpPr txBox="1"/>
          <p:nvPr/>
        </p:nvSpPr>
        <p:spPr>
          <a:xfrm>
            <a:off x="873034" y="3207189"/>
            <a:ext cx="24950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 algn="ctr"/>
            <a:r>
              <a:rPr lang="ru" sz="2200" b="1" dirty="0">
                <a:solidFill>
                  <a:srgbClr val="013B82"/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Используйте простые слова.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F9CB09-E52E-A817-C868-C9DAAF80DBAB}"/>
              </a:ext>
            </a:extLst>
          </p:cNvPr>
          <p:cNvSpPr txBox="1"/>
          <p:nvPr/>
        </p:nvSpPr>
        <p:spPr>
          <a:xfrm>
            <a:off x="3719331" y="3207189"/>
            <a:ext cx="24950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 algn="ctr"/>
            <a:r>
              <a:rPr lang="ru" sz="2200" b="1" dirty="0">
                <a:solidFill>
                  <a:srgbClr val="013B82"/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Используйте только несколько слов.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00B9F4-1C2E-9393-9DEE-3611754F24FA}"/>
              </a:ext>
            </a:extLst>
          </p:cNvPr>
          <p:cNvSpPr txBox="1"/>
          <p:nvPr/>
        </p:nvSpPr>
        <p:spPr>
          <a:xfrm>
            <a:off x="6565628" y="3207189"/>
            <a:ext cx="24950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 algn="ctr"/>
            <a:r>
              <a:rPr lang="ru" sz="2200" b="1" dirty="0">
                <a:solidFill>
                  <a:srgbClr val="013B82"/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Используйте изображения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128639-C97A-A6F5-03F4-1F5C2516BB61}"/>
              </a:ext>
            </a:extLst>
          </p:cNvPr>
          <p:cNvSpPr txBox="1"/>
          <p:nvPr/>
        </p:nvSpPr>
        <p:spPr>
          <a:xfrm>
            <a:off x="1353435" y="5214524"/>
            <a:ext cx="24950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 algn="ctr"/>
            <a:r>
              <a:rPr lang="ru" sz="2200" b="1" dirty="0">
                <a:solidFill>
                  <a:srgbClr val="013B82"/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Дайте пошаговые инструкции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3B4A21-966E-4D55-FC3B-1AB0604856D2}"/>
              </a:ext>
            </a:extLst>
          </p:cNvPr>
          <p:cNvSpPr txBox="1"/>
          <p:nvPr/>
        </p:nvSpPr>
        <p:spPr>
          <a:xfrm>
            <a:off x="9411924" y="3207189"/>
            <a:ext cx="24950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 algn="ctr"/>
            <a:r>
              <a:rPr lang="ru" sz="2200" b="1" dirty="0">
                <a:solidFill>
                  <a:srgbClr val="013B82"/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Демонстрировать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9DC360-D309-8D2B-2818-8E159F41FC96}"/>
              </a:ext>
            </a:extLst>
          </p:cNvPr>
          <p:cNvSpPr txBox="1"/>
          <p:nvPr/>
        </p:nvSpPr>
        <p:spPr>
          <a:xfrm>
            <a:off x="8343560" y="5214524"/>
            <a:ext cx="24950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 algn="ctr"/>
            <a:r>
              <a:rPr lang="ru" sz="2200" b="1" dirty="0">
                <a:solidFill>
                  <a:srgbClr val="013B82"/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Проверьте понимание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FDB94F-90DD-DFC1-F11E-A7F05D5B6512}"/>
              </a:ext>
            </a:extLst>
          </p:cNvPr>
          <p:cNvSpPr txBox="1"/>
          <p:nvPr/>
        </p:nvSpPr>
        <p:spPr>
          <a:xfrm>
            <a:off x="4758520" y="5214524"/>
            <a:ext cx="2674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 algn="ctr"/>
            <a:r>
              <a:rPr lang="ru" sz="2200" b="1" dirty="0">
                <a:solidFill>
                  <a:srgbClr val="013B82"/>
                </a:solidFill>
                <a:latin typeface="Ubuntu Light" panose="020B0304030602030204" pitchFamily="34" charset="0"/>
                <a:ea typeface="Calibri"/>
                <a:cs typeface="Calibri"/>
                <a:sym typeface="Calibri"/>
              </a:rPr>
              <a:t>Вознаграждайте усилия и позитивный настрой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ED2A5F1-326A-3955-2AB2-A9E90FF5F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7381" y="4462580"/>
            <a:ext cx="762000" cy="67627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7985B002-7C36-94BF-F34E-3B900C245B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95857" y="4335014"/>
            <a:ext cx="969771" cy="803841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1EDCE828-BB52-F6E5-44F4-BDE204C5EA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47379" y="4335014"/>
            <a:ext cx="933450" cy="847725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E505EAEB-E5B5-C651-ABA1-2740683BC3C7}"/>
              </a:ext>
            </a:extLst>
          </p:cNvPr>
          <p:cNvGrpSpPr/>
          <p:nvPr/>
        </p:nvGrpSpPr>
        <p:grpSpPr>
          <a:xfrm>
            <a:off x="9746547" y="2122556"/>
            <a:ext cx="1504155" cy="1091341"/>
            <a:chOff x="9814811" y="2040179"/>
            <a:chExt cx="1504155" cy="1091341"/>
          </a:xfrm>
        </p:grpSpPr>
        <p:pic>
          <p:nvPicPr>
            <p:cNvPr id="24" name="Graphic 23" descr="Volleyball with solid fill">
              <a:extLst>
                <a:ext uri="{FF2B5EF4-FFF2-40B4-BE49-F238E27FC236}">
                  <a16:creationId xmlns:a16="http://schemas.microsoft.com/office/drawing/2014/main" id="{C7B05CF8-277C-EFC7-6D97-B2F5273E2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814811" y="2040179"/>
              <a:ext cx="381913" cy="381913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F54F066E-66D9-790A-8BB3-C9940284A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005768" y="2215896"/>
              <a:ext cx="1313198" cy="915624"/>
            </a:xfrm>
            <a:prstGeom prst="rect">
              <a:avLst/>
            </a:prstGeom>
          </p:spPr>
        </p:pic>
      </p:grpSp>
      <p:pic>
        <p:nvPicPr>
          <p:cNvPr id="31" name="Graphic 30">
            <a:extLst>
              <a:ext uri="{FF2B5EF4-FFF2-40B4-BE49-F238E27FC236}">
                <a16:creationId xmlns:a16="http://schemas.microsoft.com/office/drawing/2014/main" id="{0E5EDC9F-BFE4-BBCC-DCCA-C97F3020DB1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567350" y="2547037"/>
            <a:ext cx="798968" cy="57600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E6ACF018-6A11-ABD3-870D-D4237A529AE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523363" y="2511037"/>
            <a:ext cx="673579" cy="64800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293B9490-4699-B0FF-E950-C8621614A11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785287" y="2531167"/>
            <a:ext cx="607740" cy="60774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624BC201-CC37-432D-0531-A4F2292B876F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9544D82-144E-3C0D-8772-D3F0B79A45F4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2A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9ECF7F0-C0FD-8DEB-196C-E59AB5C3D276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21943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00E9BEF-BC2F-1070-4F9E-3BCCF105FACD}"/>
              </a:ext>
            </a:extLst>
          </p:cNvPr>
          <p:cNvSpPr/>
          <p:nvPr/>
        </p:nvSpPr>
        <p:spPr>
          <a:xfrm>
            <a:off x="806684" y="4381500"/>
            <a:ext cx="6178316" cy="709841"/>
          </a:xfrm>
          <a:prstGeom prst="roundRect">
            <a:avLst>
              <a:gd name="adj" fmla="val 50000"/>
            </a:avLst>
          </a:prstGeom>
          <a:solidFill>
            <a:srgbClr val="42A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4E2A6CC-6F62-253A-471C-2C43C9F112FB}"/>
              </a:ext>
            </a:extLst>
          </p:cNvPr>
          <p:cNvGrpSpPr/>
          <p:nvPr/>
        </p:nvGrpSpPr>
        <p:grpSpPr>
          <a:xfrm>
            <a:off x="304800" y="4231553"/>
            <a:ext cx="1437421" cy="1003769"/>
            <a:chOff x="1019009" y="3028136"/>
            <a:chExt cx="859695" cy="60033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2874D13-E61D-1E3A-CED0-2211D587BC8F}"/>
                </a:ext>
              </a:extLst>
            </p:cNvPr>
            <p:cNvSpPr/>
            <p:nvPr/>
          </p:nvSpPr>
          <p:spPr>
            <a:xfrm>
              <a:off x="1019009" y="3028136"/>
              <a:ext cx="600336" cy="600336"/>
            </a:xfrm>
            <a:prstGeom prst="ellipse">
              <a:avLst/>
            </a:prstGeom>
            <a:solidFill>
              <a:srgbClr val="42AC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BF24A89-EDEF-A7AD-901D-B2E1DC303208}"/>
                </a:ext>
              </a:extLst>
            </p:cNvPr>
            <p:cNvSpPr txBox="1"/>
            <p:nvPr/>
          </p:nvSpPr>
          <p:spPr>
            <a:xfrm>
              <a:off x="1174368" y="3079802"/>
              <a:ext cx="704336" cy="4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8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3</a:t>
              </a:r>
            </a:p>
          </p:txBody>
        </p: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4B2DA7-4C4D-D149-7D97-AE5EAD2068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6801" y="4442487"/>
            <a:ext cx="5485931" cy="1452828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" dirty="0">
                <a:solidFill>
                  <a:srgbClr val="013B82"/>
                </a:solidFill>
                <a:latin typeface="GT Walsheim Pro Condensed Black" panose="00000906000000000000" pitchFamily="2" charset="0"/>
              </a:rPr>
              <a:t>СПЕЦИАЛЬНАЯ ОЛИМПИАДА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" dirty="0">
                <a:latin typeface="GT Walsheim Pro Condensed Black" panose="00000906000000000000" pitchFamily="2" charset="0"/>
              </a:rPr>
              <a:t>СПОРТИВНАЯ ТРЕНИРОВКА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61A00A-BE08-5744-C649-27A201AEC4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2" t="21168" r="13166" b="6186"/>
          <a:stretch/>
        </p:blipFill>
        <p:spPr>
          <a:xfrm>
            <a:off x="1308568" y="988812"/>
            <a:ext cx="5082065" cy="3393416"/>
          </a:xfrm>
          <a:prstGeom prst="rect">
            <a:avLst/>
          </a:prstGeom>
          <a:ln w="57150">
            <a:solidFill>
              <a:srgbClr val="42ACE2"/>
            </a:solidFill>
          </a:ln>
        </p:spPr>
      </p:pic>
    </p:spTree>
    <p:extLst>
      <p:ext uri="{BB962C8B-B14F-4D97-AF65-F5344CB8AC3E}">
        <p14:creationId xmlns:p14="http://schemas.microsoft.com/office/powerpoint/2010/main" val="252780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>
            <a:extLst>
              <a:ext uri="{FF2B5EF4-FFF2-40B4-BE49-F238E27FC236}">
                <a16:creationId xmlns:a16="http://schemas.microsoft.com/office/drawing/2014/main" id="{528F8032-E614-E69B-B60D-3EEEC0084193}"/>
              </a:ext>
            </a:extLst>
          </p:cNvPr>
          <p:cNvSpPr/>
          <p:nvPr/>
        </p:nvSpPr>
        <p:spPr>
          <a:xfrm rot="810587">
            <a:off x="-2984194" y="588416"/>
            <a:ext cx="8541518" cy="7004961"/>
          </a:xfrm>
          <a:custGeom>
            <a:avLst/>
            <a:gdLst>
              <a:gd name="connsiteX0" fmla="*/ 0 w 6996849"/>
              <a:gd name="connsiteY0" fmla="*/ 0 h 6996849"/>
              <a:gd name="connsiteX1" fmla="*/ 6996849 w 6996849"/>
              <a:gd name="connsiteY1" fmla="*/ 0 h 6996849"/>
              <a:gd name="connsiteX2" fmla="*/ 6996849 w 6996849"/>
              <a:gd name="connsiteY2" fmla="*/ 6996849 h 6996849"/>
              <a:gd name="connsiteX3" fmla="*/ 0 w 6996849"/>
              <a:gd name="connsiteY3" fmla="*/ 6996849 h 6996849"/>
              <a:gd name="connsiteX4" fmla="*/ 0 w 6996849"/>
              <a:gd name="connsiteY4" fmla="*/ 0 h 6996849"/>
              <a:gd name="connsiteX0" fmla="*/ 0 w 7000106"/>
              <a:gd name="connsiteY0" fmla="*/ 0 h 6996849"/>
              <a:gd name="connsiteX1" fmla="*/ 6996849 w 7000106"/>
              <a:gd name="connsiteY1" fmla="*/ 0 h 6996849"/>
              <a:gd name="connsiteX2" fmla="*/ 7000106 w 7000106"/>
              <a:gd name="connsiteY2" fmla="*/ 4982390 h 6996849"/>
              <a:gd name="connsiteX3" fmla="*/ 0 w 7000106"/>
              <a:gd name="connsiteY3" fmla="*/ 6996849 h 6996849"/>
              <a:gd name="connsiteX4" fmla="*/ 0 w 7000106"/>
              <a:gd name="connsiteY4" fmla="*/ 0 h 6996849"/>
              <a:gd name="connsiteX0" fmla="*/ 17633 w 7017739"/>
              <a:gd name="connsiteY0" fmla="*/ 0 h 5621604"/>
              <a:gd name="connsiteX1" fmla="*/ 7014482 w 7017739"/>
              <a:gd name="connsiteY1" fmla="*/ 0 h 5621604"/>
              <a:gd name="connsiteX2" fmla="*/ 7017739 w 7017739"/>
              <a:gd name="connsiteY2" fmla="*/ 4982390 h 5621604"/>
              <a:gd name="connsiteX3" fmla="*/ 0 w 7017739"/>
              <a:gd name="connsiteY3" fmla="*/ 5621604 h 5621604"/>
              <a:gd name="connsiteX4" fmla="*/ 17633 w 7017739"/>
              <a:gd name="connsiteY4" fmla="*/ 0 h 5621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17739" h="5621604">
                <a:moveTo>
                  <a:pt x="17633" y="0"/>
                </a:moveTo>
                <a:lnTo>
                  <a:pt x="7014482" y="0"/>
                </a:lnTo>
                <a:cubicBezTo>
                  <a:pt x="7015568" y="1660797"/>
                  <a:pt x="7016653" y="3321593"/>
                  <a:pt x="7017739" y="4982390"/>
                </a:cubicBezTo>
                <a:lnTo>
                  <a:pt x="0" y="5621604"/>
                </a:lnTo>
                <a:cubicBezTo>
                  <a:pt x="5878" y="3747736"/>
                  <a:pt x="11755" y="1873868"/>
                  <a:pt x="17633" y="0"/>
                </a:cubicBezTo>
                <a:close/>
              </a:path>
            </a:pathLst>
          </a:custGeom>
          <a:solidFill>
            <a:srgbClr val="42A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284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E9AD42-D2EB-4CD2-9A41-0F74341184C9}"/>
              </a:ext>
            </a:extLst>
          </p:cNvPr>
          <p:cNvSpPr txBox="1"/>
          <p:nvPr/>
        </p:nvSpPr>
        <p:spPr>
          <a:xfrm>
            <a:off x="6957394" y="2662066"/>
            <a:ext cx="41678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" sz="24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Представьтесь</a:t>
            </a:r>
          </a:p>
          <a:p>
            <a:pPr marL="271463" indent="-2714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Сообщите нам свое имя и свою программу SO</a:t>
            </a:r>
          </a:p>
          <a:p>
            <a:pPr marL="271463" indent="-2714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" sz="2400" b="1" i="0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Ubuntu Light" panose="020B0304030602030204" pitchFamily="34" charset="0"/>
                <a:ea typeface="Arial"/>
                <a:cs typeface="Arial"/>
                <a:sym typeface="Ubuntu"/>
              </a:rPr>
              <a:t>Представьте, пожалуйста, своего наставника.</a:t>
            </a:r>
            <a:endParaRPr lang="en-US" sz="2400" b="1" i="0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Ubuntu Light" panose="020B030403060203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4E5AF1-F21E-860F-AB56-18E144F84D3B}"/>
              </a:ext>
            </a:extLst>
          </p:cNvPr>
          <p:cNvSpPr txBox="1"/>
          <p:nvPr/>
        </p:nvSpPr>
        <p:spPr>
          <a:xfrm>
            <a:off x="1861456" y="3122674"/>
            <a:ext cx="33196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800" dirty="0">
                <a:solidFill>
                  <a:schemeClr val="bg1"/>
                </a:solidFill>
                <a:latin typeface="Ubuntu" panose="020B0504030602030204" pitchFamily="34" charset="0"/>
              </a:rPr>
              <a:t>Давайте познакомимся поближе!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6863EE-864C-1700-7755-6F9FCA16ABC7}"/>
              </a:ext>
            </a:extLst>
          </p:cNvPr>
          <p:cNvSpPr txBox="1"/>
          <p:nvPr/>
        </p:nvSpPr>
        <p:spPr>
          <a:xfrm>
            <a:off x="1861455" y="1977128"/>
            <a:ext cx="3319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chemeClr val="bg1"/>
                </a:solidFill>
                <a:latin typeface="Ubuntu" panose="020B0504030602030204" pitchFamily="34" charset="0"/>
              </a:rPr>
              <a:t>Добро пожаловать</a:t>
            </a:r>
            <a:endParaRPr lang="en-US" sz="3600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  <p:pic>
        <p:nvPicPr>
          <p:cNvPr id="14" name="Graphic 13" descr="Wave Gesture with solid fill">
            <a:extLst>
              <a:ext uri="{FF2B5EF4-FFF2-40B4-BE49-F238E27FC236}">
                <a16:creationId xmlns:a16="http://schemas.microsoft.com/office/drawing/2014/main" id="{C446AABE-1F8C-7ABD-3821-3ECAB195DB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207" y="230029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985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41FD60C-8BC9-2391-5FBD-06E5D1BF05B6}"/>
              </a:ext>
            </a:extLst>
          </p:cNvPr>
          <p:cNvSpPr txBox="1"/>
          <p:nvPr/>
        </p:nvSpPr>
        <p:spPr>
          <a:xfrm>
            <a:off x="7062650" y="2044472"/>
            <a:ext cx="40494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/>
            <a:r>
              <a:rPr lang="ru" sz="2200" b="1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Разогревать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75CA73-AD3A-7B75-CDFF-98E6D94D3B80}"/>
              </a:ext>
            </a:extLst>
          </p:cNvPr>
          <p:cNvSpPr txBox="1"/>
          <p:nvPr/>
        </p:nvSpPr>
        <p:spPr>
          <a:xfrm>
            <a:off x="7062650" y="2796707"/>
            <a:ext cx="40494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/>
            <a:r>
              <a:rPr lang="ru" sz="2200" b="1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Обзор ранее изученных навыков</a:t>
            </a:r>
            <a:endParaRPr lang="en-US" sz="2200" b="1" dirty="0">
              <a:solidFill>
                <a:srgbClr val="013B82"/>
              </a:solidFill>
              <a:latin typeface="Ubuntu" panose="020B05040306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0B6F5-BCC9-CE6B-4FAE-12355884303E}"/>
              </a:ext>
            </a:extLst>
          </p:cNvPr>
          <p:cNvSpPr txBox="1"/>
          <p:nvPr/>
        </p:nvSpPr>
        <p:spPr>
          <a:xfrm>
            <a:off x="7062650" y="3887496"/>
            <a:ext cx="40494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/>
            <a:r>
              <a:rPr lang="ru" sz="2200" b="1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Внедрение новых навыков и упражнений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32A7A8-96C9-F7D8-67E7-3E22FD1CD6E7}"/>
              </a:ext>
            </a:extLst>
          </p:cNvPr>
          <p:cNvSpPr txBox="1"/>
          <p:nvPr/>
        </p:nvSpPr>
        <p:spPr>
          <a:xfrm>
            <a:off x="7062650" y="5730521"/>
            <a:ext cx="40494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/>
            <a:r>
              <a:rPr lang="ru" sz="2200" b="1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Остынь и обзор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788CB3-5DA7-5019-9BA8-2B2DFF2C983A}"/>
              </a:ext>
            </a:extLst>
          </p:cNvPr>
          <p:cNvSpPr txBox="1"/>
          <p:nvPr/>
        </p:nvSpPr>
        <p:spPr>
          <a:xfrm>
            <a:off x="7062650" y="4639731"/>
            <a:ext cx="40494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/>
            <a:r>
              <a:rPr lang="ru" sz="2200" b="1" dirty="0">
                <a:solidFill>
                  <a:srgbClr val="013B82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Тренировка в соревновательном стиле / схватка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D8E9076F-9EE9-C817-9833-9C3E73CAA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00091" y="4727011"/>
            <a:ext cx="574661" cy="63131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510E362A-8778-B1F1-592D-8FEBC96D6A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21755" y="5677223"/>
            <a:ext cx="531333" cy="610048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FBA8E3DF-1570-0BF8-D5EF-BAF23156E5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76753" y="3779519"/>
            <a:ext cx="821336" cy="715687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CCABB2A4-B5AD-9EFA-AF62-0D54D3EE9E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77871" y="2831978"/>
            <a:ext cx="419100" cy="70485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83171619-8848-B74A-0398-027A95C726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76753" y="1886699"/>
            <a:ext cx="882539" cy="680816"/>
          </a:xfrm>
          <a:prstGeom prst="rect">
            <a:avLst/>
          </a:prstGeom>
        </p:spPr>
      </p:pic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0824FF11-DFD9-2639-B7F7-EB14A8EC3E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" dirty="0"/>
              <a:t>Спортсмены как лидеры спорта</a:t>
            </a:r>
          </a:p>
          <a:p>
            <a:endParaRPr lang="en-US" dirty="0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FCCDDF7A-74E5-197F-1A12-9CABC76553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" dirty="0"/>
              <a:t>Спортивная подготовка Специальной Олимпиады</a:t>
            </a:r>
          </a:p>
        </p:txBody>
      </p:sp>
      <p:sp>
        <p:nvSpPr>
          <p:cNvPr id="35" name="Rectangle 5">
            <a:extLst>
              <a:ext uri="{FF2B5EF4-FFF2-40B4-BE49-F238E27FC236}">
                <a16:creationId xmlns:a16="http://schemas.microsoft.com/office/drawing/2014/main" id="{05884668-FE12-DEB2-7096-6A6FB5BAA321}"/>
              </a:ext>
            </a:extLst>
          </p:cNvPr>
          <p:cNvSpPr/>
          <p:nvPr/>
        </p:nvSpPr>
        <p:spPr>
          <a:xfrm rot="357589">
            <a:off x="-3682719" y="1663937"/>
            <a:ext cx="8541518" cy="7004961"/>
          </a:xfrm>
          <a:custGeom>
            <a:avLst/>
            <a:gdLst>
              <a:gd name="connsiteX0" fmla="*/ 0 w 6996849"/>
              <a:gd name="connsiteY0" fmla="*/ 0 h 6996849"/>
              <a:gd name="connsiteX1" fmla="*/ 6996849 w 6996849"/>
              <a:gd name="connsiteY1" fmla="*/ 0 h 6996849"/>
              <a:gd name="connsiteX2" fmla="*/ 6996849 w 6996849"/>
              <a:gd name="connsiteY2" fmla="*/ 6996849 h 6996849"/>
              <a:gd name="connsiteX3" fmla="*/ 0 w 6996849"/>
              <a:gd name="connsiteY3" fmla="*/ 6996849 h 6996849"/>
              <a:gd name="connsiteX4" fmla="*/ 0 w 6996849"/>
              <a:gd name="connsiteY4" fmla="*/ 0 h 6996849"/>
              <a:gd name="connsiteX0" fmla="*/ 0 w 7000106"/>
              <a:gd name="connsiteY0" fmla="*/ 0 h 6996849"/>
              <a:gd name="connsiteX1" fmla="*/ 6996849 w 7000106"/>
              <a:gd name="connsiteY1" fmla="*/ 0 h 6996849"/>
              <a:gd name="connsiteX2" fmla="*/ 7000106 w 7000106"/>
              <a:gd name="connsiteY2" fmla="*/ 4982390 h 6996849"/>
              <a:gd name="connsiteX3" fmla="*/ 0 w 7000106"/>
              <a:gd name="connsiteY3" fmla="*/ 6996849 h 6996849"/>
              <a:gd name="connsiteX4" fmla="*/ 0 w 7000106"/>
              <a:gd name="connsiteY4" fmla="*/ 0 h 6996849"/>
              <a:gd name="connsiteX0" fmla="*/ 17633 w 7017739"/>
              <a:gd name="connsiteY0" fmla="*/ 0 h 5621604"/>
              <a:gd name="connsiteX1" fmla="*/ 7014482 w 7017739"/>
              <a:gd name="connsiteY1" fmla="*/ 0 h 5621604"/>
              <a:gd name="connsiteX2" fmla="*/ 7017739 w 7017739"/>
              <a:gd name="connsiteY2" fmla="*/ 4982390 h 5621604"/>
              <a:gd name="connsiteX3" fmla="*/ 0 w 7017739"/>
              <a:gd name="connsiteY3" fmla="*/ 5621604 h 5621604"/>
              <a:gd name="connsiteX4" fmla="*/ 17633 w 7017739"/>
              <a:gd name="connsiteY4" fmla="*/ 0 h 5621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17739" h="5621604">
                <a:moveTo>
                  <a:pt x="17633" y="0"/>
                </a:moveTo>
                <a:lnTo>
                  <a:pt x="7014482" y="0"/>
                </a:lnTo>
                <a:cubicBezTo>
                  <a:pt x="7015568" y="1660797"/>
                  <a:pt x="7016653" y="3321593"/>
                  <a:pt x="7017739" y="4982390"/>
                </a:cubicBezTo>
                <a:lnTo>
                  <a:pt x="0" y="5621604"/>
                </a:lnTo>
                <a:cubicBezTo>
                  <a:pt x="5878" y="3747736"/>
                  <a:pt x="11755" y="1873868"/>
                  <a:pt x="17633" y="0"/>
                </a:cubicBezTo>
                <a:close/>
              </a:path>
            </a:pathLst>
          </a:custGeom>
          <a:solidFill>
            <a:srgbClr val="42A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284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45C5438-DEE9-B79D-C8C7-472BF8AE7878}"/>
              </a:ext>
            </a:extLst>
          </p:cNvPr>
          <p:cNvSpPr txBox="1"/>
          <p:nvPr/>
        </p:nvSpPr>
        <p:spPr>
          <a:xfrm>
            <a:off x="829947" y="2276691"/>
            <a:ext cx="4049486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" sz="3600" b="1" dirty="0">
                <a:solidFill>
                  <a:srgbClr val="013B82"/>
                </a:solidFill>
                <a:latin typeface="Ubuntu"/>
              </a:rPr>
              <a:t>Спорт</a:t>
            </a:r>
          </a:p>
          <a:p>
            <a:pPr>
              <a:lnSpc>
                <a:spcPct val="95000"/>
              </a:lnSpc>
            </a:pPr>
            <a:r>
              <a:rPr lang="ru" sz="3600" b="1" dirty="0">
                <a:solidFill>
                  <a:srgbClr val="013B82"/>
                </a:solidFill>
                <a:latin typeface="Ubuntu"/>
              </a:rPr>
              <a:t>Учебная сессия</a:t>
            </a:r>
            <a:endParaRPr lang="en-US" sz="3600" dirty="0">
              <a:solidFill>
                <a:srgbClr val="013B82"/>
              </a:solidFill>
              <a:latin typeface="Ubuntu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AC20B7E-5096-C891-A947-29F6D175F4F2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3E8FB4E-5B39-6BBD-EDAD-2CCD62E1CB52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42AC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07C926A-997C-1E50-7644-B79CDE1266C4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06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5">
            <a:extLst>
              <a:ext uri="{FF2B5EF4-FFF2-40B4-BE49-F238E27FC236}">
                <a16:creationId xmlns:a16="http://schemas.microsoft.com/office/drawing/2014/main" id="{CEB3A8E9-B5AE-A280-1902-C0DD5EFF4D57}"/>
              </a:ext>
            </a:extLst>
          </p:cNvPr>
          <p:cNvSpPr/>
          <p:nvPr/>
        </p:nvSpPr>
        <p:spPr>
          <a:xfrm rot="357589">
            <a:off x="-3682719" y="1663937"/>
            <a:ext cx="8541518" cy="7004961"/>
          </a:xfrm>
          <a:custGeom>
            <a:avLst/>
            <a:gdLst>
              <a:gd name="connsiteX0" fmla="*/ 0 w 6996849"/>
              <a:gd name="connsiteY0" fmla="*/ 0 h 6996849"/>
              <a:gd name="connsiteX1" fmla="*/ 6996849 w 6996849"/>
              <a:gd name="connsiteY1" fmla="*/ 0 h 6996849"/>
              <a:gd name="connsiteX2" fmla="*/ 6996849 w 6996849"/>
              <a:gd name="connsiteY2" fmla="*/ 6996849 h 6996849"/>
              <a:gd name="connsiteX3" fmla="*/ 0 w 6996849"/>
              <a:gd name="connsiteY3" fmla="*/ 6996849 h 6996849"/>
              <a:gd name="connsiteX4" fmla="*/ 0 w 6996849"/>
              <a:gd name="connsiteY4" fmla="*/ 0 h 6996849"/>
              <a:gd name="connsiteX0" fmla="*/ 0 w 7000106"/>
              <a:gd name="connsiteY0" fmla="*/ 0 h 6996849"/>
              <a:gd name="connsiteX1" fmla="*/ 6996849 w 7000106"/>
              <a:gd name="connsiteY1" fmla="*/ 0 h 6996849"/>
              <a:gd name="connsiteX2" fmla="*/ 7000106 w 7000106"/>
              <a:gd name="connsiteY2" fmla="*/ 4982390 h 6996849"/>
              <a:gd name="connsiteX3" fmla="*/ 0 w 7000106"/>
              <a:gd name="connsiteY3" fmla="*/ 6996849 h 6996849"/>
              <a:gd name="connsiteX4" fmla="*/ 0 w 7000106"/>
              <a:gd name="connsiteY4" fmla="*/ 0 h 6996849"/>
              <a:gd name="connsiteX0" fmla="*/ 17633 w 7017739"/>
              <a:gd name="connsiteY0" fmla="*/ 0 h 5621604"/>
              <a:gd name="connsiteX1" fmla="*/ 7014482 w 7017739"/>
              <a:gd name="connsiteY1" fmla="*/ 0 h 5621604"/>
              <a:gd name="connsiteX2" fmla="*/ 7017739 w 7017739"/>
              <a:gd name="connsiteY2" fmla="*/ 4982390 h 5621604"/>
              <a:gd name="connsiteX3" fmla="*/ 0 w 7017739"/>
              <a:gd name="connsiteY3" fmla="*/ 5621604 h 5621604"/>
              <a:gd name="connsiteX4" fmla="*/ 17633 w 7017739"/>
              <a:gd name="connsiteY4" fmla="*/ 0 h 5621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17739" h="5621604">
                <a:moveTo>
                  <a:pt x="17633" y="0"/>
                </a:moveTo>
                <a:lnTo>
                  <a:pt x="7014482" y="0"/>
                </a:lnTo>
                <a:cubicBezTo>
                  <a:pt x="7015568" y="1660797"/>
                  <a:pt x="7016653" y="3321593"/>
                  <a:pt x="7017739" y="4982390"/>
                </a:cubicBezTo>
                <a:lnTo>
                  <a:pt x="0" y="5621604"/>
                </a:lnTo>
                <a:cubicBezTo>
                  <a:pt x="5878" y="3747736"/>
                  <a:pt x="11755" y="1873868"/>
                  <a:pt x="17633" y="0"/>
                </a:cubicBezTo>
                <a:close/>
              </a:path>
            </a:pathLst>
          </a:custGeom>
          <a:solidFill>
            <a:srgbClr val="42A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284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789F70-666B-B422-0E27-06594AF392EC}"/>
              </a:ext>
            </a:extLst>
          </p:cNvPr>
          <p:cNvSpPr txBox="1"/>
          <p:nvPr/>
        </p:nvSpPr>
        <p:spPr>
          <a:xfrm>
            <a:off x="829947" y="2276691"/>
            <a:ext cx="4049486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" sz="3600" b="1" dirty="0">
                <a:solidFill>
                  <a:srgbClr val="013B82"/>
                </a:solidFill>
                <a:latin typeface="Ubuntu"/>
              </a:rPr>
              <a:t>Спорт</a:t>
            </a:r>
          </a:p>
          <a:p>
            <a:pPr>
              <a:lnSpc>
                <a:spcPct val="95000"/>
              </a:lnSpc>
            </a:pPr>
            <a:r>
              <a:rPr lang="ru" sz="3600" b="1" dirty="0">
                <a:solidFill>
                  <a:srgbClr val="013B82"/>
                </a:solidFill>
                <a:latin typeface="Ubuntu"/>
              </a:rPr>
              <a:t>Учебная сессия</a:t>
            </a:r>
            <a:endParaRPr lang="en-US" sz="36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0824FF11-DFD9-2639-B7F7-EB14A8EC3E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" dirty="0"/>
              <a:t>Спортсмены как лидеры спорта</a:t>
            </a:r>
          </a:p>
          <a:p>
            <a:endParaRPr lang="en-US" dirty="0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FCCDDF7A-74E5-197F-1A12-9CABC76553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" dirty="0"/>
              <a:t>Спортивная подготовка Специальной Олимпиады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A76B4D-CC3C-60B3-7537-B45BDD08B782}"/>
              </a:ext>
            </a:extLst>
          </p:cNvPr>
          <p:cNvSpPr txBox="1"/>
          <p:nvPr/>
        </p:nvSpPr>
        <p:spPr>
          <a:xfrm>
            <a:off x="934180" y="3462851"/>
            <a:ext cx="373579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95000"/>
              </a:lnSpc>
              <a:spcBef>
                <a:spcPct val="0"/>
              </a:spcBef>
              <a:spcAft>
                <a:spcPts val="1200"/>
              </a:spcAft>
            </a:pPr>
            <a:r>
              <a:rPr kumimoji="0" lang="ru" alt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Ubuntu" panose="020B0504030602030204" pitchFamily="34" charset="0"/>
              </a:rPr>
              <a:t>АКТИВНОСТЬ </a:t>
            </a:r>
            <a:r>
              <a:rPr kumimoji="0" lang="ru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Ubuntu" panose="020B0504030602030204" pitchFamily="34" charset="0"/>
              </a:rPr>
              <a:t>:</a:t>
            </a:r>
            <a:r>
              <a:rPr lang="ru" altLang="en-US" sz="1600" dirty="0">
                <a:solidFill>
                  <a:schemeClr val="bg1"/>
                </a:solidFill>
                <a:latin typeface="Ubuntu" panose="020B0504030602030204" pitchFamily="34" charset="0"/>
              </a:rPr>
              <a:t> </a:t>
            </a:r>
            <a:r>
              <a:rPr kumimoji="0" lang="ru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Ubuntu" panose="020B0504030602030204" pitchFamily="34" charset="0"/>
              </a:rPr>
              <a:t> </a:t>
            </a:r>
            <a:r>
              <a:rPr lang="ru" altLang="en-US" sz="1600" dirty="0">
                <a:solidFill>
                  <a:schemeClr val="bg1"/>
                </a:solidFill>
                <a:latin typeface="Ubuntu" panose="020B0504030602030204" pitchFamily="34" charset="0"/>
              </a:rPr>
              <a:t>Сопоставьте </a:t>
            </a:r>
            <a:r>
              <a:rPr kumimoji="0" lang="ru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Ubuntu" panose="020B0504030602030204" pitchFamily="34" charset="0"/>
              </a:rPr>
              <a:t>букву </a:t>
            </a:r>
            <a:r>
              <a:rPr lang="ru" altLang="en-US" sz="1600" dirty="0">
                <a:solidFill>
                  <a:schemeClr val="bg1"/>
                </a:solidFill>
                <a:latin typeface="Ubuntu" panose="020B0504030602030204" pitchFamily="34" charset="0"/>
              </a:rPr>
              <a:t>из перечисленных ниже элементов занятия с </a:t>
            </a:r>
            <a:r>
              <a:rPr kumimoji="0" lang="ru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Ubuntu" panose="020B0504030602030204" pitchFamily="34" charset="0"/>
              </a:rPr>
              <a:t>правильным элементом практики </a:t>
            </a:r>
            <a:r>
              <a:rPr lang="ru" altLang="en-US" sz="1600" dirty="0">
                <a:solidFill>
                  <a:schemeClr val="bg1"/>
                </a:solidFill>
                <a:latin typeface="Ubuntu" panose="020B0504030602030204" pitchFamily="34" charset="0"/>
              </a:rPr>
              <a:t>в таблице </a:t>
            </a:r>
            <a:r>
              <a:rPr kumimoji="0" lang="ru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Ubuntu" panose="020B0504030602030204" pitchFamily="34" charset="0"/>
              </a:rPr>
              <a:t>.</a:t>
            </a:r>
            <a:r>
              <a:rPr lang="ru" altLang="en-US" sz="1600" dirty="0">
                <a:solidFill>
                  <a:schemeClr val="bg1"/>
                </a:solidFill>
                <a:latin typeface="Ubuntu" panose="020B0504030602030204" pitchFamily="34" charset="0"/>
              </a:rPr>
              <a:t> 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ts val="1200"/>
              </a:spcAft>
            </a:pPr>
            <a:r>
              <a:rPr kumimoji="0" lang="ru" altLang="en-US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Ubuntu" panose="020B0504030602030204" pitchFamily="34" charset="0"/>
              </a:rPr>
              <a:t>Для выполнения этого задания работайте самостоятельно или только со своим наставником.</a:t>
            </a:r>
            <a:r>
              <a:rPr lang="ru" altLang="en-US" sz="1600" dirty="0">
                <a:solidFill>
                  <a:schemeClr val="bg1"/>
                </a:solidFill>
                <a:latin typeface="Ubuntu" panose="020B0504030602030204" pitchFamily="34" charset="0"/>
              </a:rPr>
              <a:t>  </a:t>
            </a:r>
            <a:endParaRPr lang="en-US" sz="1600" dirty="0">
              <a:solidFill>
                <a:schemeClr val="bg1"/>
              </a:solidFill>
              <a:latin typeface="Ubuntu" panose="020B0504030602030204" pitchFamily="34" charset="0"/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CBDF12-E008-F5BF-387A-109BEF21C17F}"/>
              </a:ext>
            </a:extLst>
          </p:cNvPr>
          <p:cNvSpPr txBox="1"/>
          <p:nvPr/>
        </p:nvSpPr>
        <p:spPr>
          <a:xfrm>
            <a:off x="934179" y="5002245"/>
            <a:ext cx="38820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1600" b="1" dirty="0">
                <a:solidFill>
                  <a:srgbClr val="013B82"/>
                </a:solidFill>
                <a:latin typeface="Ubuntu" panose="020B0504030602030204" pitchFamily="34" charset="0"/>
                <a:cs typeface="Calibri"/>
              </a:rPr>
              <a:t>А- </a:t>
            </a:r>
            <a:r>
              <a:rPr lang="ru" sz="1600" dirty="0">
                <a:solidFill>
                  <a:schemeClr val="bg1"/>
                </a:solidFill>
                <a:latin typeface="Ubuntu" panose="020B0504030602030204" pitchFamily="34" charset="0"/>
                <a:cs typeface="Calibri"/>
              </a:rPr>
              <a:t>Разминка</a:t>
            </a:r>
          </a:p>
          <a:p>
            <a:r>
              <a:rPr lang="ru" sz="1600" b="1" dirty="0">
                <a:solidFill>
                  <a:srgbClr val="013B82"/>
                </a:solidFill>
                <a:latin typeface="Ubuntu" panose="020B0504030602030204" pitchFamily="34" charset="0"/>
                <a:cs typeface="Calibri"/>
              </a:rPr>
              <a:t>B- </a:t>
            </a:r>
            <a:r>
              <a:rPr lang="ru" sz="1600" dirty="0">
                <a:solidFill>
                  <a:schemeClr val="bg1"/>
                </a:solidFill>
                <a:latin typeface="Ubuntu" panose="020B0504030602030204" pitchFamily="34" charset="0"/>
                <a:cs typeface="Calibri"/>
              </a:rPr>
              <a:t>Обзор ранее изученных навыков</a:t>
            </a:r>
          </a:p>
          <a:p>
            <a:r>
              <a:rPr lang="ru" sz="1600" b="1" dirty="0">
                <a:solidFill>
                  <a:srgbClr val="013B82"/>
                </a:solidFill>
                <a:latin typeface="Ubuntu" panose="020B0504030602030204" pitchFamily="34" charset="0"/>
                <a:cs typeface="Calibri"/>
              </a:rPr>
              <a:t>C- </a:t>
            </a:r>
            <a:r>
              <a:rPr lang="ru" sz="1600" dirty="0">
                <a:solidFill>
                  <a:schemeClr val="bg1"/>
                </a:solidFill>
                <a:latin typeface="Ubuntu" panose="020B0504030602030204" pitchFamily="34" charset="0"/>
                <a:cs typeface="Calibri"/>
              </a:rPr>
              <a:t>Внедрение новых навыков и упражнений</a:t>
            </a:r>
          </a:p>
          <a:p>
            <a:r>
              <a:rPr lang="ru" sz="1600" b="1" dirty="0">
                <a:solidFill>
                  <a:srgbClr val="013B82"/>
                </a:solidFill>
                <a:latin typeface="Ubuntu" panose="020B0504030602030204" pitchFamily="34" charset="0"/>
                <a:cs typeface="Calibri"/>
              </a:rPr>
              <a:t>D- </a:t>
            </a:r>
            <a:r>
              <a:rPr lang="ru" sz="1600" dirty="0">
                <a:solidFill>
                  <a:schemeClr val="bg1"/>
                </a:solidFill>
                <a:latin typeface="Ubuntu" panose="020B0504030602030204" pitchFamily="34" charset="0"/>
                <a:cs typeface="Calibri"/>
              </a:rPr>
              <a:t>Готовность к соревнованиям</a:t>
            </a:r>
          </a:p>
          <a:p>
            <a:r>
              <a:rPr lang="ru" sz="1600" b="1" dirty="0">
                <a:solidFill>
                  <a:srgbClr val="013B82"/>
                </a:solidFill>
                <a:latin typeface="Ubuntu" panose="020B0504030602030204" pitchFamily="34" charset="0"/>
                <a:cs typeface="Calibri"/>
              </a:rPr>
              <a:t>E- </a:t>
            </a:r>
            <a:r>
              <a:rPr lang="ru" sz="1600" dirty="0">
                <a:solidFill>
                  <a:schemeClr val="bg1"/>
                </a:solidFill>
                <a:latin typeface="Ubuntu" panose="020B0504030602030204" pitchFamily="34" charset="0"/>
                <a:cs typeface="Calibri"/>
              </a:rPr>
              <a:t>Заминка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D36B621-0003-479C-B28B-CA7606262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53061"/>
              </p:ext>
            </p:extLst>
          </p:nvPr>
        </p:nvGraphicFramePr>
        <p:xfrm>
          <a:off x="5493710" y="1352154"/>
          <a:ext cx="6060440" cy="517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257">
                  <a:extLst>
                    <a:ext uri="{9D8B030D-6E8A-4147-A177-3AD203B41FA5}">
                      <a16:colId xmlns:a16="http://schemas.microsoft.com/office/drawing/2014/main" val="1554672650"/>
                    </a:ext>
                  </a:extLst>
                </a:gridCol>
                <a:gridCol w="5052183">
                  <a:extLst>
                    <a:ext uri="{9D8B030D-6E8A-4147-A177-3AD203B41FA5}">
                      <a16:colId xmlns:a16="http://schemas.microsoft.com/office/drawing/2014/main" val="7639575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" sz="1600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Письмо</a:t>
                      </a:r>
                    </a:p>
                  </a:txBody>
                  <a:tcPr>
                    <a:lnR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" sz="1600" dirty="0">
                          <a:solidFill>
                            <a:srgbClr val="013B82"/>
                          </a:solidFill>
                          <a:latin typeface="Ubuntu" panose="020B0504030602030204" pitchFamily="34" charset="0"/>
                        </a:rPr>
                        <a:t>Описание деятельности</a:t>
                      </a:r>
                    </a:p>
                  </a:txBody>
                  <a:tcPr>
                    <a:lnL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7369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" sz="1500" dirty="0">
                          <a:latin typeface="Ubuntu Light" panose="020B0304030602030204" pitchFamily="34" charset="0"/>
                        </a:rPr>
                        <a:t>Разбейтесь на группы и устройте схватку или сыграйте короткую игру.</a:t>
                      </a:r>
                    </a:p>
                  </a:txBody>
                  <a:tcPr marL="216000" marR="216000">
                    <a:lnL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311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" sz="1500" dirty="0">
                          <a:latin typeface="Ubuntu Light" panose="020B0304030602030204" pitchFamily="34" charset="0"/>
                        </a:rPr>
                        <a:t>Встаньте в круг и бегите на месте в течение 30 секунд. Затем выполните упражнения на растяжку, маршируя на месте. Это называется динамической растяжкой.</a:t>
                      </a:r>
                    </a:p>
                  </a:txBody>
                  <a:tcPr marL="216000" marR="216000">
                    <a:lnL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0540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" sz="1500" dirty="0">
                          <a:latin typeface="Ubuntu Light" panose="020B0304030602030204" pitchFamily="34" charset="0"/>
                        </a:rPr>
                        <a:t>Попросите спортсмена в группе продемонстрировать навык из тренировки прошлой недели. Пусть вся команда выполнит навык несколько раз.</a:t>
                      </a:r>
                    </a:p>
                  </a:txBody>
                  <a:tcPr marL="216000" marR="216000">
                    <a:lnL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6737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" sz="1500" dirty="0">
                          <a:latin typeface="Ubuntu Light" panose="020B0304030602030204" pitchFamily="34" charset="0"/>
                        </a:rPr>
                        <a:t>В конце тренировки, прежде чем все уйдут, сделайте легкую растяжку. Это хорошее время, чтобы повторить то, чему мы научились на этой тренировке, и послушать объявления о предстоящих тренировках.</a:t>
                      </a:r>
                    </a:p>
                  </a:txBody>
                  <a:tcPr marL="216000" marR="216000">
                    <a:lnL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60022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" sz="1500" dirty="0">
                          <a:latin typeface="Ubuntu Light" panose="020B0304030602030204" pitchFamily="34" charset="0"/>
                        </a:rPr>
                        <a:t>Посмотрите, как тренер демонстрирует навык. Затем все спортсмены повторяют то, что тренер только что вам показал. Разбейтесь на группы и отрабатывайте навык.</a:t>
                      </a:r>
                    </a:p>
                  </a:txBody>
                  <a:tcPr marL="216000" marR="216000">
                    <a:lnL w="28575" cap="flat" cmpd="sng" algn="ctr">
                      <a:solidFill>
                        <a:srgbClr val="42AC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7719579"/>
                  </a:ext>
                </a:extLst>
              </a:tr>
            </a:tbl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A62E3575-9224-0258-B753-434CFFC6EB0F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971C120-50B9-4503-6E0E-132C7A592EFC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42AC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3B9B22-C527-55BA-BE30-BA6B5FE5F9E7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27591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14C27C0-C368-E821-E023-5D5A5FDAA85B}"/>
              </a:ext>
            </a:extLst>
          </p:cNvPr>
          <p:cNvSpPr txBox="1"/>
          <p:nvPr/>
        </p:nvSpPr>
        <p:spPr>
          <a:xfrm>
            <a:off x="822960" y="758875"/>
            <a:ext cx="79400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" sz="2400" b="1" kern="1200" dirty="0">
                <a:solidFill>
                  <a:srgbClr val="013B82"/>
                </a:solidFill>
                <a:latin typeface="Ubuntu" panose="020B0504030602030204" pitchFamily="34" charset="0"/>
                <a:ea typeface="+mj-ea"/>
                <a:cs typeface="+mj-cs"/>
              </a:rPr>
              <a:t>Специальная Олимпиада определяет физическую форму как </a:t>
            </a:r>
            <a:r>
              <a:rPr lang="ru" sz="2400" b="1" kern="1200" dirty="0">
                <a:solidFill>
                  <a:srgbClr val="0095DA"/>
                </a:solidFill>
                <a:latin typeface="Ubuntu" panose="020B0504030602030204" pitchFamily="34" charset="0"/>
                <a:ea typeface="+mj-ea"/>
                <a:cs typeface="+mj-cs"/>
              </a:rPr>
              <a:t>состояние оптимального здоровья и функциональных возможностей </a:t>
            </a:r>
            <a:r>
              <a:rPr lang="ru" sz="2400" b="1" kern="1200" dirty="0">
                <a:solidFill>
                  <a:srgbClr val="013B82"/>
                </a:solidFill>
                <a:latin typeface="Ubuntu" panose="020B0504030602030204" pitchFamily="34" charset="0"/>
                <a:ea typeface="+mj-ea"/>
                <a:cs typeface="+mj-cs"/>
              </a:rPr>
              <a:t>.</a:t>
            </a:r>
            <a:endParaRPr lang="en-US" sz="2400" b="1" dirty="0">
              <a:solidFill>
                <a:srgbClr val="013B82"/>
              </a:solidFill>
              <a:latin typeface="Ubuntu" panose="020B050403060203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17E35A9-3F3E-8201-7423-83D634AF0FBA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F3F7CCE-3033-01E6-5324-73874B4CD36A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42AC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5C01E7A-E775-FB9B-E2E0-79012209B71E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97561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C4D8B2B-D359-36E9-D07C-065154E4269D}"/>
              </a:ext>
            </a:extLst>
          </p:cNvPr>
          <p:cNvCxnSpPr>
            <a:cxnSpLocks/>
          </p:cNvCxnSpPr>
          <p:nvPr/>
        </p:nvCxnSpPr>
        <p:spPr>
          <a:xfrm flipV="1">
            <a:off x="4787295" y="3709196"/>
            <a:ext cx="0" cy="547118"/>
          </a:xfrm>
          <a:prstGeom prst="line">
            <a:avLst/>
          </a:prstGeom>
          <a:ln w="12700" cap="flat" cmpd="sng" algn="ctr">
            <a:solidFill>
              <a:srgbClr val="8C8B8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B05C971-9793-803E-0D6B-9D827531F972}"/>
              </a:ext>
            </a:extLst>
          </p:cNvPr>
          <p:cNvCxnSpPr>
            <a:cxnSpLocks/>
          </p:cNvCxnSpPr>
          <p:nvPr/>
        </p:nvCxnSpPr>
        <p:spPr>
          <a:xfrm flipV="1">
            <a:off x="7497235" y="3709196"/>
            <a:ext cx="0" cy="547118"/>
          </a:xfrm>
          <a:prstGeom prst="line">
            <a:avLst/>
          </a:prstGeom>
          <a:ln w="12700" cap="flat" cmpd="sng" algn="ctr">
            <a:solidFill>
              <a:srgbClr val="8C8B8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52B08FC-9999-3CEB-C04E-85375E1A2632}"/>
              </a:ext>
            </a:extLst>
          </p:cNvPr>
          <p:cNvCxnSpPr>
            <a:cxnSpLocks/>
          </p:cNvCxnSpPr>
          <p:nvPr/>
        </p:nvCxnSpPr>
        <p:spPr>
          <a:xfrm flipV="1">
            <a:off x="10207174" y="3709196"/>
            <a:ext cx="0" cy="547118"/>
          </a:xfrm>
          <a:prstGeom prst="line">
            <a:avLst/>
          </a:prstGeom>
          <a:ln w="12700" cap="flat" cmpd="sng" algn="ctr">
            <a:solidFill>
              <a:srgbClr val="8C8B8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9A44B88-99D0-4C0D-0142-56B6D1A23E7E}"/>
              </a:ext>
            </a:extLst>
          </p:cNvPr>
          <p:cNvCxnSpPr>
            <a:cxnSpLocks/>
          </p:cNvCxnSpPr>
          <p:nvPr/>
        </p:nvCxnSpPr>
        <p:spPr>
          <a:xfrm flipV="1">
            <a:off x="2077355" y="3709196"/>
            <a:ext cx="0" cy="547118"/>
          </a:xfrm>
          <a:prstGeom prst="line">
            <a:avLst/>
          </a:prstGeom>
          <a:ln w="12700" cap="flat" cmpd="sng" algn="ctr">
            <a:solidFill>
              <a:srgbClr val="8C8B8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DBA8715-D4A6-CD5D-F15F-1C684CAD0E8B}"/>
              </a:ext>
            </a:extLst>
          </p:cNvPr>
          <p:cNvSpPr txBox="1"/>
          <p:nvPr/>
        </p:nvSpPr>
        <p:spPr>
          <a:xfrm>
            <a:off x="859609" y="1876756"/>
            <a:ext cx="7401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Фитнес как часть спортивных достижений</a:t>
            </a:r>
            <a:endParaRPr lang="en-US" sz="32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22E3BE4-5941-25BD-EB81-39E7EBF70C80}"/>
              </a:ext>
            </a:extLst>
          </p:cNvPr>
          <p:cNvSpPr/>
          <p:nvPr/>
        </p:nvSpPr>
        <p:spPr>
          <a:xfrm>
            <a:off x="859609" y="3017520"/>
            <a:ext cx="2435492" cy="822960"/>
          </a:xfrm>
          <a:prstGeom prst="roundRect">
            <a:avLst>
              <a:gd name="adj" fmla="val 50000"/>
            </a:avLst>
          </a:prstGeom>
          <a:solidFill>
            <a:srgbClr val="013B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" sz="2000" b="1" dirty="0">
                <a:latin typeface="Ubuntu Light" panose="020B0304030602030204" pitchFamily="34" charset="0"/>
              </a:rPr>
              <a:t>Выносливость и стойкость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4D6EAA3-2B27-DB15-6FB5-5543124A33A1}"/>
              </a:ext>
            </a:extLst>
          </p:cNvPr>
          <p:cNvSpPr/>
          <p:nvPr/>
        </p:nvSpPr>
        <p:spPr>
          <a:xfrm>
            <a:off x="3569549" y="3017520"/>
            <a:ext cx="2435492" cy="822960"/>
          </a:xfrm>
          <a:prstGeom prst="roundRect">
            <a:avLst>
              <a:gd name="adj" fmla="val 50000"/>
            </a:avLst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" sz="2000" b="1" dirty="0">
                <a:latin typeface="Ubuntu Light" panose="020B0304030602030204" pitchFamily="34" charset="0"/>
              </a:rPr>
              <a:t>Скорость и ловкость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E1C503-AA9E-4065-51C6-4849C59EAF7F}"/>
              </a:ext>
            </a:extLst>
          </p:cNvPr>
          <p:cNvSpPr/>
          <p:nvPr/>
        </p:nvSpPr>
        <p:spPr>
          <a:xfrm>
            <a:off x="6279489" y="3017520"/>
            <a:ext cx="2435492" cy="822960"/>
          </a:xfrm>
          <a:prstGeom prst="roundRect">
            <a:avLst>
              <a:gd name="adj" fmla="val 50000"/>
            </a:avLst>
          </a:prstGeom>
          <a:solidFill>
            <a:srgbClr val="0095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" sz="2000" b="1" dirty="0">
                <a:latin typeface="Ubuntu Light" panose="020B0304030602030204" pitchFamily="34" charset="0"/>
              </a:rPr>
              <a:t>Сила и мощь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403E425-05EF-C8E7-77B1-AC4637553013}"/>
              </a:ext>
            </a:extLst>
          </p:cNvPr>
          <p:cNvSpPr/>
          <p:nvPr/>
        </p:nvSpPr>
        <p:spPr>
          <a:xfrm>
            <a:off x="8989428" y="3009118"/>
            <a:ext cx="2435492" cy="822960"/>
          </a:xfrm>
          <a:prstGeom prst="roundRect">
            <a:avLst>
              <a:gd name="adj" fmla="val 50000"/>
            </a:avLst>
          </a:prstGeom>
          <a:solidFill>
            <a:srgbClr val="2AC4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" sz="2000" b="1" dirty="0">
                <a:latin typeface="Ubuntu Light" panose="020B0304030602030204" pitchFamily="34" charset="0"/>
              </a:rPr>
              <a:t>Гибкость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E5D3C-65C1-FA29-893F-FD927B353EEF}"/>
              </a:ext>
            </a:extLst>
          </p:cNvPr>
          <p:cNvSpPr txBox="1"/>
          <p:nvPr/>
        </p:nvSpPr>
        <p:spPr>
          <a:xfrm>
            <a:off x="859609" y="4295289"/>
            <a:ext cx="2435491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1700" dirty="0">
                <a:solidFill>
                  <a:srgbClr val="013B82"/>
                </a:solidFill>
                <a:latin typeface="Ubuntu Light" panose="020B0304030602030204" pitchFamily="34" charset="0"/>
                <a:cs typeface="Calibri"/>
              </a:rPr>
              <a:t>Способность организма к непрерывной деятельности в течение длительного периода времени</a:t>
            </a:r>
            <a:endParaRPr lang="en-US" sz="1700" dirty="0">
              <a:solidFill>
                <a:srgbClr val="013B82"/>
              </a:solidFill>
              <a:latin typeface="Ubuntu Light" panose="020B03040306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3CB58D-A235-FAD5-63F5-B1438A7B3422}"/>
              </a:ext>
            </a:extLst>
          </p:cNvPr>
          <p:cNvSpPr txBox="1"/>
          <p:nvPr/>
        </p:nvSpPr>
        <p:spPr>
          <a:xfrm>
            <a:off x="3569549" y="4295289"/>
            <a:ext cx="2435492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0">
              <a:lnSpc>
                <a:spcPct val="90000"/>
              </a:lnSpc>
            </a:pPr>
            <a:r>
              <a:rPr lang="ru" sz="1700" dirty="0">
                <a:solidFill>
                  <a:srgbClr val="013B82"/>
                </a:solidFill>
                <a:latin typeface="Ubuntu Light" panose="020B0304030602030204" pitchFamily="34" charset="0"/>
                <a:cs typeface="Calibri"/>
              </a:rPr>
              <a:t>Способность тела быстро двигаться как по прямой, так и при частой смене направления.</a:t>
            </a:r>
            <a:endParaRPr lang="en-US" sz="1700" dirty="0">
              <a:solidFill>
                <a:srgbClr val="013B82"/>
              </a:solidFill>
              <a:latin typeface="Ubuntu Light" panose="020B0304030602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60B838-BBF3-23C3-8BB9-1E96063CF72D}"/>
              </a:ext>
            </a:extLst>
          </p:cNvPr>
          <p:cNvSpPr txBox="1"/>
          <p:nvPr/>
        </p:nvSpPr>
        <p:spPr>
          <a:xfrm>
            <a:off x="6279489" y="4295289"/>
            <a:ext cx="2435492" cy="103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0">
              <a:lnSpc>
                <a:spcPct val="90000"/>
              </a:lnSpc>
            </a:pPr>
            <a:r>
              <a:rPr lang="ru" sz="1700" dirty="0">
                <a:solidFill>
                  <a:srgbClr val="013B82"/>
                </a:solidFill>
                <a:latin typeface="Ubuntu Light" panose="020B0304030602030204" pitchFamily="34" charset="0"/>
                <a:cs typeface="Calibri"/>
              </a:rPr>
              <a:t>Способность организма быстро и энергично преодолевать сопротивление.</a:t>
            </a:r>
            <a:endParaRPr lang="en-US" sz="1700" dirty="0">
              <a:solidFill>
                <a:srgbClr val="013B82"/>
              </a:solidFill>
              <a:latin typeface="Ubuntu Light" panose="020B0304030602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022088-9159-2A56-2AE7-54E9C3F5C4C7}"/>
              </a:ext>
            </a:extLst>
          </p:cNvPr>
          <p:cNvSpPr txBox="1"/>
          <p:nvPr/>
        </p:nvSpPr>
        <p:spPr>
          <a:xfrm>
            <a:off x="8989428" y="4295289"/>
            <a:ext cx="2435492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0"/>
            <a:r>
              <a:rPr lang="ru" sz="1700" dirty="0">
                <a:solidFill>
                  <a:srgbClr val="013B82"/>
                </a:solidFill>
                <a:latin typeface="Ubuntu Light" panose="020B0304030602030204" pitchFamily="34" charset="0"/>
              </a:rPr>
              <a:t>Позволяет телу двигаться эффективно и помогает предотвратить травмы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92ED2C4-22B1-7771-79A8-7830FE47E86F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CD3B79E-6525-D245-F443-77D861C40068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42AC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411B2A8-52FA-7CF6-6900-98260D02BF91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3</a:t>
              </a:r>
            </a:p>
          </p:txBody>
        </p:sp>
      </p:grp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665A2AC2-F599-2B40-98B6-1E9A5AAF83AB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D6A5A1A9-FB61-EAB5-468E-E558B4A5ACEF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Спортивная подготовка Специальной Олимпиады</a:t>
            </a:r>
          </a:p>
        </p:txBody>
      </p:sp>
    </p:spTree>
    <p:extLst>
      <p:ext uri="{BB962C8B-B14F-4D97-AF65-F5344CB8AC3E}">
        <p14:creationId xmlns:p14="http://schemas.microsoft.com/office/powerpoint/2010/main" val="4239306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DBA8715-D4A6-CD5D-F15F-1C684CAD0E8B}"/>
              </a:ext>
            </a:extLst>
          </p:cNvPr>
          <p:cNvSpPr txBox="1"/>
          <p:nvPr/>
        </p:nvSpPr>
        <p:spPr>
          <a:xfrm>
            <a:off x="928747" y="1883308"/>
            <a:ext cx="36514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Специальная Олимпиада Фитнес</a:t>
            </a:r>
            <a:endParaRPr lang="en-US" sz="3200" dirty="0">
              <a:solidFill>
                <a:srgbClr val="013B82"/>
              </a:solidFill>
              <a:latin typeface="Ubuntu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092C1B-AB7D-0F48-A7E2-36AD455278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8345" y="4246549"/>
            <a:ext cx="1876089" cy="18760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5D0078-9553-54D1-8DC7-64820CF3E4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649" y="2370460"/>
            <a:ext cx="1876089" cy="18760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A0BACB-9DFF-6652-09BC-020558EE9D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041" y="2370460"/>
            <a:ext cx="1876089" cy="187608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58F343A-A9A0-5EC7-56D4-D5E33B4142C5}"/>
              </a:ext>
            </a:extLst>
          </p:cNvPr>
          <p:cNvSpPr txBox="1"/>
          <p:nvPr/>
        </p:nvSpPr>
        <p:spPr>
          <a:xfrm>
            <a:off x="829129" y="3491679"/>
            <a:ext cx="41695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spcAft>
                <a:spcPts val="1200"/>
              </a:spcAft>
            </a:pPr>
            <a:r>
              <a:rPr lang="ru" sz="2400" i="0" u="none" strike="noStrike" cap="none" dirty="0">
                <a:solidFill>
                  <a:schemeClr val="bg1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Оптимальное здоровье и работоспособность за счет адекватной физической активности, питания и гидратации.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57B68AD-603F-36F2-9143-0523BE766F0D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A06A171-34C9-3686-1122-9F00B6FD8CB5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42AC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93A4765-C4FC-307B-7CF7-5231F9D85685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3</a:t>
              </a:r>
            </a:p>
          </p:txBody>
        </p:sp>
      </p:grp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48F7F1E2-F2DC-D119-4BBF-C36F7DA4FA20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C1D708D7-7CF8-1B96-080F-545F55319DDA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Спортивная подготовка Специальной Олимпиады</a:t>
            </a:r>
          </a:p>
        </p:txBody>
      </p:sp>
    </p:spTree>
    <p:extLst>
      <p:ext uri="{BB962C8B-B14F-4D97-AF65-F5344CB8AC3E}">
        <p14:creationId xmlns:p14="http://schemas.microsoft.com/office/powerpoint/2010/main" val="1198295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DBA8715-D4A6-CD5D-F15F-1C684CAD0E8B}"/>
              </a:ext>
            </a:extLst>
          </p:cNvPr>
          <p:cNvSpPr txBox="1"/>
          <p:nvPr/>
        </p:nvSpPr>
        <p:spPr>
          <a:xfrm>
            <a:off x="859609" y="2965554"/>
            <a:ext cx="37103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chemeClr val="bg1"/>
                </a:solidFill>
                <a:latin typeface="Ubuntu"/>
              </a:rPr>
              <a:t>Ресурсы для популяризации фитнеса</a:t>
            </a:r>
            <a:endParaRPr lang="en-US" sz="3200" dirty="0">
              <a:solidFill>
                <a:schemeClr val="bg1"/>
              </a:solidFill>
              <a:latin typeface="Ubuntu"/>
            </a:endParaRPr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2E17CB50-1712-8D94-8DAB-A249A36361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"/>
          <a:stretch/>
        </p:blipFill>
        <p:spPr bwMode="auto">
          <a:xfrm>
            <a:off x="5259904" y="2399610"/>
            <a:ext cx="3780116" cy="2919508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185EA8"/>
            </a:solidFill>
            <a:miter lim="800000"/>
          </a:ln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C51FFFB-FBB8-6392-9BF8-34929E22EC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280" y="2208153"/>
            <a:ext cx="2137112" cy="165121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185EA8"/>
            </a:solidFill>
            <a:miter lim="800000"/>
          </a:ln>
          <a:effectLst/>
        </p:spPr>
      </p:pic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3533E774-F0D2-E3CD-F5DD-FF1224C73A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9954646" y="2922957"/>
            <a:ext cx="1215714" cy="1872814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185EA8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401CF7A-621B-46F6-F8BC-59950B7324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18" name="Picture 1">
            <a:extLst>
              <a:ext uri="{FF2B5EF4-FFF2-40B4-BE49-F238E27FC236}">
                <a16:creationId xmlns:a16="http://schemas.microsoft.com/office/drawing/2014/main" id="{A84B2DB6-8BDC-86CD-D9D7-408D98FBAB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48" y="38100"/>
            <a:ext cx="1389348" cy="1389348"/>
          </a:xfrm>
          <a:prstGeom prst="rect">
            <a:avLst/>
          </a:prstGeom>
        </p:spPr>
      </p:pic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163EA8BE-A1B7-12E9-0910-BCBBFFCAC90F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271C6C47-C075-69B3-9B55-B2FE0660400E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Спортивная подготовка Специальной Олимпиады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22844D3-E55F-0776-7578-57A132A454E2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0314DE7-9882-0178-110E-321DCC00C1AC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42AC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CF869C-FAA1-E0A0-790E-F83A95B7BD5B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3</a:t>
              </a:r>
            </a:p>
          </p:txBody>
        </p:sp>
      </p:grpSp>
      <p:pic>
        <p:nvPicPr>
          <p:cNvPr id="25" name="Picture 17">
            <a:extLst>
              <a:ext uri="{FF2B5EF4-FFF2-40B4-BE49-F238E27FC236}">
                <a16:creationId xmlns:a16="http://schemas.microsoft.com/office/drawing/2014/main" id="{DAC0D2EB-C863-CE32-EF9C-B6264983E3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134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1FDBD0-3BCB-164D-2E1B-1B723A0DDD0E}"/>
              </a:ext>
            </a:extLst>
          </p:cNvPr>
          <p:cNvSpPr txBox="1"/>
          <p:nvPr/>
        </p:nvSpPr>
        <p:spPr>
          <a:xfrm>
            <a:off x="822960" y="318401"/>
            <a:ext cx="75742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" sz="2800" b="1" kern="1200" dirty="0">
                <a:solidFill>
                  <a:srgbClr val="013B82"/>
                </a:solidFill>
                <a:latin typeface="Ubuntu" panose="020B0504030602030204" pitchFamily="34" charset="0"/>
                <a:ea typeface="+mj-ea"/>
                <a:cs typeface="+mj-cs"/>
              </a:rPr>
              <a:t>Как спортивный помощник, какими способами вы можете мотивировать спортсменов вашей команды </a:t>
            </a:r>
            <a:r>
              <a:rPr lang="ru" sz="2800" b="1" kern="1200" dirty="0">
                <a:solidFill>
                  <a:srgbClr val="0095DA"/>
                </a:solidFill>
                <a:latin typeface="Ubuntu" panose="020B0504030602030204" pitchFamily="34" charset="0"/>
                <a:ea typeface="+mj-ea"/>
                <a:cs typeface="+mj-cs"/>
              </a:rPr>
              <a:t>включать занятия фитнесом в свой день </a:t>
            </a:r>
            <a:r>
              <a:rPr lang="ru" sz="2800" b="1" kern="1200" dirty="0">
                <a:solidFill>
                  <a:srgbClr val="013B82"/>
                </a:solidFill>
                <a:latin typeface="Ubuntu" panose="020B0504030602030204" pitchFamily="34" charset="0"/>
                <a:ea typeface="+mj-ea"/>
                <a:cs typeface="+mj-cs"/>
              </a:rPr>
              <a:t>?</a:t>
            </a:r>
            <a:endParaRPr lang="en-US" sz="2800" b="1" dirty="0">
              <a:solidFill>
                <a:srgbClr val="013B82"/>
              </a:solidFill>
              <a:latin typeface="Ubuntu" panose="020B050403060203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BA9E4AF-5EE7-EFFB-BF83-F575513F4347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6A04ADC-A44B-2B17-AB97-0B22FE5B509D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42AC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E544769-3BE5-8648-4C35-C6E72022E232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29983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F884838-5ABB-505B-E7A4-B2C3E210FBB8}"/>
              </a:ext>
            </a:extLst>
          </p:cNvPr>
          <p:cNvSpPr txBox="1"/>
          <p:nvPr/>
        </p:nvSpPr>
        <p:spPr>
          <a:xfrm>
            <a:off x="1001304" y="2644170"/>
            <a:ext cx="3773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chemeClr val="bg1"/>
                </a:solidFill>
                <a:latin typeface="Ubuntu"/>
              </a:rPr>
              <a:t>Разделение для честной и равноправной конкуренции</a:t>
            </a:r>
            <a:endParaRPr lang="en-US" sz="32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66DFB8-03D6-554D-A2BF-4BEC7DDC2BBC}"/>
              </a:ext>
            </a:extLst>
          </p:cNvPr>
          <p:cNvSpPr txBox="1"/>
          <p:nvPr/>
        </p:nvSpPr>
        <p:spPr>
          <a:xfrm>
            <a:off x="5885181" y="2120949"/>
            <a:ext cx="559507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spcAft>
                <a:spcPts val="1200"/>
              </a:spcAft>
            </a:pPr>
            <a:r>
              <a:rPr lang="ru" sz="2400" i="0" u="none" strike="noStrike" cap="none" dirty="0">
                <a:solidFill>
                  <a:srgbClr val="013B82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Спортсмены группируются для участия в соревнованиях по следующим критериям: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Их пол, возраст и уровень спортивных способностей определяются по результатам оценки или предварительных соревнований.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4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Распределение команд по группам определяется на основе рейтинга команды.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3C1EA204-DF54-AF4A-D6E5-819C04838068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75C62040-3198-5342-5C33-2ADEBEB29EBB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Спортивная подготовка Специальной Олимпиады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AFDBA31-D7C4-D827-AB3E-607B7309A1C2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1752629-1BE1-7640-80E5-8B7DBEB26566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42AC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C4E4679-4502-ED24-2057-3C6CAD7281A5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19046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F884838-5ABB-505B-E7A4-B2C3E210FBB8}"/>
              </a:ext>
            </a:extLst>
          </p:cNvPr>
          <p:cNvSpPr txBox="1"/>
          <p:nvPr/>
        </p:nvSpPr>
        <p:spPr>
          <a:xfrm>
            <a:off x="1001304" y="2644170"/>
            <a:ext cx="3773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chemeClr val="bg1"/>
                </a:solidFill>
                <a:latin typeface="Ubuntu"/>
              </a:rPr>
              <a:t>Разделение — это двухэтапный процесс</a:t>
            </a:r>
            <a:endParaRPr lang="en-US" sz="32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66DFB8-03D6-554D-A2BF-4BEC7DDC2BBC}"/>
              </a:ext>
            </a:extLst>
          </p:cNvPr>
          <p:cNvSpPr txBox="1"/>
          <p:nvPr/>
        </p:nvSpPr>
        <p:spPr>
          <a:xfrm>
            <a:off x="5885181" y="2120949"/>
            <a:ext cx="559507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Для индивидуальных видов спорта тренеры предоставляют квалификационный или оценочный балл спортсмена. Для командных видов спорта тренеры предоставляют форму рейтинга команды или комбинацию индивидуальных оценочных баллов.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На соревнованиях будут проведены предварительные туры, а полученные результаты будут использованы для распределения мест в финальных турах </a:t>
            </a:r>
            <a:r>
              <a:rPr lang="ru" sz="2000" i="0" u="none" strike="noStrike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по медалям </a:t>
            </a: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.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3C1EA204-DF54-AF4A-D6E5-819C04838068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75C62040-3198-5342-5C33-2ADEBEB29EBB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Спортивная подготовка Специальной Олимпиады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F1652A2-81C6-3A7C-F17A-A5293BDCAC6F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77FF1D3B-6810-830F-AB2B-B71E82A5047E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42AC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99DFC22-1E1A-C08A-8E0B-B91397647C27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18123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0597A67-C766-9FE4-2940-16EFAA9223AE}"/>
              </a:ext>
            </a:extLst>
          </p:cNvPr>
          <p:cNvSpPr/>
          <p:nvPr/>
        </p:nvSpPr>
        <p:spPr>
          <a:xfrm>
            <a:off x="6339840" y="2514601"/>
            <a:ext cx="4968240" cy="4526280"/>
          </a:xfrm>
          <a:prstGeom prst="rect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ED3F4FD-A391-E899-0595-0F47E744FD82}"/>
              </a:ext>
            </a:extLst>
          </p:cNvPr>
          <p:cNvSpPr/>
          <p:nvPr/>
        </p:nvSpPr>
        <p:spPr>
          <a:xfrm>
            <a:off x="883920" y="2514601"/>
            <a:ext cx="4968240" cy="4526280"/>
          </a:xfrm>
          <a:prstGeom prst="rect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499C2CE-1DD0-D1B6-0F55-8F44C9313284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EB3BA8F-ACE6-B17B-97B5-4440827442F2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Спортивная подготовка Специальной Олимпиады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5E3FDA-AF82-1655-CA12-2173E0071E8D}"/>
              </a:ext>
            </a:extLst>
          </p:cNvPr>
          <p:cNvSpPr txBox="1"/>
          <p:nvPr/>
        </p:nvSpPr>
        <p:spPr>
          <a:xfrm>
            <a:off x="1001304" y="1760250"/>
            <a:ext cx="696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b="1" dirty="0">
                <a:solidFill>
                  <a:srgbClr val="013B82"/>
                </a:solidFill>
                <a:latin typeface="Ubuntu"/>
              </a:rPr>
              <a:t>Разделение — это двухэтапный процесс</a:t>
            </a:r>
            <a:endParaRPr lang="en-US" sz="24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B09339-A8CE-6D35-3391-E23B8FE983C9}"/>
              </a:ext>
            </a:extLst>
          </p:cNvPr>
          <p:cNvSpPr txBox="1"/>
          <p:nvPr/>
        </p:nvSpPr>
        <p:spPr>
          <a:xfrm>
            <a:off x="1168401" y="3270171"/>
            <a:ext cx="437133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spcAft>
                <a:spcPts val="1200"/>
              </a:spcAft>
            </a:pPr>
            <a:r>
              <a:rPr lang="ru" sz="2000" i="0" u="none" strike="noStrike" cap="none" dirty="0">
                <a:solidFill>
                  <a:srgbClr val="013B82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В индивидуальных видах спорта тренеры предоставляют квалификационный или оценочный балл спортсмена.</a:t>
            </a:r>
          </a:p>
          <a:p>
            <a:pPr marL="106362">
              <a:spcAft>
                <a:spcPts val="1200"/>
              </a:spcAft>
            </a:pPr>
            <a:r>
              <a:rPr lang="ru" sz="2000" i="0" u="none" strike="noStrike" cap="none" dirty="0">
                <a:solidFill>
                  <a:srgbClr val="013B82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В командных видах спорта тренеры представляют форму рейтинга команды или комбинацию индивидуальных оценок.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75D251-2EAF-5F1A-2AED-71297058D062}"/>
              </a:ext>
            </a:extLst>
          </p:cNvPr>
          <p:cNvSpPr txBox="1"/>
          <p:nvPr/>
        </p:nvSpPr>
        <p:spPr>
          <a:xfrm>
            <a:off x="6652260" y="3270171"/>
            <a:ext cx="43713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spcAft>
                <a:spcPts val="1200"/>
              </a:spcAft>
            </a:pPr>
            <a:r>
              <a:rPr lang="ru" sz="2000" i="0" u="none" strike="noStrike" cap="none" dirty="0">
                <a:solidFill>
                  <a:srgbClr val="013B82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На соревнованиях будут проведены предварительные туры, а полученные результаты будут использованы для распределения мест в финальных турах по медалям.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E06A307-CEF1-593A-1C1B-9CF202F72A19}"/>
              </a:ext>
            </a:extLst>
          </p:cNvPr>
          <p:cNvSpPr/>
          <p:nvPr/>
        </p:nvSpPr>
        <p:spPr>
          <a:xfrm>
            <a:off x="1270000" y="2724577"/>
            <a:ext cx="457200" cy="457200"/>
          </a:xfrm>
          <a:prstGeom prst="ellipse">
            <a:avLst/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3B8E834-A660-CAAC-F039-510675F2B4D1}"/>
              </a:ext>
            </a:extLst>
          </p:cNvPr>
          <p:cNvSpPr/>
          <p:nvPr/>
        </p:nvSpPr>
        <p:spPr>
          <a:xfrm>
            <a:off x="6797040" y="2724577"/>
            <a:ext cx="457200" cy="457200"/>
          </a:xfrm>
          <a:prstGeom prst="ellipse">
            <a:avLst/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BD09E23-CE34-BB6A-8EC2-8E1017DDC32E}"/>
              </a:ext>
            </a:extLst>
          </p:cNvPr>
          <p:cNvSpPr/>
          <p:nvPr/>
        </p:nvSpPr>
        <p:spPr>
          <a:xfrm>
            <a:off x="7406640" y="2724577"/>
            <a:ext cx="457200" cy="457200"/>
          </a:xfrm>
          <a:prstGeom prst="ellipse">
            <a:avLst/>
          </a:pr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E27E68C-9E4E-FF33-68A3-398CDD8A950B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33B4840-4344-B28B-5EFE-A15F828E4295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42AC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6281253-88ED-BC29-8188-1591D3A03085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5669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C44FEC0-14B0-5C19-BACA-3B638D314AAC}"/>
              </a:ext>
            </a:extLst>
          </p:cNvPr>
          <p:cNvSpPr txBox="1">
            <a:spLocks/>
          </p:cNvSpPr>
          <p:nvPr/>
        </p:nvSpPr>
        <p:spPr>
          <a:xfrm>
            <a:off x="887185" y="2297095"/>
            <a:ext cx="7255329" cy="318711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Aft>
                <a:spcPts val="1200"/>
              </a:spcAft>
              <a:buSzPts val="3000"/>
            </a:pPr>
            <a:r>
              <a:rPr lang="ru" sz="2400" dirty="0">
                <a:solidFill>
                  <a:sysClr val="window" lastClr="FFFFFF"/>
                </a:solidFill>
                <a:latin typeface="Ubuntu Light"/>
                <a:ea typeface="Calibri"/>
                <a:cs typeface="Calibri"/>
                <a:sym typeface="Calibri"/>
              </a:rPr>
              <a:t>Этот курс призван познакомить вас с ролью спортивного ассистента.</a:t>
            </a:r>
          </a:p>
          <a:p>
            <a:pPr marL="288000" lvl="0" indent="-288000">
              <a:lnSpc>
                <a:spcPct val="100000"/>
              </a:lnSpc>
              <a:spcAft>
                <a:spcPts val="600"/>
              </a:spcAft>
              <a:buSzPts val="3000"/>
              <a:buFont typeface="Calibri"/>
              <a:buChar char="•"/>
            </a:pPr>
            <a:r>
              <a:rPr lang="ru" sz="2400" b="0" dirty="0">
                <a:solidFill>
                  <a:sysClr val="window" lastClr="FFFFFF"/>
                </a:solidFill>
                <a:latin typeface="Ubuntu Light"/>
                <a:ea typeface="Calibri"/>
                <a:cs typeface="Calibri"/>
                <a:sym typeface="Calibri"/>
              </a:rPr>
              <a:t>Чем занимается спортивный ассистент?</a:t>
            </a:r>
          </a:p>
          <a:p>
            <a:pPr marL="288000" lvl="0" indent="-288000">
              <a:lnSpc>
                <a:spcPct val="100000"/>
              </a:lnSpc>
              <a:spcAft>
                <a:spcPts val="600"/>
              </a:spcAft>
              <a:buSzPts val="3000"/>
              <a:buFont typeface="Calibri"/>
              <a:buChar char="•"/>
            </a:pPr>
            <a:r>
              <a:rPr lang="ru" sz="2400" b="0" dirty="0">
                <a:solidFill>
                  <a:sysClr val="window" lastClr="FFFFFF"/>
                </a:solidFill>
                <a:latin typeface="Ubuntu Light"/>
                <a:ea typeface="Calibri"/>
                <a:cs typeface="Calibri"/>
                <a:sym typeface="Calibri"/>
              </a:rPr>
              <a:t>Как спортивный ассистент выполняет свою работу?</a:t>
            </a:r>
          </a:p>
          <a:p>
            <a:pPr marL="288000" lvl="0" indent="-288000">
              <a:lnSpc>
                <a:spcPct val="100000"/>
              </a:lnSpc>
              <a:spcAft>
                <a:spcPts val="600"/>
              </a:spcAft>
              <a:buSzPts val="3000"/>
              <a:buFont typeface="Calibri"/>
              <a:buChar char="•"/>
            </a:pPr>
            <a:r>
              <a:rPr lang="ru" sz="2400" b="0" dirty="0">
                <a:solidFill>
                  <a:sysClr val="window" lastClr="FFFFFF"/>
                </a:solidFill>
                <a:latin typeface="Ubuntu Light"/>
                <a:ea typeface="Calibri"/>
                <a:cs typeface="Calibri"/>
                <a:sym typeface="Calibri"/>
              </a:rPr>
              <a:t>Почему спортивный помощник важен для команды?</a:t>
            </a:r>
          </a:p>
          <a:p>
            <a:pPr marL="288000" lvl="0" indent="-288000">
              <a:lnSpc>
                <a:spcPct val="100000"/>
              </a:lnSpc>
              <a:buSzPts val="3000"/>
              <a:buFont typeface="Calibri"/>
              <a:buChar char="•"/>
            </a:pPr>
            <a:r>
              <a:rPr lang="ru" sz="2400" b="0" dirty="0">
                <a:solidFill>
                  <a:sysClr val="window" lastClr="FFFFFF"/>
                </a:solidFill>
                <a:latin typeface="Ubuntu Light"/>
                <a:ea typeface="Calibri"/>
                <a:cs typeface="Calibri"/>
                <a:sym typeface="Calibri"/>
              </a:rPr>
              <a:t>Подходит ли мне должность спортивного ассистента для выполнения руководящей роли?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6A1CC3A0-A591-CC92-AD29-4684C5D5C76F}"/>
              </a:ext>
            </a:extLst>
          </p:cNvPr>
          <p:cNvSpPr txBox="1">
            <a:spLocks/>
          </p:cNvSpPr>
          <p:nvPr/>
        </p:nvSpPr>
        <p:spPr>
          <a:xfrm>
            <a:off x="800099" y="1439102"/>
            <a:ext cx="7527472" cy="696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" sz="4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Ubuntu"/>
                <a:ea typeface="+mn-ea"/>
                <a:cs typeface="+mn-cs"/>
              </a:rPr>
              <a:t>Цель этого курса</a:t>
            </a:r>
          </a:p>
        </p:txBody>
      </p:sp>
    </p:spTree>
    <p:extLst>
      <p:ext uri="{BB962C8B-B14F-4D97-AF65-F5344CB8AC3E}">
        <p14:creationId xmlns:p14="http://schemas.microsoft.com/office/powerpoint/2010/main" val="307023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66243F4-2D07-19E8-DF11-A06CB1978C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91272"/>
            <a:ext cx="7401560" cy="466685"/>
          </a:xfrm>
        </p:spPr>
        <p:txBody>
          <a:bodyPr/>
          <a:lstStyle/>
          <a:p>
            <a:r>
              <a:rPr lang="ru" dirty="0"/>
              <a:t>Спортсмены как лидеры спорта</a:t>
            </a:r>
          </a:p>
          <a:p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F2A6B3C-7D3A-919E-9D66-74912A9719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1102214"/>
            <a:ext cx="3276600" cy="376034"/>
          </a:xfrm>
        </p:spPr>
        <p:txBody>
          <a:bodyPr>
            <a:normAutofit fontScale="77500" lnSpcReduction="20000"/>
          </a:bodyPr>
          <a:lstStyle/>
          <a:p>
            <a:r>
              <a:rPr lang="ru" dirty="0"/>
              <a:t>Спортивная подготовка Специальной Олимпиады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2A94A4-37BF-9BF6-9CE8-7800D2F68262}"/>
              </a:ext>
            </a:extLst>
          </p:cNvPr>
          <p:cNvSpPr txBox="1"/>
          <p:nvPr/>
        </p:nvSpPr>
        <p:spPr>
          <a:xfrm>
            <a:off x="905329" y="2548916"/>
            <a:ext cx="35455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A8E6FA"/>
                </a:solidFill>
                <a:latin typeface="Ubuntu"/>
              </a:rPr>
              <a:t>Игра началась:</a:t>
            </a:r>
          </a:p>
          <a:p>
            <a:r>
              <a:rPr lang="ru" sz="3200" b="1" dirty="0">
                <a:solidFill>
                  <a:schemeClr val="bg1"/>
                </a:solidFill>
                <a:latin typeface="Ubuntu"/>
              </a:rPr>
              <a:t>Краткое руководство по дивизионированию Специальной Олимпиады</a:t>
            </a:r>
            <a:endParaRPr lang="en-US" sz="32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D1ABD6-B7AE-5A07-2DDB-0E7A88F970F3}"/>
              </a:ext>
            </a:extLst>
          </p:cNvPr>
          <p:cNvSpPr txBox="1"/>
          <p:nvPr/>
        </p:nvSpPr>
        <p:spPr>
          <a:xfrm>
            <a:off x="7360921" y="5804799"/>
            <a:ext cx="3642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dirty="0">
                <a:solidFill>
                  <a:schemeClr val="bg1"/>
                </a:solidFill>
                <a:latin typeface="Ubuntu" panose="020B0504030602030204" pitchFamily="34" charset="0"/>
                <a:ea typeface="+mn-lt"/>
                <a:cs typeface="+mn-lt"/>
              </a:rPr>
              <a:t>https://youtu.be/oOFkQssMM8U</a:t>
            </a:r>
          </a:p>
        </p:txBody>
      </p:sp>
      <p:pic>
        <p:nvPicPr>
          <p:cNvPr id="2" name="Online Media 1" title="Game On: A Quick Guide to Special Olympics Divisioning">
            <a:hlinkClick r:id="" action="ppaction://media"/>
            <a:extLst>
              <a:ext uri="{FF2B5EF4-FFF2-40B4-BE49-F238E27FC236}">
                <a16:creationId xmlns:a16="http://schemas.microsoft.com/office/drawing/2014/main" id="{898AC353-1CAE-FEE2-EB09-1B7955480C4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937760" y="1889760"/>
            <a:ext cx="6522980" cy="3682603"/>
          </a:xfrm>
          <a:prstGeom prst="rect">
            <a:avLst/>
          </a:prstGeom>
          <a:ln w="57150">
            <a:solidFill>
              <a:srgbClr val="0095DA"/>
            </a:solidFill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D7CC8DD-0314-80CA-46E2-091912A00FD1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369E9C8-2CD9-3917-262D-4DBE209AEFF2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42AC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EF49B3A-35A6-8D1C-6B2A-03016FD5D260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492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00E9BEF-BC2F-1070-4F9E-3BCCF105FACD}"/>
              </a:ext>
            </a:extLst>
          </p:cNvPr>
          <p:cNvSpPr/>
          <p:nvPr/>
        </p:nvSpPr>
        <p:spPr>
          <a:xfrm>
            <a:off x="806684" y="4381500"/>
            <a:ext cx="6178316" cy="709841"/>
          </a:xfrm>
          <a:prstGeom prst="roundRect">
            <a:avLst>
              <a:gd name="adj" fmla="val 50000"/>
            </a:avLst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4E2A6CC-6F62-253A-471C-2C43C9F112FB}"/>
              </a:ext>
            </a:extLst>
          </p:cNvPr>
          <p:cNvGrpSpPr/>
          <p:nvPr/>
        </p:nvGrpSpPr>
        <p:grpSpPr>
          <a:xfrm>
            <a:off x="304800" y="4231553"/>
            <a:ext cx="1437421" cy="1003769"/>
            <a:chOff x="1019009" y="3028136"/>
            <a:chExt cx="859695" cy="60033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2874D13-E61D-1E3A-CED0-2211D587BC8F}"/>
                </a:ext>
              </a:extLst>
            </p:cNvPr>
            <p:cNvSpPr/>
            <p:nvPr/>
          </p:nvSpPr>
          <p:spPr>
            <a:xfrm>
              <a:off x="1019009" y="3028136"/>
              <a:ext cx="600336" cy="600336"/>
            </a:xfrm>
            <a:prstGeom prst="ellipse">
              <a:avLst/>
            </a:prstGeom>
            <a:solidFill>
              <a:srgbClr val="185EA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BF24A89-EDEF-A7AD-901D-B2E1DC303208}"/>
                </a:ext>
              </a:extLst>
            </p:cNvPr>
            <p:cNvSpPr txBox="1"/>
            <p:nvPr/>
          </p:nvSpPr>
          <p:spPr>
            <a:xfrm>
              <a:off x="1174368" y="3079802"/>
              <a:ext cx="704336" cy="4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8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4</a:t>
              </a:r>
            </a:p>
          </p:txBody>
        </p: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4B2DA7-4C4D-D149-7D97-AE5EAD2068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6801" y="4442487"/>
            <a:ext cx="5485931" cy="145282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" dirty="0">
                <a:latin typeface="GT Walsheim Pro Condensed Black" panose="00000906000000000000" pitchFamily="2" charset="0"/>
              </a:rPr>
              <a:t>БЫТЬ СПОРТОМ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" dirty="0">
                <a:solidFill>
                  <a:srgbClr val="013B82"/>
                </a:solidFill>
                <a:latin typeface="GT Walsheim Pro Condensed Black" panose="00000906000000000000" pitchFamily="2" charset="0"/>
              </a:rPr>
              <a:t>ПОМОЩНИК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1D368C-2BB5-C5C1-D5FD-CE6E244A6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" r="91"/>
          <a:stretch/>
        </p:blipFill>
        <p:spPr>
          <a:xfrm>
            <a:off x="1308568" y="988812"/>
            <a:ext cx="5082065" cy="3393416"/>
          </a:xfrm>
          <a:prstGeom prst="rect">
            <a:avLst/>
          </a:prstGeom>
          <a:ln w="57150">
            <a:solidFill>
              <a:srgbClr val="185EA8"/>
            </a:solidFill>
          </a:ln>
        </p:spPr>
      </p:pic>
    </p:spTree>
    <p:extLst>
      <p:ext uri="{BB962C8B-B14F-4D97-AF65-F5344CB8AC3E}">
        <p14:creationId xmlns:p14="http://schemas.microsoft.com/office/powerpoint/2010/main" val="40349020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2017AC7-542F-90F4-DEC9-6B99606E4A84}"/>
              </a:ext>
            </a:extLst>
          </p:cNvPr>
          <p:cNvSpPr txBox="1"/>
          <p:nvPr/>
        </p:nvSpPr>
        <p:spPr>
          <a:xfrm>
            <a:off x="849454" y="1501598"/>
            <a:ext cx="7781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800" b="1" dirty="0">
                <a:solidFill>
                  <a:srgbClr val="013B82"/>
                </a:solidFill>
                <a:latin typeface="Ubuntu"/>
              </a:rPr>
              <a:t>Что такое спортивный помощник?</a:t>
            </a:r>
            <a:endParaRPr lang="en-US" sz="28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2D0A200F-2CC3-4249-64EF-53DC9B60872B}"/>
              </a:ext>
            </a:extLst>
          </p:cNvPr>
          <p:cNvSpPr/>
          <p:nvPr/>
        </p:nvSpPr>
        <p:spPr>
          <a:xfrm>
            <a:off x="1203960" y="2895598"/>
            <a:ext cx="2831094" cy="2865268"/>
          </a:xfrm>
          <a:prstGeom prst="round2DiagRect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" b="1" dirty="0">
                <a:solidFill>
                  <a:srgbClr val="013B82"/>
                </a:solidFill>
                <a:latin typeface="Ubuntu Light" panose="020B0304030602030204" pitchFamily="34" charset="0"/>
              </a:rPr>
              <a:t>Уровень 1 — Помощник по спорту — это роль волонтера Специальной Олимпиады и первый шаг на пути тренера Специальной Олимпиады.</a:t>
            </a:r>
          </a:p>
        </p:txBody>
      </p:sp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20B8409E-B6FD-29EB-478B-0E1826187A3A}"/>
              </a:ext>
            </a:extLst>
          </p:cNvPr>
          <p:cNvSpPr/>
          <p:nvPr/>
        </p:nvSpPr>
        <p:spPr>
          <a:xfrm>
            <a:off x="8309002" y="2895598"/>
            <a:ext cx="2831094" cy="2865268"/>
          </a:xfrm>
          <a:prstGeom prst="round2DiagRect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" b="1" dirty="0">
                <a:solidFill>
                  <a:srgbClr val="013B82"/>
                </a:solidFill>
                <a:latin typeface="Ubuntu Light" panose="020B0304030602030204" pitchFamily="34" charset="0"/>
              </a:rPr>
              <a:t>Опыт не требуется, однако, как спортсмен SO, вы должны обладать знаниями и опытом того, как работает SO.</a:t>
            </a:r>
          </a:p>
        </p:txBody>
      </p: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6444AEC7-D7E4-5739-98B6-FBB2C195719B}"/>
              </a:ext>
            </a:extLst>
          </p:cNvPr>
          <p:cNvSpPr/>
          <p:nvPr/>
        </p:nvSpPr>
        <p:spPr>
          <a:xfrm>
            <a:off x="4756481" y="2895598"/>
            <a:ext cx="2831094" cy="2865268"/>
          </a:xfrm>
          <a:prstGeom prst="round2DiagRect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" b="1" dirty="0">
                <a:solidFill>
                  <a:srgbClr val="013B82"/>
                </a:solidFill>
                <a:latin typeface="Ubuntu Light" panose="020B0304030602030204" pitchFamily="34" charset="0"/>
              </a:rPr>
              <a:t>Спортивные ассистенты помогают тренерам в проведении спортивных программ и соревнований.</a:t>
            </a:r>
          </a:p>
        </p:txBody>
      </p:sp>
      <p:pic>
        <p:nvPicPr>
          <p:cNvPr id="21" name="Picture 16">
            <a:extLst>
              <a:ext uri="{FF2B5EF4-FFF2-40B4-BE49-F238E27FC236}">
                <a16:creationId xmlns:a16="http://schemas.microsoft.com/office/drawing/2014/main" id="{0B612107-F374-BFE4-BEFC-41C77027B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22" name="Picture 1">
            <a:extLst>
              <a:ext uri="{FF2B5EF4-FFF2-40B4-BE49-F238E27FC236}">
                <a16:creationId xmlns:a16="http://schemas.microsoft.com/office/drawing/2014/main" id="{C3EAB467-EDD9-2DAD-9F93-0B18AA0546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48" y="38100"/>
            <a:ext cx="1389348" cy="1389348"/>
          </a:xfrm>
          <a:prstGeom prst="rect">
            <a:avLst/>
          </a:prstGeom>
        </p:spPr>
      </p:pic>
      <p:pic>
        <p:nvPicPr>
          <p:cNvPr id="23" name="Picture 17">
            <a:extLst>
              <a:ext uri="{FF2B5EF4-FFF2-40B4-BE49-F238E27FC236}">
                <a16:creationId xmlns:a16="http://schemas.microsoft.com/office/drawing/2014/main" id="{6A26D2DD-9C8B-74F0-1A7C-AB0031038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63DE6614-B1EF-AA1B-C09D-E8385F42A47B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CAF5F7C2-F74A-7E4B-0208-16E94CFA7CB0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Быть спортивным помощником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54241F3-B1C8-F1B2-021D-0FF04A285062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78CD384-AD41-5A0A-4B21-474EFC9EB94F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185EA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2BF1AA9-9524-A108-C384-2418808501E0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4</a:t>
              </a:r>
            </a:p>
          </p:txBody>
        </p:sp>
      </p:grpSp>
      <p:pic>
        <p:nvPicPr>
          <p:cNvPr id="3" name="Graphic 2" descr="Basketball with solid fill">
            <a:extLst>
              <a:ext uri="{FF2B5EF4-FFF2-40B4-BE49-F238E27FC236}">
                <a16:creationId xmlns:a16="http://schemas.microsoft.com/office/drawing/2014/main" id="{C278DD46-CC31-0CB4-BCE6-DF8E6CB6BD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32507" y="2538057"/>
            <a:ext cx="784084" cy="784084"/>
          </a:xfrm>
          <a:prstGeom prst="rect">
            <a:avLst/>
          </a:prstGeom>
        </p:spPr>
      </p:pic>
      <p:pic>
        <p:nvPicPr>
          <p:cNvPr id="27" name="Graphic 26" descr="Whistle with solid fill">
            <a:extLst>
              <a:ext uri="{FF2B5EF4-FFF2-40B4-BE49-F238E27FC236}">
                <a16:creationId xmlns:a16="http://schemas.microsoft.com/office/drawing/2014/main" id="{4FC0245A-A9A5-3031-2C3C-001C8917D0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14828" y="2472899"/>
            <a:ext cx="914400" cy="914400"/>
          </a:xfrm>
          <a:prstGeom prst="rect">
            <a:avLst/>
          </a:prstGeom>
        </p:spPr>
      </p:pic>
      <p:pic>
        <p:nvPicPr>
          <p:cNvPr id="32" name="Graphic 31" descr="Raised hand with solid fill">
            <a:extLst>
              <a:ext uri="{FF2B5EF4-FFF2-40B4-BE49-F238E27FC236}">
                <a16:creationId xmlns:a16="http://schemas.microsoft.com/office/drawing/2014/main" id="{A4AEF68A-36D7-A470-BACF-71C5432014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03621" y="2009948"/>
            <a:ext cx="831772" cy="83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786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DBA8715-D4A6-CD5D-F15F-1C684CAD0E8B}"/>
              </a:ext>
            </a:extLst>
          </p:cNvPr>
          <p:cNvSpPr txBox="1"/>
          <p:nvPr/>
        </p:nvSpPr>
        <p:spPr>
          <a:xfrm>
            <a:off x="859609" y="1800556"/>
            <a:ext cx="7401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800" b="1" dirty="0">
                <a:solidFill>
                  <a:srgbClr val="013B82"/>
                </a:solidFill>
                <a:latin typeface="Ubuntu"/>
              </a:rPr>
              <a:t>Что делает спортивный помощник?</a:t>
            </a:r>
            <a:endParaRPr lang="en-US" sz="28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665A2AC2-F599-2B40-98B6-1E9A5AAF83AB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D6A5A1A9-FB61-EAB5-468E-E558B4A5ACEF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Быть спортивным помощником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A5C553B-10FB-A10F-30EA-FC01DA2B05C2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35F3B37-208A-10DD-ABC0-4C0AF5C2B3E7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185EA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729D41C-DB4A-1A38-DEA9-E991DF4CF576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4</a:t>
              </a:r>
            </a:p>
          </p:txBody>
        </p:sp>
      </p:grp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08E66C9-70DF-4EF4-AFAB-411E1122150E}"/>
              </a:ext>
            </a:extLst>
          </p:cNvPr>
          <p:cNvGraphicFramePr>
            <a:graphicFrameLocks noGrp="1"/>
          </p:cNvGraphicFramePr>
          <p:nvPr/>
        </p:nvGraphicFramePr>
        <p:xfrm>
          <a:off x="980439" y="2689814"/>
          <a:ext cx="10290960" cy="38709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168000">
                  <a:extLst>
                    <a:ext uri="{9D8B030D-6E8A-4147-A177-3AD203B41FA5}">
                      <a16:colId xmlns:a16="http://schemas.microsoft.com/office/drawing/2014/main" val="530856705"/>
                    </a:ext>
                  </a:extLst>
                </a:gridCol>
                <a:gridCol w="441960">
                  <a:extLst>
                    <a:ext uri="{9D8B030D-6E8A-4147-A177-3AD203B41FA5}">
                      <a16:colId xmlns:a16="http://schemas.microsoft.com/office/drawing/2014/main" val="2328227346"/>
                    </a:ext>
                  </a:extLst>
                </a:gridCol>
                <a:gridCol w="3132000">
                  <a:extLst>
                    <a:ext uri="{9D8B030D-6E8A-4147-A177-3AD203B41FA5}">
                      <a16:colId xmlns:a16="http://schemas.microsoft.com/office/drawing/2014/main" val="418391094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3232259986"/>
                    </a:ext>
                  </a:extLst>
                </a:gridCol>
                <a:gridCol w="3168000">
                  <a:extLst>
                    <a:ext uri="{9D8B030D-6E8A-4147-A177-3AD203B41FA5}">
                      <a16:colId xmlns:a16="http://schemas.microsoft.com/office/drawing/2014/main" val="3789352612"/>
                    </a:ext>
                  </a:extLst>
                </a:gridCol>
              </a:tblGrid>
              <a:tr h="8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b="1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</a:rPr>
                        <a:t>Поддержка спортсменов и команд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57150" cap="flat" cmpd="sng" algn="ctr">
                      <a:solidFill>
                        <a:srgbClr val="F200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2AC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endParaRPr lang="en-US" dirty="0">
                        <a:solidFill>
                          <a:schemeClr val="bg1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b="1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</a:rPr>
                        <a:t>Поддержка униформы, оборудования и объектов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57150" cap="flat" cmpd="sng" algn="ctr">
                      <a:solidFill>
                        <a:srgbClr val="F200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63A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200"/>
                        </a:spcAft>
                      </a:pPr>
                      <a:endParaRPr lang="en-US" dirty="0">
                        <a:solidFill>
                          <a:schemeClr val="bg1"/>
                        </a:solidFill>
                        <a:latin typeface="Ubuntu Light" panose="020B0304030602030204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b="1" dirty="0">
                          <a:solidFill>
                            <a:schemeClr val="bg1"/>
                          </a:solidFill>
                          <a:latin typeface="Ubuntu" panose="020B0504030602030204" pitchFamily="34" charset="0"/>
                        </a:rPr>
                        <a:t>Тренеры поддержки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solidFill>
                        <a:srgbClr val="F200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3B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0718949"/>
                  </a:ext>
                </a:extLst>
              </a:tr>
              <a:tr h="18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latin typeface="Ubuntu" panose="020B0504030602030204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200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endParaRPr lang="en-US" sz="800" dirty="0">
                        <a:latin typeface="Ubuntu Light" panose="020B0304030602030204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latin typeface="Ubuntu" panose="020B0504030602030204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200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endParaRPr lang="en-US" sz="800" dirty="0">
                        <a:latin typeface="Ubuntu Light" panose="020B0304030602030204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>
                        <a:latin typeface="Ubuntu" panose="020B0504030602030204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57150" cap="flat" cmpd="sng" algn="ctr">
                      <a:solidFill>
                        <a:srgbClr val="F200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3670695"/>
                  </a:ext>
                </a:extLst>
              </a:tr>
              <a:tr h="2423094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1200"/>
                        </a:spcAft>
                        <a:buFontTx/>
                        <a:buBlip>
                          <a:blip r:embed="rId2"/>
                        </a:buBlip>
                      </a:pPr>
                      <a:r>
                        <a:rPr lang="ru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Эскорт</a:t>
                      </a:r>
                    </a:p>
                    <a:p>
                      <a:pPr marL="285750" indent="-285750">
                        <a:spcAft>
                          <a:spcPts val="1200"/>
                        </a:spcAft>
                        <a:buFontTx/>
                        <a:buBlip>
                          <a:blip r:embed="rId2"/>
                        </a:buBlip>
                      </a:pPr>
                      <a:r>
                        <a:rPr lang="ru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Возьмите посещаемость</a:t>
                      </a:r>
                    </a:p>
                    <a:p>
                      <a:pPr marL="285750" indent="-285750">
                        <a:spcAft>
                          <a:spcPts val="1200"/>
                        </a:spcAft>
                        <a:buFontTx/>
                        <a:buBlip>
                          <a:blip r:embed="rId2"/>
                        </a:buBlip>
                      </a:pPr>
                      <a:r>
                        <a:rPr lang="ru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Управление водными станциями</a:t>
                      </a:r>
                    </a:p>
                    <a:p>
                      <a:pPr marL="285750" indent="-285750">
                        <a:spcAft>
                          <a:spcPts val="1200"/>
                        </a:spcAft>
                        <a:buFontTx/>
                        <a:buBlip>
                          <a:blip r:embed="rId2"/>
                        </a:buBlip>
                      </a:pPr>
                      <a:r>
                        <a:rPr lang="ru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Ведение документации спортсмена и команды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endParaRPr lang="en-U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1200"/>
                        </a:spcAft>
                        <a:buFontTx/>
                        <a:buBlip>
                          <a:blip r:embed="rId3"/>
                        </a:buBlip>
                      </a:pPr>
                      <a:r>
                        <a:rPr lang="ru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Раздавать и собирать униформу</a:t>
                      </a:r>
                    </a:p>
                    <a:p>
                      <a:pPr marL="285750" indent="-285750">
                        <a:spcAft>
                          <a:spcPts val="1200"/>
                        </a:spcAft>
                        <a:buFontTx/>
                        <a:buBlip>
                          <a:blip r:embed="rId3"/>
                        </a:buBlip>
                      </a:pPr>
                      <a:r>
                        <a:rPr lang="ru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Распределить и собрать оборудование</a:t>
                      </a:r>
                    </a:p>
                    <a:p>
                      <a:pPr marL="285750" indent="-285750">
                        <a:spcAft>
                          <a:spcPts val="1200"/>
                        </a:spcAft>
                        <a:buFontTx/>
                        <a:buBlip>
                          <a:blip r:embed="rId3"/>
                        </a:buBlip>
                      </a:pPr>
                      <a:r>
                        <a:rPr lang="ru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Подготовка поля/корта</a:t>
                      </a:r>
                    </a:p>
                    <a:p>
                      <a:pPr marL="285750" indent="-285750">
                        <a:spcAft>
                          <a:spcPts val="1200"/>
                        </a:spcAft>
                        <a:buFontTx/>
                        <a:buBlip>
                          <a:blip r:embed="rId3"/>
                        </a:buBlip>
                      </a:pPr>
                      <a:r>
                        <a:rPr lang="ru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Осмотрите игровую зону на предмет опасностей.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endParaRPr lang="en-U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Ubuntu Light" panose="020B0304030602030204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1200"/>
                        </a:spcAft>
                        <a:buFontTx/>
                        <a:buBlip>
                          <a:blip r:embed="rId4"/>
                        </a:buBlip>
                      </a:pPr>
                      <a:r>
                        <a:rPr lang="ru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Распространять расписания и списки для оказания помощи тренерам и семьям.</a:t>
                      </a:r>
                    </a:p>
                    <a:p>
                      <a:pPr marL="285750" indent="-285750">
                        <a:spcAft>
                          <a:spcPts val="1200"/>
                        </a:spcAft>
                        <a:buFontTx/>
                        <a:buBlip>
                          <a:blip r:embed="rId4"/>
                        </a:buBlip>
                      </a:pPr>
                      <a:r>
                        <a:rPr lang="ru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Ubuntu" panose="020B0504030602030204" pitchFamily="34" charset="0"/>
                        </a:rPr>
                        <a:t>Выполнять другие обязанности, порученные тренером.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86938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50705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F884838-5ABB-505B-E7A4-B2C3E210FBB8}"/>
              </a:ext>
            </a:extLst>
          </p:cNvPr>
          <p:cNvSpPr txBox="1"/>
          <p:nvPr/>
        </p:nvSpPr>
        <p:spPr>
          <a:xfrm>
            <a:off x="1001304" y="2644170"/>
            <a:ext cx="3773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Качества спортивного ассистента</a:t>
            </a:r>
            <a:endParaRPr lang="en-US" sz="32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66DFB8-03D6-554D-A2BF-4BEC7DDC2BBC}"/>
              </a:ext>
            </a:extLst>
          </p:cNvPr>
          <p:cNvSpPr txBox="1"/>
          <p:nvPr/>
        </p:nvSpPr>
        <p:spPr>
          <a:xfrm>
            <a:off x="5885181" y="3003604"/>
            <a:ext cx="55950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262" indent="-342900">
              <a:spcAft>
                <a:spcPts val="1200"/>
              </a:spcAft>
              <a:buBlip>
                <a:blip r:embed="rId3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Одевайтесь соответственно виду спорта.</a:t>
            </a:r>
          </a:p>
          <a:p>
            <a:pPr marL="449262" indent="-342900">
              <a:spcAft>
                <a:spcPts val="1200"/>
              </a:spcAft>
              <a:buBlip>
                <a:blip r:embed="rId3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Приходите вовремя и оставайтесь до конца тренировки.</a:t>
            </a:r>
          </a:p>
          <a:p>
            <a:pPr marL="449262" indent="-342900">
              <a:spcAft>
                <a:spcPts val="1200"/>
              </a:spcAft>
              <a:buBlip>
                <a:blip r:embed="rId3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Покажите каждую тренировку.</a:t>
            </a:r>
          </a:p>
          <a:p>
            <a:pPr marL="449262" indent="-342900">
              <a:spcAft>
                <a:spcPts val="1200"/>
              </a:spcAft>
              <a:buBlip>
                <a:blip r:embed="rId3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Демонстрируйте </a:t>
            </a:r>
            <a:r>
              <a:rPr lang="ru" sz="2000" i="0" u="none" strike="noStrike" cap="non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поведение, которого </a:t>
            </a: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вы ожидаете от своих спортсменов.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3C1EA204-DF54-AF4A-D6E5-819C04838068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75C62040-3198-5342-5C33-2ADEBEB29EBB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Быть спортивным помощником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A4FDCCE-2437-EA57-5D2B-CF725BB2BC7B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A5C28F1-C42D-A9CC-BA9C-B7047F078D9E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185EA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E4EB9EA-1B6A-91A7-C8F8-83828A7803F5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4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EB410E7-E8B7-95E6-E7F5-A2FA0E754442}"/>
              </a:ext>
            </a:extLst>
          </p:cNvPr>
          <p:cNvSpPr txBox="1"/>
          <p:nvPr/>
        </p:nvSpPr>
        <p:spPr>
          <a:xfrm>
            <a:off x="5885181" y="1625311"/>
            <a:ext cx="4249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b="1" dirty="0">
                <a:solidFill>
                  <a:srgbClr val="C4161C"/>
                </a:solidFill>
                <a:latin typeface="Ubuntu" panose="020B0504030602030204" pitchFamily="34" charset="0"/>
              </a:rPr>
              <a:t>Будьте хорошим образцом для подражания</a:t>
            </a:r>
          </a:p>
        </p:txBody>
      </p:sp>
    </p:spTree>
    <p:extLst>
      <p:ext uri="{BB962C8B-B14F-4D97-AF65-F5344CB8AC3E}">
        <p14:creationId xmlns:p14="http://schemas.microsoft.com/office/powerpoint/2010/main" val="40476296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F884838-5ABB-505B-E7A4-B2C3E210FBB8}"/>
              </a:ext>
            </a:extLst>
          </p:cNvPr>
          <p:cNvSpPr txBox="1"/>
          <p:nvPr/>
        </p:nvSpPr>
        <p:spPr>
          <a:xfrm>
            <a:off x="1001304" y="2644170"/>
            <a:ext cx="3773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Качества спортивного ассистента</a:t>
            </a:r>
            <a:endParaRPr lang="en-US" sz="32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66DFB8-03D6-554D-A2BF-4BEC7DDC2BBC}"/>
              </a:ext>
            </a:extLst>
          </p:cNvPr>
          <p:cNvSpPr txBox="1"/>
          <p:nvPr/>
        </p:nvSpPr>
        <p:spPr>
          <a:xfrm>
            <a:off x="5885181" y="3003604"/>
            <a:ext cx="55950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Безопасность и защищенность являются главным приоритетом.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Возьмите на себя ответственность.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Будьте внимательным слушателем как спортсменов, так и тренеров.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Обращайтесь за помощью, когда она вам нужна.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3C1EA204-DF54-AF4A-D6E5-819C04838068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75C62040-3198-5342-5C33-2ADEBEB29EBB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Быть спортивным помощником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A4FDCCE-2437-EA57-5D2B-CF725BB2BC7B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A5C28F1-C42D-A9CC-BA9C-B7047F078D9E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185EA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E4EB9EA-1B6A-91A7-C8F8-83828A7803F5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4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EB410E7-E8B7-95E6-E7F5-A2FA0E754442}"/>
              </a:ext>
            </a:extLst>
          </p:cNvPr>
          <p:cNvSpPr txBox="1"/>
          <p:nvPr/>
        </p:nvSpPr>
        <p:spPr>
          <a:xfrm>
            <a:off x="5885181" y="2413337"/>
            <a:ext cx="4249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b="1" dirty="0">
                <a:solidFill>
                  <a:srgbClr val="C4161C"/>
                </a:solidFill>
                <a:latin typeface="Ubuntu" panose="020B0504030602030204" pitchFamily="34" charset="0"/>
              </a:rPr>
              <a:t>Будьте сильным лидером</a:t>
            </a:r>
          </a:p>
        </p:txBody>
      </p:sp>
    </p:spTree>
    <p:extLst>
      <p:ext uri="{BB962C8B-B14F-4D97-AF65-F5344CB8AC3E}">
        <p14:creationId xmlns:p14="http://schemas.microsoft.com/office/powerpoint/2010/main" val="25493478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F884838-5ABB-505B-E7A4-B2C3E210FBB8}"/>
              </a:ext>
            </a:extLst>
          </p:cNvPr>
          <p:cNvSpPr txBox="1"/>
          <p:nvPr/>
        </p:nvSpPr>
        <p:spPr>
          <a:xfrm>
            <a:off x="1001304" y="2644170"/>
            <a:ext cx="3773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Качества спортивного ассистента</a:t>
            </a:r>
            <a:endParaRPr lang="en-US" sz="32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66DFB8-03D6-554D-A2BF-4BEC7DDC2BBC}"/>
              </a:ext>
            </a:extLst>
          </p:cNvPr>
          <p:cNvSpPr txBox="1"/>
          <p:nvPr/>
        </p:nvSpPr>
        <p:spPr>
          <a:xfrm>
            <a:off x="5885181" y="3003604"/>
            <a:ext cx="55950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Теперь вы являетесь частью тренерской команды.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Работайте в партнерстве с вашими товарищами по тренерской команде.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Поддерживайте своих товарищей по команде.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Расставьте приоритеты в достижении целей команды.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3C1EA204-DF54-AF4A-D6E5-819C04838068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75C62040-3198-5342-5C33-2ADEBEB29EBB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Быть спортивным помощником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A4FDCCE-2437-EA57-5D2B-CF725BB2BC7B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A5C28F1-C42D-A9CC-BA9C-B7047F078D9E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185EA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E4EB9EA-1B6A-91A7-C8F8-83828A7803F5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4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EB410E7-E8B7-95E6-E7F5-A2FA0E754442}"/>
              </a:ext>
            </a:extLst>
          </p:cNvPr>
          <p:cNvSpPr txBox="1"/>
          <p:nvPr/>
        </p:nvSpPr>
        <p:spPr>
          <a:xfrm>
            <a:off x="5885181" y="2182505"/>
            <a:ext cx="4249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b="1" dirty="0">
                <a:solidFill>
                  <a:srgbClr val="C4161C"/>
                </a:solidFill>
                <a:latin typeface="Ubuntu" panose="020B0504030602030204" pitchFamily="34" charset="0"/>
              </a:rPr>
              <a:t>Будьте хорошим товарищем по команде</a:t>
            </a:r>
          </a:p>
        </p:txBody>
      </p:sp>
    </p:spTree>
    <p:extLst>
      <p:ext uri="{BB962C8B-B14F-4D97-AF65-F5344CB8AC3E}">
        <p14:creationId xmlns:p14="http://schemas.microsoft.com/office/powerpoint/2010/main" val="17500812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F884838-5ABB-505B-E7A4-B2C3E210FBB8}"/>
              </a:ext>
            </a:extLst>
          </p:cNvPr>
          <p:cNvSpPr txBox="1"/>
          <p:nvPr/>
        </p:nvSpPr>
        <p:spPr>
          <a:xfrm>
            <a:off x="1001304" y="2644170"/>
            <a:ext cx="3773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Качества спортивного ассистента</a:t>
            </a:r>
            <a:endParaRPr lang="en-US" sz="32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66DFB8-03D6-554D-A2BF-4BEC7DDC2BBC}"/>
              </a:ext>
            </a:extLst>
          </p:cNvPr>
          <p:cNvSpPr txBox="1"/>
          <p:nvPr/>
        </p:nvSpPr>
        <p:spPr>
          <a:xfrm>
            <a:off x="5885180" y="3003604"/>
            <a:ext cx="5666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Будьте вежливы и обходительны со всеми.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Соблюдайте правила хорошего спортивного поведения.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Всегда смотрите, слушайте и учитесь </a:t>
            </a:r>
            <a:r>
              <a:rPr lang="ru" sz="2000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.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3C1EA204-DF54-AF4A-D6E5-819C04838068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75C62040-3198-5342-5C33-2ADEBEB29EBB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Быть спортивным помощником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A4FDCCE-2437-EA57-5D2B-CF725BB2BC7B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A5C28F1-C42D-A9CC-BA9C-B7047F078D9E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185EA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E4EB9EA-1B6A-91A7-C8F8-83828A7803F5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4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EB410E7-E8B7-95E6-E7F5-A2FA0E754442}"/>
              </a:ext>
            </a:extLst>
          </p:cNvPr>
          <p:cNvSpPr txBox="1"/>
          <p:nvPr/>
        </p:nvSpPr>
        <p:spPr>
          <a:xfrm>
            <a:off x="5885180" y="2182505"/>
            <a:ext cx="4249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b="1" dirty="0">
                <a:solidFill>
                  <a:srgbClr val="C4161C"/>
                </a:solidFill>
                <a:latin typeface="Ubuntu" panose="020B0504030602030204" pitchFamily="34" charset="0"/>
              </a:rPr>
              <a:t>Имейте позитивный настрой</a:t>
            </a:r>
          </a:p>
        </p:txBody>
      </p:sp>
    </p:spTree>
    <p:extLst>
      <p:ext uri="{BB962C8B-B14F-4D97-AF65-F5344CB8AC3E}">
        <p14:creationId xmlns:p14="http://schemas.microsoft.com/office/powerpoint/2010/main" val="27085430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FB4DBFAF-DA82-1F7F-94CD-3A5282DBAC9D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0D7DF90A-500F-2F68-C5E8-3F35FC82BF96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Работа со спортсменами с ЙДЗ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165EE1-901F-1E67-0AAF-4A46B2F4BD7E}"/>
              </a:ext>
            </a:extLst>
          </p:cNvPr>
          <p:cNvSpPr txBox="1"/>
          <p:nvPr/>
        </p:nvSpPr>
        <p:spPr>
          <a:xfrm>
            <a:off x="4953808" y="1285151"/>
            <a:ext cx="5969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Безопасность — это ответственность каждого</a:t>
            </a:r>
            <a:endParaRPr lang="en-US" sz="36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F45798-EA33-43BD-1FAE-4923598E5F89}"/>
              </a:ext>
            </a:extLst>
          </p:cNvPr>
          <p:cNvSpPr txBox="1"/>
          <p:nvPr/>
        </p:nvSpPr>
        <p:spPr>
          <a:xfrm>
            <a:off x="4775200" y="3105236"/>
            <a:ext cx="6148334" cy="3266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0212" indent="-342900">
              <a:lnSpc>
                <a:spcPct val="11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Немедленно сообщайте тренеру об опасностях на поле/площадке до того, как произойдет чрезвычайная ситуация.</a:t>
            </a:r>
          </a:p>
          <a:p>
            <a:pPr marL="430212" indent="-342900">
              <a:lnSpc>
                <a:spcPct val="11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Знайте, куда обратиться в чрезвычайной ситуации</a:t>
            </a:r>
          </a:p>
          <a:p>
            <a:pPr marL="430212" indent="-342900">
              <a:lnSpc>
                <a:spcPct val="11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Знайте, в чем заключается ваша работа, если кто-то пострадал или возникла чрезвычайная ситуация.</a:t>
            </a:r>
          </a:p>
          <a:p>
            <a:pPr marL="430212" indent="-342900">
              <a:lnSpc>
                <a:spcPct val="11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ru" dirty="0">
                <a:solidFill>
                  <a:schemeClr val="tx1">
                    <a:lumMod val="65000"/>
                    <a:lumOff val="35000"/>
                  </a:scheme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Знайте, где находится аптечка первой помощи и как найти врача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08DACC13-2013-7340-EBFB-40A8FCDDD8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8215" y="2241262"/>
            <a:ext cx="3644192" cy="351960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D5B3CD6-2C90-91A3-8A5B-BF76EA7EF746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C17FFE3-52A0-400B-B1FE-ED97605D6D3B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185EA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061EBB-E43B-0A3C-1ACD-DE4C2EDBB7F7}"/>
                </a:ext>
              </a:extLst>
            </p:cNvPr>
            <p:cNvSpPr txBox="1"/>
            <p:nvPr/>
          </p:nvSpPr>
          <p:spPr>
            <a:xfrm>
              <a:off x="11297073" y="5815708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1619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00E9BEF-BC2F-1070-4F9E-3BCCF105FACD}"/>
              </a:ext>
            </a:extLst>
          </p:cNvPr>
          <p:cNvSpPr/>
          <p:nvPr/>
        </p:nvSpPr>
        <p:spPr>
          <a:xfrm>
            <a:off x="806684" y="4381500"/>
            <a:ext cx="6178316" cy="709841"/>
          </a:xfrm>
          <a:prstGeom prst="roundRect">
            <a:avLst>
              <a:gd name="adj" fmla="val 50000"/>
            </a:avLst>
          </a:prstGeom>
          <a:solidFill>
            <a:srgbClr val="013B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4E2A6CC-6F62-253A-471C-2C43C9F112FB}"/>
              </a:ext>
            </a:extLst>
          </p:cNvPr>
          <p:cNvGrpSpPr/>
          <p:nvPr/>
        </p:nvGrpSpPr>
        <p:grpSpPr>
          <a:xfrm>
            <a:off x="304800" y="4231553"/>
            <a:ext cx="1437421" cy="1003769"/>
            <a:chOff x="1019009" y="3028136"/>
            <a:chExt cx="859695" cy="60033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2874D13-E61D-1E3A-CED0-2211D587BC8F}"/>
                </a:ext>
              </a:extLst>
            </p:cNvPr>
            <p:cNvSpPr/>
            <p:nvPr/>
          </p:nvSpPr>
          <p:spPr>
            <a:xfrm>
              <a:off x="1019009" y="3028136"/>
              <a:ext cx="600336" cy="600336"/>
            </a:xfrm>
            <a:prstGeom prst="ellipse">
              <a:avLst/>
            </a:prstGeom>
            <a:solidFill>
              <a:srgbClr val="013B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BF24A89-EDEF-A7AD-901D-B2E1DC303208}"/>
                </a:ext>
              </a:extLst>
            </p:cNvPr>
            <p:cNvSpPr txBox="1"/>
            <p:nvPr/>
          </p:nvSpPr>
          <p:spPr>
            <a:xfrm>
              <a:off x="1174368" y="3079802"/>
              <a:ext cx="704336" cy="4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8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5</a:t>
              </a:r>
            </a:p>
          </p:txBody>
        </p: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4B2DA7-4C4D-D149-7D97-AE5EAD2068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6801" y="4442487"/>
            <a:ext cx="5485931" cy="1452828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" dirty="0">
                <a:latin typeface="GT Walsheim Pro Condensed Black" panose="00000906000000000000" pitchFamily="2" charset="0"/>
              </a:rPr>
              <a:t>ОБУЧЕНИЕ РАЗМЕЩЕНИЮ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" dirty="0">
                <a:solidFill>
                  <a:srgbClr val="013B82"/>
                </a:solidFill>
                <a:latin typeface="GT Walsheim Pro Condensed Black" panose="00000906000000000000" pitchFamily="2" charset="0"/>
              </a:rPr>
              <a:t>В ПРАКТИКУ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9257E0-BFCC-E43B-21EC-2CD7484041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" r="86"/>
          <a:stretch/>
        </p:blipFill>
        <p:spPr>
          <a:xfrm>
            <a:off x="1308568" y="988812"/>
            <a:ext cx="5082065" cy="3393416"/>
          </a:xfrm>
          <a:prstGeom prst="rect">
            <a:avLst/>
          </a:prstGeom>
          <a:ln w="57150">
            <a:solidFill>
              <a:srgbClr val="013B82"/>
            </a:solidFill>
          </a:ln>
        </p:spPr>
      </p:pic>
    </p:spTree>
    <p:extLst>
      <p:ext uri="{BB962C8B-B14F-4D97-AF65-F5344CB8AC3E}">
        <p14:creationId xmlns:p14="http://schemas.microsoft.com/office/powerpoint/2010/main" val="1277702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>
            <a:extLst>
              <a:ext uri="{FF2B5EF4-FFF2-40B4-BE49-F238E27FC236}">
                <a16:creationId xmlns:a16="http://schemas.microsoft.com/office/drawing/2014/main" id="{528F8032-E614-E69B-B60D-3EEEC0084193}"/>
              </a:ext>
            </a:extLst>
          </p:cNvPr>
          <p:cNvSpPr/>
          <p:nvPr/>
        </p:nvSpPr>
        <p:spPr>
          <a:xfrm rot="810587">
            <a:off x="-3203958" y="588417"/>
            <a:ext cx="8541518" cy="7004961"/>
          </a:xfrm>
          <a:custGeom>
            <a:avLst/>
            <a:gdLst>
              <a:gd name="connsiteX0" fmla="*/ 0 w 6996849"/>
              <a:gd name="connsiteY0" fmla="*/ 0 h 6996849"/>
              <a:gd name="connsiteX1" fmla="*/ 6996849 w 6996849"/>
              <a:gd name="connsiteY1" fmla="*/ 0 h 6996849"/>
              <a:gd name="connsiteX2" fmla="*/ 6996849 w 6996849"/>
              <a:gd name="connsiteY2" fmla="*/ 6996849 h 6996849"/>
              <a:gd name="connsiteX3" fmla="*/ 0 w 6996849"/>
              <a:gd name="connsiteY3" fmla="*/ 6996849 h 6996849"/>
              <a:gd name="connsiteX4" fmla="*/ 0 w 6996849"/>
              <a:gd name="connsiteY4" fmla="*/ 0 h 6996849"/>
              <a:gd name="connsiteX0" fmla="*/ 0 w 7000106"/>
              <a:gd name="connsiteY0" fmla="*/ 0 h 6996849"/>
              <a:gd name="connsiteX1" fmla="*/ 6996849 w 7000106"/>
              <a:gd name="connsiteY1" fmla="*/ 0 h 6996849"/>
              <a:gd name="connsiteX2" fmla="*/ 7000106 w 7000106"/>
              <a:gd name="connsiteY2" fmla="*/ 4982390 h 6996849"/>
              <a:gd name="connsiteX3" fmla="*/ 0 w 7000106"/>
              <a:gd name="connsiteY3" fmla="*/ 6996849 h 6996849"/>
              <a:gd name="connsiteX4" fmla="*/ 0 w 7000106"/>
              <a:gd name="connsiteY4" fmla="*/ 0 h 6996849"/>
              <a:gd name="connsiteX0" fmla="*/ 17633 w 7017739"/>
              <a:gd name="connsiteY0" fmla="*/ 0 h 5621604"/>
              <a:gd name="connsiteX1" fmla="*/ 7014482 w 7017739"/>
              <a:gd name="connsiteY1" fmla="*/ 0 h 5621604"/>
              <a:gd name="connsiteX2" fmla="*/ 7017739 w 7017739"/>
              <a:gd name="connsiteY2" fmla="*/ 4982390 h 5621604"/>
              <a:gd name="connsiteX3" fmla="*/ 0 w 7017739"/>
              <a:gd name="connsiteY3" fmla="*/ 5621604 h 5621604"/>
              <a:gd name="connsiteX4" fmla="*/ 17633 w 7017739"/>
              <a:gd name="connsiteY4" fmla="*/ 0 h 5621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17739" h="5621604">
                <a:moveTo>
                  <a:pt x="17633" y="0"/>
                </a:moveTo>
                <a:lnTo>
                  <a:pt x="7014482" y="0"/>
                </a:lnTo>
                <a:cubicBezTo>
                  <a:pt x="7015568" y="1660797"/>
                  <a:pt x="7016653" y="3321593"/>
                  <a:pt x="7017739" y="4982390"/>
                </a:cubicBezTo>
                <a:lnTo>
                  <a:pt x="0" y="5621604"/>
                </a:lnTo>
                <a:cubicBezTo>
                  <a:pt x="5878" y="3747736"/>
                  <a:pt x="11755" y="1873868"/>
                  <a:pt x="17633" y="0"/>
                </a:cubicBezTo>
                <a:close/>
              </a:path>
            </a:pathLst>
          </a:custGeom>
          <a:solidFill>
            <a:srgbClr val="C416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2841"/>
              </a:solidFill>
            </a:endParaRPr>
          </a:p>
        </p:txBody>
      </p:sp>
      <p:pic>
        <p:nvPicPr>
          <p:cNvPr id="2" name="Graphic 1" descr="Raised hand with solid fill">
            <a:extLst>
              <a:ext uri="{FF2B5EF4-FFF2-40B4-BE49-F238E27FC236}">
                <a16:creationId xmlns:a16="http://schemas.microsoft.com/office/drawing/2014/main" id="{B001B37C-A09E-69D8-060C-1D87720D9E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2527" y="1988044"/>
            <a:ext cx="2604911" cy="26049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C5BBDC-DB33-8794-3192-A23DAC3E0AD2}"/>
              </a:ext>
            </a:extLst>
          </p:cNvPr>
          <p:cNvSpPr txBox="1"/>
          <p:nvPr/>
        </p:nvSpPr>
        <p:spPr>
          <a:xfrm>
            <a:off x="6629400" y="2305615"/>
            <a:ext cx="449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" sz="2000" i="0" u="none" strike="noStrike" cap="none" dirty="0">
                <a:solidFill>
                  <a:srgbClr val="0E2841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Вы завершили </a:t>
            </a:r>
            <a:r>
              <a:rPr lang="ru" sz="2000" b="1" i="0" u="none" strike="noStrike" cap="none" dirty="0">
                <a:solidFill>
                  <a:srgbClr val="C4161C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Модуль 1: Введение в лидерство спортсменов </a:t>
            </a:r>
            <a:r>
              <a:rPr lang="ru" sz="2000" i="0" u="none" strike="noStrike" cap="none" dirty="0">
                <a:solidFill>
                  <a:srgbClr val="0E2841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и </a:t>
            </a:r>
            <a:r>
              <a:rPr lang="ru" sz="2000" b="1" i="0" u="none" strike="noStrike" cap="none" dirty="0">
                <a:solidFill>
                  <a:srgbClr val="C4161C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Модуль 2: Понимание лидерства учебной программы по лидерству и навыкам </a:t>
            </a:r>
            <a:r>
              <a:rPr lang="ru" sz="2000" i="0" u="none" strike="noStrike" cap="none" dirty="0">
                <a:solidFill>
                  <a:srgbClr val="0E2841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? </a:t>
            </a:r>
            <a:br>
              <a:rPr lang="en-US" sz="2000" b="1" i="0" u="none" strike="noStrike" cap="none" dirty="0">
                <a:solidFill>
                  <a:srgbClr val="0E2841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</a:br>
            <a:br>
              <a:rPr lang="en-US" sz="2000" b="1" i="0" u="none" strike="noStrike" cap="none" dirty="0">
                <a:solidFill>
                  <a:srgbClr val="0E2841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</a:br>
            <a:r>
              <a:rPr lang="ru" sz="2000" b="1" i="0" u="none" strike="noStrike" cap="none" dirty="0">
                <a:solidFill>
                  <a:srgbClr val="0E2841"/>
                </a:solidFill>
                <a:latin typeface="Ubuntu Light" panose="020B0304030602030204" pitchFamily="34" charset="0"/>
                <a:ea typeface="Ubuntu"/>
                <a:cs typeface="Ubuntu"/>
                <a:sym typeface="Ubuntu"/>
              </a:rPr>
              <a:t>Если нет, остановитесь здесь и вернитесь и сначала завершите эти два курса.</a:t>
            </a:r>
            <a:endParaRPr lang="en-US" sz="2000" b="1" i="0" u="none" strike="noStrike" cap="none" dirty="0">
              <a:solidFill>
                <a:srgbClr val="0E2841"/>
              </a:solidFill>
              <a:latin typeface="Ubuntu Light" panose="020B030403060203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516319-7F88-7353-872A-9F2AF82EDC7D}"/>
              </a:ext>
            </a:extLst>
          </p:cNvPr>
          <p:cNvSpPr txBox="1"/>
          <p:nvPr/>
        </p:nvSpPr>
        <p:spPr>
          <a:xfrm>
            <a:off x="2744933" y="2841136"/>
            <a:ext cx="3319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000" b="1" dirty="0">
                <a:solidFill>
                  <a:schemeClr val="bg1"/>
                </a:solidFill>
                <a:latin typeface="Ubuntu" panose="020B0504030602030204" pitchFamily="34" charset="0"/>
              </a:rPr>
              <a:t>ОСТАНАВЛИВАТЬСЯ</a:t>
            </a:r>
            <a:endParaRPr lang="en-US" sz="2000" dirty="0">
              <a:solidFill>
                <a:schemeClr val="bg1"/>
              </a:solidFill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0334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F884838-5ABB-505B-E7A4-B2C3E210FBB8}"/>
              </a:ext>
            </a:extLst>
          </p:cNvPr>
          <p:cNvSpPr txBox="1"/>
          <p:nvPr/>
        </p:nvSpPr>
        <p:spPr>
          <a:xfrm>
            <a:off x="1001304" y="2644170"/>
            <a:ext cx="3773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chemeClr val="bg1"/>
                </a:solidFill>
                <a:latin typeface="Ubuntu"/>
              </a:rPr>
              <a:t>Что такое практикум?</a:t>
            </a:r>
            <a:endParaRPr lang="en-US" sz="32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66DFB8-03D6-554D-A2BF-4BEC7DDC2BBC}"/>
              </a:ext>
            </a:extLst>
          </p:cNvPr>
          <p:cNvSpPr txBox="1"/>
          <p:nvPr/>
        </p:nvSpPr>
        <p:spPr>
          <a:xfrm>
            <a:off x="5885180" y="2444115"/>
            <a:ext cx="56667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Практикум — это возможность на рабочем месте применить на практике полученные в ходе этого курса знания.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Практикум поможет вам приобрести опыт работы с командой в качестве спортивного ассистента.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Практикум также поможет вам сформировать библиотеку успешных навыков.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3C1EA204-DF54-AF4A-D6E5-819C04838068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75C62040-3198-5342-5C33-2ADEBEB29EBB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Внедрение обучения в практику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A4FDCCE-2437-EA57-5D2B-CF725BB2BC7B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A5C28F1-C42D-A9CC-BA9C-B7047F078D9E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013B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E4EB9EA-1B6A-91A7-C8F8-83828A7803F5}"/>
                </a:ext>
              </a:extLst>
            </p:cNvPr>
            <p:cNvSpPr txBox="1"/>
            <p:nvPr/>
          </p:nvSpPr>
          <p:spPr>
            <a:xfrm>
              <a:off x="11286187" y="5826594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58418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F884838-5ABB-505B-E7A4-B2C3E210FBB8}"/>
              </a:ext>
            </a:extLst>
          </p:cNvPr>
          <p:cNvSpPr txBox="1"/>
          <p:nvPr/>
        </p:nvSpPr>
        <p:spPr>
          <a:xfrm>
            <a:off x="1001304" y="2644170"/>
            <a:ext cx="3773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chemeClr val="bg1"/>
                </a:solidFill>
                <a:latin typeface="Ubuntu"/>
              </a:rPr>
              <a:t>Как выбрать практикум?</a:t>
            </a:r>
            <a:endParaRPr lang="en-US" sz="32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66DFB8-03D6-554D-A2BF-4BEC7DDC2BBC}"/>
              </a:ext>
            </a:extLst>
          </p:cNvPr>
          <p:cNvSpPr txBox="1"/>
          <p:nvPr/>
        </p:nvSpPr>
        <p:spPr>
          <a:xfrm>
            <a:off x="5885180" y="2444115"/>
            <a:ext cx="566673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Перечислите три вида спорта, которыми вы занимались и которые вам нравятся.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Есть ли у вас какие-либо временные конфликты? Например, какой у вас график работы? Есть ли другие моменты, когда вы не сможете быть доступны?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Какой у вас план передвижения?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Кто является представителем вашей программы Special Olympics, который поможет вам найти главного тренера и команду для работы? Запланируйте время, чтобы поговорить с этим человеком, чтобы найти место.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3C1EA204-DF54-AF4A-D6E5-819C04838068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75C62040-3198-5342-5C33-2ADEBEB29EBB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Внедрение обучения в практику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A4FDCCE-2437-EA57-5D2B-CF725BB2BC7B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A5C28F1-C42D-A9CC-BA9C-B7047F078D9E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013B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E4EB9EA-1B6A-91A7-C8F8-83828A7803F5}"/>
                </a:ext>
              </a:extLst>
            </p:cNvPr>
            <p:cNvSpPr txBox="1"/>
            <p:nvPr/>
          </p:nvSpPr>
          <p:spPr>
            <a:xfrm>
              <a:off x="11286187" y="5826594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66669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C4EEB9B7-8A87-BCB8-6A11-8E75B371D517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50223D7-DDF6-70E9-4170-9031EBAA3D3F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Внедрение обучения в практику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A19D0B-9698-CD9E-EE80-54C57E15E737}"/>
              </a:ext>
            </a:extLst>
          </p:cNvPr>
          <p:cNvSpPr txBox="1"/>
          <p:nvPr/>
        </p:nvSpPr>
        <p:spPr>
          <a:xfrm>
            <a:off x="780184" y="1750559"/>
            <a:ext cx="9887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Развитие вашей роли спортивного ассистента</a:t>
            </a:r>
            <a:endParaRPr lang="en-US" sz="32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CD4026B4-1CEC-06D8-C8F6-1CA310642274}"/>
              </a:ext>
            </a:extLst>
          </p:cNvPr>
          <p:cNvSpPr txBox="1">
            <a:spLocks/>
          </p:cNvSpPr>
          <p:nvPr/>
        </p:nvSpPr>
        <p:spPr>
          <a:xfrm>
            <a:off x="2004998" y="2536188"/>
            <a:ext cx="7740437" cy="466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" sz="2400" b="1" i="0" u="none" strike="noStrike" kern="1200" cap="none" spc="0" normalizeH="0" baseline="0" noProof="0" dirty="0">
                <a:ln>
                  <a:noFill/>
                </a:ln>
                <a:solidFill>
                  <a:srgbClr val="013B82"/>
                </a:solidFill>
                <a:effectLst/>
                <a:uLnTx/>
                <a:uFillTx/>
                <a:latin typeface="Ubuntu Light"/>
                <a:ea typeface="+mn-ea"/>
                <a:cs typeface="+mn-cs"/>
              </a:rPr>
              <a:t>Работающий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E5598F3-5BF2-EA34-B25E-B9E97DBF412B}"/>
              </a:ext>
            </a:extLst>
          </p:cNvPr>
          <p:cNvSpPr txBox="1">
            <a:spLocks/>
          </p:cNvSpPr>
          <p:nvPr/>
        </p:nvSpPr>
        <p:spPr>
          <a:xfrm>
            <a:off x="2004998" y="2957153"/>
            <a:ext cx="7010400" cy="46668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2000" dirty="0">
                <a:solidFill>
                  <a:srgbClr val="A5A5A5">
                    <a:lumMod val="50000"/>
                  </a:srgbClr>
                </a:solidFill>
                <a:latin typeface="Ubuntu Light"/>
              </a:rPr>
              <a:t>Работа в спортивной/командной среде в течение полного сезона.</a:t>
            </a:r>
          </a:p>
        </p:txBody>
      </p:sp>
      <p:pic>
        <p:nvPicPr>
          <p:cNvPr id="27" name="Graphic 26" descr="Cheers with solid fill">
            <a:extLst>
              <a:ext uri="{FF2B5EF4-FFF2-40B4-BE49-F238E27FC236}">
                <a16:creationId xmlns:a16="http://schemas.microsoft.com/office/drawing/2014/main" id="{F3F5758D-B88B-1679-C8D6-CD959E996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400" y="2499716"/>
            <a:ext cx="914400" cy="9144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530282AB-CE95-C0AF-6671-834737659E8F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106A233-859E-F9C5-FDBB-34F011F22C6F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013B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D583B19-5285-1B09-FA09-C8C21448DBCC}"/>
                </a:ext>
              </a:extLst>
            </p:cNvPr>
            <p:cNvSpPr txBox="1"/>
            <p:nvPr/>
          </p:nvSpPr>
          <p:spPr>
            <a:xfrm>
              <a:off x="11286187" y="5826594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3094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C4EEB9B7-8A87-BCB8-6A11-8E75B371D517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50223D7-DDF6-70E9-4170-9031EBAA3D3F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Внедрение обучения в практику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A19D0B-9698-CD9E-EE80-54C57E15E737}"/>
              </a:ext>
            </a:extLst>
          </p:cNvPr>
          <p:cNvSpPr txBox="1"/>
          <p:nvPr/>
        </p:nvSpPr>
        <p:spPr>
          <a:xfrm>
            <a:off x="780184" y="1750559"/>
            <a:ext cx="9887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Развитие вашей роли спортивного ассистента</a:t>
            </a:r>
            <a:endParaRPr lang="en-US" sz="32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CD4026B4-1CEC-06D8-C8F6-1CA310642274}"/>
              </a:ext>
            </a:extLst>
          </p:cNvPr>
          <p:cNvSpPr txBox="1">
            <a:spLocks/>
          </p:cNvSpPr>
          <p:nvPr/>
        </p:nvSpPr>
        <p:spPr>
          <a:xfrm>
            <a:off x="2004998" y="2536188"/>
            <a:ext cx="7740437" cy="466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Ubuntu Light"/>
                <a:ea typeface="+mn-ea"/>
                <a:cs typeface="+mn-cs"/>
              </a:rPr>
              <a:t>Работающий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E5598F3-5BF2-EA34-B25E-B9E97DBF412B}"/>
              </a:ext>
            </a:extLst>
          </p:cNvPr>
          <p:cNvSpPr txBox="1">
            <a:spLocks/>
          </p:cNvSpPr>
          <p:nvPr/>
        </p:nvSpPr>
        <p:spPr>
          <a:xfrm>
            <a:off x="2004998" y="2957153"/>
            <a:ext cx="7010400" cy="46668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2000" dirty="0">
                <a:solidFill>
                  <a:schemeClr val="bg1">
                    <a:lumMod val="75000"/>
                  </a:schemeClr>
                </a:solidFill>
                <a:latin typeface="Ubuntu Light"/>
              </a:rPr>
              <a:t>Работа в спортивной/командной среде в течение полного сезона.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DA2C499-690D-6209-DD58-CABD2E43AB43}"/>
              </a:ext>
            </a:extLst>
          </p:cNvPr>
          <p:cNvSpPr txBox="1">
            <a:spLocks/>
          </p:cNvSpPr>
          <p:nvPr/>
        </p:nvSpPr>
        <p:spPr>
          <a:xfrm>
            <a:off x="2004998" y="3488528"/>
            <a:ext cx="7740437" cy="466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" sz="2400" b="1" i="0" u="none" strike="noStrike" kern="1200" cap="none" spc="0" normalizeH="0" baseline="0" noProof="0" dirty="0">
                <a:ln>
                  <a:noFill/>
                </a:ln>
                <a:solidFill>
                  <a:srgbClr val="013B82"/>
                </a:solidFill>
                <a:effectLst/>
                <a:uLnTx/>
                <a:uFillTx/>
                <a:latin typeface="Ubuntu Light"/>
                <a:ea typeface="+mn-ea"/>
                <a:cs typeface="+mn-cs"/>
              </a:rPr>
              <a:t>Выполнение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F2393C81-13C5-ADBE-7453-D2C27F618466}"/>
              </a:ext>
            </a:extLst>
          </p:cNvPr>
          <p:cNvSpPr txBox="1">
            <a:spLocks/>
          </p:cNvSpPr>
          <p:nvPr/>
        </p:nvSpPr>
        <p:spPr>
          <a:xfrm>
            <a:off x="2004997" y="3909493"/>
            <a:ext cx="7996948" cy="44604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>
                <a:solidFill>
                  <a:srgbClr val="A5A5A5">
                    <a:lumMod val="50000"/>
                  </a:srgbClr>
                </a:solidFill>
                <a:latin typeface="Ubuntu Light"/>
              </a:rPr>
              <a:t>Выполнение обязанностей спортивного помощника, определенных ранее.</a:t>
            </a:r>
          </a:p>
        </p:txBody>
      </p:sp>
      <p:pic>
        <p:nvPicPr>
          <p:cNvPr id="27" name="Graphic 26" descr="Cheers with solid fill">
            <a:extLst>
              <a:ext uri="{FF2B5EF4-FFF2-40B4-BE49-F238E27FC236}">
                <a16:creationId xmlns:a16="http://schemas.microsoft.com/office/drawing/2014/main" id="{F3F5758D-B88B-1679-C8D6-CD959E996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400" y="2499716"/>
            <a:ext cx="914400" cy="914400"/>
          </a:xfrm>
          <a:prstGeom prst="rect">
            <a:avLst/>
          </a:prstGeom>
        </p:spPr>
      </p:pic>
      <p:pic>
        <p:nvPicPr>
          <p:cNvPr id="3" name="Graphic 2" descr="Clipboard Partially Checked with solid fill">
            <a:extLst>
              <a:ext uri="{FF2B5EF4-FFF2-40B4-BE49-F238E27FC236}">
                <a16:creationId xmlns:a16="http://schemas.microsoft.com/office/drawing/2014/main" id="{D573D357-68A3-4E49-9D70-C642A7D1DA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133" y="3460223"/>
            <a:ext cx="788933" cy="78893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37BAE2C-9B8C-A338-B352-D272460922A5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5A14B53-8EF5-F92C-86E7-EDD3008F7CDF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013B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F433477-10CC-EE5A-6A2C-09F9E7187109}"/>
                </a:ext>
              </a:extLst>
            </p:cNvPr>
            <p:cNvSpPr txBox="1"/>
            <p:nvPr/>
          </p:nvSpPr>
          <p:spPr>
            <a:xfrm>
              <a:off x="11286187" y="5826594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24655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C4EEB9B7-8A87-BCB8-6A11-8E75B371D517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50223D7-DDF6-70E9-4170-9031EBAA3D3F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Внедрение обучения в практику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A19D0B-9698-CD9E-EE80-54C57E15E737}"/>
              </a:ext>
            </a:extLst>
          </p:cNvPr>
          <p:cNvSpPr txBox="1"/>
          <p:nvPr/>
        </p:nvSpPr>
        <p:spPr>
          <a:xfrm>
            <a:off x="780184" y="1750559"/>
            <a:ext cx="9887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Развитие вашей роли спортивного ассистента</a:t>
            </a:r>
            <a:endParaRPr lang="en-US" sz="32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CD4026B4-1CEC-06D8-C8F6-1CA310642274}"/>
              </a:ext>
            </a:extLst>
          </p:cNvPr>
          <p:cNvSpPr txBox="1">
            <a:spLocks/>
          </p:cNvSpPr>
          <p:nvPr/>
        </p:nvSpPr>
        <p:spPr>
          <a:xfrm>
            <a:off x="2004998" y="2536188"/>
            <a:ext cx="7740437" cy="466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Ubuntu Light"/>
                <a:ea typeface="+mn-ea"/>
                <a:cs typeface="+mn-cs"/>
              </a:rPr>
              <a:t>Работающий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E5598F3-5BF2-EA34-B25E-B9E97DBF412B}"/>
              </a:ext>
            </a:extLst>
          </p:cNvPr>
          <p:cNvSpPr txBox="1">
            <a:spLocks/>
          </p:cNvSpPr>
          <p:nvPr/>
        </p:nvSpPr>
        <p:spPr>
          <a:xfrm>
            <a:off x="2004998" y="2957153"/>
            <a:ext cx="7010400" cy="46668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2000" dirty="0">
                <a:solidFill>
                  <a:schemeClr val="bg1">
                    <a:lumMod val="75000"/>
                  </a:schemeClr>
                </a:solidFill>
                <a:latin typeface="Ubuntu Light"/>
              </a:rPr>
              <a:t>Работа в спортивной/командной среде в течение полного сезона.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DA2C499-690D-6209-DD58-CABD2E43AB43}"/>
              </a:ext>
            </a:extLst>
          </p:cNvPr>
          <p:cNvSpPr txBox="1">
            <a:spLocks/>
          </p:cNvSpPr>
          <p:nvPr/>
        </p:nvSpPr>
        <p:spPr>
          <a:xfrm>
            <a:off x="2004998" y="3488528"/>
            <a:ext cx="7740437" cy="466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Ubuntu Light"/>
                <a:ea typeface="+mn-ea"/>
                <a:cs typeface="+mn-cs"/>
              </a:rPr>
              <a:t>Выполнение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F2393C81-13C5-ADBE-7453-D2C27F618466}"/>
              </a:ext>
            </a:extLst>
          </p:cNvPr>
          <p:cNvSpPr txBox="1">
            <a:spLocks/>
          </p:cNvSpPr>
          <p:nvPr/>
        </p:nvSpPr>
        <p:spPr>
          <a:xfrm>
            <a:off x="2004997" y="3909493"/>
            <a:ext cx="7996948" cy="44604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>
                <a:solidFill>
                  <a:schemeClr val="bg1">
                    <a:lumMod val="75000"/>
                  </a:schemeClr>
                </a:solidFill>
                <a:latin typeface="Ubuntu Light"/>
              </a:rPr>
              <a:t>Выполнение обязанностей спортивного помощника, определенных ранее.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FDF13F7-38E3-189D-EAA6-332355C5199A}"/>
              </a:ext>
            </a:extLst>
          </p:cNvPr>
          <p:cNvSpPr txBox="1">
            <a:spLocks/>
          </p:cNvSpPr>
          <p:nvPr/>
        </p:nvSpPr>
        <p:spPr>
          <a:xfrm>
            <a:off x="2004998" y="4431343"/>
            <a:ext cx="7740437" cy="466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" sz="2400" b="1" i="0" u="none" strike="noStrike" kern="1200" cap="none" spc="0" normalizeH="0" baseline="0" noProof="0" dirty="0">
                <a:ln>
                  <a:noFill/>
                </a:ln>
                <a:solidFill>
                  <a:srgbClr val="013B82"/>
                </a:solidFill>
                <a:effectLst/>
                <a:uLnTx/>
                <a:uFillTx/>
                <a:latin typeface="Ubuntu Light"/>
                <a:ea typeface="+mn-ea"/>
                <a:cs typeface="+mn-cs"/>
              </a:rPr>
              <a:t>Приобретение опыта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14B6BA35-5364-5283-5599-F7A91A8FCA26}"/>
              </a:ext>
            </a:extLst>
          </p:cNvPr>
          <p:cNvSpPr txBox="1">
            <a:spLocks/>
          </p:cNvSpPr>
          <p:nvPr/>
        </p:nvSpPr>
        <p:spPr>
          <a:xfrm>
            <a:off x="2004998" y="4852308"/>
            <a:ext cx="7010400" cy="466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2000" dirty="0">
                <a:solidFill>
                  <a:srgbClr val="A5A5A5">
                    <a:lumMod val="50000"/>
                  </a:srgbClr>
                </a:solidFill>
                <a:latin typeface="Ubuntu Light"/>
              </a:rPr>
              <a:t>Получите шанс попробовать себя в новой роли.</a:t>
            </a:r>
          </a:p>
        </p:txBody>
      </p:sp>
      <p:pic>
        <p:nvPicPr>
          <p:cNvPr id="27" name="Graphic 26" descr="Cheers with solid fill">
            <a:extLst>
              <a:ext uri="{FF2B5EF4-FFF2-40B4-BE49-F238E27FC236}">
                <a16:creationId xmlns:a16="http://schemas.microsoft.com/office/drawing/2014/main" id="{F3F5758D-B88B-1679-C8D6-CD959E996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400" y="2499716"/>
            <a:ext cx="914400" cy="914400"/>
          </a:xfrm>
          <a:prstGeom prst="rect">
            <a:avLst/>
          </a:prstGeom>
        </p:spPr>
      </p:pic>
      <p:pic>
        <p:nvPicPr>
          <p:cNvPr id="3" name="Graphic 2" descr="Clipboard Partially Checked with solid fill">
            <a:extLst>
              <a:ext uri="{FF2B5EF4-FFF2-40B4-BE49-F238E27FC236}">
                <a16:creationId xmlns:a16="http://schemas.microsoft.com/office/drawing/2014/main" id="{D573D357-68A3-4E49-9D70-C642A7D1DA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133" y="3460223"/>
            <a:ext cx="788933" cy="788933"/>
          </a:xfrm>
          <a:prstGeom prst="rect">
            <a:avLst/>
          </a:prstGeom>
        </p:spPr>
      </p:pic>
      <p:pic>
        <p:nvPicPr>
          <p:cNvPr id="4" name="Graphic 3" descr="Whistle with solid fill">
            <a:extLst>
              <a:ext uri="{FF2B5EF4-FFF2-40B4-BE49-F238E27FC236}">
                <a16:creationId xmlns:a16="http://schemas.microsoft.com/office/drawing/2014/main" id="{8EF7F61D-280C-EB19-692B-62D026336E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9533" y="4322878"/>
            <a:ext cx="727247" cy="72724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3D3E2A0-174C-65AD-A486-0CEA747374D9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1B53456-59E9-9939-B050-A12ADBA4BACD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013B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710F7CD-3ED6-EB58-7222-5CFD6CB32328}"/>
                </a:ext>
              </a:extLst>
            </p:cNvPr>
            <p:cNvSpPr txBox="1"/>
            <p:nvPr/>
          </p:nvSpPr>
          <p:spPr>
            <a:xfrm>
              <a:off x="11286187" y="5826594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3635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C4EEB9B7-8A87-BCB8-6A11-8E75B371D517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50223D7-DDF6-70E9-4170-9031EBAA3D3F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Внедрение обучения в практику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A19D0B-9698-CD9E-EE80-54C57E15E737}"/>
              </a:ext>
            </a:extLst>
          </p:cNvPr>
          <p:cNvSpPr txBox="1"/>
          <p:nvPr/>
        </p:nvSpPr>
        <p:spPr>
          <a:xfrm>
            <a:off x="780184" y="1750559"/>
            <a:ext cx="9887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Развитие вашей роли спортивного ассистента</a:t>
            </a:r>
            <a:endParaRPr lang="en-US" sz="32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CD4026B4-1CEC-06D8-C8F6-1CA310642274}"/>
              </a:ext>
            </a:extLst>
          </p:cNvPr>
          <p:cNvSpPr txBox="1">
            <a:spLocks/>
          </p:cNvSpPr>
          <p:nvPr/>
        </p:nvSpPr>
        <p:spPr>
          <a:xfrm>
            <a:off x="2004998" y="2536188"/>
            <a:ext cx="7740437" cy="466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Ubuntu Light"/>
                <a:ea typeface="+mn-ea"/>
                <a:cs typeface="+mn-cs"/>
              </a:rPr>
              <a:t>Работающий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E5598F3-5BF2-EA34-B25E-B9E97DBF412B}"/>
              </a:ext>
            </a:extLst>
          </p:cNvPr>
          <p:cNvSpPr txBox="1">
            <a:spLocks/>
          </p:cNvSpPr>
          <p:nvPr/>
        </p:nvSpPr>
        <p:spPr>
          <a:xfrm>
            <a:off x="2004998" y="2957153"/>
            <a:ext cx="7010400" cy="46668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2000" dirty="0">
                <a:solidFill>
                  <a:schemeClr val="bg1">
                    <a:lumMod val="75000"/>
                  </a:schemeClr>
                </a:solidFill>
                <a:latin typeface="Ubuntu Light"/>
              </a:rPr>
              <a:t>Работа в спортивной/командной среде в течение полного сезона.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DA2C499-690D-6209-DD58-CABD2E43AB43}"/>
              </a:ext>
            </a:extLst>
          </p:cNvPr>
          <p:cNvSpPr txBox="1">
            <a:spLocks/>
          </p:cNvSpPr>
          <p:nvPr/>
        </p:nvSpPr>
        <p:spPr>
          <a:xfrm>
            <a:off x="2004998" y="3488528"/>
            <a:ext cx="7740437" cy="466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Ubuntu Light"/>
                <a:ea typeface="+mn-ea"/>
                <a:cs typeface="+mn-cs"/>
              </a:rPr>
              <a:t>Выполнение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F2393C81-13C5-ADBE-7453-D2C27F618466}"/>
              </a:ext>
            </a:extLst>
          </p:cNvPr>
          <p:cNvSpPr txBox="1">
            <a:spLocks/>
          </p:cNvSpPr>
          <p:nvPr/>
        </p:nvSpPr>
        <p:spPr>
          <a:xfrm>
            <a:off x="2004997" y="3909493"/>
            <a:ext cx="7996948" cy="44604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>
                <a:solidFill>
                  <a:schemeClr val="bg1">
                    <a:lumMod val="75000"/>
                  </a:schemeClr>
                </a:solidFill>
                <a:latin typeface="Ubuntu Light"/>
              </a:rPr>
              <a:t>Выполнение обязанностей спортивного помощника, определенных ранее.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FDF13F7-38E3-189D-EAA6-332355C5199A}"/>
              </a:ext>
            </a:extLst>
          </p:cNvPr>
          <p:cNvSpPr txBox="1">
            <a:spLocks/>
          </p:cNvSpPr>
          <p:nvPr/>
        </p:nvSpPr>
        <p:spPr>
          <a:xfrm>
            <a:off x="2004998" y="4431343"/>
            <a:ext cx="7740437" cy="466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Ubuntu Light"/>
                <a:ea typeface="+mn-ea"/>
                <a:cs typeface="+mn-cs"/>
              </a:rPr>
              <a:t>Приобретение опыта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14B6BA35-5364-5283-5599-F7A91A8FCA26}"/>
              </a:ext>
            </a:extLst>
          </p:cNvPr>
          <p:cNvSpPr txBox="1">
            <a:spLocks/>
          </p:cNvSpPr>
          <p:nvPr/>
        </p:nvSpPr>
        <p:spPr>
          <a:xfrm>
            <a:off x="2004998" y="4852308"/>
            <a:ext cx="7010400" cy="466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sz="2000" dirty="0">
                <a:solidFill>
                  <a:schemeClr val="bg1">
                    <a:lumMod val="75000"/>
                  </a:schemeClr>
                </a:solidFill>
                <a:latin typeface="Ubuntu Light"/>
              </a:rPr>
              <a:t>Получите шанс попробовать себя в новой роли.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710438DC-193A-5AE0-26CD-6A2044F33123}"/>
              </a:ext>
            </a:extLst>
          </p:cNvPr>
          <p:cNvSpPr txBox="1">
            <a:spLocks/>
          </p:cNvSpPr>
          <p:nvPr/>
        </p:nvSpPr>
        <p:spPr>
          <a:xfrm>
            <a:off x="2004998" y="5398923"/>
            <a:ext cx="7740437" cy="466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" sz="2400" b="1" i="0" u="none" strike="noStrike" kern="1200" cap="none" spc="0" normalizeH="0" baseline="0" noProof="0" dirty="0">
                <a:ln>
                  <a:noFill/>
                </a:ln>
                <a:solidFill>
                  <a:srgbClr val="013B82"/>
                </a:solidFill>
                <a:effectLst/>
                <a:uLnTx/>
                <a:uFillTx/>
                <a:latin typeface="Ubuntu Light"/>
                <a:ea typeface="+mn-ea"/>
                <a:cs typeface="+mn-cs"/>
              </a:rPr>
              <a:t>Демонстрация ваших лидерских способностей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AB04756B-57FC-52A9-AAF5-4AE3F1119A55}"/>
              </a:ext>
            </a:extLst>
          </p:cNvPr>
          <p:cNvSpPr txBox="1">
            <a:spLocks/>
          </p:cNvSpPr>
          <p:nvPr/>
        </p:nvSpPr>
        <p:spPr>
          <a:xfrm>
            <a:off x="2004997" y="5819889"/>
            <a:ext cx="7607090" cy="646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" sz="2000" dirty="0">
                <a:solidFill>
                  <a:srgbClr val="A5A5A5">
                    <a:lumMod val="50000"/>
                  </a:srgbClr>
                </a:solidFill>
                <a:latin typeface="Ubuntu Light"/>
              </a:rPr>
              <a:t>Демонстрация тренеру и спортсменам команды того, что вы готовы к этой руководящей роли.</a:t>
            </a:r>
          </a:p>
        </p:txBody>
      </p:sp>
      <p:pic>
        <p:nvPicPr>
          <p:cNvPr id="27" name="Graphic 26" descr="Cheers with solid fill">
            <a:extLst>
              <a:ext uri="{FF2B5EF4-FFF2-40B4-BE49-F238E27FC236}">
                <a16:creationId xmlns:a16="http://schemas.microsoft.com/office/drawing/2014/main" id="{F3F5758D-B88B-1679-C8D6-CD959E996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400" y="2499716"/>
            <a:ext cx="914400" cy="914400"/>
          </a:xfrm>
          <a:prstGeom prst="rect">
            <a:avLst/>
          </a:prstGeom>
        </p:spPr>
      </p:pic>
      <p:pic>
        <p:nvPicPr>
          <p:cNvPr id="3" name="Graphic 2" descr="Clipboard Partially Checked with solid fill">
            <a:extLst>
              <a:ext uri="{FF2B5EF4-FFF2-40B4-BE49-F238E27FC236}">
                <a16:creationId xmlns:a16="http://schemas.microsoft.com/office/drawing/2014/main" id="{D573D357-68A3-4E49-9D70-C642A7D1DA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133" y="3460223"/>
            <a:ext cx="788933" cy="788933"/>
          </a:xfrm>
          <a:prstGeom prst="rect">
            <a:avLst/>
          </a:prstGeom>
        </p:spPr>
      </p:pic>
      <p:pic>
        <p:nvPicPr>
          <p:cNvPr id="4" name="Graphic 3" descr="Whistle with solid fill">
            <a:extLst>
              <a:ext uri="{FF2B5EF4-FFF2-40B4-BE49-F238E27FC236}">
                <a16:creationId xmlns:a16="http://schemas.microsoft.com/office/drawing/2014/main" id="{8EF7F61D-280C-EB19-692B-62D026336E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29533" y="4322878"/>
            <a:ext cx="727247" cy="727247"/>
          </a:xfrm>
          <a:prstGeom prst="rect">
            <a:avLst/>
          </a:prstGeom>
        </p:spPr>
      </p:pic>
      <p:pic>
        <p:nvPicPr>
          <p:cNvPr id="5" name="Graphic 4" descr="Race Flag with solid fill">
            <a:extLst>
              <a:ext uri="{FF2B5EF4-FFF2-40B4-BE49-F238E27FC236}">
                <a16:creationId xmlns:a16="http://schemas.microsoft.com/office/drawing/2014/main" id="{59750A9D-8F3B-2111-2280-4F1210710A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9533" y="5245987"/>
            <a:ext cx="788933" cy="78893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403EA33-8B9F-F1CC-1571-7C585D2B1A75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D650F0C-710C-DBE7-7925-2B2965601F25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013B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AA71B7-B673-D316-9F6E-9FD416AF1D4E}"/>
                </a:ext>
              </a:extLst>
            </p:cNvPr>
            <p:cNvSpPr txBox="1"/>
            <p:nvPr/>
          </p:nvSpPr>
          <p:spPr>
            <a:xfrm>
              <a:off x="11286187" y="5826594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64489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34819D1-72B2-E1DD-B8AB-8CD05037FF7A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0118565-2745-C616-FEDA-A92B93824B16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Внедрение обучения в практику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8DB396-474E-8203-052E-572957C4C247}"/>
              </a:ext>
            </a:extLst>
          </p:cNvPr>
          <p:cNvSpPr txBox="1"/>
          <p:nvPr/>
        </p:nvSpPr>
        <p:spPr>
          <a:xfrm>
            <a:off x="1001304" y="2536447"/>
            <a:ext cx="3773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chemeClr val="bg1"/>
                </a:solidFill>
                <a:latin typeface="Ubuntu"/>
              </a:rPr>
              <a:t>Будьте профессиональны!</a:t>
            </a:r>
            <a:endParaRPr lang="en-US" sz="32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E5921-C2F3-9E74-32B0-A308AB6DD4C6}"/>
              </a:ext>
            </a:extLst>
          </p:cNvPr>
          <p:cNvSpPr txBox="1"/>
          <p:nvPr/>
        </p:nvSpPr>
        <p:spPr>
          <a:xfrm>
            <a:off x="5885181" y="3429000"/>
            <a:ext cx="566673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Приходите вовремя и одевайтесь соответственно.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Представьтесь команде.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Наблюдайте и слушайте.</a:t>
            </a:r>
          </a:p>
          <a:p>
            <a:pPr marL="449262" indent="-342900">
              <a:spcAft>
                <a:spcPts val="1200"/>
              </a:spcAft>
              <a:buBlip>
                <a:blip r:embed="rId2"/>
              </a:buBlip>
            </a:pPr>
            <a:r>
              <a:rPr lang="ru" sz="2000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Конкретные инструкции можно получить у тренера.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E5436E-826C-2EC5-36BD-EFDFF388643C}"/>
              </a:ext>
            </a:extLst>
          </p:cNvPr>
          <p:cNvSpPr txBox="1"/>
          <p:nvPr/>
        </p:nvSpPr>
        <p:spPr>
          <a:xfrm>
            <a:off x="5885181" y="2413337"/>
            <a:ext cx="51747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000" b="1" dirty="0">
                <a:solidFill>
                  <a:srgbClr val="013B82"/>
                </a:solidFill>
                <a:latin typeface="Ubuntu" panose="020B0504030602030204" pitchFamily="34" charset="0"/>
              </a:rPr>
              <a:t>Придя на свою первую тренировку в качестве спортивного ассистента: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47E763B-7824-A011-C95D-360CCDA7B82F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836698D-ECA7-2D1A-D5A2-B9E791481E3D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013B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A463158-F37B-DED4-733F-C1BA8DC8F4DB}"/>
                </a:ext>
              </a:extLst>
            </p:cNvPr>
            <p:cNvSpPr txBox="1"/>
            <p:nvPr/>
          </p:nvSpPr>
          <p:spPr>
            <a:xfrm>
              <a:off x="11286187" y="5826594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5951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3AAEEA9-FD8B-7F13-73FB-C6339549E8BF}"/>
              </a:ext>
            </a:extLst>
          </p:cNvPr>
          <p:cNvSpPr txBox="1"/>
          <p:nvPr/>
        </p:nvSpPr>
        <p:spPr>
          <a:xfrm>
            <a:off x="859609" y="1876756"/>
            <a:ext cx="63140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800" b="1" dirty="0">
                <a:solidFill>
                  <a:srgbClr val="013B82"/>
                </a:solidFill>
                <a:latin typeface="Ubuntu"/>
              </a:rPr>
              <a:t>Размышляйте и пересматривайте, чтобы улучшить</a:t>
            </a:r>
            <a:endParaRPr lang="en-US" sz="2800" dirty="0">
              <a:solidFill>
                <a:srgbClr val="013B82"/>
              </a:solidFill>
              <a:latin typeface="Ubuntu"/>
            </a:endParaRPr>
          </a:p>
        </p:txBody>
      </p:sp>
      <p:pic>
        <p:nvPicPr>
          <p:cNvPr id="5" name="Picture 16">
            <a:extLst>
              <a:ext uri="{FF2B5EF4-FFF2-40B4-BE49-F238E27FC236}">
                <a16:creationId xmlns:a16="http://schemas.microsoft.com/office/drawing/2014/main" id="{20E1DC62-51EF-A5FE-7510-6A951D105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388D779C-36CE-AD38-B08A-CF563B2E1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48" y="38100"/>
            <a:ext cx="1389348" cy="1389348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C0D6B438-36FC-5A06-18A9-19164DB697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4F77B931-3149-8C72-7A6B-3380F13E391E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E3A3B09-C0B2-4FF8-4E62-9D5ED5D7A8E9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013B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4B6353-8D96-A346-8B5C-26F27D1512EF}"/>
                </a:ext>
              </a:extLst>
            </p:cNvPr>
            <p:cNvSpPr txBox="1"/>
            <p:nvPr/>
          </p:nvSpPr>
          <p:spPr>
            <a:xfrm>
              <a:off x="11286187" y="5826594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5</a:t>
              </a:r>
            </a:p>
          </p:txBody>
        </p:sp>
      </p:grp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C070941F-6688-4BBE-F727-C9051C196791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7CC8C6AA-3D35-B615-AB56-BC8A11B6663A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Внедрение обучения в практику</a:t>
            </a:r>
          </a:p>
        </p:txBody>
      </p:sp>
      <p:sp>
        <p:nvSpPr>
          <p:cNvPr id="15" name="Rectangle: Diagonal Corners Rounded 14">
            <a:extLst>
              <a:ext uri="{FF2B5EF4-FFF2-40B4-BE49-F238E27FC236}">
                <a16:creationId xmlns:a16="http://schemas.microsoft.com/office/drawing/2014/main" id="{BA3B2B95-CE49-C2D0-3F50-A0E353A2E396}"/>
              </a:ext>
            </a:extLst>
          </p:cNvPr>
          <p:cNvSpPr/>
          <p:nvPr/>
        </p:nvSpPr>
        <p:spPr>
          <a:xfrm>
            <a:off x="1498600" y="3788333"/>
            <a:ext cx="2380403" cy="1295400"/>
          </a:xfrm>
          <a:prstGeom prst="round2DiagRect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0"/>
            <a:r>
              <a:rPr lang="ru" b="1" dirty="0">
                <a:solidFill>
                  <a:srgbClr val="013B82"/>
                </a:solidFill>
                <a:latin typeface="Ubuntu Light" panose="020B0304030602030204" pitchFamily="34" charset="0"/>
              </a:rPr>
              <a:t>Опишите, что произошло</a:t>
            </a:r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227A41E5-0B33-04ED-6B07-AE5C8556ABE7}"/>
              </a:ext>
            </a:extLst>
          </p:cNvPr>
          <p:cNvSpPr/>
          <p:nvPr/>
        </p:nvSpPr>
        <p:spPr>
          <a:xfrm>
            <a:off x="8441510" y="3788333"/>
            <a:ext cx="2423160" cy="1295400"/>
          </a:xfrm>
          <a:prstGeom prst="round2DiagRect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0"/>
            <a:r>
              <a:rPr lang="ru" b="1" dirty="0">
                <a:solidFill>
                  <a:srgbClr val="013B82"/>
                </a:solidFill>
                <a:latin typeface="Ubuntu Light" panose="020B0304030602030204" pitchFamily="34" charset="0"/>
              </a:rPr>
              <a:t>Что бы вы сделали по-другому?</a:t>
            </a:r>
          </a:p>
        </p:txBody>
      </p:sp>
      <p:sp>
        <p:nvSpPr>
          <p:cNvPr id="17" name="Rectangle: Diagonal Corners Rounded 16">
            <a:extLst>
              <a:ext uri="{FF2B5EF4-FFF2-40B4-BE49-F238E27FC236}">
                <a16:creationId xmlns:a16="http://schemas.microsoft.com/office/drawing/2014/main" id="{92E4F995-AE75-A7A8-2FB6-1CFEB55B699C}"/>
              </a:ext>
            </a:extLst>
          </p:cNvPr>
          <p:cNvSpPr/>
          <p:nvPr/>
        </p:nvSpPr>
        <p:spPr>
          <a:xfrm>
            <a:off x="4942839" y="3788333"/>
            <a:ext cx="2423159" cy="1295400"/>
          </a:xfrm>
          <a:prstGeom prst="round2DiagRect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24000">
              <a:lnSpc>
                <a:spcPct val="50000"/>
              </a:lnSpc>
            </a:pPr>
            <a:endParaRPr lang="en-US" b="1" dirty="0">
              <a:solidFill>
                <a:srgbClr val="013B82"/>
              </a:solidFill>
              <a:latin typeface="Ubuntu Light" panose="020B0304030602030204" pitchFamily="34" charset="0"/>
            </a:endParaRPr>
          </a:p>
          <a:p>
            <a:pPr marL="324000">
              <a:lnSpc>
                <a:spcPct val="95000"/>
              </a:lnSpc>
            </a:pPr>
            <a:r>
              <a:rPr lang="ru" b="1" dirty="0">
                <a:solidFill>
                  <a:srgbClr val="013B82"/>
                </a:solidFill>
                <a:latin typeface="Ubuntu Light" panose="020B0304030602030204" pitchFamily="34" charset="0"/>
              </a:rPr>
              <a:t>Почему важно об этом задуматься?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996139-3367-DD68-312B-BC453BEBBC98}"/>
              </a:ext>
            </a:extLst>
          </p:cNvPr>
          <p:cNvSpPr txBox="1"/>
          <p:nvPr/>
        </p:nvSpPr>
        <p:spPr>
          <a:xfrm>
            <a:off x="1498600" y="3170488"/>
            <a:ext cx="1175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ЧТО?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43381F-FF27-95BC-ADEB-56772D4D56EC}"/>
              </a:ext>
            </a:extLst>
          </p:cNvPr>
          <p:cNvSpPr txBox="1"/>
          <p:nvPr/>
        </p:nvSpPr>
        <p:spPr>
          <a:xfrm>
            <a:off x="4843728" y="3170487"/>
            <a:ext cx="1658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НУ И ЧТО?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8F1E43-D3B8-1183-0170-BFCC28168C61}"/>
              </a:ext>
            </a:extLst>
          </p:cNvPr>
          <p:cNvSpPr txBox="1"/>
          <p:nvPr/>
        </p:nvSpPr>
        <p:spPr>
          <a:xfrm>
            <a:off x="8355144" y="3170486"/>
            <a:ext cx="2053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ЧТО ТЕПЕРЬ?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DBF1CAEE-F9DF-A2DA-57E4-413175AAD8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52674" y="3687514"/>
            <a:ext cx="1251783" cy="1396219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A58A7D83-07C3-D748-6039-3FCD3BF39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3373" y="3687514"/>
            <a:ext cx="1664941" cy="1423461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A5E0B2B6-BCF8-E25B-BAE5-5EA77F771B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25127" y="3633634"/>
            <a:ext cx="1240806" cy="1450099"/>
          </a:xfrm>
          <a:prstGeom prst="rect">
            <a:avLst/>
          </a:prstGeom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241F843-B3AF-F035-730E-A964CD0BB37A}"/>
              </a:ext>
            </a:extLst>
          </p:cNvPr>
          <p:cNvCxnSpPr>
            <a:cxnSpLocks/>
            <a:stCxn id="18" idx="3"/>
          </p:cNvCxnSpPr>
          <p:nvPr/>
        </p:nvCxnSpPr>
        <p:spPr>
          <a:xfrm>
            <a:off x="2674257" y="3401321"/>
            <a:ext cx="1978417" cy="0"/>
          </a:xfrm>
          <a:prstGeom prst="straightConnector1">
            <a:avLst/>
          </a:prstGeom>
          <a:ln w="28575">
            <a:solidFill>
              <a:srgbClr val="C4161C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1EA04A1-4DEA-61F7-C4B7-E84ACE48F61E}"/>
              </a:ext>
            </a:extLst>
          </p:cNvPr>
          <p:cNvCxnSpPr>
            <a:cxnSpLocks/>
          </p:cNvCxnSpPr>
          <p:nvPr/>
        </p:nvCxnSpPr>
        <p:spPr>
          <a:xfrm>
            <a:off x="6501985" y="3379550"/>
            <a:ext cx="1696275" cy="0"/>
          </a:xfrm>
          <a:prstGeom prst="straightConnector1">
            <a:avLst/>
          </a:prstGeom>
          <a:ln w="28575">
            <a:solidFill>
              <a:srgbClr val="C4161C"/>
            </a:solidFill>
            <a:headEnd type="oval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365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54F6F3-1576-1896-B1FB-CA6854124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396" y="440288"/>
            <a:ext cx="2167000" cy="133582"/>
          </a:xfrm>
          <a:prstGeom prst="rect">
            <a:avLst/>
          </a:prstGeom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id="{B0335B1F-F3BD-614C-C90A-778885BEBF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48" y="38100"/>
            <a:ext cx="1389348" cy="1389348"/>
          </a:xfrm>
          <a:prstGeom prst="rect">
            <a:avLst/>
          </a:prstGeom>
        </p:spPr>
      </p:pic>
      <p:pic>
        <p:nvPicPr>
          <p:cNvPr id="6" name="Picture 17">
            <a:extLst>
              <a:ext uri="{FF2B5EF4-FFF2-40B4-BE49-F238E27FC236}">
                <a16:creationId xmlns:a16="http://schemas.microsoft.com/office/drawing/2014/main" id="{BDA79AB2-8C68-2DE9-0680-935FBA95BB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3534" y="282615"/>
            <a:ext cx="877942" cy="877942"/>
          </a:xfrm>
          <a:prstGeom prst="rect">
            <a:avLst/>
          </a:prstGeom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531A02A-180D-B0C7-A307-E8B9957B7314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2474AB8-3894-A85E-CEC4-4ABC5B4BD3B9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Внедрение обучения в практику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8CE766-4CF5-C7B5-7D8B-01D0E59358B0}"/>
              </a:ext>
            </a:extLst>
          </p:cNvPr>
          <p:cNvSpPr txBox="1"/>
          <p:nvPr/>
        </p:nvSpPr>
        <p:spPr>
          <a:xfrm>
            <a:off x="5634809" y="2128800"/>
            <a:ext cx="566673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9262" indent="-342900">
              <a:spcAft>
                <a:spcPts val="1200"/>
              </a:spcAft>
              <a:buBlip>
                <a:blip r:embed="rId5"/>
              </a:buBlip>
            </a:pPr>
            <a:r>
              <a:rPr lang="ru" sz="2000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Как прошла практика?</a:t>
            </a:r>
          </a:p>
          <a:p>
            <a:pPr marL="449262" indent="-342900">
              <a:spcAft>
                <a:spcPts val="1200"/>
              </a:spcAft>
              <a:buBlip>
                <a:blip r:embed="rId5"/>
              </a:buBlip>
            </a:pPr>
            <a:r>
              <a:rPr lang="ru" sz="2000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Вам понравилось?</a:t>
            </a:r>
          </a:p>
          <a:p>
            <a:pPr marL="449262" indent="-342900">
              <a:spcAft>
                <a:spcPts val="1200"/>
              </a:spcAft>
              <a:buBlip>
                <a:blip r:embed="rId5"/>
              </a:buBlip>
            </a:pPr>
            <a:r>
              <a:rPr lang="ru" sz="2000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Удалось ли вам наладить общение со спортсменами и тренерами?</a:t>
            </a:r>
          </a:p>
          <a:p>
            <a:pPr marL="449262" indent="-342900">
              <a:spcAft>
                <a:spcPts val="1200"/>
              </a:spcAft>
              <a:buBlip>
                <a:blip r:embed="rId5"/>
              </a:buBlip>
            </a:pPr>
            <a:r>
              <a:rPr lang="ru" sz="2000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Что нового вы узнали?</a:t>
            </a:r>
          </a:p>
          <a:p>
            <a:pPr marL="449262" indent="-342900">
              <a:spcAft>
                <a:spcPts val="1200"/>
              </a:spcAft>
              <a:buBlip>
                <a:blip r:embed="rId5"/>
              </a:buBlip>
            </a:pPr>
            <a:r>
              <a:rPr lang="ru" sz="2000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Что было действительно хорошим, что вы хотели бы продолжить делать на следующей тренировке?</a:t>
            </a:r>
          </a:p>
          <a:p>
            <a:pPr marL="449262" indent="-342900">
              <a:spcAft>
                <a:spcPts val="1200"/>
              </a:spcAft>
              <a:buBlip>
                <a:blip r:embed="rId5"/>
              </a:buBlip>
            </a:pPr>
            <a:r>
              <a:rPr lang="ru" sz="2000" i="0" u="none" strike="noStrike" cap="none" dirty="0">
                <a:solidFill>
                  <a:schemeClr val="bg2">
                    <a:lumMod val="25000"/>
                  </a:schemeClr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Что вы сделаете по-другому на следующей тренировке? И как?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FDBC3E-436D-F163-54EE-41E33B64798E}"/>
              </a:ext>
            </a:extLst>
          </p:cNvPr>
          <p:cNvSpPr txBox="1"/>
          <p:nvPr/>
        </p:nvSpPr>
        <p:spPr>
          <a:xfrm>
            <a:off x="1159429" y="1590191"/>
            <a:ext cx="3263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Вопросы, которые следует задать себе</a:t>
            </a:r>
            <a:endParaRPr lang="en-US" sz="32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13BD6A-0F74-1566-3EC0-13037F2687AE}"/>
              </a:ext>
            </a:extLst>
          </p:cNvPr>
          <p:cNvSpPr txBox="1"/>
          <p:nvPr/>
        </p:nvSpPr>
        <p:spPr>
          <a:xfrm>
            <a:off x="994671" y="3641152"/>
            <a:ext cx="3263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6362">
              <a:spcAft>
                <a:spcPts val="1200"/>
              </a:spcAft>
            </a:pPr>
            <a:r>
              <a:rPr lang="ru" sz="2400" i="0" u="none" strike="noStrike" cap="none" dirty="0">
                <a:solidFill>
                  <a:schemeClr val="bg1"/>
                </a:solidFill>
                <a:latin typeface="Ubuntu" panose="020B0504030602030204" pitchFamily="34" charset="0"/>
                <a:ea typeface="Ubuntu"/>
                <a:cs typeface="Ubuntu"/>
                <a:sym typeface="Ubuntu"/>
              </a:rPr>
              <a:t>Регулярно встречайтесь со своим тренером/наставником и просите его дать вам обратную связь.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B4B5E4-0311-0C62-0A11-57B007729A9D}"/>
              </a:ext>
            </a:extLst>
          </p:cNvPr>
          <p:cNvSpPr txBox="1"/>
          <p:nvPr/>
        </p:nvSpPr>
        <p:spPr>
          <a:xfrm rot="20352403">
            <a:off x="654067" y="2366723"/>
            <a:ext cx="6003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6000" b="1" dirty="0">
                <a:solidFill>
                  <a:srgbClr val="185EA8"/>
                </a:solidFill>
                <a:latin typeface="Ubuntu" panose="020B0504030602030204" pitchFamily="34" charset="0"/>
              </a:rPr>
              <a:t>?</a:t>
            </a:r>
            <a:endParaRPr lang="en-US" sz="7200" b="1" dirty="0">
              <a:solidFill>
                <a:srgbClr val="185EA8"/>
              </a:solidFill>
              <a:latin typeface="Ubuntu" panose="020B0504030602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2A2858-E865-41CF-CBB3-56802C5B8079}"/>
              </a:ext>
            </a:extLst>
          </p:cNvPr>
          <p:cNvSpPr txBox="1"/>
          <p:nvPr/>
        </p:nvSpPr>
        <p:spPr>
          <a:xfrm rot="1690231">
            <a:off x="355646" y="2656428"/>
            <a:ext cx="600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4800" b="1" dirty="0">
                <a:solidFill>
                  <a:srgbClr val="185EA8"/>
                </a:solidFill>
                <a:latin typeface="Ubuntu" panose="020B0504030602030204" pitchFamily="34" charset="0"/>
              </a:rPr>
              <a:t>?</a:t>
            </a:r>
            <a:endParaRPr lang="en-US" sz="7200" b="1" dirty="0">
              <a:solidFill>
                <a:srgbClr val="185EA8"/>
              </a:solidFill>
              <a:latin typeface="Ubuntu" panose="020B050403060203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C52236-1B2C-D183-BEA3-BE39195181F0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6569D7C-9A13-A0AA-1DCA-0234F1CCCB2D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013B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10746D-C863-658B-3457-68882799206A}"/>
                </a:ext>
              </a:extLst>
            </p:cNvPr>
            <p:cNvSpPr txBox="1"/>
            <p:nvPr/>
          </p:nvSpPr>
          <p:spPr>
            <a:xfrm>
              <a:off x="11286187" y="5826594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21737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02A94A4-37BF-9BF6-9CE8-7800D2F68262}"/>
              </a:ext>
            </a:extLst>
          </p:cNvPr>
          <p:cNvSpPr txBox="1"/>
          <p:nvPr/>
        </p:nvSpPr>
        <p:spPr>
          <a:xfrm>
            <a:off x="905329" y="3133635"/>
            <a:ext cx="312238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chemeClr val="bg1"/>
                </a:solidFill>
                <a:latin typeface="Ubuntu"/>
              </a:rPr>
              <a:t>Что такое критическое осмысление?</a:t>
            </a:r>
            <a:endParaRPr lang="en-US" sz="32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D1ABD6-B7AE-5A07-2DDB-0E7A88F970F3}"/>
              </a:ext>
            </a:extLst>
          </p:cNvPr>
          <p:cNvSpPr txBox="1"/>
          <p:nvPr/>
        </p:nvSpPr>
        <p:spPr>
          <a:xfrm>
            <a:off x="7565209" y="5804799"/>
            <a:ext cx="3438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dirty="0">
                <a:solidFill>
                  <a:schemeClr val="bg1"/>
                </a:solidFill>
                <a:latin typeface="Ubuntu" panose="020B0504030602030204" pitchFamily="34" charset="0"/>
                <a:ea typeface="+mn-lt"/>
                <a:cs typeface="+mn-lt"/>
              </a:rPr>
              <a:t>https://youtu.be/vGyjF9Ngd8Y</a:t>
            </a:r>
            <a:endParaRPr lang="en-US" dirty="0">
              <a:solidFill>
                <a:schemeClr val="bg1"/>
              </a:solidFill>
              <a:latin typeface="Ubuntu" panose="020B0504030602030204" pitchFamily="34" charset="0"/>
              <a:cs typeface="Calibri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D6D7B7-F543-6B3C-CB55-755E06DAEFA2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4269D28-9612-4FCB-30A9-C112CD4BBB50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Внедрение обучения в практику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7063BC7-F0ED-A940-F9FA-FF15541BAA54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CFD1F92-27E2-C038-FE86-9152C1B69901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013B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7E1C2C-C921-3A42-31AF-7AFE1743D9FD}"/>
                </a:ext>
              </a:extLst>
            </p:cNvPr>
            <p:cNvSpPr txBox="1"/>
            <p:nvPr/>
          </p:nvSpPr>
          <p:spPr>
            <a:xfrm>
              <a:off x="11286187" y="5826594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5</a:t>
              </a:r>
            </a:p>
          </p:txBody>
        </p:sp>
      </p:grpSp>
      <p:pic>
        <p:nvPicPr>
          <p:cNvPr id="19" name="Online Media 18" title="What is a Critical Reflection? Introducing the “What, So What, Now What” Model">
            <a:hlinkClick r:id="" action="ppaction://media"/>
            <a:extLst>
              <a:ext uri="{FF2B5EF4-FFF2-40B4-BE49-F238E27FC236}">
                <a16:creationId xmlns:a16="http://schemas.microsoft.com/office/drawing/2014/main" id="{7FAE32F8-F25E-FF70-AFC4-A852E41C232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50896" y="1901643"/>
            <a:ext cx="6835291" cy="3858920"/>
          </a:xfrm>
          <a:prstGeom prst="rect">
            <a:avLst/>
          </a:prstGeom>
          <a:ln w="38100">
            <a:solidFill>
              <a:srgbClr val="0095DA"/>
            </a:solidFill>
          </a:ln>
        </p:spPr>
      </p:pic>
    </p:spTree>
    <p:extLst>
      <p:ext uri="{BB962C8B-B14F-4D97-AF65-F5344CB8AC3E}">
        <p14:creationId xmlns:p14="http://schemas.microsoft.com/office/powerpoint/2010/main" val="131211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4B8AE3-D081-9148-A355-39288A3A56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88370"/>
            <a:ext cx="7401560" cy="466685"/>
          </a:xfrm>
        </p:spPr>
        <p:txBody>
          <a:bodyPr/>
          <a:lstStyle/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B549FC-D8A1-1FB4-8377-D1E6DCBEFA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1084071"/>
            <a:ext cx="3443514" cy="466685"/>
          </a:xfrm>
        </p:spPr>
        <p:txBody>
          <a:bodyPr>
            <a:normAutofit fontScale="92500" lnSpcReduction="10000"/>
          </a:bodyPr>
          <a:lstStyle/>
          <a:p>
            <a:r>
              <a:rPr lang="ru" dirty="0"/>
              <a:t>Учебная программа SO по лидерству и навыкам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769FC7-D344-7CED-887D-8C135804C0AE}"/>
              </a:ext>
            </a:extLst>
          </p:cNvPr>
          <p:cNvSpPr txBox="1"/>
          <p:nvPr/>
        </p:nvSpPr>
        <p:spPr>
          <a:xfrm>
            <a:off x="4942114" y="1643476"/>
            <a:ext cx="60252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Роль наставников на вашем пути спортивного лидера</a:t>
            </a:r>
            <a:endParaRPr lang="en-US" sz="32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5B8D21-19E4-688D-2ABA-0E9BAC1F08CB}"/>
              </a:ext>
            </a:extLst>
          </p:cNvPr>
          <p:cNvSpPr txBox="1"/>
          <p:nvPr/>
        </p:nvSpPr>
        <p:spPr>
          <a:xfrm>
            <a:off x="4942114" y="2856679"/>
            <a:ext cx="5709557" cy="3062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" sz="2400" b="1" dirty="0"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  <a:sym typeface="Calibri"/>
              </a:rPr>
              <a:t>Работа наставника</a:t>
            </a:r>
          </a:p>
          <a:p>
            <a:pPr marL="342900" indent="-2555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" sz="24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ОКАЗЫВАЙТЕ </a:t>
            </a:r>
            <a:r>
              <a:rPr lang="ru" sz="2400" dirty="0"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  <a:sym typeface="Calibri"/>
              </a:rPr>
              <a:t>помощь спортсменам, если они об этом просят.</a:t>
            </a:r>
          </a:p>
          <a:p>
            <a:pPr marL="342900" indent="-2555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" sz="24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Будьте 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позитивны </a:t>
            </a:r>
            <a:r>
              <a:rPr lang="ru" sz="2400" dirty="0"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  <a:sym typeface="Calibri"/>
              </a:rPr>
              <a:t>и вдохновляющи</a:t>
            </a:r>
          </a:p>
          <a:p>
            <a:pPr marL="342900" indent="-25558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" sz="24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НЕ</a:t>
            </a:r>
            <a:r>
              <a:rPr lang="ru" sz="2400" dirty="0">
                <a:solidFill>
                  <a:srgbClr val="0E2841"/>
                </a:solidFill>
                <a:latin typeface="Ubuntu Light"/>
                <a:ea typeface="Calibri"/>
                <a:cs typeface="Calibri"/>
                <a:sym typeface="Calibri"/>
              </a:rPr>
              <a:t> </a:t>
            </a:r>
            <a:r>
              <a:rPr lang="ru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/>
                <a:ea typeface="Calibri"/>
                <a:cs typeface="Calibri"/>
                <a:sym typeface="Calibri"/>
              </a:rPr>
              <a:t>говорите от имени спортсменов или делайте за них их работу</a:t>
            </a:r>
          </a:p>
          <a:p>
            <a:pPr marL="342900" indent="-25558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" sz="2400" b="1" dirty="0">
                <a:solidFill>
                  <a:srgbClr val="013B82"/>
                </a:solidFill>
                <a:latin typeface="Ubuntu Light"/>
                <a:ea typeface="Calibri"/>
                <a:cs typeface="Calibri"/>
                <a:sym typeface="Calibri"/>
              </a:rPr>
              <a:t>НЕ </a:t>
            </a:r>
            <a:r>
              <a:rPr lang="ru" sz="2400" dirty="0">
                <a:solidFill>
                  <a:srgbClr val="A5A5A5">
                    <a:lumMod val="50000"/>
                  </a:srgbClr>
                </a:solidFill>
                <a:latin typeface="Ubuntu Light"/>
                <a:ea typeface="Calibri"/>
                <a:cs typeface="Calibri"/>
                <a:sym typeface="Calibri"/>
              </a:rPr>
              <a:t>вмешивайтесь, если спортсмен не просит о помощи.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FC3BDE8-45B5-28E9-BA87-F25FEC0D8C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39979" y="2264229"/>
            <a:ext cx="1421321" cy="3654827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01B0C0F4-E713-1F4A-DA83-DFFEF5C84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8641" y="2264229"/>
            <a:ext cx="1421321" cy="3654827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3B8594D8-2E2A-5424-EB74-1DD6F25DFD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19301" y="2133727"/>
            <a:ext cx="1531339" cy="393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1353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7BC2A61F-982A-F42B-D77A-DE427C8404C4}"/>
              </a:ext>
            </a:extLst>
          </p:cNvPr>
          <p:cNvSpPr txBox="1">
            <a:spLocks/>
          </p:cNvSpPr>
          <p:nvPr/>
        </p:nvSpPr>
        <p:spPr>
          <a:xfrm>
            <a:off x="1498600" y="601432"/>
            <a:ext cx="7401560" cy="4666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1" kern="1200">
                <a:solidFill>
                  <a:schemeClr val="tx1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8DE77E70-EC6B-54CB-7730-9A1BAD1B625A}"/>
              </a:ext>
            </a:extLst>
          </p:cNvPr>
          <p:cNvSpPr txBox="1">
            <a:spLocks/>
          </p:cNvSpPr>
          <p:nvPr/>
        </p:nvSpPr>
        <p:spPr>
          <a:xfrm>
            <a:off x="1498600" y="1097134"/>
            <a:ext cx="3276600" cy="37603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7F7F7F"/>
                </a:solidFill>
                <a:latin typeface="Ubuntu Light" panose="020B0304030602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" dirty="0"/>
              <a:t>Внедрение обучения в практику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32DBB3-732A-01BC-EF93-81002C169C3A}"/>
              </a:ext>
            </a:extLst>
          </p:cNvPr>
          <p:cNvSpPr txBox="1"/>
          <p:nvPr/>
        </p:nvSpPr>
        <p:spPr>
          <a:xfrm>
            <a:off x="4494389" y="1401543"/>
            <a:ext cx="689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Составьте план размышлений прямо сейчас</a:t>
            </a:r>
            <a:endParaRPr lang="en-US" sz="36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4DDE3B-4009-D3FF-31B7-EA541E82182F}"/>
              </a:ext>
            </a:extLst>
          </p:cNvPr>
          <p:cNvSpPr txBox="1"/>
          <p:nvPr/>
        </p:nvSpPr>
        <p:spPr>
          <a:xfrm>
            <a:off x="4405084" y="2565345"/>
            <a:ext cx="6611258" cy="2891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0212" indent="-342900">
              <a:lnSpc>
                <a:spcPct val="11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ru" sz="2000" dirty="0">
                <a:solidFill>
                  <a:srgbClr val="A5A5A5">
                    <a:lumMod val="50000"/>
                  </a:srgb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Попросите своего наставника помочь вам разработать график размышлений.</a:t>
            </a:r>
          </a:p>
          <a:p>
            <a:pPr marL="430212" indent="-342900">
              <a:lnSpc>
                <a:spcPct val="11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ru" sz="2000" dirty="0">
                <a:solidFill>
                  <a:srgbClr val="A5A5A5">
                    <a:lumMod val="50000"/>
                  </a:srgb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Придерживайтесь расписания.</a:t>
            </a:r>
          </a:p>
          <a:p>
            <a:pPr marL="430212" indent="-342900">
              <a:lnSpc>
                <a:spcPct val="11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ru" sz="2000" dirty="0">
                <a:solidFill>
                  <a:srgbClr val="A5A5A5">
                    <a:lumMod val="50000"/>
                  </a:srgb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Составьте список тем, которые вы хотите охватить в своих размышлениях.</a:t>
            </a:r>
          </a:p>
          <a:p>
            <a:pPr marL="430212" indent="-342900">
              <a:lnSpc>
                <a:spcPct val="11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ru" sz="2000" dirty="0">
                <a:solidFill>
                  <a:srgbClr val="A5A5A5">
                    <a:lumMod val="50000"/>
                  </a:srgb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Определите наилучший способ записи своих наблюдений и чувств, </a:t>
            </a:r>
            <a:r>
              <a:rPr lang="ru" sz="2000" dirty="0" err="1">
                <a:solidFill>
                  <a:srgbClr val="A5A5A5">
                    <a:lumMod val="50000"/>
                  </a:srgb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например </a:t>
            </a:r>
            <a:r>
              <a:rPr lang="ru" sz="2000" dirty="0">
                <a:solidFill>
                  <a:srgbClr val="A5A5A5">
                    <a:lumMod val="50000"/>
                  </a:srgbClr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, журнал/дневник, голосовая запись, запись через Zoom с вашим наставником.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3A403EE-335C-D4BE-9637-E274B27215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744" y="2655630"/>
            <a:ext cx="2984642" cy="271054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5E4070E-71D6-C0BB-5CAB-E020E40405C3}"/>
              </a:ext>
            </a:extLst>
          </p:cNvPr>
          <p:cNvGrpSpPr/>
          <p:nvPr/>
        </p:nvGrpSpPr>
        <p:grpSpPr>
          <a:xfrm>
            <a:off x="11140096" y="5798774"/>
            <a:ext cx="773917" cy="773917"/>
            <a:chOff x="11140096" y="5798774"/>
            <a:chExt cx="773917" cy="773917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51267AA-A701-2F4F-A42B-ACB69FF21A7D}"/>
                </a:ext>
              </a:extLst>
            </p:cNvPr>
            <p:cNvSpPr/>
            <p:nvPr/>
          </p:nvSpPr>
          <p:spPr>
            <a:xfrm>
              <a:off x="11140096" y="5798774"/>
              <a:ext cx="773917" cy="773917"/>
            </a:xfrm>
            <a:prstGeom prst="ellipse">
              <a:avLst/>
            </a:prstGeom>
            <a:solidFill>
              <a:srgbClr val="013B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8D36FBE-8CEE-76BE-57E0-09F2A0A50904}"/>
                </a:ext>
              </a:extLst>
            </p:cNvPr>
            <p:cNvSpPr txBox="1"/>
            <p:nvPr/>
          </p:nvSpPr>
          <p:spPr>
            <a:xfrm>
              <a:off x="11286187" y="5826594"/>
              <a:ext cx="5141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0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19951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4F44E47-9088-84DD-ABCD-3B708749EB6B}"/>
              </a:ext>
            </a:extLst>
          </p:cNvPr>
          <p:cNvSpPr txBox="1"/>
          <p:nvPr/>
        </p:nvSpPr>
        <p:spPr>
          <a:xfrm>
            <a:off x="695275" y="1676357"/>
            <a:ext cx="6892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chemeClr val="bg1"/>
                </a:solidFill>
                <a:latin typeface="Ubuntu"/>
              </a:rPr>
              <a:t>Резюме</a:t>
            </a:r>
            <a:endParaRPr lang="en-US" sz="3600" dirty="0">
              <a:solidFill>
                <a:schemeClr val="bg1"/>
              </a:solidFill>
              <a:latin typeface="Ubuntu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C5CC47-31A7-5781-67FA-0A0F5D5C5F0D}"/>
              </a:ext>
            </a:extLst>
          </p:cNvPr>
          <p:cNvSpPr txBox="1"/>
          <p:nvPr/>
        </p:nvSpPr>
        <p:spPr>
          <a:xfrm>
            <a:off x="605969" y="2412945"/>
            <a:ext cx="6437087" cy="12291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0212" indent="-342900">
              <a:lnSpc>
                <a:spcPct val="11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ru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Краткий обзор основного содержания и ключевых сообщений.</a:t>
            </a:r>
          </a:p>
          <a:p>
            <a:pPr marL="430212" indent="-342900">
              <a:lnSpc>
                <a:spcPct val="110000"/>
              </a:lnSpc>
              <a:spcAft>
                <a:spcPts val="1200"/>
              </a:spcAft>
              <a:buBlip>
                <a:blip r:embed="rId2"/>
              </a:buBlip>
            </a:pPr>
            <a:r>
              <a:rPr lang="ru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Вопросы теста/Применение знаний (как в курсе «Понимание лидерства»).</a:t>
            </a:r>
          </a:p>
        </p:txBody>
      </p:sp>
    </p:spTree>
    <p:extLst>
      <p:ext uri="{BB962C8B-B14F-4D97-AF65-F5344CB8AC3E}">
        <p14:creationId xmlns:p14="http://schemas.microsoft.com/office/powerpoint/2010/main" val="41127952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B9F691-B072-7E9F-5F6A-13C66F8B64D9}"/>
              </a:ext>
            </a:extLst>
          </p:cNvPr>
          <p:cNvSpPr txBox="1"/>
          <p:nvPr/>
        </p:nvSpPr>
        <p:spPr>
          <a:xfrm>
            <a:off x="533399" y="2563218"/>
            <a:ext cx="6574971" cy="643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" sz="4300" dirty="0">
                <a:solidFill>
                  <a:schemeClr val="bg1"/>
                </a:solidFill>
                <a:latin typeface="GT Walsheim Pro Condensed Black" panose="00000906000000000000" pitchFamily="2" charset="0"/>
              </a:rPr>
              <a:t>ПОЗДРАВЛЯЕМ!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92E356-4355-1F82-2C29-53CF79D16621}"/>
              </a:ext>
            </a:extLst>
          </p:cNvPr>
          <p:cNvSpPr txBox="1"/>
          <p:nvPr/>
        </p:nvSpPr>
        <p:spPr>
          <a:xfrm>
            <a:off x="497111" y="3327085"/>
            <a:ext cx="5098145" cy="1413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2">
              <a:lnSpc>
                <a:spcPct val="110000"/>
              </a:lnSpc>
              <a:spcAft>
                <a:spcPts val="1200"/>
              </a:spcAft>
            </a:pPr>
            <a:r>
              <a:rPr lang="ru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Вы завершили курс, необходимый для должности </a:t>
            </a:r>
            <a:r>
              <a:rPr lang="ru" sz="2000" b="1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спортивного ассистента Специальной Олимпиады </a:t>
            </a:r>
            <a:r>
              <a:rPr lang="ru" sz="2000" dirty="0">
                <a:solidFill>
                  <a:schemeClr val="bg1"/>
                </a:solidFill>
                <a:latin typeface="Ubuntu" panose="020B0504030602030204" pitchFamily="34" charset="0"/>
                <a:ea typeface="Calibri"/>
                <a:cs typeface="Calibri"/>
                <a:sym typeface="Calibri"/>
              </a:rPr>
              <a:t>. Удачи вам в продолжении вашего пути.</a:t>
            </a:r>
          </a:p>
        </p:txBody>
      </p:sp>
    </p:spTree>
    <p:extLst>
      <p:ext uri="{BB962C8B-B14F-4D97-AF65-F5344CB8AC3E}">
        <p14:creationId xmlns:p14="http://schemas.microsoft.com/office/powerpoint/2010/main" val="619948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F46DBDE-E7C2-511D-9FA1-242268C03B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88370"/>
            <a:ext cx="7401560" cy="466685"/>
          </a:xfrm>
        </p:spPr>
        <p:txBody>
          <a:bodyPr/>
          <a:lstStyle/>
          <a:p>
            <a:r>
              <a:rPr lang="ru" dirty="0"/>
              <a:t>Спортсмены как лидеры спорта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B334FDD-2805-DD12-77FA-4161757C82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1084071"/>
            <a:ext cx="3443514" cy="466685"/>
          </a:xfrm>
        </p:spPr>
        <p:txBody>
          <a:bodyPr>
            <a:normAutofit fontScale="92500" lnSpcReduction="10000"/>
          </a:bodyPr>
          <a:lstStyle/>
          <a:p>
            <a:r>
              <a:rPr lang="ru" dirty="0"/>
              <a:t>Учебная программа SO по лидерству и навыкам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4D1856-7872-EB54-F267-CA2F8BF27D69}"/>
              </a:ext>
            </a:extLst>
          </p:cNvPr>
          <p:cNvSpPr txBox="1"/>
          <p:nvPr/>
        </p:nvSpPr>
        <p:spPr>
          <a:xfrm>
            <a:off x="816429" y="1956752"/>
            <a:ext cx="6025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Обзор курса</a:t>
            </a:r>
            <a:endParaRPr lang="en-US" sz="36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963648-3489-6B46-E1D1-1DAB61E8BEC5}"/>
              </a:ext>
            </a:extLst>
          </p:cNvPr>
          <p:cNvSpPr txBox="1"/>
          <p:nvPr/>
        </p:nvSpPr>
        <p:spPr>
          <a:xfrm>
            <a:off x="879936" y="3921885"/>
            <a:ext cx="1984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От спортсмена до спортивного помощника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D7CE3C-7626-7611-0266-B2412F447091}"/>
              </a:ext>
            </a:extLst>
          </p:cNvPr>
          <p:cNvSpPr txBox="1"/>
          <p:nvPr/>
        </p:nvSpPr>
        <p:spPr>
          <a:xfrm>
            <a:off x="2967979" y="3919571"/>
            <a:ext cx="1958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Работа со спортсменами с ЙДЗ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D357F9D-4785-DEDD-923F-CDE096F68F3B}"/>
              </a:ext>
            </a:extLst>
          </p:cNvPr>
          <p:cNvSpPr txBox="1"/>
          <p:nvPr/>
        </p:nvSpPr>
        <p:spPr>
          <a:xfrm>
            <a:off x="5125679" y="3921885"/>
            <a:ext cx="1986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Спортивная подготовка Специальной Олимпиады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0092190-67CE-5F25-F9FD-769901591358}"/>
              </a:ext>
            </a:extLst>
          </p:cNvPr>
          <p:cNvSpPr txBox="1"/>
          <p:nvPr/>
        </p:nvSpPr>
        <p:spPr>
          <a:xfrm>
            <a:off x="7403045" y="3921885"/>
            <a:ext cx="1894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Быть спортивным помощником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2148138-5153-4CFC-F5C1-26FA9EA0B20B}"/>
              </a:ext>
            </a:extLst>
          </p:cNvPr>
          <p:cNvSpPr txBox="1"/>
          <p:nvPr/>
        </p:nvSpPr>
        <p:spPr>
          <a:xfrm>
            <a:off x="9537811" y="3919571"/>
            <a:ext cx="1894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Внедрение обучения в практику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D05C681-63DA-D864-E9A7-B64D16F19B41}"/>
              </a:ext>
            </a:extLst>
          </p:cNvPr>
          <p:cNvCxnSpPr>
            <a:cxnSpLocks/>
          </p:cNvCxnSpPr>
          <p:nvPr/>
        </p:nvCxnSpPr>
        <p:spPr>
          <a:xfrm flipV="1">
            <a:off x="2844023" y="3458824"/>
            <a:ext cx="0" cy="1109106"/>
          </a:xfrm>
          <a:prstGeom prst="line">
            <a:avLst/>
          </a:prstGeom>
          <a:ln w="12700" cap="flat" cmpd="sng" algn="ctr">
            <a:solidFill>
              <a:srgbClr val="8C8B8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566DDCA-4147-D307-9517-96F0BA8E7BE2}"/>
              </a:ext>
            </a:extLst>
          </p:cNvPr>
          <p:cNvCxnSpPr>
            <a:cxnSpLocks/>
          </p:cNvCxnSpPr>
          <p:nvPr/>
        </p:nvCxnSpPr>
        <p:spPr>
          <a:xfrm flipV="1">
            <a:off x="9397223" y="3458824"/>
            <a:ext cx="0" cy="1109106"/>
          </a:xfrm>
          <a:prstGeom prst="line">
            <a:avLst/>
          </a:prstGeom>
          <a:ln w="12700" cap="flat" cmpd="sng" algn="ctr">
            <a:solidFill>
              <a:srgbClr val="8C8B8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13AF00B-9864-8496-90F2-0B9FD4CFC576}"/>
              </a:ext>
            </a:extLst>
          </p:cNvPr>
          <p:cNvCxnSpPr>
            <a:cxnSpLocks/>
          </p:cNvCxnSpPr>
          <p:nvPr/>
        </p:nvCxnSpPr>
        <p:spPr>
          <a:xfrm flipV="1">
            <a:off x="7212823" y="3458824"/>
            <a:ext cx="0" cy="1109106"/>
          </a:xfrm>
          <a:prstGeom prst="line">
            <a:avLst/>
          </a:prstGeom>
          <a:ln w="12700" cap="flat" cmpd="sng" algn="ctr">
            <a:solidFill>
              <a:srgbClr val="8C8B8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05A66C4-C2CE-8FD4-887B-15C4DF12E4CC}"/>
              </a:ext>
            </a:extLst>
          </p:cNvPr>
          <p:cNvCxnSpPr>
            <a:cxnSpLocks/>
          </p:cNvCxnSpPr>
          <p:nvPr/>
        </p:nvCxnSpPr>
        <p:spPr>
          <a:xfrm flipV="1">
            <a:off x="5028423" y="3458824"/>
            <a:ext cx="0" cy="1109106"/>
          </a:xfrm>
          <a:prstGeom prst="line">
            <a:avLst/>
          </a:prstGeom>
          <a:ln w="12700" cap="flat" cmpd="sng" algn="ctr">
            <a:solidFill>
              <a:srgbClr val="8C8B8B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B84FD15B-723A-4524-F0DE-0FD42DEC6712}"/>
              </a:ext>
            </a:extLst>
          </p:cNvPr>
          <p:cNvSpPr/>
          <p:nvPr/>
        </p:nvSpPr>
        <p:spPr>
          <a:xfrm>
            <a:off x="651761" y="3117398"/>
            <a:ext cx="2198531" cy="424543"/>
          </a:xfrm>
          <a:prstGeom prst="rect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7A20EE6-4F44-4D4B-47D1-42A18A6987DC}"/>
              </a:ext>
            </a:extLst>
          </p:cNvPr>
          <p:cNvSpPr/>
          <p:nvPr/>
        </p:nvSpPr>
        <p:spPr>
          <a:xfrm>
            <a:off x="2843226" y="3117398"/>
            <a:ext cx="2191465" cy="424543"/>
          </a:xfrm>
          <a:prstGeom prst="rect">
            <a:avLst/>
          </a:prstGeom>
          <a:solidFill>
            <a:srgbClr val="2AC4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7EC5570-1792-E2A3-E63F-31F070417B82}"/>
              </a:ext>
            </a:extLst>
          </p:cNvPr>
          <p:cNvSpPr/>
          <p:nvPr/>
        </p:nvSpPr>
        <p:spPr>
          <a:xfrm>
            <a:off x="5034691" y="3117398"/>
            <a:ext cx="2191465" cy="424543"/>
          </a:xfrm>
          <a:prstGeom prst="rect">
            <a:avLst/>
          </a:prstGeom>
          <a:solidFill>
            <a:srgbClr val="42AC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2408E73-6541-B416-A78F-BD4A04FB71E5}"/>
              </a:ext>
            </a:extLst>
          </p:cNvPr>
          <p:cNvSpPr/>
          <p:nvPr/>
        </p:nvSpPr>
        <p:spPr>
          <a:xfrm>
            <a:off x="7226156" y="3117398"/>
            <a:ext cx="2191465" cy="424543"/>
          </a:xfrm>
          <a:prstGeom prst="rect">
            <a:avLst/>
          </a:prstGeom>
          <a:solidFill>
            <a:srgbClr val="185E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C73EC58-C712-2201-2027-0D75B14F5E8D}"/>
              </a:ext>
            </a:extLst>
          </p:cNvPr>
          <p:cNvSpPr/>
          <p:nvPr/>
        </p:nvSpPr>
        <p:spPr>
          <a:xfrm>
            <a:off x="9297487" y="3117398"/>
            <a:ext cx="2311599" cy="424543"/>
          </a:xfrm>
          <a:prstGeom prst="roundRect">
            <a:avLst>
              <a:gd name="adj" fmla="val 50000"/>
            </a:avLst>
          </a:prstGeom>
          <a:solidFill>
            <a:srgbClr val="013B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13B82"/>
              </a:solidFill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0DA15ED-12E6-1BA2-70CF-B77C4E3913A2}"/>
              </a:ext>
            </a:extLst>
          </p:cNvPr>
          <p:cNvGrpSpPr/>
          <p:nvPr/>
        </p:nvGrpSpPr>
        <p:grpSpPr>
          <a:xfrm>
            <a:off x="470758" y="3009079"/>
            <a:ext cx="814121" cy="646331"/>
            <a:chOff x="1019009" y="3001871"/>
            <a:chExt cx="814121" cy="646331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6C9B63D-168D-77D0-9677-58BADB4382AF}"/>
                </a:ext>
              </a:extLst>
            </p:cNvPr>
            <p:cNvSpPr/>
            <p:nvPr/>
          </p:nvSpPr>
          <p:spPr>
            <a:xfrm>
              <a:off x="1019009" y="3028136"/>
              <a:ext cx="600336" cy="600336"/>
            </a:xfrm>
            <a:prstGeom prst="ellipse">
              <a:avLst/>
            </a:prstGeom>
            <a:solidFill>
              <a:srgbClr val="A8E6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FB9FCC1-D2B1-A367-091C-35635582280E}"/>
                </a:ext>
              </a:extLst>
            </p:cNvPr>
            <p:cNvSpPr txBox="1"/>
            <p:nvPr/>
          </p:nvSpPr>
          <p:spPr>
            <a:xfrm>
              <a:off x="1128794" y="3001871"/>
              <a:ext cx="70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36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1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63DECFD-3CE4-56EA-89CF-FCC3F57F4884}"/>
              </a:ext>
            </a:extLst>
          </p:cNvPr>
          <p:cNvGrpSpPr/>
          <p:nvPr/>
        </p:nvGrpSpPr>
        <p:grpSpPr>
          <a:xfrm>
            <a:off x="2530840" y="3009079"/>
            <a:ext cx="781339" cy="646331"/>
            <a:chOff x="2968048" y="3001871"/>
            <a:chExt cx="781339" cy="64633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C22B83A-5345-47BC-1D49-3B0B1AF51868}"/>
                </a:ext>
              </a:extLst>
            </p:cNvPr>
            <p:cNvSpPr/>
            <p:nvPr/>
          </p:nvSpPr>
          <p:spPr>
            <a:xfrm>
              <a:off x="2968048" y="3028136"/>
              <a:ext cx="600336" cy="600336"/>
            </a:xfrm>
            <a:prstGeom prst="ellipse">
              <a:avLst/>
            </a:prstGeom>
            <a:solidFill>
              <a:srgbClr val="2A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39B47BE-FD18-9C82-0192-F0F8926B255C}"/>
                </a:ext>
              </a:extLst>
            </p:cNvPr>
            <p:cNvSpPr txBox="1"/>
            <p:nvPr/>
          </p:nvSpPr>
          <p:spPr>
            <a:xfrm>
              <a:off x="3045051" y="3001871"/>
              <a:ext cx="70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36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2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8BC2692-F947-F288-249A-59EB436C9CF4}"/>
              </a:ext>
            </a:extLst>
          </p:cNvPr>
          <p:cNvGrpSpPr/>
          <p:nvPr/>
        </p:nvGrpSpPr>
        <p:grpSpPr>
          <a:xfrm>
            <a:off x="4717738" y="3009079"/>
            <a:ext cx="795663" cy="646331"/>
            <a:chOff x="5199380" y="3001871"/>
            <a:chExt cx="795663" cy="646331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EA8C2BD-21F0-F4DD-652E-366E3B6D62B9}"/>
                </a:ext>
              </a:extLst>
            </p:cNvPr>
            <p:cNvSpPr/>
            <p:nvPr/>
          </p:nvSpPr>
          <p:spPr>
            <a:xfrm>
              <a:off x="5199380" y="3028136"/>
              <a:ext cx="600336" cy="600336"/>
            </a:xfrm>
            <a:prstGeom prst="ellipse">
              <a:avLst/>
            </a:prstGeom>
            <a:solidFill>
              <a:srgbClr val="42ACE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09989A1-038A-0099-3B9E-58E666B014BC}"/>
                </a:ext>
              </a:extLst>
            </p:cNvPr>
            <p:cNvSpPr txBox="1"/>
            <p:nvPr/>
          </p:nvSpPr>
          <p:spPr>
            <a:xfrm>
              <a:off x="5290707" y="3001871"/>
              <a:ext cx="70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36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3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822ADFB-9990-7789-AF06-C05491097C94}"/>
              </a:ext>
            </a:extLst>
          </p:cNvPr>
          <p:cNvGrpSpPr/>
          <p:nvPr/>
        </p:nvGrpSpPr>
        <p:grpSpPr>
          <a:xfrm>
            <a:off x="6927511" y="3009079"/>
            <a:ext cx="785215" cy="646331"/>
            <a:chOff x="7431016" y="3001871"/>
            <a:chExt cx="785215" cy="646331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D51BEF10-2DE4-3FD7-DAAF-212736EEF984}"/>
                </a:ext>
              </a:extLst>
            </p:cNvPr>
            <p:cNvSpPr/>
            <p:nvPr/>
          </p:nvSpPr>
          <p:spPr>
            <a:xfrm>
              <a:off x="7431016" y="3028136"/>
              <a:ext cx="600336" cy="600336"/>
            </a:xfrm>
            <a:prstGeom prst="ellipse">
              <a:avLst/>
            </a:prstGeom>
            <a:solidFill>
              <a:srgbClr val="185EA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91C85E0-BB60-BDBF-D532-F45E851967F4}"/>
                </a:ext>
              </a:extLst>
            </p:cNvPr>
            <p:cNvSpPr txBox="1"/>
            <p:nvPr/>
          </p:nvSpPr>
          <p:spPr>
            <a:xfrm>
              <a:off x="7511895" y="3001871"/>
              <a:ext cx="70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36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4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3BF0019-20CA-5449-9633-46AF2E488B03}"/>
              </a:ext>
            </a:extLst>
          </p:cNvPr>
          <p:cNvGrpSpPr/>
          <p:nvPr/>
        </p:nvGrpSpPr>
        <p:grpSpPr>
          <a:xfrm>
            <a:off x="9113826" y="3009079"/>
            <a:ext cx="788261" cy="646331"/>
            <a:chOff x="9585149" y="3001871"/>
            <a:chExt cx="788261" cy="64633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D0184CDB-BAEC-98CD-E96B-298AE9FB74B2}"/>
                </a:ext>
              </a:extLst>
            </p:cNvPr>
            <p:cNvSpPr/>
            <p:nvPr/>
          </p:nvSpPr>
          <p:spPr>
            <a:xfrm>
              <a:off x="9585149" y="3028136"/>
              <a:ext cx="600336" cy="600336"/>
            </a:xfrm>
            <a:prstGeom prst="ellipse">
              <a:avLst/>
            </a:prstGeom>
            <a:solidFill>
              <a:srgbClr val="013B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E6A7934-D84B-DE23-E9F1-575F0983212F}"/>
                </a:ext>
              </a:extLst>
            </p:cNvPr>
            <p:cNvSpPr txBox="1"/>
            <p:nvPr/>
          </p:nvSpPr>
          <p:spPr>
            <a:xfrm>
              <a:off x="9669074" y="3001871"/>
              <a:ext cx="70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36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5424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00E9BEF-BC2F-1070-4F9E-3BCCF105FACD}"/>
              </a:ext>
            </a:extLst>
          </p:cNvPr>
          <p:cNvSpPr/>
          <p:nvPr/>
        </p:nvSpPr>
        <p:spPr>
          <a:xfrm>
            <a:off x="806684" y="4381500"/>
            <a:ext cx="6178316" cy="709841"/>
          </a:xfrm>
          <a:prstGeom prst="roundRect">
            <a:avLst>
              <a:gd name="adj" fmla="val 50000"/>
            </a:avLst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4E2A6CC-6F62-253A-471C-2C43C9F112FB}"/>
              </a:ext>
            </a:extLst>
          </p:cNvPr>
          <p:cNvGrpSpPr/>
          <p:nvPr/>
        </p:nvGrpSpPr>
        <p:grpSpPr>
          <a:xfrm>
            <a:off x="304800" y="4231553"/>
            <a:ext cx="1437421" cy="1003769"/>
            <a:chOff x="1019009" y="3028136"/>
            <a:chExt cx="859695" cy="60033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2874D13-E61D-1E3A-CED0-2211D587BC8F}"/>
                </a:ext>
              </a:extLst>
            </p:cNvPr>
            <p:cNvSpPr/>
            <p:nvPr/>
          </p:nvSpPr>
          <p:spPr>
            <a:xfrm>
              <a:off x="1019009" y="3028136"/>
              <a:ext cx="600336" cy="600336"/>
            </a:xfrm>
            <a:prstGeom prst="ellipse">
              <a:avLst/>
            </a:prstGeom>
            <a:solidFill>
              <a:srgbClr val="A8E6F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BF24A89-EDEF-A7AD-901D-B2E1DC303208}"/>
                </a:ext>
              </a:extLst>
            </p:cNvPr>
            <p:cNvSpPr txBox="1"/>
            <p:nvPr/>
          </p:nvSpPr>
          <p:spPr>
            <a:xfrm>
              <a:off x="1174368" y="3079802"/>
              <a:ext cx="704336" cy="4970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" sz="4800" b="1" dirty="0">
                  <a:solidFill>
                    <a:schemeClr val="bg1"/>
                  </a:solidFill>
                  <a:latin typeface="GT Walsheim Pro Condensed Black" panose="00000906000000000000" pitchFamily="2" charset="0"/>
                </a:rPr>
                <a:t>1</a:t>
              </a:r>
            </a:p>
          </p:txBody>
        </p:sp>
      </p:grp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4B2DA7-4C4D-D149-7D97-AE5EAD2068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6801" y="4442487"/>
            <a:ext cx="5485931" cy="1452828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" dirty="0">
                <a:solidFill>
                  <a:srgbClr val="013B82"/>
                </a:solidFill>
                <a:latin typeface="GT Walsheim Pro Condensed Black" panose="00000906000000000000" pitchFamily="2" charset="0"/>
              </a:rPr>
              <a:t>ОТ СПОРТСМЕНА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" dirty="0">
                <a:latin typeface="GT Walsheim Pro Condensed Black" panose="00000906000000000000" pitchFamily="2" charset="0"/>
              </a:rPr>
              <a:t>СПОРТИВНОМУ АССИСТЕНТУ</a:t>
            </a:r>
          </a:p>
        </p:txBody>
      </p:sp>
      <p:pic>
        <p:nvPicPr>
          <p:cNvPr id="2" name="Picture 1" descr="A group of men giving each other a high five&#10;&#10;Description automatically generated">
            <a:extLst>
              <a:ext uri="{FF2B5EF4-FFF2-40B4-BE49-F238E27FC236}">
                <a16:creationId xmlns:a16="http://schemas.microsoft.com/office/drawing/2014/main" id="{6669CA30-66AB-4CAA-95B4-FF29878899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801" y="962685"/>
            <a:ext cx="5082064" cy="3418815"/>
          </a:xfrm>
          <a:prstGeom prst="rect">
            <a:avLst/>
          </a:prstGeom>
          <a:ln w="57150">
            <a:solidFill>
              <a:srgbClr val="A8E6FA"/>
            </a:solidFill>
          </a:ln>
        </p:spPr>
      </p:pic>
    </p:spTree>
    <p:extLst>
      <p:ext uri="{BB962C8B-B14F-4D97-AF65-F5344CB8AC3E}">
        <p14:creationId xmlns:p14="http://schemas.microsoft.com/office/powerpoint/2010/main" val="496831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146AD0A0-617A-7DCF-8D72-DAE15FB18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963643" y="2524757"/>
            <a:ext cx="14119286" cy="4693604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5B0A6C0-DAE1-C725-9E94-D6FE993139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93812"/>
            <a:ext cx="7401560" cy="466685"/>
          </a:xfrm>
        </p:spPr>
        <p:txBody>
          <a:bodyPr/>
          <a:lstStyle/>
          <a:p>
            <a:r>
              <a:rPr lang="ru" dirty="0"/>
              <a:t>Спортсмены как лидеры спорта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59D10D-BB61-75ED-3B0A-DFEA94EAD0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1102214"/>
            <a:ext cx="3276600" cy="376034"/>
          </a:xfrm>
        </p:spPr>
        <p:txBody>
          <a:bodyPr>
            <a:normAutofit fontScale="77500" lnSpcReduction="20000"/>
          </a:bodyPr>
          <a:lstStyle/>
          <a:p>
            <a:r>
              <a:rPr lang="ru" dirty="0"/>
              <a:t>От спортсмена до спортивного помощника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FDC2F0-8829-9074-8B86-4056150657F5}"/>
              </a:ext>
            </a:extLst>
          </p:cNvPr>
          <p:cNvSpPr txBox="1"/>
          <p:nvPr/>
        </p:nvSpPr>
        <p:spPr>
          <a:xfrm>
            <a:off x="2583243" y="4097493"/>
            <a:ext cx="1898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dirty="0">
                <a:solidFill>
                  <a:srgbClr val="F20014"/>
                </a:solidFill>
                <a:latin typeface="GT Walsheim Pro Condensed Black" panose="00000906000000000000" pitchFamily="2" charset="0"/>
              </a:rPr>
              <a:t>УРОВЕНЬ 1</a:t>
            </a:r>
          </a:p>
          <a:p>
            <a:r>
              <a:rPr lang="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Спортивный помощник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4C61C7-D97D-5D78-1099-1769130BB520}"/>
              </a:ext>
            </a:extLst>
          </p:cNvPr>
          <p:cNvSpPr txBox="1"/>
          <p:nvPr/>
        </p:nvSpPr>
        <p:spPr>
          <a:xfrm>
            <a:off x="5403967" y="2752607"/>
            <a:ext cx="2671631" cy="9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УРОВЕНЬ 2</a:t>
            </a:r>
          </a:p>
          <a:p>
            <a:pPr>
              <a:lnSpc>
                <a:spcPct val="95000"/>
              </a:lnSpc>
            </a:pPr>
            <a:r>
              <a:rPr lang="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Вводная часть – Помощник тренера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65D945-BB55-47A8-6284-74A3D6C7E89F}"/>
              </a:ext>
            </a:extLst>
          </p:cNvPr>
          <p:cNvSpPr txBox="1"/>
          <p:nvPr/>
        </p:nvSpPr>
        <p:spPr>
          <a:xfrm>
            <a:off x="10560050" y="3151108"/>
            <a:ext cx="15045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УРОВЕНЬ 3</a:t>
            </a:r>
          </a:p>
          <a:p>
            <a:r>
              <a:rPr lang="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Тренер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ABBD03-E2A2-5D48-7182-09F8B4340E9C}"/>
              </a:ext>
            </a:extLst>
          </p:cNvPr>
          <p:cNvSpPr txBox="1"/>
          <p:nvPr/>
        </p:nvSpPr>
        <p:spPr>
          <a:xfrm>
            <a:off x="8646735" y="1416109"/>
            <a:ext cx="3887235" cy="9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УРОВЕНЬ 4</a:t>
            </a:r>
          </a:p>
          <a:p>
            <a:pPr>
              <a:lnSpc>
                <a:spcPct val="95000"/>
              </a:lnSpc>
            </a:pPr>
            <a:r>
              <a:rPr lang="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Главный тренер –</a:t>
            </a:r>
          </a:p>
          <a:p>
            <a:pPr>
              <a:lnSpc>
                <a:spcPct val="95000"/>
              </a:lnSpc>
            </a:pPr>
            <a:r>
              <a:rPr lang="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Продвинутый / Старший тренер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7D1D1298-4A15-D2FB-BAD0-AE95DA75BA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62218" y="4167495"/>
            <a:ext cx="333504" cy="1408127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5D5C3FD-F1B4-50E8-C8DC-E33F07FB54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0463" y="2866308"/>
            <a:ext cx="333504" cy="1389599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79398E6A-402F-0669-05F1-03F1AD2110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26546" y="3243753"/>
            <a:ext cx="333504" cy="1389599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6DBFB5CB-0480-B330-09E1-F30E1D618D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19735" y="1508026"/>
            <a:ext cx="333504" cy="138959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DDB692F-685D-0ABF-AB1C-F84FAFC2BDB7}"/>
              </a:ext>
            </a:extLst>
          </p:cNvPr>
          <p:cNvSpPr txBox="1"/>
          <p:nvPr/>
        </p:nvSpPr>
        <p:spPr>
          <a:xfrm>
            <a:off x="816430" y="1624450"/>
            <a:ext cx="434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600" b="1" dirty="0">
                <a:solidFill>
                  <a:srgbClr val="013B82"/>
                </a:solidFill>
                <a:latin typeface="Ubuntu"/>
              </a:rPr>
              <a:t>Тренерский путь Специальной Олимпиады</a:t>
            </a:r>
            <a:endParaRPr lang="en-US" sz="36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B0B31B2-D6AF-9B4B-D0A2-84FB1F05DFE5}"/>
              </a:ext>
            </a:extLst>
          </p:cNvPr>
          <p:cNvSpPr/>
          <p:nvPr/>
        </p:nvSpPr>
        <p:spPr>
          <a:xfrm>
            <a:off x="11140096" y="5798774"/>
            <a:ext cx="773917" cy="773917"/>
          </a:xfrm>
          <a:prstGeom prst="ellipse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E29C6D0-2C84-B5C7-993B-54CD982AB755}"/>
              </a:ext>
            </a:extLst>
          </p:cNvPr>
          <p:cNvSpPr txBox="1"/>
          <p:nvPr/>
        </p:nvSpPr>
        <p:spPr>
          <a:xfrm>
            <a:off x="11312313" y="5815708"/>
            <a:ext cx="514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" sz="4000" b="1" dirty="0">
                <a:solidFill>
                  <a:schemeClr val="bg1"/>
                </a:solidFill>
                <a:latin typeface="GT Walsheim Pro Condensed Black" panose="00000906000000000000" pitchFamily="2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7061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146AD0A0-617A-7DCF-8D72-DAE15FB18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66748" y="606512"/>
            <a:ext cx="23036448" cy="76578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2567260-FCB1-D4A7-EDCF-66E77E1888E8}"/>
              </a:ext>
            </a:extLst>
          </p:cNvPr>
          <p:cNvSpPr txBox="1"/>
          <p:nvPr/>
        </p:nvSpPr>
        <p:spPr>
          <a:xfrm>
            <a:off x="1359492" y="2554803"/>
            <a:ext cx="1960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000" b="1" dirty="0">
                <a:solidFill>
                  <a:srgbClr val="C4161C"/>
                </a:solidFill>
                <a:latin typeface="Ubuntu" panose="020B0504030602030204" pitchFamily="34" charset="0"/>
              </a:rPr>
              <a:t>Исследовать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A75686-6267-2C20-FDD8-20DA505EC642}"/>
              </a:ext>
            </a:extLst>
          </p:cNvPr>
          <p:cNvSpPr txBox="1"/>
          <p:nvPr/>
        </p:nvSpPr>
        <p:spPr>
          <a:xfrm>
            <a:off x="2628097" y="3162726"/>
            <a:ext cx="1960071" cy="469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b="1" dirty="0">
                <a:solidFill>
                  <a:srgbClr val="C4161C"/>
                </a:solidFill>
                <a:latin typeface="Ubuntu" panose="020B0504030602030204" pitchFamily="34" charset="0"/>
              </a:rPr>
              <a:t>Учиться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10DF17-DA20-AF1D-CA72-D35E93EB7114}"/>
              </a:ext>
            </a:extLst>
          </p:cNvPr>
          <p:cNvSpPr txBox="1"/>
          <p:nvPr/>
        </p:nvSpPr>
        <p:spPr>
          <a:xfrm>
            <a:off x="3918209" y="3663814"/>
            <a:ext cx="1960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000" b="1" dirty="0">
                <a:solidFill>
                  <a:srgbClr val="C4161C"/>
                </a:solidFill>
                <a:latin typeface="Ubuntu" panose="020B0504030602030204" pitchFamily="34" charset="0"/>
              </a:rPr>
              <a:t>Упражняться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9409D4-C05A-FF6F-11E3-D84DFDC0422E}"/>
              </a:ext>
            </a:extLst>
          </p:cNvPr>
          <p:cNvSpPr txBox="1"/>
          <p:nvPr/>
        </p:nvSpPr>
        <p:spPr>
          <a:xfrm>
            <a:off x="5324575" y="4145116"/>
            <a:ext cx="1960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000" b="1" dirty="0">
                <a:solidFill>
                  <a:srgbClr val="C4161C"/>
                </a:solidFill>
                <a:latin typeface="Ubuntu" panose="020B0504030602030204" pitchFamily="34" charset="0"/>
              </a:rPr>
              <a:t>Отражать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6EBC955B-36EE-1EC5-BB52-D5D64D5E6378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69760" y="2931646"/>
            <a:ext cx="3553144" cy="3086539"/>
          </a:xfrm>
          <a:prstGeom prst="bentConnector3">
            <a:avLst>
              <a:gd name="adj1" fmla="val 100398"/>
            </a:avLst>
          </a:prstGeom>
          <a:ln w="28575">
            <a:solidFill>
              <a:srgbClr val="2AC4F4"/>
            </a:solidFill>
            <a:prstDash val="dash"/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8999CD37-04AF-6D97-D957-886DC380399C}"/>
              </a:ext>
            </a:extLst>
          </p:cNvPr>
          <p:cNvCxnSpPr>
            <a:cxnSpLocks/>
          </p:cNvCxnSpPr>
          <p:nvPr/>
        </p:nvCxnSpPr>
        <p:spPr>
          <a:xfrm rot="16200000" flipH="1">
            <a:off x="2359790" y="3535968"/>
            <a:ext cx="2434900" cy="2026299"/>
          </a:xfrm>
          <a:prstGeom prst="bentConnector3">
            <a:avLst>
              <a:gd name="adj1" fmla="val 99550"/>
            </a:avLst>
          </a:prstGeom>
          <a:ln w="28575">
            <a:solidFill>
              <a:srgbClr val="2AC4F4"/>
            </a:solidFill>
            <a:prstDash val="dash"/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B27BCA5D-9456-629E-3D06-BD7EF9C88EDA}"/>
              </a:ext>
            </a:extLst>
          </p:cNvPr>
          <p:cNvCxnSpPr>
            <a:cxnSpLocks/>
          </p:cNvCxnSpPr>
          <p:nvPr/>
        </p:nvCxnSpPr>
        <p:spPr>
          <a:xfrm rot="16200000" flipH="1">
            <a:off x="3741489" y="3923154"/>
            <a:ext cx="1430367" cy="1232511"/>
          </a:xfrm>
          <a:prstGeom prst="bentConnector3">
            <a:avLst>
              <a:gd name="adj1" fmla="val 100077"/>
            </a:avLst>
          </a:prstGeom>
          <a:ln w="28575">
            <a:solidFill>
              <a:srgbClr val="2AC4F4"/>
            </a:solidFill>
            <a:prstDash val="dash"/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588E7010-F98D-DAAD-A076-9F06C5E3BD3E}"/>
              </a:ext>
            </a:extLst>
          </p:cNvPr>
          <p:cNvCxnSpPr>
            <a:cxnSpLocks/>
          </p:cNvCxnSpPr>
          <p:nvPr/>
        </p:nvCxnSpPr>
        <p:spPr>
          <a:xfrm>
            <a:off x="5256551" y="4322938"/>
            <a:ext cx="839449" cy="490362"/>
          </a:xfrm>
          <a:prstGeom prst="bentConnector3">
            <a:avLst>
              <a:gd name="adj1" fmla="val -1438"/>
            </a:avLst>
          </a:prstGeom>
          <a:ln w="28575">
            <a:solidFill>
              <a:srgbClr val="2AC4F4"/>
            </a:solidFill>
            <a:prstDash val="dash"/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5B0A6C0-DAE1-C725-9E94-D6FE993139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98600" y="593812"/>
            <a:ext cx="7401560" cy="466685"/>
          </a:xfrm>
        </p:spPr>
        <p:txBody>
          <a:bodyPr/>
          <a:lstStyle/>
          <a:p>
            <a:r>
              <a:rPr lang="ru" dirty="0"/>
              <a:t>Спортсмены как лидеры спорта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59D10D-BB61-75ED-3B0A-DFEA94EAD0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98600" y="1094594"/>
            <a:ext cx="3276600" cy="376034"/>
          </a:xfrm>
        </p:spPr>
        <p:txBody>
          <a:bodyPr>
            <a:normAutofit fontScale="77500" lnSpcReduction="20000"/>
          </a:bodyPr>
          <a:lstStyle/>
          <a:p>
            <a:r>
              <a:rPr lang="ru" dirty="0"/>
              <a:t>От спортсмена до спортивного помощника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FDC2F0-8829-9074-8B86-4056150657F5}"/>
              </a:ext>
            </a:extLst>
          </p:cNvPr>
          <p:cNvSpPr txBox="1"/>
          <p:nvPr/>
        </p:nvSpPr>
        <p:spPr>
          <a:xfrm>
            <a:off x="9895560" y="3597496"/>
            <a:ext cx="2019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dirty="0">
                <a:solidFill>
                  <a:srgbClr val="F20014"/>
                </a:solidFill>
                <a:latin typeface="GT Walsheim Pro Condensed Black" panose="00000906000000000000" pitchFamily="2" charset="0"/>
              </a:rPr>
              <a:t>УРОВЕНЬ 1</a:t>
            </a:r>
          </a:p>
          <a:p>
            <a:r>
              <a:rPr lang="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Спортивный помощник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4C61C7-D97D-5D78-1099-1769130BB520}"/>
              </a:ext>
            </a:extLst>
          </p:cNvPr>
          <p:cNvSpPr txBox="1"/>
          <p:nvPr/>
        </p:nvSpPr>
        <p:spPr>
          <a:xfrm>
            <a:off x="14709713" y="1100572"/>
            <a:ext cx="1927288" cy="9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УРОВЕНЬ 2</a:t>
            </a:r>
          </a:p>
          <a:p>
            <a:pPr>
              <a:lnSpc>
                <a:spcPct val="95000"/>
              </a:lnSpc>
            </a:pPr>
            <a:r>
              <a:rPr lang="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Вводная часть – Помощник тренера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65D945-BB55-47A8-6284-74A3D6C7E89F}"/>
              </a:ext>
            </a:extLst>
          </p:cNvPr>
          <p:cNvSpPr txBox="1"/>
          <p:nvPr/>
        </p:nvSpPr>
        <p:spPr>
          <a:xfrm>
            <a:off x="22934624" y="2084765"/>
            <a:ext cx="24547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УРОВЕНЬ 3</a:t>
            </a:r>
          </a:p>
          <a:p>
            <a:r>
              <a:rPr lang="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Тренер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ABBD03-E2A2-5D48-7182-09F8B4340E9C}"/>
              </a:ext>
            </a:extLst>
          </p:cNvPr>
          <p:cNvSpPr txBox="1"/>
          <p:nvPr/>
        </p:nvSpPr>
        <p:spPr>
          <a:xfrm>
            <a:off x="19807719" y="-1039640"/>
            <a:ext cx="4593804" cy="9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dirty="0">
                <a:solidFill>
                  <a:srgbClr val="185EA8"/>
                </a:solidFill>
                <a:latin typeface="GT Walsheim Pro Condensed Black" panose="00000906000000000000" pitchFamily="2" charset="0"/>
              </a:rPr>
              <a:t>УРОВЕНЬ 4</a:t>
            </a:r>
          </a:p>
          <a:p>
            <a:pPr>
              <a:lnSpc>
                <a:spcPct val="95000"/>
              </a:lnSpc>
            </a:pPr>
            <a:r>
              <a:rPr lang="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Главный тренер –</a:t>
            </a:r>
          </a:p>
          <a:p>
            <a:pPr>
              <a:lnSpc>
                <a:spcPct val="95000"/>
              </a:lnSpc>
            </a:pPr>
            <a:r>
              <a:rPr lang="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Ubuntu Light" panose="020B0304030602030204" pitchFamily="34" charset="0"/>
              </a:rPr>
              <a:t>Продвинутый / Старший тренер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7D1D1298-4A15-D2FB-BAD0-AE95DA75BA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37560" y="3631737"/>
            <a:ext cx="452598" cy="1910966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5D5C3FD-F1B4-50E8-C8DC-E33F07FB54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01261" y="1073197"/>
            <a:ext cx="544132" cy="2267213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79398E6A-402F-0669-05F1-03F1AD2110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447536" y="2001116"/>
            <a:ext cx="544132" cy="2267213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6DBFB5CB-0480-B330-09E1-F30E1D618D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83948" y="-1088799"/>
            <a:ext cx="544132" cy="22672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06BE5C-058D-C3BC-86A6-868A324CCBD0}"/>
              </a:ext>
            </a:extLst>
          </p:cNvPr>
          <p:cNvSpPr txBox="1"/>
          <p:nvPr/>
        </p:nvSpPr>
        <p:spPr>
          <a:xfrm>
            <a:off x="816429" y="1624450"/>
            <a:ext cx="98896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3200" b="1" dirty="0">
                <a:solidFill>
                  <a:srgbClr val="013B82"/>
                </a:solidFill>
                <a:latin typeface="Ubuntu"/>
              </a:rPr>
              <a:t>Путь к становлению спортивным ассистентом</a:t>
            </a:r>
            <a:endParaRPr lang="en-US" sz="3200" dirty="0">
              <a:solidFill>
                <a:srgbClr val="013B82"/>
              </a:solidFill>
              <a:latin typeface="Ubuntu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13ECA32F-DD6E-EF5A-C483-DF4F599DCD4D}"/>
              </a:ext>
            </a:extLst>
          </p:cNvPr>
          <p:cNvSpPr/>
          <p:nvPr/>
        </p:nvSpPr>
        <p:spPr>
          <a:xfrm>
            <a:off x="11140096" y="5798774"/>
            <a:ext cx="773917" cy="773917"/>
          </a:xfrm>
          <a:prstGeom prst="ellipse">
            <a:avLst/>
          </a:prstGeom>
          <a:solidFill>
            <a:srgbClr val="A8E6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A1C3246-08D7-5C7D-307B-77BC6A02C3E8}"/>
              </a:ext>
            </a:extLst>
          </p:cNvPr>
          <p:cNvSpPr txBox="1"/>
          <p:nvPr/>
        </p:nvSpPr>
        <p:spPr>
          <a:xfrm>
            <a:off x="11312313" y="5815708"/>
            <a:ext cx="514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" sz="4000" b="1" dirty="0">
                <a:solidFill>
                  <a:schemeClr val="bg1"/>
                </a:solidFill>
                <a:latin typeface="GT Walsheim Pro Condensed Black" panose="00000906000000000000" pitchFamily="2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29426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5686</TotalTime>
  <Words>2722</Words>
  <Application>Microsoft Office PowerPoint</Application>
  <PresentationFormat>Widescreen</PresentationFormat>
  <Paragraphs>424</Paragraphs>
  <Slides>52</Slides>
  <Notes>5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Ubuntu Light</vt:lpstr>
      <vt:lpstr>Arial</vt:lpstr>
      <vt:lpstr>Aptos Display</vt:lpstr>
      <vt:lpstr>Calibri</vt:lpstr>
      <vt:lpstr>Aptos</vt:lpstr>
      <vt:lpstr>GT Walsheim Pro Condensed Black</vt:lpstr>
      <vt:lpstr>Ubuntu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Yaiguili Alvarado García</dc:creator>
  <cp:lastModifiedBy>Catherine Smith</cp:lastModifiedBy>
  <cp:revision>3</cp:revision>
  <dcterms:created xsi:type="dcterms:W3CDTF">2024-09-04T22:15:11Z</dcterms:created>
  <dcterms:modified xsi:type="dcterms:W3CDTF">2025-01-08T21:24:17Z</dcterms:modified>
</cp:coreProperties>
</file>