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263" r:id="rId3"/>
    <p:sldId id="264" r:id="rId4"/>
    <p:sldId id="266" r:id="rId5"/>
    <p:sldId id="267" r:id="rId6"/>
    <p:sldId id="268" r:id="rId7"/>
    <p:sldId id="269" r:id="rId8"/>
    <p:sldId id="270" r:id="rId9"/>
    <p:sldId id="273" r:id="rId10"/>
    <p:sldId id="272" r:id="rId11"/>
    <p:sldId id="353" r:id="rId12"/>
    <p:sldId id="354" r:id="rId13"/>
    <p:sldId id="355" r:id="rId14"/>
    <p:sldId id="356" r:id="rId15"/>
    <p:sldId id="357" r:id="rId16"/>
    <p:sldId id="358" r:id="rId17"/>
    <p:sldId id="359" r:id="rId18"/>
    <p:sldId id="361" r:id="rId19"/>
    <p:sldId id="362" r:id="rId20"/>
    <p:sldId id="360" r:id="rId21"/>
    <p:sldId id="363" r:id="rId22"/>
    <p:sldId id="364" r:id="rId23"/>
    <p:sldId id="367" r:id="rId24"/>
    <p:sldId id="369" r:id="rId25"/>
    <p:sldId id="371" r:id="rId26"/>
    <p:sldId id="372" r:id="rId27"/>
    <p:sldId id="373" r:id="rId28"/>
    <p:sldId id="375" r:id="rId29"/>
    <p:sldId id="374" r:id="rId30"/>
    <p:sldId id="376" r:id="rId31"/>
    <p:sldId id="365" r:id="rId32"/>
    <p:sldId id="377" r:id="rId33"/>
    <p:sldId id="378" r:id="rId34"/>
    <p:sldId id="379" r:id="rId35"/>
    <p:sldId id="380" r:id="rId36"/>
    <p:sldId id="381" r:id="rId37"/>
    <p:sldId id="382" r:id="rId38"/>
    <p:sldId id="383" r:id="rId39"/>
    <p:sldId id="384" r:id="rId40"/>
    <p:sldId id="386" r:id="rId41"/>
    <p:sldId id="387" r:id="rId42"/>
    <p:sldId id="388" r:id="rId43"/>
    <p:sldId id="389" r:id="rId44"/>
    <p:sldId id="390" r:id="rId45"/>
    <p:sldId id="391" r:id="rId46"/>
    <p:sldId id="392" r:id="rId47"/>
    <p:sldId id="393" r:id="rId48"/>
    <p:sldId id="394" r:id="rId49"/>
    <p:sldId id="396" r:id="rId50"/>
    <p:sldId id="395" r:id="rId51"/>
    <p:sldId id="397" r:id="rId52"/>
    <p:sldId id="385" r:id="rId53"/>
  </p:sldIdLst>
  <p:sldSz cx="12192000" cy="6858000"/>
  <p:notesSz cx="6858000" cy="9144000"/>
  <p:embeddedFontLst>
    <p:embeddedFont>
      <p:font typeface="GT Walsheim Pro Condensed Black" panose="020B0604020202020204" charset="0"/>
      <p:bold r:id="rId55"/>
      <p:boldItalic r:id="rId56"/>
    </p:embeddedFont>
    <p:embeddedFont>
      <p:font typeface="Ubuntu" panose="020B0504030602030204" pitchFamily="34" charset="0"/>
      <p:regular r:id="rId57"/>
      <p:bold r:id="rId58"/>
      <p:italic r:id="rId59"/>
      <p:boldItalic r:id="rId60"/>
    </p:embeddedFont>
    <p:embeddedFont>
      <p:font typeface="Ubuntu Light" panose="020B0304030602030204" pitchFamily="34" charset="0"/>
      <p:regular r:id="rId61"/>
      <p: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B82"/>
    <a:srgbClr val="185EA8"/>
    <a:srgbClr val="42ACE2"/>
    <a:srgbClr val="2AC4F4"/>
    <a:srgbClr val="A8E6FA"/>
    <a:srgbClr val="0095DA"/>
    <a:srgbClr val="C4161C"/>
    <a:srgbClr val="0063A5"/>
    <a:srgbClr val="50A6D3"/>
    <a:srgbClr val="F200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663" autoAdjust="0"/>
  </p:normalViewPr>
  <p:slideViewPr>
    <p:cSldViewPr snapToGrid="0">
      <p:cViewPr varScale="1">
        <p:scale>
          <a:sx n="52" d="100"/>
          <a:sy n="52" d="100"/>
        </p:scale>
        <p:origin x="1228"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aiguili Alvarado García" userId="7060d762a36533a9" providerId="LiveId" clId="{E3259A36-8FD8-4514-BE47-B58F2F2EC39C}"/>
    <pc:docChg chg="undo redo custSel addSld delSld modSld sldOrd modMainMaster">
      <pc:chgData name="Yaiguili Alvarado García" userId="7060d762a36533a9" providerId="LiveId" clId="{E3259A36-8FD8-4514-BE47-B58F2F2EC39C}" dt="2024-09-10T21:45:14.770" v="6740" actId="14826"/>
      <pc:docMkLst>
        <pc:docMk/>
      </pc:docMkLst>
      <pc:sldChg chg="modSp mod">
        <pc:chgData name="Yaiguili Alvarado García" userId="7060d762a36533a9" providerId="LiveId" clId="{E3259A36-8FD8-4514-BE47-B58F2F2EC39C}" dt="2024-09-08T16:17:15.152" v="6546" actId="1076"/>
        <pc:sldMkLst>
          <pc:docMk/>
          <pc:sldMk cId="1277960581" sldId="256"/>
        </pc:sldMkLst>
        <pc:spChg chg="mod">
          <ac:chgData name="Yaiguili Alvarado García" userId="7060d762a36533a9" providerId="LiveId" clId="{E3259A36-8FD8-4514-BE47-B58F2F2EC39C}" dt="2024-09-08T16:17:15.152" v="6546" actId="1076"/>
          <ac:spMkLst>
            <pc:docMk/>
            <pc:sldMk cId="1277960581" sldId="256"/>
            <ac:spMk id="4" creationId="{DB1D9F2B-1D25-E8C2-A511-FC1085FFD0BB}"/>
          </ac:spMkLst>
        </pc:spChg>
        <pc:spChg chg="mod">
          <ac:chgData name="Yaiguili Alvarado García" userId="7060d762a36533a9" providerId="LiveId" clId="{E3259A36-8FD8-4514-BE47-B58F2F2EC39C}" dt="2024-09-08T16:17:15.152" v="6546" actId="1076"/>
          <ac:spMkLst>
            <pc:docMk/>
            <pc:sldMk cId="1277960581" sldId="256"/>
            <ac:spMk id="5" creationId="{825459C1-1EFF-7D23-B205-DC23AB592418}"/>
          </ac:spMkLst>
        </pc:spChg>
      </pc:sldChg>
      <pc:sldChg chg="modSp mod">
        <pc:chgData name="Yaiguili Alvarado García" userId="7060d762a36533a9" providerId="LiveId" clId="{E3259A36-8FD8-4514-BE47-B58F2F2EC39C}" dt="2024-09-06T22:20:12.983" v="2353" actId="207"/>
        <pc:sldMkLst>
          <pc:docMk/>
          <pc:sldMk cId="2549985170" sldId="263"/>
        </pc:sldMkLst>
        <pc:spChg chg="mod">
          <ac:chgData name="Yaiguili Alvarado García" userId="7060d762a36533a9" providerId="LiveId" clId="{E3259A36-8FD8-4514-BE47-B58F2F2EC39C}" dt="2024-09-04T22:43:06.037" v="153" actId="207"/>
          <ac:spMkLst>
            <pc:docMk/>
            <pc:sldMk cId="2549985170" sldId="263"/>
            <ac:spMk id="7" creationId="{26E9AD42-D2EB-4CD2-9A41-0F74341184C9}"/>
          </ac:spMkLst>
        </pc:spChg>
        <pc:picChg chg="mod">
          <ac:chgData name="Yaiguili Alvarado García" userId="7060d762a36533a9" providerId="LiveId" clId="{E3259A36-8FD8-4514-BE47-B58F2F2EC39C}" dt="2024-09-06T22:20:12.983" v="2353" actId="207"/>
          <ac:picMkLst>
            <pc:docMk/>
            <pc:sldMk cId="2549985170" sldId="263"/>
            <ac:picMk id="14" creationId="{C446AABE-1F8C-7ABD-3821-3ECAB195DB30}"/>
          </ac:picMkLst>
        </pc:picChg>
      </pc:sldChg>
      <pc:sldChg chg="addSp delSp modSp new del mod modClrScheme chgLayout">
        <pc:chgData name="Yaiguili Alvarado García" userId="7060d762a36533a9" providerId="LiveId" clId="{E3259A36-8FD8-4514-BE47-B58F2F2EC39C}" dt="2024-09-04T22:38:52.801" v="72" actId="2696"/>
        <pc:sldMkLst>
          <pc:docMk/>
          <pc:sldMk cId="879162256" sldId="265"/>
        </pc:sldMkLst>
        <pc:spChg chg="del">
          <ac:chgData name="Yaiguili Alvarado García" userId="7060d762a36533a9" providerId="LiveId" clId="{E3259A36-8FD8-4514-BE47-B58F2F2EC39C}" dt="2024-09-04T22:32:15.255" v="1" actId="700"/>
          <ac:spMkLst>
            <pc:docMk/>
            <pc:sldMk cId="879162256" sldId="265"/>
            <ac:spMk id="2" creationId="{C4BC15B8-6840-38CF-F336-A995AFB9B6F1}"/>
          </ac:spMkLst>
        </pc:spChg>
        <pc:spChg chg="del">
          <ac:chgData name="Yaiguili Alvarado García" userId="7060d762a36533a9" providerId="LiveId" clId="{E3259A36-8FD8-4514-BE47-B58F2F2EC39C}" dt="2024-09-04T22:32:15.255" v="1" actId="700"/>
          <ac:spMkLst>
            <pc:docMk/>
            <pc:sldMk cId="879162256" sldId="265"/>
            <ac:spMk id="3" creationId="{7CBCEB74-0600-7F5C-7E46-6AF43BF5BCC7}"/>
          </ac:spMkLst>
        </pc:spChg>
        <pc:spChg chg="del">
          <ac:chgData name="Yaiguili Alvarado García" userId="7060d762a36533a9" providerId="LiveId" clId="{E3259A36-8FD8-4514-BE47-B58F2F2EC39C}" dt="2024-09-04T22:32:15.255" v="1" actId="700"/>
          <ac:spMkLst>
            <pc:docMk/>
            <pc:sldMk cId="879162256" sldId="265"/>
            <ac:spMk id="4" creationId="{9468F900-228F-F998-37BC-18650F825C1A}"/>
          </ac:spMkLst>
        </pc:spChg>
        <pc:spChg chg="add mod">
          <ac:chgData name="Yaiguili Alvarado García" userId="7060d762a36533a9" providerId="LiveId" clId="{E3259A36-8FD8-4514-BE47-B58F2F2EC39C}" dt="2024-09-04T22:33:24.877" v="10" actId="5793"/>
          <ac:spMkLst>
            <pc:docMk/>
            <pc:sldMk cId="879162256" sldId="265"/>
            <ac:spMk id="7" creationId="{55678EDC-37A6-ED7D-4110-86F83207B8C4}"/>
          </ac:spMkLst>
        </pc:spChg>
        <pc:spChg chg="add del mod">
          <ac:chgData name="Yaiguili Alvarado García" userId="7060d762a36533a9" providerId="LiveId" clId="{E3259A36-8FD8-4514-BE47-B58F2F2EC39C}" dt="2024-09-04T22:34:10.223" v="17" actId="478"/>
          <ac:spMkLst>
            <pc:docMk/>
            <pc:sldMk cId="879162256" sldId="265"/>
            <ac:spMk id="8" creationId="{8D7BDB60-1AEE-76C8-3DF6-2C54F792F649}"/>
          </ac:spMkLst>
        </pc:spChg>
        <pc:spChg chg="add mod">
          <ac:chgData name="Yaiguili Alvarado García" userId="7060d762a36533a9" providerId="LiveId" clId="{E3259A36-8FD8-4514-BE47-B58F2F2EC39C}" dt="2024-09-04T22:34:19.564" v="28" actId="1076"/>
          <ac:spMkLst>
            <pc:docMk/>
            <pc:sldMk cId="879162256" sldId="265"/>
            <ac:spMk id="9" creationId="{D589F6A6-3CCE-4E5C-1D57-A2CF0A4736E3}"/>
          </ac:spMkLst>
        </pc:spChg>
        <pc:spChg chg="add del mod ord">
          <ac:chgData name="Yaiguili Alvarado García" userId="7060d762a36533a9" providerId="LiveId" clId="{E3259A36-8FD8-4514-BE47-B58F2F2EC39C}" dt="2024-09-04T22:33:43.333" v="13" actId="700"/>
          <ac:spMkLst>
            <pc:docMk/>
            <pc:sldMk cId="879162256" sldId="265"/>
            <ac:spMk id="10" creationId="{EFF3A6E1-9153-C1E7-7FC7-A5C46CFE0D45}"/>
          </ac:spMkLst>
        </pc:spChg>
        <pc:spChg chg="add del mod ord">
          <ac:chgData name="Yaiguili Alvarado García" userId="7060d762a36533a9" providerId="LiveId" clId="{E3259A36-8FD8-4514-BE47-B58F2F2EC39C}" dt="2024-09-04T22:33:43.333" v="13" actId="700"/>
          <ac:spMkLst>
            <pc:docMk/>
            <pc:sldMk cId="879162256" sldId="265"/>
            <ac:spMk id="11" creationId="{4844E27C-A2DF-4476-E000-027A684EE8C6}"/>
          </ac:spMkLst>
        </pc:spChg>
        <pc:picChg chg="add mod">
          <ac:chgData name="Yaiguili Alvarado García" userId="7060d762a36533a9" providerId="LiveId" clId="{E3259A36-8FD8-4514-BE47-B58F2F2EC39C}" dt="2024-09-04T22:34:31.347" v="30" actId="1076"/>
          <ac:picMkLst>
            <pc:docMk/>
            <pc:sldMk cId="879162256" sldId="265"/>
            <ac:picMk id="6" creationId="{425EA33D-0080-649A-B194-39DE42119542}"/>
          </ac:picMkLst>
        </pc:picChg>
      </pc:sldChg>
      <pc:sldChg chg="addSp delSp modSp add mod ord">
        <pc:chgData name="Yaiguili Alvarado García" userId="7060d762a36533a9" providerId="LiveId" clId="{E3259A36-8FD8-4514-BE47-B58F2F2EC39C}" dt="2024-09-04T22:38:50.357" v="71" actId="1076"/>
        <pc:sldMkLst>
          <pc:docMk/>
          <pc:sldMk cId="3050033480" sldId="266"/>
        </pc:sldMkLst>
        <pc:spChg chg="add mod">
          <ac:chgData name="Yaiguili Alvarado García" userId="7060d762a36533a9" providerId="LiveId" clId="{E3259A36-8FD8-4514-BE47-B58F2F2EC39C}" dt="2024-09-04T22:38:50.357" v="71" actId="1076"/>
          <ac:spMkLst>
            <pc:docMk/>
            <pc:sldMk cId="3050033480" sldId="266"/>
            <ac:spMk id="3" creationId="{F1C5BBDC-DB33-8794-3192-A23DAC3E0AD2}"/>
          </ac:spMkLst>
        </pc:spChg>
        <pc:spChg chg="add mod">
          <ac:chgData name="Yaiguili Alvarado García" userId="7060d762a36533a9" providerId="LiveId" clId="{E3259A36-8FD8-4514-BE47-B58F2F2EC39C}" dt="2024-09-04T22:38:48.947" v="70" actId="1076"/>
          <ac:spMkLst>
            <pc:docMk/>
            <pc:sldMk cId="3050033480" sldId="266"/>
            <ac:spMk id="4" creationId="{D6516319-7F88-7353-872A-9F2AF82EDC7D}"/>
          </ac:spMkLst>
        </pc:spChg>
        <pc:spChg chg="del">
          <ac:chgData name="Yaiguili Alvarado García" userId="7060d762a36533a9" providerId="LiveId" clId="{E3259A36-8FD8-4514-BE47-B58F2F2EC39C}" dt="2024-09-04T22:34:58.083" v="38" actId="478"/>
          <ac:spMkLst>
            <pc:docMk/>
            <pc:sldMk cId="3050033480" sldId="266"/>
            <ac:spMk id="7" creationId="{26E9AD42-D2EB-4CD2-9A41-0F74341184C9}"/>
          </ac:spMkLst>
        </pc:spChg>
        <pc:spChg chg="del">
          <ac:chgData name="Yaiguili Alvarado García" userId="7060d762a36533a9" providerId="LiveId" clId="{E3259A36-8FD8-4514-BE47-B58F2F2EC39C}" dt="2024-09-04T22:34:56.952" v="37" actId="478"/>
          <ac:spMkLst>
            <pc:docMk/>
            <pc:sldMk cId="3050033480" sldId="266"/>
            <ac:spMk id="8" creationId="{634E5AF1-F21E-860F-AB56-18E144F84D3B}"/>
          </ac:spMkLst>
        </pc:spChg>
        <pc:spChg chg="del mod">
          <ac:chgData name="Yaiguili Alvarado García" userId="7060d762a36533a9" providerId="LiveId" clId="{E3259A36-8FD8-4514-BE47-B58F2F2EC39C}" dt="2024-09-04T22:34:55.917" v="36" actId="478"/>
          <ac:spMkLst>
            <pc:docMk/>
            <pc:sldMk cId="3050033480" sldId="266"/>
            <ac:spMk id="11" creationId="{C26863EE-864C-1700-7755-6F9FCA16ABC7}"/>
          </ac:spMkLst>
        </pc:spChg>
        <pc:spChg chg="mod">
          <ac:chgData name="Yaiguili Alvarado García" userId="7060d762a36533a9" providerId="LiveId" clId="{E3259A36-8FD8-4514-BE47-B58F2F2EC39C}" dt="2024-09-04T22:37:29.021" v="57" actId="207"/>
          <ac:spMkLst>
            <pc:docMk/>
            <pc:sldMk cId="3050033480" sldId="266"/>
            <ac:spMk id="13" creationId="{528F8032-E614-E69B-B60D-3EEEC0084193}"/>
          </ac:spMkLst>
        </pc:spChg>
        <pc:picChg chg="add mod">
          <ac:chgData name="Yaiguili Alvarado García" userId="7060d762a36533a9" providerId="LiveId" clId="{E3259A36-8FD8-4514-BE47-B58F2F2EC39C}" dt="2024-09-04T22:38:48.947" v="70" actId="1076"/>
          <ac:picMkLst>
            <pc:docMk/>
            <pc:sldMk cId="3050033480" sldId="266"/>
            <ac:picMk id="2" creationId="{B001B37C-A09E-69D8-060C-1D87720D9EB1}"/>
          </ac:picMkLst>
        </pc:picChg>
        <pc:picChg chg="del">
          <ac:chgData name="Yaiguili Alvarado García" userId="7060d762a36533a9" providerId="LiveId" clId="{E3259A36-8FD8-4514-BE47-B58F2F2EC39C}" dt="2024-09-04T22:34:54.310" v="34" actId="478"/>
          <ac:picMkLst>
            <pc:docMk/>
            <pc:sldMk cId="3050033480" sldId="266"/>
            <ac:picMk id="14" creationId="{C446AABE-1F8C-7ABD-3821-3ECAB195DB30}"/>
          </ac:picMkLst>
        </pc:picChg>
      </pc:sldChg>
      <pc:sldChg chg="addSp delSp modSp new mod modClrScheme delAnim modAnim chgLayout">
        <pc:chgData name="Yaiguili Alvarado García" userId="7060d762a36533a9" providerId="LiveId" clId="{E3259A36-8FD8-4514-BE47-B58F2F2EC39C}" dt="2024-09-08T16:24:58.784" v="6624" actId="207"/>
        <pc:sldMkLst>
          <pc:docMk/>
          <pc:sldMk cId="4076135382" sldId="267"/>
        </pc:sldMkLst>
        <pc:spChg chg="del">
          <ac:chgData name="Yaiguili Alvarado García" userId="7060d762a36533a9" providerId="LiveId" clId="{E3259A36-8FD8-4514-BE47-B58F2F2EC39C}" dt="2024-09-04T22:40:58.397" v="77" actId="700"/>
          <ac:spMkLst>
            <pc:docMk/>
            <pc:sldMk cId="4076135382" sldId="267"/>
            <ac:spMk id="2" creationId="{BCEB3744-FF87-0F1E-8CFD-10745906A8D5}"/>
          </ac:spMkLst>
        </pc:spChg>
        <pc:spChg chg="del">
          <ac:chgData name="Yaiguili Alvarado García" userId="7060d762a36533a9" providerId="LiveId" clId="{E3259A36-8FD8-4514-BE47-B58F2F2EC39C}" dt="2024-09-04T22:40:58.397" v="77" actId="700"/>
          <ac:spMkLst>
            <pc:docMk/>
            <pc:sldMk cId="4076135382" sldId="267"/>
            <ac:spMk id="3" creationId="{A37FED39-00E4-B291-38DD-9FDDBC954DEE}"/>
          </ac:spMkLst>
        </pc:spChg>
        <pc:spChg chg="add mod">
          <ac:chgData name="Yaiguili Alvarado García" userId="7060d762a36533a9" providerId="LiveId" clId="{E3259A36-8FD8-4514-BE47-B58F2F2EC39C}" dt="2024-09-04T23:17:27.188" v="271" actId="1036"/>
          <ac:spMkLst>
            <pc:docMk/>
            <pc:sldMk cId="4076135382" sldId="267"/>
            <ac:spMk id="4" creationId="{424B8AE3-D081-9148-A355-39288A3A5676}"/>
          </ac:spMkLst>
        </pc:spChg>
        <pc:spChg chg="add mod">
          <ac:chgData name="Yaiguili Alvarado García" userId="7060d762a36533a9" providerId="LiveId" clId="{E3259A36-8FD8-4514-BE47-B58F2F2EC39C}" dt="2024-09-04T23:17:27.188" v="271" actId="1036"/>
          <ac:spMkLst>
            <pc:docMk/>
            <pc:sldMk cId="4076135382" sldId="267"/>
            <ac:spMk id="5" creationId="{49B549FC-D8A1-1FB4-8377-D1E6DCBEFAA3}"/>
          </ac:spMkLst>
        </pc:spChg>
        <pc:spChg chg="add del mod">
          <ac:chgData name="Yaiguili Alvarado García" userId="7060d762a36533a9" providerId="LiveId" clId="{E3259A36-8FD8-4514-BE47-B58F2F2EC39C}" dt="2024-09-04T22:42:25.101" v="144" actId="478"/>
          <ac:spMkLst>
            <pc:docMk/>
            <pc:sldMk cId="4076135382" sldId="267"/>
            <ac:spMk id="6" creationId="{87E7BCAF-1D94-B22B-D969-F3AEA9E6CC9E}"/>
          </ac:spMkLst>
        </pc:spChg>
        <pc:spChg chg="add mod">
          <ac:chgData name="Yaiguili Alvarado García" userId="7060d762a36533a9" providerId="LiveId" clId="{E3259A36-8FD8-4514-BE47-B58F2F2EC39C}" dt="2024-09-04T22:42:26.883" v="145"/>
          <ac:spMkLst>
            <pc:docMk/>
            <pc:sldMk cId="4076135382" sldId="267"/>
            <ac:spMk id="7" creationId="{C7AADD15-BD24-63ED-B7A4-B08651A00514}"/>
          </ac:spMkLst>
        </pc:spChg>
        <pc:spChg chg="add mod">
          <ac:chgData name="Yaiguili Alvarado García" userId="7060d762a36533a9" providerId="LiveId" clId="{E3259A36-8FD8-4514-BE47-B58F2F2EC39C}" dt="2024-09-04T22:42:26.883" v="145"/>
          <ac:spMkLst>
            <pc:docMk/>
            <pc:sldMk cId="4076135382" sldId="267"/>
            <ac:spMk id="8" creationId="{A6EBD588-BAB4-27A0-1444-F2EB97F192B8}"/>
          </ac:spMkLst>
        </pc:spChg>
        <pc:spChg chg="add mod">
          <ac:chgData name="Yaiguili Alvarado García" userId="7060d762a36533a9" providerId="LiveId" clId="{E3259A36-8FD8-4514-BE47-B58F2F2EC39C}" dt="2024-09-04T22:52:38.670" v="238" actId="1076"/>
          <ac:spMkLst>
            <pc:docMk/>
            <pc:sldMk cId="4076135382" sldId="267"/>
            <ac:spMk id="9" creationId="{28769FC7-D344-7CED-887D-8C135804C0AE}"/>
          </ac:spMkLst>
        </pc:spChg>
        <pc:spChg chg="add mod">
          <ac:chgData name="Yaiguili Alvarado García" userId="7060d762a36533a9" providerId="LiveId" clId="{E3259A36-8FD8-4514-BE47-B58F2F2EC39C}" dt="2024-09-08T16:24:58.784" v="6624" actId="207"/>
          <ac:spMkLst>
            <pc:docMk/>
            <pc:sldMk cId="4076135382" sldId="267"/>
            <ac:spMk id="10" creationId="{D65B8D21-19E4-688D-2ABA-0E9BAC1F08CB}"/>
          </ac:spMkLst>
        </pc:spChg>
        <pc:spChg chg="add del mod">
          <ac:chgData name="Yaiguili Alvarado García" userId="7060d762a36533a9" providerId="LiveId" clId="{E3259A36-8FD8-4514-BE47-B58F2F2EC39C}" dt="2024-09-04T22:42:58.943" v="152" actId="478"/>
          <ac:spMkLst>
            <pc:docMk/>
            <pc:sldMk cId="4076135382" sldId="267"/>
            <ac:spMk id="11" creationId="{DD186E28-C424-0A45-44E1-D34C6946412B}"/>
          </ac:spMkLst>
        </pc:spChg>
        <pc:picChg chg="add del mod">
          <ac:chgData name="Yaiguili Alvarado García" userId="7060d762a36533a9" providerId="LiveId" clId="{E3259A36-8FD8-4514-BE47-B58F2F2EC39C}" dt="2024-09-04T23:03:45.036" v="246" actId="478"/>
          <ac:picMkLst>
            <pc:docMk/>
            <pc:sldMk cId="4076135382" sldId="267"/>
            <ac:picMk id="13" creationId="{8EFD0CF3-B47C-6D4A-A22C-E3B719E21CFD}"/>
          </ac:picMkLst>
        </pc:picChg>
        <pc:picChg chg="add del mod">
          <ac:chgData name="Yaiguili Alvarado García" userId="7060d762a36533a9" providerId="LiveId" clId="{E3259A36-8FD8-4514-BE47-B58F2F2EC39C}" dt="2024-09-04T23:03:44.421" v="245" actId="478"/>
          <ac:picMkLst>
            <pc:docMk/>
            <pc:sldMk cId="4076135382" sldId="267"/>
            <ac:picMk id="15" creationId="{32C7CE94-2714-88F9-2DA6-9AA8CB683F3E}"/>
          </ac:picMkLst>
        </pc:picChg>
        <pc:picChg chg="add mod ord">
          <ac:chgData name="Yaiguili Alvarado García" userId="7060d762a36533a9" providerId="LiveId" clId="{E3259A36-8FD8-4514-BE47-B58F2F2EC39C}" dt="2024-09-06T22:20:08.048" v="2352" actId="207"/>
          <ac:picMkLst>
            <pc:docMk/>
            <pc:sldMk cId="4076135382" sldId="267"/>
            <ac:picMk id="17" creationId="{3B8594D8-2E2A-5424-EB74-1DD6F25DFD95}"/>
          </ac:picMkLst>
        </pc:picChg>
        <pc:picChg chg="add mod">
          <ac:chgData name="Yaiguili Alvarado García" userId="7060d762a36533a9" providerId="LiveId" clId="{E3259A36-8FD8-4514-BE47-B58F2F2EC39C}" dt="2024-09-04T23:12:29.615" v="265" actId="1076"/>
          <ac:picMkLst>
            <pc:docMk/>
            <pc:sldMk cId="4076135382" sldId="267"/>
            <ac:picMk id="18" creationId="{3FC3BDE8-45B5-28E9-BA87-F25FEC0D8CE2}"/>
          </ac:picMkLst>
        </pc:picChg>
        <pc:picChg chg="add mod">
          <ac:chgData name="Yaiguili Alvarado García" userId="7060d762a36533a9" providerId="LiveId" clId="{E3259A36-8FD8-4514-BE47-B58F2F2EC39C}" dt="2024-09-04T23:12:32.542" v="266" actId="1076"/>
          <ac:picMkLst>
            <pc:docMk/>
            <pc:sldMk cId="4076135382" sldId="267"/>
            <ac:picMk id="19" creationId="{01B0C0F4-E713-1F4A-DA83-DFFEF5C84404}"/>
          </ac:picMkLst>
        </pc:picChg>
      </pc:sldChg>
      <pc:sldChg chg="addSp delSp modSp new mod">
        <pc:chgData name="Yaiguili Alvarado García" userId="7060d762a36533a9" providerId="LiveId" clId="{E3259A36-8FD8-4514-BE47-B58F2F2EC39C}" dt="2024-09-06T22:20:52.552" v="2361" actId="207"/>
        <pc:sldMkLst>
          <pc:docMk/>
          <pc:sldMk cId="4025424484" sldId="268"/>
        </pc:sldMkLst>
        <pc:spChg chg="del">
          <ac:chgData name="Yaiguili Alvarado García" userId="7060d762a36533a9" providerId="LiveId" clId="{E3259A36-8FD8-4514-BE47-B58F2F2EC39C}" dt="2024-09-04T23:17:31.068" v="272" actId="478"/>
          <ac:spMkLst>
            <pc:docMk/>
            <pc:sldMk cId="4025424484" sldId="268"/>
            <ac:spMk id="2" creationId="{B7D5CDE6-B3E6-CFEE-0012-33454157F5DD}"/>
          </ac:spMkLst>
        </pc:spChg>
        <pc:spChg chg="del">
          <ac:chgData name="Yaiguili Alvarado García" userId="7060d762a36533a9" providerId="LiveId" clId="{E3259A36-8FD8-4514-BE47-B58F2F2EC39C}" dt="2024-09-04T23:17:31.822" v="273" actId="478"/>
          <ac:spMkLst>
            <pc:docMk/>
            <pc:sldMk cId="4025424484" sldId="268"/>
            <ac:spMk id="3" creationId="{52D68D8F-93C2-EA4F-A23C-17DA912F05E9}"/>
          </ac:spMkLst>
        </pc:spChg>
        <pc:spChg chg="del">
          <ac:chgData name="Yaiguili Alvarado García" userId="7060d762a36533a9" providerId="LiveId" clId="{E3259A36-8FD8-4514-BE47-B58F2F2EC39C}" dt="2024-09-04T23:17:43.250" v="276" actId="478"/>
          <ac:spMkLst>
            <pc:docMk/>
            <pc:sldMk cId="4025424484" sldId="268"/>
            <ac:spMk id="4" creationId="{867A4A08-7D34-FCC7-E269-67FB69D48F03}"/>
          </ac:spMkLst>
        </pc:spChg>
        <pc:spChg chg="add mod">
          <ac:chgData name="Yaiguili Alvarado García" userId="7060d762a36533a9" providerId="LiveId" clId="{E3259A36-8FD8-4514-BE47-B58F2F2EC39C}" dt="2024-09-04T23:17:32.673" v="274"/>
          <ac:spMkLst>
            <pc:docMk/>
            <pc:sldMk cId="4025424484" sldId="268"/>
            <ac:spMk id="5" creationId="{9F46DBDE-E7C2-511D-9FA1-242268C03B60}"/>
          </ac:spMkLst>
        </pc:spChg>
        <pc:spChg chg="add mod">
          <ac:chgData name="Yaiguili Alvarado García" userId="7060d762a36533a9" providerId="LiveId" clId="{E3259A36-8FD8-4514-BE47-B58F2F2EC39C}" dt="2024-09-04T23:17:32.673" v="274"/>
          <ac:spMkLst>
            <pc:docMk/>
            <pc:sldMk cId="4025424484" sldId="268"/>
            <ac:spMk id="6" creationId="{2B334FDD-2805-DD12-77FA-4161757C82D6}"/>
          </ac:spMkLst>
        </pc:spChg>
        <pc:spChg chg="add mod">
          <ac:chgData name="Yaiguili Alvarado García" userId="7060d762a36533a9" providerId="LiveId" clId="{E3259A36-8FD8-4514-BE47-B58F2F2EC39C}" dt="2024-09-05T19:19:11.062" v="522" actId="1076"/>
          <ac:spMkLst>
            <pc:docMk/>
            <pc:sldMk cId="4025424484" sldId="268"/>
            <ac:spMk id="7" creationId="{934D1856-7872-EB54-F267-CA2F8BF27D69}"/>
          </ac:spMkLst>
        </pc:spChg>
        <pc:spChg chg="add del mod">
          <ac:chgData name="Yaiguili Alvarado García" userId="7060d762a36533a9" providerId="LiveId" clId="{E3259A36-8FD8-4514-BE47-B58F2F2EC39C}" dt="2024-09-04T23:17:58.719" v="301" actId="478"/>
          <ac:spMkLst>
            <pc:docMk/>
            <pc:sldMk cId="4025424484" sldId="268"/>
            <ac:spMk id="8" creationId="{FDEDE25B-36C9-9695-132A-812008A4B8A5}"/>
          </ac:spMkLst>
        </pc:spChg>
        <pc:spChg chg="add del mod">
          <ac:chgData name="Yaiguili Alvarado García" userId="7060d762a36533a9" providerId="LiveId" clId="{E3259A36-8FD8-4514-BE47-B58F2F2EC39C}" dt="2024-09-04T23:26:43.646" v="377" actId="478"/>
          <ac:spMkLst>
            <pc:docMk/>
            <pc:sldMk cId="4025424484" sldId="268"/>
            <ac:spMk id="9" creationId="{D5E8BB63-B59C-1536-FBC9-771478C965CF}"/>
          </ac:spMkLst>
        </pc:spChg>
        <pc:spChg chg="add del mod">
          <ac:chgData name="Yaiguili Alvarado García" userId="7060d762a36533a9" providerId="LiveId" clId="{E3259A36-8FD8-4514-BE47-B58F2F2EC39C}" dt="2024-09-04T23:26:43.646" v="377" actId="478"/>
          <ac:spMkLst>
            <pc:docMk/>
            <pc:sldMk cId="4025424484" sldId="268"/>
            <ac:spMk id="10" creationId="{7403B54F-7E62-0775-F85D-6683EAEB4F78}"/>
          </ac:spMkLst>
        </pc:spChg>
        <pc:spChg chg="add del mod">
          <ac:chgData name="Yaiguili Alvarado García" userId="7060d762a36533a9" providerId="LiveId" clId="{E3259A36-8FD8-4514-BE47-B58F2F2EC39C}" dt="2024-09-04T23:26:43.646" v="377" actId="478"/>
          <ac:spMkLst>
            <pc:docMk/>
            <pc:sldMk cId="4025424484" sldId="268"/>
            <ac:spMk id="11" creationId="{3A29FFFC-C555-B6F3-F46B-09A584A8A734}"/>
          </ac:spMkLst>
        </pc:spChg>
        <pc:spChg chg="add del mod">
          <ac:chgData name="Yaiguili Alvarado García" userId="7060d762a36533a9" providerId="LiveId" clId="{E3259A36-8FD8-4514-BE47-B58F2F2EC39C}" dt="2024-09-04T23:26:41.805" v="376" actId="478"/>
          <ac:spMkLst>
            <pc:docMk/>
            <pc:sldMk cId="4025424484" sldId="268"/>
            <ac:spMk id="12" creationId="{D29FE9EC-1B25-C3BA-2AD4-51B2A76C8867}"/>
          </ac:spMkLst>
        </pc:spChg>
        <pc:spChg chg="add del mod">
          <ac:chgData name="Yaiguili Alvarado García" userId="7060d762a36533a9" providerId="LiveId" clId="{E3259A36-8FD8-4514-BE47-B58F2F2EC39C}" dt="2024-09-04T23:26:43.646" v="377" actId="478"/>
          <ac:spMkLst>
            <pc:docMk/>
            <pc:sldMk cId="4025424484" sldId="268"/>
            <ac:spMk id="13" creationId="{FB5E2B8C-AD50-2291-D27F-DD635308E45C}"/>
          </ac:spMkLst>
        </pc:spChg>
        <pc:spChg chg="add del mod">
          <ac:chgData name="Yaiguili Alvarado García" userId="7060d762a36533a9" providerId="LiveId" clId="{E3259A36-8FD8-4514-BE47-B58F2F2EC39C}" dt="2024-09-04T23:24:20.910" v="363" actId="478"/>
          <ac:spMkLst>
            <pc:docMk/>
            <pc:sldMk cId="4025424484" sldId="268"/>
            <ac:spMk id="14" creationId="{6E7DF71F-951A-D72E-1A80-3381BBC352B7}"/>
          </ac:spMkLst>
        </pc:spChg>
        <pc:spChg chg="add del mod">
          <ac:chgData name="Yaiguili Alvarado García" userId="7060d762a36533a9" providerId="LiveId" clId="{E3259A36-8FD8-4514-BE47-B58F2F2EC39C}" dt="2024-09-04T23:24:20.910" v="363" actId="478"/>
          <ac:spMkLst>
            <pc:docMk/>
            <pc:sldMk cId="4025424484" sldId="268"/>
            <ac:spMk id="15" creationId="{B7DF1AE3-A92D-870C-6989-58DEA28747D5}"/>
          </ac:spMkLst>
        </pc:spChg>
        <pc:spChg chg="add del mod">
          <ac:chgData name="Yaiguili Alvarado García" userId="7060d762a36533a9" providerId="LiveId" clId="{E3259A36-8FD8-4514-BE47-B58F2F2EC39C}" dt="2024-09-04T23:24:20.910" v="363" actId="478"/>
          <ac:spMkLst>
            <pc:docMk/>
            <pc:sldMk cId="4025424484" sldId="268"/>
            <ac:spMk id="16" creationId="{A0AD9B08-66F7-B701-B721-6595CE9178A1}"/>
          </ac:spMkLst>
        </pc:spChg>
        <pc:spChg chg="add del mod">
          <ac:chgData name="Yaiguili Alvarado García" userId="7060d762a36533a9" providerId="LiveId" clId="{E3259A36-8FD8-4514-BE47-B58F2F2EC39C}" dt="2024-09-04T23:24:20.910" v="363" actId="478"/>
          <ac:spMkLst>
            <pc:docMk/>
            <pc:sldMk cId="4025424484" sldId="268"/>
            <ac:spMk id="17" creationId="{ADD965CA-40AD-C8EE-E712-5253CD205EA3}"/>
          </ac:spMkLst>
        </pc:spChg>
        <pc:spChg chg="add del mod">
          <ac:chgData name="Yaiguili Alvarado García" userId="7060d762a36533a9" providerId="LiveId" clId="{E3259A36-8FD8-4514-BE47-B58F2F2EC39C}" dt="2024-09-04T23:24:22.220" v="364" actId="478"/>
          <ac:spMkLst>
            <pc:docMk/>
            <pc:sldMk cId="4025424484" sldId="268"/>
            <ac:spMk id="18" creationId="{064CFF58-5FE3-BD03-CE12-217662FDB605}"/>
          </ac:spMkLst>
        </pc:spChg>
        <pc:spChg chg="add mod">
          <ac:chgData name="Yaiguili Alvarado García" userId="7060d762a36533a9" providerId="LiveId" clId="{E3259A36-8FD8-4514-BE47-B58F2F2EC39C}" dt="2024-09-05T19:19:03.293" v="519" actId="164"/>
          <ac:spMkLst>
            <pc:docMk/>
            <pc:sldMk cId="4025424484" sldId="268"/>
            <ac:spMk id="19" creationId="{CFB9FCC1-D2B1-A367-091C-35635582280E}"/>
          </ac:spMkLst>
        </pc:spChg>
        <pc:spChg chg="add mod">
          <ac:chgData name="Yaiguili Alvarado García" userId="7060d762a36533a9" providerId="LiveId" clId="{E3259A36-8FD8-4514-BE47-B58F2F2EC39C}" dt="2024-09-05T19:20:57.274" v="544" actId="1076"/>
          <ac:spMkLst>
            <pc:docMk/>
            <pc:sldMk cId="4025424484" sldId="268"/>
            <ac:spMk id="20" creationId="{FE963648-3489-6B46-E1D1-1DAB61E8BEC5}"/>
          </ac:spMkLst>
        </pc:spChg>
        <pc:spChg chg="add mod">
          <ac:chgData name="Yaiguili Alvarado García" userId="7060d762a36533a9" providerId="LiveId" clId="{E3259A36-8FD8-4514-BE47-B58F2F2EC39C}" dt="2024-09-05T19:19:07.958" v="520" actId="164"/>
          <ac:spMkLst>
            <pc:docMk/>
            <pc:sldMk cId="4025424484" sldId="268"/>
            <ac:spMk id="21" creationId="{039B47BE-FD18-9C82-0192-F0F8926B255C}"/>
          </ac:spMkLst>
        </pc:spChg>
        <pc:spChg chg="add mod">
          <ac:chgData name="Yaiguili Alvarado García" userId="7060d762a36533a9" providerId="LiveId" clId="{E3259A36-8FD8-4514-BE47-B58F2F2EC39C}" dt="2024-09-05T19:21:04.062" v="546" actId="1076"/>
          <ac:spMkLst>
            <pc:docMk/>
            <pc:sldMk cId="4025424484" sldId="268"/>
            <ac:spMk id="22" creationId="{EDD7CE3C-7626-7611-0266-B2412F447091}"/>
          </ac:spMkLst>
        </pc:spChg>
        <pc:spChg chg="add mod">
          <ac:chgData name="Yaiguili Alvarado García" userId="7060d762a36533a9" providerId="LiveId" clId="{E3259A36-8FD8-4514-BE47-B58F2F2EC39C}" dt="2024-09-05T19:19:19.808" v="524" actId="164"/>
          <ac:spMkLst>
            <pc:docMk/>
            <pc:sldMk cId="4025424484" sldId="268"/>
            <ac:spMk id="23" creationId="{509989A1-038A-0099-3B9E-58E666B014BC}"/>
          </ac:spMkLst>
        </pc:spChg>
        <pc:spChg chg="add mod">
          <ac:chgData name="Yaiguili Alvarado García" userId="7060d762a36533a9" providerId="LiveId" clId="{E3259A36-8FD8-4514-BE47-B58F2F2EC39C}" dt="2024-09-05T19:21:18.389" v="551" actId="1076"/>
          <ac:spMkLst>
            <pc:docMk/>
            <pc:sldMk cId="4025424484" sldId="268"/>
            <ac:spMk id="24" creationId="{2D357F9D-4785-DEDD-923F-CDE096F68F3B}"/>
          </ac:spMkLst>
        </pc:spChg>
        <pc:spChg chg="add mod">
          <ac:chgData name="Yaiguili Alvarado García" userId="7060d762a36533a9" providerId="LiveId" clId="{E3259A36-8FD8-4514-BE47-B58F2F2EC39C}" dt="2024-09-05T19:19:17.055" v="523" actId="164"/>
          <ac:spMkLst>
            <pc:docMk/>
            <pc:sldMk cId="4025424484" sldId="268"/>
            <ac:spMk id="25" creationId="{291C85E0-BB60-BDBF-D532-F45E851967F4}"/>
          </ac:spMkLst>
        </pc:spChg>
        <pc:spChg chg="add mod">
          <ac:chgData name="Yaiguili Alvarado García" userId="7060d762a36533a9" providerId="LiveId" clId="{E3259A36-8FD8-4514-BE47-B58F2F2EC39C}" dt="2024-09-05T19:21:27.986" v="555" actId="1076"/>
          <ac:spMkLst>
            <pc:docMk/>
            <pc:sldMk cId="4025424484" sldId="268"/>
            <ac:spMk id="26" creationId="{00092190-67CE-5F25-F9FD-769901591358}"/>
          </ac:spMkLst>
        </pc:spChg>
        <pc:spChg chg="add mod">
          <ac:chgData name="Yaiguili Alvarado García" userId="7060d762a36533a9" providerId="LiveId" clId="{E3259A36-8FD8-4514-BE47-B58F2F2EC39C}" dt="2024-09-06T22:20:36.843" v="2358" actId="207"/>
          <ac:spMkLst>
            <pc:docMk/>
            <pc:sldMk cId="4025424484" sldId="268"/>
            <ac:spMk id="27" creationId="{BE6A7934-D84B-DE23-E9F1-575F0983212F}"/>
          </ac:spMkLst>
        </pc:spChg>
        <pc:spChg chg="add mod">
          <ac:chgData name="Yaiguili Alvarado García" userId="7060d762a36533a9" providerId="LiveId" clId="{E3259A36-8FD8-4514-BE47-B58F2F2EC39C}" dt="2024-09-05T19:21:47.816" v="558" actId="1076"/>
          <ac:spMkLst>
            <pc:docMk/>
            <pc:sldMk cId="4025424484" sldId="268"/>
            <ac:spMk id="28" creationId="{42148138-5153-4CFC-F5C1-26FA9EA0B20B}"/>
          </ac:spMkLst>
        </pc:spChg>
        <pc:spChg chg="add del">
          <ac:chgData name="Yaiguili Alvarado García" userId="7060d762a36533a9" providerId="LiveId" clId="{E3259A36-8FD8-4514-BE47-B58F2F2EC39C}" dt="2024-09-04T23:29:10.696" v="410" actId="11529"/>
          <ac:spMkLst>
            <pc:docMk/>
            <pc:sldMk cId="4025424484" sldId="268"/>
            <ac:spMk id="34" creationId="{E0FDC5B3-8A28-75E1-43B6-A26C12917A17}"/>
          </ac:spMkLst>
        </pc:spChg>
        <pc:spChg chg="add mod">
          <ac:chgData name="Yaiguili Alvarado García" userId="7060d762a36533a9" providerId="LiveId" clId="{E3259A36-8FD8-4514-BE47-B58F2F2EC39C}" dt="2024-09-05T19:20:40.004" v="541" actId="1076"/>
          <ac:spMkLst>
            <pc:docMk/>
            <pc:sldMk cId="4025424484" sldId="268"/>
            <ac:spMk id="35" creationId="{B84FD15B-723A-4524-F0DE-0FD42DEC6712}"/>
          </ac:spMkLst>
        </pc:spChg>
        <pc:spChg chg="add mod">
          <ac:chgData name="Yaiguili Alvarado García" userId="7060d762a36533a9" providerId="LiveId" clId="{E3259A36-8FD8-4514-BE47-B58F2F2EC39C}" dt="2024-09-05T19:20:40.004" v="541" actId="1076"/>
          <ac:spMkLst>
            <pc:docMk/>
            <pc:sldMk cId="4025424484" sldId="268"/>
            <ac:spMk id="36" creationId="{C7A20EE6-4F44-4D4B-47D1-42A18A6987DC}"/>
          </ac:spMkLst>
        </pc:spChg>
        <pc:spChg chg="add del mod">
          <ac:chgData name="Yaiguili Alvarado García" userId="7060d762a36533a9" providerId="LiveId" clId="{E3259A36-8FD8-4514-BE47-B58F2F2EC39C}" dt="2024-09-04T23:30:26.639" v="437" actId="478"/>
          <ac:spMkLst>
            <pc:docMk/>
            <pc:sldMk cId="4025424484" sldId="268"/>
            <ac:spMk id="37" creationId="{BBF1BBD4-105A-EF7B-10B0-992648493E8E}"/>
          </ac:spMkLst>
        </pc:spChg>
        <pc:spChg chg="add del mod">
          <ac:chgData name="Yaiguili Alvarado García" userId="7060d762a36533a9" providerId="LiveId" clId="{E3259A36-8FD8-4514-BE47-B58F2F2EC39C}" dt="2024-09-04T23:30:10.299" v="429" actId="478"/>
          <ac:spMkLst>
            <pc:docMk/>
            <pc:sldMk cId="4025424484" sldId="268"/>
            <ac:spMk id="38" creationId="{127A4D4D-E6C6-C037-5AAE-51B6783F4699}"/>
          </ac:spMkLst>
        </pc:spChg>
        <pc:spChg chg="add del mod">
          <ac:chgData name="Yaiguili Alvarado García" userId="7060d762a36533a9" providerId="LiveId" clId="{E3259A36-8FD8-4514-BE47-B58F2F2EC39C}" dt="2024-09-04T23:30:11.398" v="430" actId="478"/>
          <ac:spMkLst>
            <pc:docMk/>
            <pc:sldMk cId="4025424484" sldId="268"/>
            <ac:spMk id="39" creationId="{C8186D0E-ABC2-3230-9958-1999B63D499F}"/>
          </ac:spMkLst>
        </pc:spChg>
        <pc:spChg chg="add mod">
          <ac:chgData name="Yaiguili Alvarado García" userId="7060d762a36533a9" providerId="LiveId" clId="{E3259A36-8FD8-4514-BE47-B58F2F2EC39C}" dt="2024-09-05T19:20:40.004" v="541" actId="1076"/>
          <ac:spMkLst>
            <pc:docMk/>
            <pc:sldMk cId="4025424484" sldId="268"/>
            <ac:spMk id="40" creationId="{47EC5570-1792-E2A3-E63F-31F070417B82}"/>
          </ac:spMkLst>
        </pc:spChg>
        <pc:spChg chg="add mod">
          <ac:chgData name="Yaiguili Alvarado García" userId="7060d762a36533a9" providerId="LiveId" clId="{E3259A36-8FD8-4514-BE47-B58F2F2EC39C}" dt="2024-09-05T19:20:40.004" v="541" actId="1076"/>
          <ac:spMkLst>
            <pc:docMk/>
            <pc:sldMk cId="4025424484" sldId="268"/>
            <ac:spMk id="41" creationId="{72408E73-6541-B416-A78F-BD4A04FB71E5}"/>
          </ac:spMkLst>
        </pc:spChg>
        <pc:spChg chg="add mod">
          <ac:chgData name="Yaiguili Alvarado García" userId="7060d762a36533a9" providerId="LiveId" clId="{E3259A36-8FD8-4514-BE47-B58F2F2EC39C}" dt="2024-09-06T22:20:43.351" v="2360" actId="207"/>
          <ac:spMkLst>
            <pc:docMk/>
            <pc:sldMk cId="4025424484" sldId="268"/>
            <ac:spMk id="42" creationId="{1C73EC58-C712-2201-2027-0D75B14F5E8D}"/>
          </ac:spMkLst>
        </pc:spChg>
        <pc:spChg chg="add del mod">
          <ac:chgData name="Yaiguili Alvarado García" userId="7060d762a36533a9" providerId="LiveId" clId="{E3259A36-8FD8-4514-BE47-B58F2F2EC39C}" dt="2024-09-04T23:31:24.784" v="465" actId="478"/>
          <ac:spMkLst>
            <pc:docMk/>
            <pc:sldMk cId="4025424484" sldId="268"/>
            <ac:spMk id="43" creationId="{1592F87C-A069-694E-9C1C-9F55BFE21002}"/>
          </ac:spMkLst>
        </pc:spChg>
        <pc:spChg chg="add del mod">
          <ac:chgData name="Yaiguili Alvarado García" userId="7060d762a36533a9" providerId="LiveId" clId="{E3259A36-8FD8-4514-BE47-B58F2F2EC39C}" dt="2024-09-05T19:12:33.192" v="470" actId="478"/>
          <ac:spMkLst>
            <pc:docMk/>
            <pc:sldMk cId="4025424484" sldId="268"/>
            <ac:spMk id="44" creationId="{51555367-4BEB-F39D-F710-5FCED3F55F02}"/>
          </ac:spMkLst>
        </pc:spChg>
        <pc:spChg chg="add mod ord">
          <ac:chgData name="Yaiguili Alvarado García" userId="7060d762a36533a9" providerId="LiveId" clId="{E3259A36-8FD8-4514-BE47-B58F2F2EC39C}" dt="2024-09-05T19:19:03.293" v="519" actId="164"/>
          <ac:spMkLst>
            <pc:docMk/>
            <pc:sldMk cId="4025424484" sldId="268"/>
            <ac:spMk id="45" creationId="{E6C9B63D-168D-77D0-9677-58BADB4382AF}"/>
          </ac:spMkLst>
        </pc:spChg>
        <pc:spChg chg="add mod ord">
          <ac:chgData name="Yaiguili Alvarado García" userId="7060d762a36533a9" providerId="LiveId" clId="{E3259A36-8FD8-4514-BE47-B58F2F2EC39C}" dt="2024-09-06T22:20:52.552" v="2361" actId="207"/>
          <ac:spMkLst>
            <pc:docMk/>
            <pc:sldMk cId="4025424484" sldId="268"/>
            <ac:spMk id="46" creationId="{D0184CDB-BAEC-98CD-E96B-298AE9FB74B2}"/>
          </ac:spMkLst>
        </pc:spChg>
        <pc:spChg chg="add mod ord">
          <ac:chgData name="Yaiguili Alvarado García" userId="7060d762a36533a9" providerId="LiveId" clId="{E3259A36-8FD8-4514-BE47-B58F2F2EC39C}" dt="2024-09-05T19:19:17.055" v="523" actId="164"/>
          <ac:spMkLst>
            <pc:docMk/>
            <pc:sldMk cId="4025424484" sldId="268"/>
            <ac:spMk id="47" creationId="{D51BEF10-2DE4-3FD7-DAAF-212736EEF984}"/>
          </ac:spMkLst>
        </pc:spChg>
        <pc:spChg chg="add mod ord">
          <ac:chgData name="Yaiguili Alvarado García" userId="7060d762a36533a9" providerId="LiveId" clId="{E3259A36-8FD8-4514-BE47-B58F2F2EC39C}" dt="2024-09-05T19:19:19.808" v="524" actId="164"/>
          <ac:spMkLst>
            <pc:docMk/>
            <pc:sldMk cId="4025424484" sldId="268"/>
            <ac:spMk id="48" creationId="{6EA8C2BD-21F0-F4DD-652E-366E3B6D62B9}"/>
          </ac:spMkLst>
        </pc:spChg>
        <pc:spChg chg="add mod ord">
          <ac:chgData name="Yaiguili Alvarado García" userId="7060d762a36533a9" providerId="LiveId" clId="{E3259A36-8FD8-4514-BE47-B58F2F2EC39C}" dt="2024-09-05T19:19:07.958" v="520" actId="164"/>
          <ac:spMkLst>
            <pc:docMk/>
            <pc:sldMk cId="4025424484" sldId="268"/>
            <ac:spMk id="49" creationId="{CC22B83A-5345-47BC-1D49-3B0B1AF51868}"/>
          </ac:spMkLst>
        </pc:spChg>
        <pc:grpChg chg="add mod ord">
          <ac:chgData name="Yaiguili Alvarado García" userId="7060d762a36533a9" providerId="LiveId" clId="{E3259A36-8FD8-4514-BE47-B58F2F2EC39C}" dt="2024-09-05T19:20:40.004" v="541" actId="1076"/>
          <ac:grpSpMkLst>
            <pc:docMk/>
            <pc:sldMk cId="4025424484" sldId="268"/>
            <ac:grpSpMk id="50" creationId="{90DA15ED-12E6-1BA2-70CF-B77C4E3913A2}"/>
          </ac:grpSpMkLst>
        </pc:grpChg>
        <pc:grpChg chg="add mod ord">
          <ac:chgData name="Yaiguili Alvarado García" userId="7060d762a36533a9" providerId="LiveId" clId="{E3259A36-8FD8-4514-BE47-B58F2F2EC39C}" dt="2024-09-05T19:20:40.004" v="541" actId="1076"/>
          <ac:grpSpMkLst>
            <pc:docMk/>
            <pc:sldMk cId="4025424484" sldId="268"/>
            <ac:grpSpMk id="51" creationId="{A63DECFD-3CE4-56EA-89CF-FCC3F57F4884}"/>
          </ac:grpSpMkLst>
        </pc:grpChg>
        <pc:grpChg chg="add mod ord">
          <ac:chgData name="Yaiguili Alvarado García" userId="7060d762a36533a9" providerId="LiveId" clId="{E3259A36-8FD8-4514-BE47-B58F2F2EC39C}" dt="2024-09-05T19:20:40.004" v="541" actId="1076"/>
          <ac:grpSpMkLst>
            <pc:docMk/>
            <pc:sldMk cId="4025424484" sldId="268"/>
            <ac:grpSpMk id="52" creationId="{5822ADFB-9990-7789-AF06-C05491097C94}"/>
          </ac:grpSpMkLst>
        </pc:grpChg>
        <pc:grpChg chg="add mod ord">
          <ac:chgData name="Yaiguili Alvarado García" userId="7060d762a36533a9" providerId="LiveId" clId="{E3259A36-8FD8-4514-BE47-B58F2F2EC39C}" dt="2024-09-05T19:20:40.004" v="541" actId="1076"/>
          <ac:grpSpMkLst>
            <pc:docMk/>
            <pc:sldMk cId="4025424484" sldId="268"/>
            <ac:grpSpMk id="53" creationId="{D8BC2692-F947-F288-249A-59EB436C9CF4}"/>
          </ac:grpSpMkLst>
        </pc:grpChg>
        <pc:grpChg chg="add mod ord">
          <ac:chgData name="Yaiguili Alvarado García" userId="7060d762a36533a9" providerId="LiveId" clId="{E3259A36-8FD8-4514-BE47-B58F2F2EC39C}" dt="2024-09-06T22:20:36.843" v="2358" actId="207"/>
          <ac:grpSpMkLst>
            <pc:docMk/>
            <pc:sldMk cId="4025424484" sldId="268"/>
            <ac:grpSpMk id="54" creationId="{53BF0019-20CA-5449-9633-46AF2E488B03}"/>
          </ac:grpSpMkLst>
        </pc:grpChg>
        <pc:cxnChg chg="add mod">
          <ac:chgData name="Yaiguili Alvarado García" userId="7060d762a36533a9" providerId="LiveId" clId="{E3259A36-8FD8-4514-BE47-B58F2F2EC39C}" dt="2024-09-05T19:20:40.004" v="541" actId="1076"/>
          <ac:cxnSpMkLst>
            <pc:docMk/>
            <pc:sldMk cId="4025424484" sldId="268"/>
            <ac:cxnSpMk id="29" creationId="{AD05C681-63DA-D864-E9A7-B64D16F19B41}"/>
          </ac:cxnSpMkLst>
        </pc:cxnChg>
        <pc:cxnChg chg="add mod">
          <ac:chgData name="Yaiguili Alvarado García" userId="7060d762a36533a9" providerId="LiveId" clId="{E3259A36-8FD8-4514-BE47-B58F2F2EC39C}" dt="2024-09-05T19:20:40.004" v="541" actId="1076"/>
          <ac:cxnSpMkLst>
            <pc:docMk/>
            <pc:sldMk cId="4025424484" sldId="268"/>
            <ac:cxnSpMk id="31" creationId="{A566DDCA-4147-D307-9517-96F0BA8E7BE2}"/>
          </ac:cxnSpMkLst>
        </pc:cxnChg>
        <pc:cxnChg chg="add mod">
          <ac:chgData name="Yaiguili Alvarado García" userId="7060d762a36533a9" providerId="LiveId" clId="{E3259A36-8FD8-4514-BE47-B58F2F2EC39C}" dt="2024-09-05T19:20:40.004" v="541" actId="1076"/>
          <ac:cxnSpMkLst>
            <pc:docMk/>
            <pc:sldMk cId="4025424484" sldId="268"/>
            <ac:cxnSpMk id="32" creationId="{E13AF00B-9864-8496-90F2-0B9FD4CFC576}"/>
          </ac:cxnSpMkLst>
        </pc:cxnChg>
        <pc:cxnChg chg="add mod">
          <ac:chgData name="Yaiguili Alvarado García" userId="7060d762a36533a9" providerId="LiveId" clId="{E3259A36-8FD8-4514-BE47-B58F2F2EC39C}" dt="2024-09-05T19:20:40.004" v="541" actId="1076"/>
          <ac:cxnSpMkLst>
            <pc:docMk/>
            <pc:sldMk cId="4025424484" sldId="268"/>
            <ac:cxnSpMk id="33" creationId="{605A66C4-C2CE-8FD4-887B-15C4DF12E4CC}"/>
          </ac:cxnSpMkLst>
        </pc:cxnChg>
        <pc:cxnChg chg="add del mod">
          <ac:chgData name="Yaiguili Alvarado García" userId="7060d762a36533a9" providerId="LiveId" clId="{E3259A36-8FD8-4514-BE47-B58F2F2EC39C}" dt="2024-09-05T19:21:49.635" v="559" actId="478"/>
          <ac:cxnSpMkLst>
            <pc:docMk/>
            <pc:sldMk cId="4025424484" sldId="268"/>
            <ac:cxnSpMk id="55" creationId="{46620FA2-992D-7A26-C51A-A485689013EA}"/>
          </ac:cxnSpMkLst>
        </pc:cxnChg>
      </pc:sldChg>
      <pc:sldChg chg="addSp delSp modSp new mod modClrScheme chgLayout">
        <pc:chgData name="Yaiguili Alvarado García" userId="7060d762a36533a9" providerId="LiveId" clId="{E3259A36-8FD8-4514-BE47-B58F2F2EC39C}" dt="2024-09-10T21:23:50.723" v="6675" actId="478"/>
        <pc:sldMkLst>
          <pc:docMk/>
          <pc:sldMk cId="496831677" sldId="269"/>
        </pc:sldMkLst>
        <pc:spChg chg="del mod ord">
          <ac:chgData name="Yaiguili Alvarado García" userId="7060d762a36533a9" providerId="LiveId" clId="{E3259A36-8FD8-4514-BE47-B58F2F2EC39C}" dt="2024-09-05T19:24:54.627" v="576" actId="700"/>
          <ac:spMkLst>
            <pc:docMk/>
            <pc:sldMk cId="496831677" sldId="269"/>
            <ac:spMk id="2" creationId="{E6FB847B-D304-8687-1B4E-3F8564AC77B9}"/>
          </ac:spMkLst>
        </pc:spChg>
        <pc:spChg chg="del mod ord">
          <ac:chgData name="Yaiguili Alvarado García" userId="7060d762a36533a9" providerId="LiveId" clId="{E3259A36-8FD8-4514-BE47-B58F2F2EC39C}" dt="2024-09-05T19:24:54.627" v="576" actId="700"/>
          <ac:spMkLst>
            <pc:docMk/>
            <pc:sldMk cId="496831677" sldId="269"/>
            <ac:spMk id="3" creationId="{EB839BE3-8F20-F3D8-94C7-584C8F765F25}"/>
          </ac:spMkLst>
        </pc:spChg>
        <pc:spChg chg="del">
          <ac:chgData name="Yaiguili Alvarado García" userId="7060d762a36533a9" providerId="LiveId" clId="{E3259A36-8FD8-4514-BE47-B58F2F2EC39C}" dt="2024-09-05T19:24:36.553" v="575" actId="478"/>
          <ac:spMkLst>
            <pc:docMk/>
            <pc:sldMk cId="496831677" sldId="269"/>
            <ac:spMk id="4" creationId="{0EF6A535-CCA1-7B2B-75AE-897B0A5D0A32}"/>
          </ac:spMkLst>
        </pc:spChg>
        <pc:spChg chg="add del mod ord">
          <ac:chgData name="Yaiguili Alvarado García" userId="7060d762a36533a9" providerId="LiveId" clId="{E3259A36-8FD8-4514-BE47-B58F2F2EC39C}" dt="2024-09-06T22:21:00.736" v="2362" actId="207"/>
          <ac:spMkLst>
            <pc:docMk/>
            <pc:sldMk cId="496831677" sldId="269"/>
            <ac:spMk id="5" creationId="{E54B2DA7-4C4D-D149-7D97-AE5EAD206828}"/>
          </ac:spMkLst>
        </pc:spChg>
        <pc:spChg chg="add del mod ord">
          <ac:chgData name="Yaiguili Alvarado García" userId="7060d762a36533a9" providerId="LiveId" clId="{E3259A36-8FD8-4514-BE47-B58F2F2EC39C}" dt="2024-09-05T19:26:03.802" v="615" actId="478"/>
          <ac:spMkLst>
            <pc:docMk/>
            <pc:sldMk cId="496831677" sldId="269"/>
            <ac:spMk id="6" creationId="{DE95A1F1-45F7-3FB7-778B-6F856F3573C8}"/>
          </ac:spMkLst>
        </pc:spChg>
        <pc:spChg chg="add del mod ord">
          <ac:chgData name="Yaiguili Alvarado García" userId="7060d762a36533a9" providerId="LiveId" clId="{E3259A36-8FD8-4514-BE47-B58F2F2EC39C}" dt="2024-09-05T19:26:04.522" v="616" actId="478"/>
          <ac:spMkLst>
            <pc:docMk/>
            <pc:sldMk cId="496831677" sldId="269"/>
            <ac:spMk id="7" creationId="{75E4B4F3-10D5-A370-B7FD-1124AEAD8558}"/>
          </ac:spMkLst>
        </pc:spChg>
        <pc:spChg chg="add mod">
          <ac:chgData name="Yaiguili Alvarado García" userId="7060d762a36533a9" providerId="LiveId" clId="{E3259A36-8FD8-4514-BE47-B58F2F2EC39C}" dt="2024-09-05T19:40:05.434" v="700" actId="1076"/>
          <ac:spMkLst>
            <pc:docMk/>
            <pc:sldMk cId="496831677" sldId="269"/>
            <ac:spMk id="8" creationId="{500E9BEF-BC2F-1070-4F9E-3BCCF105FACD}"/>
          </ac:spMkLst>
        </pc:spChg>
        <pc:spChg chg="mod">
          <ac:chgData name="Yaiguili Alvarado García" userId="7060d762a36533a9" providerId="LiveId" clId="{E3259A36-8FD8-4514-BE47-B58F2F2EC39C}" dt="2024-09-05T19:26:34.734" v="633"/>
          <ac:spMkLst>
            <pc:docMk/>
            <pc:sldMk cId="496831677" sldId="269"/>
            <ac:spMk id="10" creationId="{12874D13-E61D-1E3A-CED0-2211D587BC8F}"/>
          </ac:spMkLst>
        </pc:spChg>
        <pc:spChg chg="mod">
          <ac:chgData name="Yaiguili Alvarado García" userId="7060d762a36533a9" providerId="LiveId" clId="{E3259A36-8FD8-4514-BE47-B58F2F2EC39C}" dt="2024-09-05T19:29:13.150" v="694" actId="1038"/>
          <ac:spMkLst>
            <pc:docMk/>
            <pc:sldMk cId="496831677" sldId="269"/>
            <ac:spMk id="11" creationId="{FBF24A89-EDEF-A7AD-901D-B2E1DC303208}"/>
          </ac:spMkLst>
        </pc:spChg>
        <pc:spChg chg="add del mod ord">
          <ac:chgData name="Yaiguili Alvarado García" userId="7060d762a36533a9" providerId="LiveId" clId="{E3259A36-8FD8-4514-BE47-B58F2F2EC39C}" dt="2024-09-10T21:23:35.030" v="6672" actId="478"/>
          <ac:spMkLst>
            <pc:docMk/>
            <pc:sldMk cId="496831677" sldId="269"/>
            <ac:spMk id="12" creationId="{64B8C784-6E11-617D-9971-C39B6F404B44}"/>
          </ac:spMkLst>
        </pc:spChg>
        <pc:grpChg chg="add mod">
          <ac:chgData name="Yaiguili Alvarado García" userId="7060d762a36533a9" providerId="LiveId" clId="{E3259A36-8FD8-4514-BE47-B58F2F2EC39C}" dt="2024-09-05T19:40:05.434" v="700" actId="1076"/>
          <ac:grpSpMkLst>
            <pc:docMk/>
            <pc:sldMk cId="496831677" sldId="269"/>
            <ac:grpSpMk id="9" creationId="{44E2A6CC-6F62-253A-471C-2C43C9F112FB}"/>
          </ac:grpSpMkLst>
        </pc:grpChg>
        <pc:picChg chg="add mod">
          <ac:chgData name="Yaiguili Alvarado García" userId="7060d762a36533a9" providerId="LiveId" clId="{E3259A36-8FD8-4514-BE47-B58F2F2EC39C}" dt="2024-09-10T21:23:38.402" v="6673" actId="1076"/>
          <ac:picMkLst>
            <pc:docMk/>
            <pc:sldMk cId="496831677" sldId="269"/>
            <ac:picMk id="2" creationId="{6669CA30-66AB-4CAA-95B4-FF2987889934}"/>
          </ac:picMkLst>
        </pc:picChg>
        <pc:picChg chg="add del mod">
          <ac:chgData name="Yaiguili Alvarado García" userId="7060d762a36533a9" providerId="LiveId" clId="{E3259A36-8FD8-4514-BE47-B58F2F2EC39C}" dt="2024-09-10T21:23:50.723" v="6675" actId="478"/>
          <ac:picMkLst>
            <pc:docMk/>
            <pc:sldMk cId="496831677" sldId="269"/>
            <ac:picMk id="4" creationId="{B71D0F73-26A7-1024-9739-0A695493E75D}"/>
          </ac:picMkLst>
        </pc:picChg>
      </pc:sldChg>
      <pc:sldChg chg="addSp delSp modSp new mod modClrScheme chgLayout">
        <pc:chgData name="Yaiguili Alvarado García" userId="7060d762a36533a9" providerId="LiveId" clId="{E3259A36-8FD8-4514-BE47-B58F2F2EC39C}" dt="2024-09-06T22:26:23.561" v="2416" actId="1035"/>
        <pc:sldMkLst>
          <pc:docMk/>
          <pc:sldMk cId="317061470" sldId="270"/>
        </pc:sldMkLst>
        <pc:spChg chg="del mod ord">
          <ac:chgData name="Yaiguili Alvarado García" userId="7060d762a36533a9" providerId="LiveId" clId="{E3259A36-8FD8-4514-BE47-B58F2F2EC39C}" dt="2024-09-05T20:34:26.687" v="706" actId="700"/>
          <ac:spMkLst>
            <pc:docMk/>
            <pc:sldMk cId="317061470" sldId="270"/>
            <ac:spMk id="2" creationId="{233BC687-5140-D0BB-E715-4F11F9953277}"/>
          </ac:spMkLst>
        </pc:spChg>
        <pc:spChg chg="del mod ord">
          <ac:chgData name="Yaiguili Alvarado García" userId="7060d762a36533a9" providerId="LiveId" clId="{E3259A36-8FD8-4514-BE47-B58F2F2EC39C}" dt="2024-09-05T20:34:26.687" v="706" actId="700"/>
          <ac:spMkLst>
            <pc:docMk/>
            <pc:sldMk cId="317061470" sldId="270"/>
            <ac:spMk id="3" creationId="{42E63CD5-B5DE-4AE8-DD68-5723D62D5519}"/>
          </ac:spMkLst>
        </pc:spChg>
        <pc:spChg chg="del">
          <ac:chgData name="Yaiguili Alvarado García" userId="7060d762a36533a9" providerId="LiveId" clId="{E3259A36-8FD8-4514-BE47-B58F2F2EC39C}" dt="2024-09-05T20:34:26.687" v="706" actId="700"/>
          <ac:spMkLst>
            <pc:docMk/>
            <pc:sldMk cId="317061470" sldId="270"/>
            <ac:spMk id="4" creationId="{82A52113-033E-68AD-7BA0-9115360958C1}"/>
          </ac:spMkLst>
        </pc:spChg>
        <pc:spChg chg="add del mod ord">
          <ac:chgData name="Yaiguili Alvarado García" userId="7060d762a36533a9" providerId="LiveId" clId="{E3259A36-8FD8-4514-BE47-B58F2F2EC39C}" dt="2024-09-06T15:58:17.151" v="707" actId="700"/>
          <ac:spMkLst>
            <pc:docMk/>
            <pc:sldMk cId="317061470" sldId="270"/>
            <ac:spMk id="5" creationId="{BB038060-10CA-2AB4-F0F7-91EEEBAEA5C8}"/>
          </ac:spMkLst>
        </pc:spChg>
        <pc:spChg chg="add del mod ord">
          <ac:chgData name="Yaiguili Alvarado García" userId="7060d762a36533a9" providerId="LiveId" clId="{E3259A36-8FD8-4514-BE47-B58F2F2EC39C}" dt="2024-09-06T15:58:17.151" v="707" actId="700"/>
          <ac:spMkLst>
            <pc:docMk/>
            <pc:sldMk cId="317061470" sldId="270"/>
            <ac:spMk id="6" creationId="{886CC060-596C-3040-090C-3B928DDBC2E8}"/>
          </ac:spMkLst>
        </pc:spChg>
        <pc:spChg chg="add del mod ord">
          <ac:chgData name="Yaiguili Alvarado García" userId="7060d762a36533a9" providerId="LiveId" clId="{E3259A36-8FD8-4514-BE47-B58F2F2EC39C}" dt="2024-09-06T16:26:58.159" v="709" actId="700"/>
          <ac:spMkLst>
            <pc:docMk/>
            <pc:sldMk cId="317061470" sldId="270"/>
            <ac:spMk id="7" creationId="{96E3C090-630F-5B02-40FA-66853BCA4399}"/>
          </ac:spMkLst>
        </pc:spChg>
        <pc:spChg chg="add del mod">
          <ac:chgData name="Yaiguili Alvarado García" userId="7060d762a36533a9" providerId="LiveId" clId="{E3259A36-8FD8-4514-BE47-B58F2F2EC39C}" dt="2024-09-06T16:26:58.159" v="709" actId="700"/>
          <ac:spMkLst>
            <pc:docMk/>
            <pc:sldMk cId="317061470" sldId="270"/>
            <ac:spMk id="8" creationId="{40654C9C-6FDF-F776-D62F-217035087930}"/>
          </ac:spMkLst>
        </pc:spChg>
        <pc:spChg chg="add mod ord">
          <ac:chgData name="Yaiguili Alvarado García" userId="7060d762a36533a9" providerId="LiveId" clId="{E3259A36-8FD8-4514-BE47-B58F2F2EC39C}" dt="2024-09-06T22:26:16.504" v="2414" actId="1035"/>
          <ac:spMkLst>
            <pc:docMk/>
            <pc:sldMk cId="317061470" sldId="270"/>
            <ac:spMk id="9" creationId="{45B0A6C0-DAE1-C725-9E94-D6FE99313961}"/>
          </ac:spMkLst>
        </pc:spChg>
        <pc:spChg chg="add mod ord">
          <ac:chgData name="Yaiguili Alvarado García" userId="7060d762a36533a9" providerId="LiveId" clId="{E3259A36-8FD8-4514-BE47-B58F2F2EC39C}" dt="2024-09-06T22:26:23.561" v="2416" actId="1035"/>
          <ac:spMkLst>
            <pc:docMk/>
            <pc:sldMk cId="317061470" sldId="270"/>
            <ac:spMk id="10" creationId="{3759D10D-BB61-75ED-3B0A-DFEA94EAD03A}"/>
          </ac:spMkLst>
        </pc:spChg>
        <pc:spChg chg="add del mod ord">
          <ac:chgData name="Yaiguili Alvarado García" userId="7060d762a36533a9" providerId="LiveId" clId="{E3259A36-8FD8-4514-BE47-B58F2F2EC39C}" dt="2024-09-06T16:27:32.492" v="759" actId="478"/>
          <ac:spMkLst>
            <pc:docMk/>
            <pc:sldMk cId="317061470" sldId="270"/>
            <ac:spMk id="11" creationId="{3352E399-90B6-B210-48E2-9D753322C32B}"/>
          </ac:spMkLst>
        </pc:spChg>
        <pc:spChg chg="add del mod">
          <ac:chgData name="Yaiguili Alvarado García" userId="7060d762a36533a9" providerId="LiveId" clId="{E3259A36-8FD8-4514-BE47-B58F2F2EC39C}" dt="2024-09-06T16:28:05.255" v="770" actId="478"/>
          <ac:spMkLst>
            <pc:docMk/>
            <pc:sldMk cId="317061470" sldId="270"/>
            <ac:spMk id="12" creationId="{B3071059-46B7-7D46-7D5E-6386EDE25CC5}"/>
          </ac:spMkLst>
        </pc:spChg>
        <pc:spChg chg="add del mod">
          <ac:chgData name="Yaiguili Alvarado García" userId="7060d762a36533a9" providerId="LiveId" clId="{E3259A36-8FD8-4514-BE47-B58F2F2EC39C}" dt="2024-09-06T16:28:05.255" v="770" actId="478"/>
          <ac:spMkLst>
            <pc:docMk/>
            <pc:sldMk cId="317061470" sldId="270"/>
            <ac:spMk id="13" creationId="{D1FD19EF-B0DE-7AC4-C525-4635F6CF720A}"/>
          </ac:spMkLst>
        </pc:spChg>
        <pc:spChg chg="add del mod">
          <ac:chgData name="Yaiguili Alvarado García" userId="7060d762a36533a9" providerId="LiveId" clId="{E3259A36-8FD8-4514-BE47-B58F2F2EC39C}" dt="2024-09-06T16:28:05.255" v="770" actId="478"/>
          <ac:spMkLst>
            <pc:docMk/>
            <pc:sldMk cId="317061470" sldId="270"/>
            <ac:spMk id="14" creationId="{1A6D68BC-DDF4-0010-FC12-B5B1A9108EDD}"/>
          </ac:spMkLst>
        </pc:spChg>
        <pc:spChg chg="add del mod">
          <ac:chgData name="Yaiguili Alvarado García" userId="7060d762a36533a9" providerId="LiveId" clId="{E3259A36-8FD8-4514-BE47-B58F2F2EC39C}" dt="2024-09-06T16:28:05.255" v="770" actId="478"/>
          <ac:spMkLst>
            <pc:docMk/>
            <pc:sldMk cId="317061470" sldId="270"/>
            <ac:spMk id="15" creationId="{C9156ABF-51D6-D348-51A5-87CACA9FA20F}"/>
          </ac:spMkLst>
        </pc:spChg>
        <pc:spChg chg="add mod">
          <ac:chgData name="Yaiguili Alvarado García" userId="7060d762a36533a9" providerId="LiveId" clId="{E3259A36-8FD8-4514-BE47-B58F2F2EC39C}" dt="2024-09-06T20:27:30.192" v="1243" actId="1076"/>
          <ac:spMkLst>
            <pc:docMk/>
            <pc:sldMk cId="317061470" sldId="270"/>
            <ac:spMk id="16" creationId="{9EFDC2F0-8829-9074-8B86-4056150657F5}"/>
          </ac:spMkLst>
        </pc:spChg>
        <pc:spChg chg="add mod">
          <ac:chgData name="Yaiguili Alvarado García" userId="7060d762a36533a9" providerId="LiveId" clId="{E3259A36-8FD8-4514-BE47-B58F2F2EC39C}" dt="2024-09-06T20:27:30.192" v="1243" actId="1076"/>
          <ac:spMkLst>
            <pc:docMk/>
            <pc:sldMk cId="317061470" sldId="270"/>
            <ac:spMk id="17" creationId="{F84C61C7-D97D-5D78-1099-1769130BB520}"/>
          </ac:spMkLst>
        </pc:spChg>
        <pc:spChg chg="add mod">
          <ac:chgData name="Yaiguili Alvarado García" userId="7060d762a36533a9" providerId="LiveId" clId="{E3259A36-8FD8-4514-BE47-B58F2F2EC39C}" dt="2024-09-06T20:27:30.192" v="1243" actId="1076"/>
          <ac:spMkLst>
            <pc:docMk/>
            <pc:sldMk cId="317061470" sldId="270"/>
            <ac:spMk id="18" creationId="{6865D945-BB55-47A8-6284-74A3D6C7E89F}"/>
          </ac:spMkLst>
        </pc:spChg>
        <pc:spChg chg="add mod">
          <ac:chgData name="Yaiguili Alvarado García" userId="7060d762a36533a9" providerId="LiveId" clId="{E3259A36-8FD8-4514-BE47-B58F2F2EC39C}" dt="2024-09-06T20:27:30.192" v="1243" actId="1076"/>
          <ac:spMkLst>
            <pc:docMk/>
            <pc:sldMk cId="317061470" sldId="270"/>
            <ac:spMk id="19" creationId="{D9ABBD03-E2A2-5D48-7182-09F8B4340E9C}"/>
          </ac:spMkLst>
        </pc:spChg>
        <pc:spChg chg="add mod">
          <ac:chgData name="Yaiguili Alvarado García" userId="7060d762a36533a9" providerId="LiveId" clId="{E3259A36-8FD8-4514-BE47-B58F2F2EC39C}" dt="2024-09-06T22:21:09.954" v="2363" actId="207"/>
          <ac:spMkLst>
            <pc:docMk/>
            <pc:sldMk cId="317061470" sldId="270"/>
            <ac:spMk id="30" creationId="{1DDB692F-685D-0ABF-AB1C-F84FAFC2BDB7}"/>
          </ac:spMkLst>
        </pc:spChg>
        <pc:spChg chg="add mod">
          <ac:chgData name="Yaiguili Alvarado García" userId="7060d762a36533a9" providerId="LiveId" clId="{E3259A36-8FD8-4514-BE47-B58F2F2EC39C}" dt="2024-09-06T22:18:12.337" v="2339" actId="1035"/>
          <ac:spMkLst>
            <pc:docMk/>
            <pc:sldMk cId="317061470" sldId="270"/>
            <ac:spMk id="31" creationId="{9B0B31B2-D6AF-9B4B-D0A2-84FB1F05DFE5}"/>
          </ac:spMkLst>
        </pc:spChg>
        <pc:spChg chg="add mod">
          <ac:chgData name="Yaiguili Alvarado García" userId="7060d762a36533a9" providerId="LiveId" clId="{E3259A36-8FD8-4514-BE47-B58F2F2EC39C}" dt="2024-09-06T22:18:06.240" v="2331" actId="1076"/>
          <ac:spMkLst>
            <pc:docMk/>
            <pc:sldMk cId="317061470" sldId="270"/>
            <ac:spMk id="32" creationId="{9E29C6D0-2C84-B5C7-993B-54CD982AB755}"/>
          </ac:spMkLst>
        </pc:spChg>
        <pc:picChg chg="add del mod ord">
          <ac:chgData name="Yaiguili Alvarado García" userId="7060d762a36533a9" providerId="LiveId" clId="{E3259A36-8FD8-4514-BE47-B58F2F2EC39C}" dt="2024-09-06T19:33:07.012" v="871" actId="478"/>
          <ac:picMkLst>
            <pc:docMk/>
            <pc:sldMk cId="317061470" sldId="270"/>
            <ac:picMk id="21" creationId="{F03A3697-1578-E221-57AA-C3B3EAEF5C57}"/>
          </ac:picMkLst>
        </pc:picChg>
        <pc:picChg chg="add mod">
          <ac:chgData name="Yaiguili Alvarado García" userId="7060d762a36533a9" providerId="LiveId" clId="{E3259A36-8FD8-4514-BE47-B58F2F2EC39C}" dt="2024-09-06T20:27:30.192" v="1243" actId="1076"/>
          <ac:picMkLst>
            <pc:docMk/>
            <pc:sldMk cId="317061470" sldId="270"/>
            <ac:picMk id="23" creationId="{7D1D1298-4A15-D2FB-BAD0-AE95DA75BA68}"/>
          </ac:picMkLst>
        </pc:picChg>
        <pc:picChg chg="add mod">
          <ac:chgData name="Yaiguili Alvarado García" userId="7060d762a36533a9" providerId="LiveId" clId="{E3259A36-8FD8-4514-BE47-B58F2F2EC39C}" dt="2024-09-06T20:27:30.192" v="1243" actId="1076"/>
          <ac:picMkLst>
            <pc:docMk/>
            <pc:sldMk cId="317061470" sldId="270"/>
            <ac:picMk id="25" creationId="{D5D5C3FD-F1B4-50E8-C8DC-E33F07FB5464}"/>
          </ac:picMkLst>
        </pc:picChg>
        <pc:picChg chg="add mod">
          <ac:chgData name="Yaiguili Alvarado García" userId="7060d762a36533a9" providerId="LiveId" clId="{E3259A36-8FD8-4514-BE47-B58F2F2EC39C}" dt="2024-09-06T20:27:30.192" v="1243" actId="1076"/>
          <ac:picMkLst>
            <pc:docMk/>
            <pc:sldMk cId="317061470" sldId="270"/>
            <ac:picMk id="26" creationId="{79398E6A-402F-0669-05F1-03F1AD211026}"/>
          </ac:picMkLst>
        </pc:picChg>
        <pc:picChg chg="add mod ord">
          <ac:chgData name="Yaiguili Alvarado García" userId="7060d762a36533a9" providerId="LiveId" clId="{E3259A36-8FD8-4514-BE47-B58F2F2EC39C}" dt="2024-09-06T20:27:30.192" v="1243" actId="1076"/>
          <ac:picMkLst>
            <pc:docMk/>
            <pc:sldMk cId="317061470" sldId="270"/>
            <ac:picMk id="28" creationId="{146AD0A0-617A-7DCF-8D72-DAE15FB1898D}"/>
          </ac:picMkLst>
        </pc:picChg>
        <pc:picChg chg="add mod">
          <ac:chgData name="Yaiguili Alvarado García" userId="7060d762a36533a9" providerId="LiveId" clId="{E3259A36-8FD8-4514-BE47-B58F2F2EC39C}" dt="2024-09-06T20:27:30.192" v="1243" actId="1076"/>
          <ac:picMkLst>
            <pc:docMk/>
            <pc:sldMk cId="317061470" sldId="270"/>
            <ac:picMk id="29" creationId="{6DBFB5CB-0480-B330-09E1-F30E1D618D10}"/>
          </ac:picMkLst>
        </pc:picChg>
      </pc:sldChg>
      <pc:sldChg chg="addSp delSp modSp add del mod modTransition">
        <pc:chgData name="Yaiguili Alvarado García" userId="7060d762a36533a9" providerId="LiveId" clId="{E3259A36-8FD8-4514-BE47-B58F2F2EC39C}" dt="2024-09-06T21:25:10.394" v="1351" actId="47"/>
        <pc:sldMkLst>
          <pc:docMk/>
          <pc:sldMk cId="560702709" sldId="271"/>
        </pc:sldMkLst>
        <pc:spChg chg="add mod">
          <ac:chgData name="Yaiguili Alvarado García" userId="7060d762a36533a9" providerId="LiveId" clId="{E3259A36-8FD8-4514-BE47-B58F2F2EC39C}" dt="2024-09-06T20:25:35.220" v="1220" actId="207"/>
          <ac:spMkLst>
            <pc:docMk/>
            <pc:sldMk cId="560702709" sldId="271"/>
            <ac:spMk id="3" creationId="{5AB0DEED-1A51-100A-130E-370D7AA124AF}"/>
          </ac:spMkLst>
        </pc:spChg>
        <pc:spChg chg="add mod">
          <ac:chgData name="Yaiguili Alvarado García" userId="7060d762a36533a9" providerId="LiveId" clId="{E3259A36-8FD8-4514-BE47-B58F2F2EC39C}" dt="2024-09-06T20:25:35.220" v="1220" actId="207"/>
          <ac:spMkLst>
            <pc:docMk/>
            <pc:sldMk cId="560702709" sldId="271"/>
            <ac:spMk id="4" creationId="{7E3DA027-0CB3-1A49-CB62-B1BAE4B48421}"/>
          </ac:spMkLst>
        </pc:spChg>
        <pc:spChg chg="add mod">
          <ac:chgData name="Yaiguili Alvarado García" userId="7060d762a36533a9" providerId="LiveId" clId="{E3259A36-8FD8-4514-BE47-B58F2F2EC39C}" dt="2024-09-06T20:25:35.220" v="1220" actId="207"/>
          <ac:spMkLst>
            <pc:docMk/>
            <pc:sldMk cId="560702709" sldId="271"/>
            <ac:spMk id="5" creationId="{AE7FE92D-5D9F-925C-E7B4-D23C9D0FA0F6}"/>
          </ac:spMkLst>
        </pc:spChg>
        <pc:spChg chg="add mod">
          <ac:chgData name="Yaiguili Alvarado García" userId="7060d762a36533a9" providerId="LiveId" clId="{E3259A36-8FD8-4514-BE47-B58F2F2EC39C}" dt="2024-09-06T20:25:35.220" v="1220" actId="207"/>
          <ac:spMkLst>
            <pc:docMk/>
            <pc:sldMk cId="560702709" sldId="271"/>
            <ac:spMk id="6" creationId="{310AF011-61D7-9147-2BEE-C114F7B8DF53}"/>
          </ac:spMkLst>
        </pc:spChg>
        <pc:spChg chg="mod">
          <ac:chgData name="Yaiguili Alvarado García" userId="7060d762a36533a9" providerId="LiveId" clId="{E3259A36-8FD8-4514-BE47-B58F2F2EC39C}" dt="2024-09-06T20:20:48.774" v="1166" actId="1076"/>
          <ac:spMkLst>
            <pc:docMk/>
            <pc:sldMk cId="560702709" sldId="271"/>
            <ac:spMk id="16" creationId="{9EFDC2F0-8829-9074-8B86-4056150657F5}"/>
          </ac:spMkLst>
        </pc:spChg>
        <pc:spChg chg="del">
          <ac:chgData name="Yaiguili Alvarado García" userId="7060d762a36533a9" providerId="LiveId" clId="{E3259A36-8FD8-4514-BE47-B58F2F2EC39C}" dt="2024-09-06T19:41:24.513" v="1014" actId="478"/>
          <ac:spMkLst>
            <pc:docMk/>
            <pc:sldMk cId="560702709" sldId="271"/>
            <ac:spMk id="17" creationId="{F84C61C7-D97D-5D78-1099-1769130BB520}"/>
          </ac:spMkLst>
        </pc:spChg>
        <pc:spChg chg="del">
          <ac:chgData name="Yaiguili Alvarado García" userId="7060d762a36533a9" providerId="LiveId" clId="{E3259A36-8FD8-4514-BE47-B58F2F2EC39C}" dt="2024-09-06T19:41:21.326" v="1012" actId="478"/>
          <ac:spMkLst>
            <pc:docMk/>
            <pc:sldMk cId="560702709" sldId="271"/>
            <ac:spMk id="18" creationId="{6865D945-BB55-47A8-6284-74A3D6C7E89F}"/>
          </ac:spMkLst>
        </pc:spChg>
        <pc:spChg chg="del">
          <ac:chgData name="Yaiguili Alvarado García" userId="7060d762a36533a9" providerId="LiveId" clId="{E3259A36-8FD8-4514-BE47-B58F2F2EC39C}" dt="2024-09-06T19:41:21.326" v="1012" actId="478"/>
          <ac:spMkLst>
            <pc:docMk/>
            <pc:sldMk cId="560702709" sldId="271"/>
            <ac:spMk id="19" creationId="{D9ABBD03-E2A2-5D48-7182-09F8B4340E9C}"/>
          </ac:spMkLst>
        </pc:spChg>
        <pc:spChg chg="mod">
          <ac:chgData name="Yaiguili Alvarado García" userId="7060d762a36533a9" providerId="LiveId" clId="{E3259A36-8FD8-4514-BE47-B58F2F2EC39C}" dt="2024-09-06T20:14:29.258" v="1083" actId="14100"/>
          <ac:spMkLst>
            <pc:docMk/>
            <pc:sldMk cId="560702709" sldId="271"/>
            <ac:spMk id="30" creationId="{1DDB692F-685D-0ABF-AB1C-F84FAFC2BDB7}"/>
          </ac:spMkLst>
        </pc:spChg>
        <pc:spChg chg="add del mod">
          <ac:chgData name="Yaiguili Alvarado García" userId="7060d762a36533a9" providerId="LiveId" clId="{E3259A36-8FD8-4514-BE47-B58F2F2EC39C}" dt="2024-09-06T20:25:03.618" v="1218" actId="478"/>
          <ac:spMkLst>
            <pc:docMk/>
            <pc:sldMk cId="560702709" sldId="271"/>
            <ac:spMk id="66" creationId="{E794E5E0-D1DC-6532-DBF8-54223E059B75}"/>
          </ac:spMkLst>
        </pc:spChg>
        <pc:grpChg chg="add mod">
          <ac:chgData name="Yaiguili Alvarado García" userId="7060d762a36533a9" providerId="LiveId" clId="{E3259A36-8FD8-4514-BE47-B58F2F2EC39C}" dt="2024-09-06T20:20:48.774" v="1166" actId="1076"/>
          <ac:grpSpMkLst>
            <pc:docMk/>
            <pc:sldMk cId="560702709" sldId="271"/>
            <ac:grpSpMk id="2" creationId="{AE875B76-F5B8-19E4-35BB-AAF1C5615131}"/>
          </ac:grpSpMkLst>
        </pc:grpChg>
        <pc:picChg chg="mod">
          <ac:chgData name="Yaiguili Alvarado García" userId="7060d762a36533a9" providerId="LiveId" clId="{E3259A36-8FD8-4514-BE47-B58F2F2EC39C}" dt="2024-09-06T19:42:40.713" v="1041" actId="164"/>
          <ac:picMkLst>
            <pc:docMk/>
            <pc:sldMk cId="560702709" sldId="271"/>
            <ac:picMk id="23" creationId="{7D1D1298-4A15-D2FB-BAD0-AE95DA75BA68}"/>
          </ac:picMkLst>
        </pc:picChg>
        <pc:picChg chg="del">
          <ac:chgData name="Yaiguili Alvarado García" userId="7060d762a36533a9" providerId="LiveId" clId="{E3259A36-8FD8-4514-BE47-B58F2F2EC39C}" dt="2024-09-06T19:41:18.447" v="1011" actId="478"/>
          <ac:picMkLst>
            <pc:docMk/>
            <pc:sldMk cId="560702709" sldId="271"/>
            <ac:picMk id="25" creationId="{D5D5C3FD-F1B4-50E8-C8DC-E33F07FB5464}"/>
          </ac:picMkLst>
        </pc:picChg>
        <pc:picChg chg="del">
          <ac:chgData name="Yaiguili Alvarado García" userId="7060d762a36533a9" providerId="LiveId" clId="{E3259A36-8FD8-4514-BE47-B58F2F2EC39C}" dt="2024-09-06T19:41:22.012" v="1013" actId="478"/>
          <ac:picMkLst>
            <pc:docMk/>
            <pc:sldMk cId="560702709" sldId="271"/>
            <ac:picMk id="26" creationId="{79398E6A-402F-0669-05F1-03F1AD211026}"/>
          </ac:picMkLst>
        </pc:picChg>
        <pc:picChg chg="mod">
          <ac:chgData name="Yaiguili Alvarado García" userId="7060d762a36533a9" providerId="LiveId" clId="{E3259A36-8FD8-4514-BE47-B58F2F2EC39C}" dt="2024-09-06T19:42:40.713" v="1041" actId="164"/>
          <ac:picMkLst>
            <pc:docMk/>
            <pc:sldMk cId="560702709" sldId="271"/>
            <ac:picMk id="28" creationId="{146AD0A0-617A-7DCF-8D72-DAE15FB1898D}"/>
          </ac:picMkLst>
        </pc:picChg>
        <pc:picChg chg="del">
          <ac:chgData name="Yaiguili Alvarado García" userId="7060d762a36533a9" providerId="LiveId" clId="{E3259A36-8FD8-4514-BE47-B58F2F2EC39C}" dt="2024-09-06T19:41:21.326" v="1012" actId="478"/>
          <ac:picMkLst>
            <pc:docMk/>
            <pc:sldMk cId="560702709" sldId="271"/>
            <ac:picMk id="29" creationId="{6DBFB5CB-0480-B330-09E1-F30E1D618D10}"/>
          </ac:picMkLst>
        </pc:picChg>
        <pc:cxnChg chg="add del">
          <ac:chgData name="Yaiguili Alvarado García" userId="7060d762a36533a9" providerId="LiveId" clId="{E3259A36-8FD8-4514-BE47-B58F2F2EC39C}" dt="2024-09-06T20:16:50.434" v="1113" actId="11529"/>
          <ac:cxnSpMkLst>
            <pc:docMk/>
            <pc:sldMk cId="560702709" sldId="271"/>
            <ac:cxnSpMk id="8" creationId="{95D7A4FC-DC40-C2B8-3139-FD2AC36A8713}"/>
          </ac:cxnSpMkLst>
        </pc:cxnChg>
        <pc:cxnChg chg="add del">
          <ac:chgData name="Yaiguili Alvarado García" userId="7060d762a36533a9" providerId="LiveId" clId="{E3259A36-8FD8-4514-BE47-B58F2F2EC39C}" dt="2024-09-06T20:16:56.383" v="1115" actId="11529"/>
          <ac:cxnSpMkLst>
            <pc:docMk/>
            <pc:sldMk cId="560702709" sldId="271"/>
            <ac:cxnSpMk id="12" creationId="{63399C3B-4D87-6C31-5D82-F5465A6F805F}"/>
          </ac:cxnSpMkLst>
        </pc:cxnChg>
        <pc:cxnChg chg="add mod">
          <ac:chgData name="Yaiguili Alvarado García" userId="7060d762a36533a9" providerId="LiveId" clId="{E3259A36-8FD8-4514-BE47-B58F2F2EC39C}" dt="2024-09-06T20:24:29.599" v="1209" actId="14100"/>
          <ac:cxnSpMkLst>
            <pc:docMk/>
            <pc:sldMk cId="560702709" sldId="271"/>
            <ac:cxnSpMk id="14" creationId="{9C16EC9B-71AC-939A-C88D-18A43FB253AB}"/>
          </ac:cxnSpMkLst>
        </pc:cxnChg>
        <pc:cxnChg chg="add mod">
          <ac:chgData name="Yaiguili Alvarado García" userId="7060d762a36533a9" providerId="LiveId" clId="{E3259A36-8FD8-4514-BE47-B58F2F2EC39C}" dt="2024-09-06T20:23:28.866" v="1196" actId="1076"/>
          <ac:cxnSpMkLst>
            <pc:docMk/>
            <pc:sldMk cId="560702709" sldId="271"/>
            <ac:cxnSpMk id="24" creationId="{50294774-ED29-C36F-CA85-CFEC23BD2289}"/>
          </ac:cxnSpMkLst>
        </pc:cxnChg>
        <pc:cxnChg chg="add mod">
          <ac:chgData name="Yaiguili Alvarado García" userId="7060d762a36533a9" providerId="LiveId" clId="{E3259A36-8FD8-4514-BE47-B58F2F2EC39C}" dt="2024-09-06T20:23:20.586" v="1194" actId="1076"/>
          <ac:cxnSpMkLst>
            <pc:docMk/>
            <pc:sldMk cId="560702709" sldId="271"/>
            <ac:cxnSpMk id="33" creationId="{BDB2BE52-45AD-8A89-A90F-8EDB52D00BA1}"/>
          </ac:cxnSpMkLst>
        </pc:cxnChg>
        <pc:cxnChg chg="add mod">
          <ac:chgData name="Yaiguili Alvarado García" userId="7060d762a36533a9" providerId="LiveId" clId="{E3259A36-8FD8-4514-BE47-B58F2F2EC39C}" dt="2024-09-06T20:21:12.180" v="1170" actId="1076"/>
          <ac:cxnSpMkLst>
            <pc:docMk/>
            <pc:sldMk cId="560702709" sldId="271"/>
            <ac:cxnSpMk id="41" creationId="{D845A54E-F8F8-A145-8275-77DB40B64BAF}"/>
          </ac:cxnSpMkLst>
        </pc:cxnChg>
      </pc:sldChg>
      <pc:sldChg chg="addSp delSp modSp new del mod">
        <pc:chgData name="Yaiguili Alvarado García" userId="7060d762a36533a9" providerId="LiveId" clId="{E3259A36-8FD8-4514-BE47-B58F2F2EC39C}" dt="2024-09-06T19:41:04.265" v="1008" actId="2696"/>
        <pc:sldMkLst>
          <pc:docMk/>
          <pc:sldMk cId="2424984329" sldId="271"/>
        </pc:sldMkLst>
        <pc:spChg chg="add mod">
          <ac:chgData name="Yaiguili Alvarado García" userId="7060d762a36533a9" providerId="LiveId" clId="{E3259A36-8FD8-4514-BE47-B58F2F2EC39C}" dt="2024-09-06T19:40:54.064" v="1006"/>
          <ac:spMkLst>
            <pc:docMk/>
            <pc:sldMk cId="2424984329" sldId="271"/>
            <ac:spMk id="6" creationId="{1E64E7B2-F445-6D32-CD57-1EC191B8B7E5}"/>
          </ac:spMkLst>
        </pc:spChg>
        <pc:spChg chg="add del mod">
          <ac:chgData name="Yaiguili Alvarado García" userId="7060d762a36533a9" providerId="LiveId" clId="{E3259A36-8FD8-4514-BE47-B58F2F2EC39C}" dt="2024-09-06T19:40:59.040" v="1007" actId="478"/>
          <ac:spMkLst>
            <pc:docMk/>
            <pc:sldMk cId="2424984329" sldId="271"/>
            <ac:spMk id="8" creationId="{F1D72E44-7988-B5EB-F51C-2D5273B1323D}"/>
          </ac:spMkLst>
        </pc:spChg>
        <pc:picChg chg="add mod">
          <ac:chgData name="Yaiguili Alvarado García" userId="7060d762a36533a9" providerId="LiveId" clId="{E3259A36-8FD8-4514-BE47-B58F2F2EC39C}" dt="2024-09-06T19:40:54.064" v="1006"/>
          <ac:picMkLst>
            <pc:docMk/>
            <pc:sldMk cId="2424984329" sldId="271"/>
            <ac:picMk id="5" creationId="{DDA6CBE8-8755-D706-BACA-547FBE6655D3}"/>
          </ac:picMkLst>
        </pc:picChg>
        <pc:picChg chg="add mod">
          <ac:chgData name="Yaiguili Alvarado García" userId="7060d762a36533a9" providerId="LiveId" clId="{E3259A36-8FD8-4514-BE47-B58F2F2EC39C}" dt="2024-09-06T19:40:54.064" v="1006"/>
          <ac:picMkLst>
            <pc:docMk/>
            <pc:sldMk cId="2424984329" sldId="271"/>
            <ac:picMk id="7" creationId="{DF0B705C-F495-26B4-E836-8E4C39C1990D}"/>
          </ac:picMkLst>
        </pc:picChg>
      </pc:sldChg>
      <pc:sldChg chg="addSp delSp modSp new mod">
        <pc:chgData name="Yaiguili Alvarado García" userId="7060d762a36533a9" providerId="LiveId" clId="{E3259A36-8FD8-4514-BE47-B58F2F2EC39C}" dt="2024-09-08T16:21:32.115" v="6599" actId="179"/>
        <pc:sldMkLst>
          <pc:docMk/>
          <pc:sldMk cId="3452770285" sldId="272"/>
        </pc:sldMkLst>
        <pc:spChg chg="del">
          <ac:chgData name="Yaiguili Alvarado García" userId="7060d762a36533a9" providerId="LiveId" clId="{E3259A36-8FD8-4514-BE47-B58F2F2EC39C}" dt="2024-09-06T21:26:42.957" v="1359" actId="478"/>
          <ac:spMkLst>
            <pc:docMk/>
            <pc:sldMk cId="3452770285" sldId="272"/>
            <ac:spMk id="2" creationId="{C8A1193D-2B99-78AD-8C7D-09C09B103A0A}"/>
          </ac:spMkLst>
        </pc:spChg>
        <pc:spChg chg="del">
          <ac:chgData name="Yaiguili Alvarado García" userId="7060d762a36533a9" providerId="LiveId" clId="{E3259A36-8FD8-4514-BE47-B58F2F2EC39C}" dt="2024-09-06T21:26:43.610" v="1360" actId="478"/>
          <ac:spMkLst>
            <pc:docMk/>
            <pc:sldMk cId="3452770285" sldId="272"/>
            <ac:spMk id="3" creationId="{83F27EA5-514F-0DB1-8675-85A7C219EFC0}"/>
          </ac:spMkLst>
        </pc:spChg>
        <pc:spChg chg="del">
          <ac:chgData name="Yaiguili Alvarado García" userId="7060d762a36533a9" providerId="LiveId" clId="{E3259A36-8FD8-4514-BE47-B58F2F2EC39C}" dt="2024-09-06T21:26:34.833" v="1357" actId="478"/>
          <ac:spMkLst>
            <pc:docMk/>
            <pc:sldMk cId="3452770285" sldId="272"/>
            <ac:spMk id="4" creationId="{387C9B71-7FD2-A500-9BC4-5E1D4460FB7A}"/>
          </ac:spMkLst>
        </pc:spChg>
        <pc:spChg chg="add mod">
          <ac:chgData name="Yaiguili Alvarado García" userId="7060d762a36533a9" providerId="LiveId" clId="{E3259A36-8FD8-4514-BE47-B58F2F2EC39C}" dt="2024-09-07T13:04:51.369" v="4534" actId="1076"/>
          <ac:spMkLst>
            <pc:docMk/>
            <pc:sldMk cId="3452770285" sldId="272"/>
            <ac:spMk id="5" creationId="{C4B4763C-94D3-928D-8FF8-5AE2A2E28358}"/>
          </ac:spMkLst>
        </pc:spChg>
        <pc:spChg chg="add mod">
          <ac:chgData name="Yaiguili Alvarado García" userId="7060d762a36533a9" providerId="LiveId" clId="{E3259A36-8FD8-4514-BE47-B58F2F2EC39C}" dt="2024-09-06T22:28:06.189" v="2434" actId="1035"/>
          <ac:spMkLst>
            <pc:docMk/>
            <pc:sldMk cId="3452770285" sldId="272"/>
            <ac:spMk id="6" creationId="{F42AAC4F-5F96-7FBB-A5E1-A13D31D9F75C}"/>
          </ac:spMkLst>
        </pc:spChg>
        <pc:spChg chg="add mod">
          <ac:chgData name="Yaiguili Alvarado García" userId="7060d762a36533a9" providerId="LiveId" clId="{E3259A36-8FD8-4514-BE47-B58F2F2EC39C}" dt="2024-09-06T22:28:46.808" v="2439" actId="1035"/>
          <ac:spMkLst>
            <pc:docMk/>
            <pc:sldMk cId="3452770285" sldId="272"/>
            <ac:spMk id="7" creationId="{37D2508B-DC5D-0129-828B-F6C5360FAB84}"/>
          </ac:spMkLst>
        </pc:spChg>
        <pc:spChg chg="add mod">
          <ac:chgData name="Yaiguili Alvarado García" userId="7060d762a36533a9" providerId="LiveId" clId="{E3259A36-8FD8-4514-BE47-B58F2F2EC39C}" dt="2024-09-08T16:21:28.483" v="6598" actId="179"/>
          <ac:spMkLst>
            <pc:docMk/>
            <pc:sldMk cId="3452770285" sldId="272"/>
            <ac:spMk id="9" creationId="{354635DE-528E-E753-4AF7-355A4E83864F}"/>
          </ac:spMkLst>
        </pc:spChg>
        <pc:spChg chg="add mod">
          <ac:chgData name="Yaiguili Alvarado García" userId="7060d762a36533a9" providerId="LiveId" clId="{E3259A36-8FD8-4514-BE47-B58F2F2EC39C}" dt="2024-09-08T16:21:32.115" v="6599" actId="179"/>
          <ac:spMkLst>
            <pc:docMk/>
            <pc:sldMk cId="3452770285" sldId="272"/>
            <ac:spMk id="10" creationId="{72554506-00C7-3729-A8C1-201FDCB321C6}"/>
          </ac:spMkLst>
        </pc:spChg>
        <pc:spChg chg="add mod">
          <ac:chgData name="Yaiguili Alvarado García" userId="7060d762a36533a9" providerId="LiveId" clId="{E3259A36-8FD8-4514-BE47-B58F2F2EC39C}" dt="2024-09-06T21:42:40.711" v="1653" actId="1076"/>
          <ac:spMkLst>
            <pc:docMk/>
            <pc:sldMk cId="3452770285" sldId="272"/>
            <ac:spMk id="11" creationId="{ED980076-DEF1-F3CB-E6B3-13F1F567CEC0}"/>
          </ac:spMkLst>
        </pc:spChg>
        <pc:spChg chg="add del mod">
          <ac:chgData name="Yaiguili Alvarado García" userId="7060d762a36533a9" providerId="LiveId" clId="{E3259A36-8FD8-4514-BE47-B58F2F2EC39C}" dt="2024-09-06T21:33:26.382" v="1533" actId="478"/>
          <ac:spMkLst>
            <pc:docMk/>
            <pc:sldMk cId="3452770285" sldId="272"/>
            <ac:spMk id="12" creationId="{055C33F0-0ADC-5946-1137-18240440B955}"/>
          </ac:spMkLst>
        </pc:spChg>
        <pc:spChg chg="add mod">
          <ac:chgData name="Yaiguili Alvarado García" userId="7060d762a36533a9" providerId="LiveId" clId="{E3259A36-8FD8-4514-BE47-B58F2F2EC39C}" dt="2024-09-06T21:42:40.711" v="1653" actId="1076"/>
          <ac:spMkLst>
            <pc:docMk/>
            <pc:sldMk cId="3452770285" sldId="272"/>
            <ac:spMk id="13" creationId="{E9FC6A1A-A9BD-DB37-7716-64BB3485EA42}"/>
          </ac:spMkLst>
        </pc:spChg>
        <pc:spChg chg="add del mod">
          <ac:chgData name="Yaiguili Alvarado García" userId="7060d762a36533a9" providerId="LiveId" clId="{E3259A36-8FD8-4514-BE47-B58F2F2EC39C}" dt="2024-09-06T21:39:15.935" v="1606" actId="478"/>
          <ac:spMkLst>
            <pc:docMk/>
            <pc:sldMk cId="3452770285" sldId="272"/>
            <ac:spMk id="16" creationId="{6DC618E6-02B5-D921-0343-006F636B8EAD}"/>
          </ac:spMkLst>
        </pc:spChg>
        <pc:spChg chg="add mod">
          <ac:chgData name="Yaiguili Alvarado García" userId="7060d762a36533a9" providerId="LiveId" clId="{E3259A36-8FD8-4514-BE47-B58F2F2EC39C}" dt="2024-09-06T21:42:40.711" v="1653" actId="1076"/>
          <ac:spMkLst>
            <pc:docMk/>
            <pc:sldMk cId="3452770285" sldId="272"/>
            <ac:spMk id="18" creationId="{DAAFB705-3248-A732-73B4-DD919C1A277E}"/>
          </ac:spMkLst>
        </pc:spChg>
        <pc:spChg chg="add mod">
          <ac:chgData name="Yaiguili Alvarado García" userId="7060d762a36533a9" providerId="LiveId" clId="{E3259A36-8FD8-4514-BE47-B58F2F2EC39C}" dt="2024-09-06T21:42:40.711" v="1653" actId="1076"/>
          <ac:spMkLst>
            <pc:docMk/>
            <pc:sldMk cId="3452770285" sldId="272"/>
            <ac:spMk id="19" creationId="{BC8A2347-2BBB-4335-20B5-69418CB76B1B}"/>
          </ac:spMkLst>
        </pc:spChg>
        <pc:spChg chg="add mod">
          <ac:chgData name="Yaiguili Alvarado García" userId="7060d762a36533a9" providerId="LiveId" clId="{E3259A36-8FD8-4514-BE47-B58F2F2EC39C}" dt="2024-09-06T21:42:40.711" v="1653" actId="1076"/>
          <ac:spMkLst>
            <pc:docMk/>
            <pc:sldMk cId="3452770285" sldId="272"/>
            <ac:spMk id="20" creationId="{A94D7E49-45E3-7126-415A-FE6AFAD8CB60}"/>
          </ac:spMkLst>
        </pc:spChg>
        <pc:spChg chg="add mod">
          <ac:chgData name="Yaiguili Alvarado García" userId="7060d762a36533a9" providerId="LiveId" clId="{E3259A36-8FD8-4514-BE47-B58F2F2EC39C}" dt="2024-09-06T22:18:28.277" v="2341"/>
          <ac:spMkLst>
            <pc:docMk/>
            <pc:sldMk cId="3452770285" sldId="272"/>
            <ac:spMk id="21" creationId="{D32134D0-1698-B1BF-3387-D4A8D6F9EDA6}"/>
          </ac:spMkLst>
        </pc:spChg>
        <pc:spChg chg="add mod">
          <ac:chgData name="Yaiguili Alvarado García" userId="7060d762a36533a9" providerId="LiveId" clId="{E3259A36-8FD8-4514-BE47-B58F2F2EC39C}" dt="2024-09-06T22:18:28.277" v="2341"/>
          <ac:spMkLst>
            <pc:docMk/>
            <pc:sldMk cId="3452770285" sldId="272"/>
            <ac:spMk id="22" creationId="{3EF44185-7211-AF91-774D-B02E309E5F11}"/>
          </ac:spMkLst>
        </pc:spChg>
        <pc:graphicFrameChg chg="add del mod modGraphic">
          <ac:chgData name="Yaiguili Alvarado García" userId="7060d762a36533a9" providerId="LiveId" clId="{E3259A36-8FD8-4514-BE47-B58F2F2EC39C}" dt="2024-09-06T21:28:55.459" v="1448" actId="478"/>
          <ac:graphicFrameMkLst>
            <pc:docMk/>
            <pc:sldMk cId="3452770285" sldId="272"/>
            <ac:graphicFrameMk id="8" creationId="{894F44F3-DD7F-84D1-3B96-DD3FA7036D27}"/>
          </ac:graphicFrameMkLst>
        </pc:graphicFrameChg>
        <pc:cxnChg chg="add del mod">
          <ac:chgData name="Yaiguili Alvarado García" userId="7060d762a36533a9" providerId="LiveId" clId="{E3259A36-8FD8-4514-BE47-B58F2F2EC39C}" dt="2024-09-06T21:39:41.355" v="1613" actId="478"/>
          <ac:cxnSpMkLst>
            <pc:docMk/>
            <pc:sldMk cId="3452770285" sldId="272"/>
            <ac:cxnSpMk id="15" creationId="{139E410C-2DC8-6991-9C45-270D20186F96}"/>
          </ac:cxnSpMkLst>
        </pc:cxnChg>
      </pc:sldChg>
      <pc:sldChg chg="addSp delSp modSp add del mod modTransition">
        <pc:chgData name="Yaiguili Alvarado García" userId="7060d762a36533a9" providerId="LiveId" clId="{E3259A36-8FD8-4514-BE47-B58F2F2EC39C}" dt="2024-09-08T16:21:21.695" v="6597" actId="1035"/>
        <pc:sldMkLst>
          <pc:docMk/>
          <pc:sldMk cId="1229426685" sldId="273"/>
        </pc:sldMkLst>
        <pc:spChg chg="add mod">
          <ac:chgData name="Yaiguili Alvarado García" userId="7060d762a36533a9" providerId="LiveId" clId="{E3259A36-8FD8-4514-BE47-B58F2F2EC39C}" dt="2024-09-06T20:28:28.242" v="1246"/>
          <ac:spMkLst>
            <pc:docMk/>
            <pc:sldMk cId="1229426685" sldId="273"/>
            <ac:spMk id="2" creationId="{5206BE5C-058D-C3BC-86A6-868A324CCBD0}"/>
          </ac:spMkLst>
        </pc:spChg>
        <pc:spChg chg="add mod ord">
          <ac:chgData name="Yaiguili Alvarado García" userId="7060d762a36533a9" providerId="LiveId" clId="{E3259A36-8FD8-4514-BE47-B58F2F2EC39C}" dt="2024-09-06T21:24:05.942" v="1338" actId="1036"/>
          <ac:spMkLst>
            <pc:docMk/>
            <pc:sldMk cId="1229426685" sldId="273"/>
            <ac:spMk id="3" creationId="{02567260-FCB1-D4A7-EDCF-66E77E1888E8}"/>
          </ac:spMkLst>
        </pc:spChg>
        <pc:spChg chg="add mod ord">
          <ac:chgData name="Yaiguili Alvarado García" userId="7060d762a36533a9" providerId="LiveId" clId="{E3259A36-8FD8-4514-BE47-B58F2F2EC39C}" dt="2024-09-06T21:24:58.102" v="1348" actId="1038"/>
          <ac:spMkLst>
            <pc:docMk/>
            <pc:sldMk cId="1229426685" sldId="273"/>
            <ac:spMk id="4" creationId="{1EA75686-6267-2C20-FDD8-20DA505EC642}"/>
          </ac:spMkLst>
        </pc:spChg>
        <pc:spChg chg="add mod ord">
          <ac:chgData name="Yaiguili Alvarado García" userId="7060d762a36533a9" providerId="LiveId" clId="{E3259A36-8FD8-4514-BE47-B58F2F2EC39C}" dt="2024-09-08T16:21:21.695" v="6597" actId="1035"/>
          <ac:spMkLst>
            <pc:docMk/>
            <pc:sldMk cId="1229426685" sldId="273"/>
            <ac:spMk id="5" creationId="{A510DF17-DA20-AF1D-CA72-D35E93EB7114}"/>
          </ac:spMkLst>
        </pc:spChg>
        <pc:spChg chg="add mod ord">
          <ac:chgData name="Yaiguili Alvarado García" userId="7060d762a36533a9" providerId="LiveId" clId="{E3259A36-8FD8-4514-BE47-B58F2F2EC39C}" dt="2024-09-08T16:21:16.960" v="6596" actId="1036"/>
          <ac:spMkLst>
            <pc:docMk/>
            <pc:sldMk cId="1229426685" sldId="273"/>
            <ac:spMk id="6" creationId="{BD9409D4-C05A-FF6F-11E3-D84DFDC0422E}"/>
          </ac:spMkLst>
        </pc:spChg>
        <pc:spChg chg="add del mod">
          <ac:chgData name="Yaiguili Alvarado García" userId="7060d762a36533a9" providerId="LiveId" clId="{E3259A36-8FD8-4514-BE47-B58F2F2EC39C}" dt="2024-09-06T22:27:17.158" v="2427" actId="1035"/>
          <ac:spMkLst>
            <pc:docMk/>
            <pc:sldMk cId="1229426685" sldId="273"/>
            <ac:spMk id="9" creationId="{45B0A6C0-DAE1-C725-9E94-D6FE99313961}"/>
          </ac:spMkLst>
        </pc:spChg>
        <pc:spChg chg="add del mod">
          <ac:chgData name="Yaiguili Alvarado García" userId="7060d762a36533a9" providerId="LiveId" clId="{E3259A36-8FD8-4514-BE47-B58F2F2EC39C}" dt="2024-09-06T22:27:50.360" v="2433" actId="1035"/>
          <ac:spMkLst>
            <pc:docMk/>
            <pc:sldMk cId="1229426685" sldId="273"/>
            <ac:spMk id="10" creationId="{3759D10D-BB61-75ED-3B0A-DFEA94EAD03A}"/>
          </ac:spMkLst>
        </pc:spChg>
        <pc:spChg chg="mod">
          <ac:chgData name="Yaiguili Alvarado García" userId="7060d762a36533a9" providerId="LiveId" clId="{E3259A36-8FD8-4514-BE47-B58F2F2EC39C}" dt="2024-09-06T20:43:17.566" v="1312" actId="1076"/>
          <ac:spMkLst>
            <pc:docMk/>
            <pc:sldMk cId="1229426685" sldId="273"/>
            <ac:spMk id="16" creationId="{9EFDC2F0-8829-9074-8B86-4056150657F5}"/>
          </ac:spMkLst>
        </pc:spChg>
        <pc:spChg chg="add del mod">
          <ac:chgData name="Yaiguili Alvarado García" userId="7060d762a36533a9" providerId="LiveId" clId="{E3259A36-8FD8-4514-BE47-B58F2F2EC39C}" dt="2024-09-06T20:30:29.475" v="1265" actId="14100"/>
          <ac:spMkLst>
            <pc:docMk/>
            <pc:sldMk cId="1229426685" sldId="273"/>
            <ac:spMk id="17" creationId="{F84C61C7-D97D-5D78-1099-1769130BB520}"/>
          </ac:spMkLst>
        </pc:spChg>
        <pc:spChg chg="add del mod">
          <ac:chgData name="Yaiguili Alvarado García" userId="7060d762a36533a9" providerId="LiveId" clId="{E3259A36-8FD8-4514-BE47-B58F2F2EC39C}" dt="2024-09-06T20:29:54.057" v="1261" actId="1076"/>
          <ac:spMkLst>
            <pc:docMk/>
            <pc:sldMk cId="1229426685" sldId="273"/>
            <ac:spMk id="18" creationId="{6865D945-BB55-47A8-6284-74A3D6C7E89F}"/>
          </ac:spMkLst>
        </pc:spChg>
        <pc:spChg chg="add del mod">
          <ac:chgData name="Yaiguili Alvarado García" userId="7060d762a36533a9" providerId="LiveId" clId="{E3259A36-8FD8-4514-BE47-B58F2F2EC39C}" dt="2024-09-06T20:29:57.146" v="1262" actId="1076"/>
          <ac:spMkLst>
            <pc:docMk/>
            <pc:sldMk cId="1229426685" sldId="273"/>
            <ac:spMk id="19" creationId="{D9ABBD03-E2A2-5D48-7182-09F8B4340E9C}"/>
          </ac:spMkLst>
        </pc:spChg>
        <pc:spChg chg="del">
          <ac:chgData name="Yaiguili Alvarado García" userId="7060d762a36533a9" providerId="LiveId" clId="{E3259A36-8FD8-4514-BE47-B58F2F2EC39C}" dt="2024-09-06T20:28:27.200" v="1245" actId="478"/>
          <ac:spMkLst>
            <pc:docMk/>
            <pc:sldMk cId="1229426685" sldId="273"/>
            <ac:spMk id="30" creationId="{1DDB692F-685D-0ABF-AB1C-F84FAFC2BDB7}"/>
          </ac:spMkLst>
        </pc:spChg>
        <pc:spChg chg="add del mod">
          <ac:chgData name="Yaiguili Alvarado García" userId="7060d762a36533a9" providerId="LiveId" clId="{E3259A36-8FD8-4514-BE47-B58F2F2EC39C}" dt="2024-09-06T21:23:57.034" v="1334" actId="478"/>
          <ac:spMkLst>
            <pc:docMk/>
            <pc:sldMk cId="1229426685" sldId="273"/>
            <ac:spMk id="39" creationId="{A7B7E3A8-8008-D583-26EE-3FB836605E58}"/>
          </ac:spMkLst>
        </pc:spChg>
        <pc:spChg chg="add del mod">
          <ac:chgData name="Yaiguili Alvarado García" userId="7060d762a36533a9" providerId="LiveId" clId="{E3259A36-8FD8-4514-BE47-B58F2F2EC39C}" dt="2024-09-06T21:25:04.443" v="1350" actId="478"/>
          <ac:spMkLst>
            <pc:docMk/>
            <pc:sldMk cId="1229426685" sldId="273"/>
            <ac:spMk id="40" creationId="{3D2D7D5E-CBE3-C867-A3C6-3CCAA039F2EF}"/>
          </ac:spMkLst>
        </pc:spChg>
        <pc:spChg chg="add mod">
          <ac:chgData name="Yaiguili Alvarado García" userId="7060d762a36533a9" providerId="LiveId" clId="{E3259A36-8FD8-4514-BE47-B58F2F2EC39C}" dt="2024-09-06T22:18:23.549" v="2340"/>
          <ac:spMkLst>
            <pc:docMk/>
            <pc:sldMk cId="1229426685" sldId="273"/>
            <ac:spMk id="44" creationId="{13ECA32F-DD6E-EF5A-C483-DF4F599DCD4D}"/>
          </ac:spMkLst>
        </pc:spChg>
        <pc:spChg chg="add mod">
          <ac:chgData name="Yaiguili Alvarado García" userId="7060d762a36533a9" providerId="LiveId" clId="{E3259A36-8FD8-4514-BE47-B58F2F2EC39C}" dt="2024-09-06T22:18:23.549" v="2340"/>
          <ac:spMkLst>
            <pc:docMk/>
            <pc:sldMk cId="1229426685" sldId="273"/>
            <ac:spMk id="45" creationId="{AA1C3246-08D7-5C7D-307B-77BC6A02C3E8}"/>
          </ac:spMkLst>
        </pc:spChg>
        <pc:spChg chg="add mod">
          <ac:chgData name="Yaiguili Alvarado García" userId="7060d762a36533a9" providerId="LiveId" clId="{E3259A36-8FD8-4514-BE47-B58F2F2EC39C}" dt="2024-09-06T22:27:04.741" v="2426"/>
          <ac:spMkLst>
            <pc:docMk/>
            <pc:sldMk cId="1229426685" sldId="273"/>
            <ac:spMk id="46" creationId="{18DECCD9-183B-61E7-057A-1E5230E30C40}"/>
          </ac:spMkLst>
        </pc:spChg>
        <pc:spChg chg="add mod">
          <ac:chgData name="Yaiguili Alvarado García" userId="7060d762a36533a9" providerId="LiveId" clId="{E3259A36-8FD8-4514-BE47-B58F2F2EC39C}" dt="2024-09-06T22:27:04.741" v="2426"/>
          <ac:spMkLst>
            <pc:docMk/>
            <pc:sldMk cId="1229426685" sldId="273"/>
            <ac:spMk id="47" creationId="{AC0C2A6B-8F8E-AB5D-1566-7A37BFFCB7F0}"/>
          </ac:spMkLst>
        </pc:spChg>
        <pc:spChg chg="add del mod">
          <ac:chgData name="Yaiguili Alvarado García" userId="7060d762a36533a9" providerId="LiveId" clId="{E3259A36-8FD8-4514-BE47-B58F2F2EC39C}" dt="2024-09-06T22:27:03.865" v="2424" actId="478"/>
          <ac:spMkLst>
            <pc:docMk/>
            <pc:sldMk cId="1229426685" sldId="273"/>
            <ac:spMk id="49" creationId="{BD494421-80CB-1258-C737-4DE1F296CF23}"/>
          </ac:spMkLst>
        </pc:spChg>
        <pc:spChg chg="add del mod">
          <ac:chgData name="Yaiguili Alvarado García" userId="7060d762a36533a9" providerId="LiveId" clId="{E3259A36-8FD8-4514-BE47-B58F2F2EC39C}" dt="2024-09-06T22:27:03.146" v="2423" actId="478"/>
          <ac:spMkLst>
            <pc:docMk/>
            <pc:sldMk cId="1229426685" sldId="273"/>
            <ac:spMk id="51" creationId="{DAF74226-5478-CAC1-95B2-815BF2B21574}"/>
          </ac:spMkLst>
        </pc:spChg>
        <pc:picChg chg="mod">
          <ac:chgData name="Yaiguili Alvarado García" userId="7060d762a36533a9" providerId="LiveId" clId="{E3259A36-8FD8-4514-BE47-B58F2F2EC39C}" dt="2024-09-06T20:43:17.566" v="1312" actId="1076"/>
          <ac:picMkLst>
            <pc:docMk/>
            <pc:sldMk cId="1229426685" sldId="273"/>
            <ac:picMk id="23" creationId="{7D1D1298-4A15-D2FB-BAD0-AE95DA75BA68}"/>
          </ac:picMkLst>
        </pc:picChg>
        <pc:picChg chg="add del mod">
          <ac:chgData name="Yaiguili Alvarado García" userId="7060d762a36533a9" providerId="LiveId" clId="{E3259A36-8FD8-4514-BE47-B58F2F2EC39C}" dt="2024-09-06T20:29:59.886" v="1263" actId="1076"/>
          <ac:picMkLst>
            <pc:docMk/>
            <pc:sldMk cId="1229426685" sldId="273"/>
            <ac:picMk id="25" creationId="{D5D5C3FD-F1B4-50E8-C8DC-E33F07FB5464}"/>
          </ac:picMkLst>
        </pc:picChg>
        <pc:picChg chg="add del mod">
          <ac:chgData name="Yaiguili Alvarado García" userId="7060d762a36533a9" providerId="LiveId" clId="{E3259A36-8FD8-4514-BE47-B58F2F2EC39C}" dt="2024-09-06T20:29:54.057" v="1261" actId="1076"/>
          <ac:picMkLst>
            <pc:docMk/>
            <pc:sldMk cId="1229426685" sldId="273"/>
            <ac:picMk id="26" creationId="{79398E6A-402F-0669-05F1-03F1AD211026}"/>
          </ac:picMkLst>
        </pc:picChg>
        <pc:picChg chg="mod ord">
          <ac:chgData name="Yaiguili Alvarado García" userId="7060d762a36533a9" providerId="LiveId" clId="{E3259A36-8FD8-4514-BE47-B58F2F2EC39C}" dt="2024-09-06T21:25:29.779" v="1352" actId="167"/>
          <ac:picMkLst>
            <pc:docMk/>
            <pc:sldMk cId="1229426685" sldId="273"/>
            <ac:picMk id="28" creationId="{146AD0A0-617A-7DCF-8D72-DAE15FB1898D}"/>
          </ac:picMkLst>
        </pc:picChg>
        <pc:picChg chg="add del mod">
          <ac:chgData name="Yaiguili Alvarado García" userId="7060d762a36533a9" providerId="LiveId" clId="{E3259A36-8FD8-4514-BE47-B58F2F2EC39C}" dt="2024-09-06T20:29:57.146" v="1262" actId="1076"/>
          <ac:picMkLst>
            <pc:docMk/>
            <pc:sldMk cId="1229426685" sldId="273"/>
            <ac:picMk id="29" creationId="{6DBFB5CB-0480-B330-09E1-F30E1D618D10}"/>
          </ac:picMkLst>
        </pc:picChg>
        <pc:cxnChg chg="add mod ord">
          <ac:chgData name="Yaiguili Alvarado García" userId="7060d762a36533a9" providerId="LiveId" clId="{E3259A36-8FD8-4514-BE47-B58F2F2EC39C}" dt="2024-09-08T16:21:08.164" v="6591" actId="692"/>
          <ac:cxnSpMkLst>
            <pc:docMk/>
            <pc:sldMk cId="1229426685" sldId="273"/>
            <ac:cxnSpMk id="7" creationId="{6EBC955B-36EE-1EC5-BB52-D5D64D5E6378}"/>
          </ac:cxnSpMkLst>
        </pc:cxnChg>
        <pc:cxnChg chg="add mod ord">
          <ac:chgData name="Yaiguili Alvarado García" userId="7060d762a36533a9" providerId="LiveId" clId="{E3259A36-8FD8-4514-BE47-B58F2F2EC39C}" dt="2024-09-08T16:21:08.164" v="6591" actId="692"/>
          <ac:cxnSpMkLst>
            <pc:docMk/>
            <pc:sldMk cId="1229426685" sldId="273"/>
            <ac:cxnSpMk id="8" creationId="{8999CD37-04AF-6D97-D957-886DC380399C}"/>
          </ac:cxnSpMkLst>
        </pc:cxnChg>
        <pc:cxnChg chg="add mod ord">
          <ac:chgData name="Yaiguili Alvarado García" userId="7060d762a36533a9" providerId="LiveId" clId="{E3259A36-8FD8-4514-BE47-B58F2F2EC39C}" dt="2024-09-08T16:21:08.164" v="6591" actId="692"/>
          <ac:cxnSpMkLst>
            <pc:docMk/>
            <pc:sldMk cId="1229426685" sldId="273"/>
            <ac:cxnSpMk id="11" creationId="{B27BCA5D-9456-629E-3D06-BD7EF9C88EDA}"/>
          </ac:cxnSpMkLst>
        </pc:cxnChg>
        <pc:cxnChg chg="add mod ord">
          <ac:chgData name="Yaiguili Alvarado García" userId="7060d762a36533a9" providerId="LiveId" clId="{E3259A36-8FD8-4514-BE47-B58F2F2EC39C}" dt="2024-09-08T16:21:08.164" v="6591" actId="692"/>
          <ac:cxnSpMkLst>
            <pc:docMk/>
            <pc:sldMk cId="1229426685" sldId="273"/>
            <ac:cxnSpMk id="12" creationId="{588E7010-F98D-DAAD-A076-9F06C5E3BD3E}"/>
          </ac:cxnSpMkLst>
        </pc:cxnChg>
      </pc:sldChg>
      <pc:sldChg chg="addSp delSp modSp new del mod modClrScheme chgLayout">
        <pc:chgData name="Yaiguili Alvarado García" userId="7060d762a36533a9" providerId="LiveId" clId="{E3259A36-8FD8-4514-BE47-B58F2F2EC39C}" dt="2024-09-06T22:17:21.732" v="2323" actId="2696"/>
        <pc:sldMkLst>
          <pc:docMk/>
          <pc:sldMk cId="4013495950" sldId="274"/>
        </pc:sldMkLst>
        <pc:spChg chg="add del mod ord">
          <ac:chgData name="Yaiguili Alvarado García" userId="7060d762a36533a9" providerId="LiveId" clId="{E3259A36-8FD8-4514-BE47-B58F2F2EC39C}" dt="2024-09-06T21:44:29.057" v="1656" actId="700"/>
          <ac:spMkLst>
            <pc:docMk/>
            <pc:sldMk cId="4013495950" sldId="274"/>
            <ac:spMk id="2" creationId="{2B6444D5-6DF4-5E47-F4D2-D75C8CB2E336}"/>
          </ac:spMkLst>
        </pc:spChg>
        <pc:spChg chg="add del mod ord">
          <ac:chgData name="Yaiguili Alvarado García" userId="7060d762a36533a9" providerId="LiveId" clId="{E3259A36-8FD8-4514-BE47-B58F2F2EC39C}" dt="2024-09-06T21:44:29.057" v="1656" actId="700"/>
          <ac:spMkLst>
            <pc:docMk/>
            <pc:sldMk cId="4013495950" sldId="274"/>
            <ac:spMk id="3" creationId="{D1E8C1E4-3742-F96F-ED11-988E15609007}"/>
          </ac:spMkLst>
        </pc:spChg>
        <pc:spChg chg="add del">
          <ac:chgData name="Yaiguili Alvarado García" userId="7060d762a36533a9" providerId="LiveId" clId="{E3259A36-8FD8-4514-BE47-B58F2F2EC39C}" dt="2024-09-06T21:44:29.057" v="1656" actId="700"/>
          <ac:spMkLst>
            <pc:docMk/>
            <pc:sldMk cId="4013495950" sldId="274"/>
            <ac:spMk id="4" creationId="{8DAFA79A-A5E0-C614-B4ED-DFEEFC7CCD80}"/>
          </ac:spMkLst>
        </pc:spChg>
        <pc:spChg chg="add del mod ord">
          <ac:chgData name="Yaiguili Alvarado García" userId="7060d762a36533a9" providerId="LiveId" clId="{E3259A36-8FD8-4514-BE47-B58F2F2EC39C}" dt="2024-09-06T21:43:11.269" v="1655" actId="700"/>
          <ac:spMkLst>
            <pc:docMk/>
            <pc:sldMk cId="4013495950" sldId="274"/>
            <ac:spMk id="5" creationId="{658E0E10-11EB-5087-3010-35C9C6AAC866}"/>
          </ac:spMkLst>
        </pc:spChg>
        <pc:spChg chg="add del mod ord">
          <ac:chgData name="Yaiguili Alvarado García" userId="7060d762a36533a9" providerId="LiveId" clId="{E3259A36-8FD8-4514-BE47-B58F2F2EC39C}" dt="2024-09-06T21:43:11.269" v="1655" actId="700"/>
          <ac:spMkLst>
            <pc:docMk/>
            <pc:sldMk cId="4013495950" sldId="274"/>
            <ac:spMk id="6" creationId="{35735D46-3D3D-E371-4D81-63B0E1191849}"/>
          </ac:spMkLst>
        </pc:spChg>
        <pc:spChg chg="add mod">
          <ac:chgData name="Yaiguili Alvarado García" userId="7060d762a36533a9" providerId="LiveId" clId="{E3259A36-8FD8-4514-BE47-B58F2F2EC39C}" dt="2024-09-06T21:44:31.373" v="1658"/>
          <ac:spMkLst>
            <pc:docMk/>
            <pc:sldMk cId="4013495950" sldId="274"/>
            <ac:spMk id="7" creationId="{CBA5C0DE-C4A5-3D01-1856-62A21783EC45}"/>
          </ac:spMkLst>
        </pc:spChg>
        <pc:spChg chg="add mod">
          <ac:chgData name="Yaiguili Alvarado García" userId="7060d762a36533a9" providerId="LiveId" clId="{E3259A36-8FD8-4514-BE47-B58F2F2EC39C}" dt="2024-09-06T21:44:31.373" v="1658"/>
          <ac:spMkLst>
            <pc:docMk/>
            <pc:sldMk cId="4013495950" sldId="274"/>
            <ac:spMk id="8" creationId="{EA895748-0F5C-EF47-D942-A067F9A5F4C3}"/>
          </ac:spMkLst>
        </pc:spChg>
        <pc:spChg chg="add mod">
          <ac:chgData name="Yaiguili Alvarado García" userId="7060d762a36533a9" providerId="LiveId" clId="{E3259A36-8FD8-4514-BE47-B58F2F2EC39C}" dt="2024-09-06T21:44:29.981" v="1657"/>
          <ac:spMkLst>
            <pc:docMk/>
            <pc:sldMk cId="4013495950" sldId="274"/>
            <ac:spMk id="9" creationId="{82004A78-B192-8711-3853-D36D746693D7}"/>
          </ac:spMkLst>
        </pc:spChg>
        <pc:spChg chg="add mod">
          <ac:chgData name="Yaiguili Alvarado García" userId="7060d762a36533a9" providerId="LiveId" clId="{E3259A36-8FD8-4514-BE47-B58F2F2EC39C}" dt="2024-09-06T21:44:29.981" v="1657"/>
          <ac:spMkLst>
            <pc:docMk/>
            <pc:sldMk cId="4013495950" sldId="274"/>
            <ac:spMk id="11" creationId="{8F01F2DF-C2E8-64C0-7397-41771B5C252B}"/>
          </ac:spMkLst>
        </pc:spChg>
        <pc:spChg chg="add mod">
          <ac:chgData name="Yaiguili Alvarado García" userId="7060d762a36533a9" providerId="LiveId" clId="{E3259A36-8FD8-4514-BE47-B58F2F2EC39C}" dt="2024-09-06T21:44:29.981" v="1657"/>
          <ac:spMkLst>
            <pc:docMk/>
            <pc:sldMk cId="4013495950" sldId="274"/>
            <ac:spMk id="12" creationId="{8A8A0EC3-E15A-4E66-1AF1-4522B0B07785}"/>
          </ac:spMkLst>
        </pc:spChg>
        <pc:spChg chg="add mod">
          <ac:chgData name="Yaiguili Alvarado García" userId="7060d762a36533a9" providerId="LiveId" clId="{E3259A36-8FD8-4514-BE47-B58F2F2EC39C}" dt="2024-09-06T22:17:08.943" v="2319" actId="27636"/>
          <ac:spMkLst>
            <pc:docMk/>
            <pc:sldMk cId="4013495950" sldId="274"/>
            <ac:spMk id="13" creationId="{477E19E6-BF0F-BC00-F9AE-87A92F701F52}"/>
          </ac:spMkLst>
        </pc:spChg>
        <pc:spChg chg="add mod">
          <ac:chgData name="Yaiguili Alvarado García" userId="7060d762a36533a9" providerId="LiveId" clId="{E3259A36-8FD8-4514-BE47-B58F2F2EC39C}" dt="2024-09-06T22:17:08.782" v="2318" actId="700"/>
          <ac:spMkLst>
            <pc:docMk/>
            <pc:sldMk cId="4013495950" sldId="274"/>
            <ac:spMk id="14" creationId="{72445484-EDE4-8F69-5B2E-D5B010C46756}"/>
          </ac:spMkLst>
        </pc:spChg>
        <pc:spChg chg="add mod">
          <ac:chgData name="Yaiguili Alvarado García" userId="7060d762a36533a9" providerId="LiveId" clId="{E3259A36-8FD8-4514-BE47-B58F2F2EC39C}" dt="2024-09-06T22:17:08.782" v="2318" actId="700"/>
          <ac:spMkLst>
            <pc:docMk/>
            <pc:sldMk cId="4013495950" sldId="274"/>
            <ac:spMk id="15" creationId="{BD3898A2-7B59-6D75-DF9F-6805D7246562}"/>
          </ac:spMkLst>
        </pc:spChg>
        <pc:picChg chg="add mod">
          <ac:chgData name="Yaiguili Alvarado García" userId="7060d762a36533a9" providerId="LiveId" clId="{E3259A36-8FD8-4514-BE47-B58F2F2EC39C}" dt="2024-09-06T21:44:29.981" v="1657"/>
          <ac:picMkLst>
            <pc:docMk/>
            <pc:sldMk cId="4013495950" sldId="274"/>
            <ac:picMk id="10" creationId="{A6D7A5B2-6F69-7A51-92BF-9F92AA8B964B}"/>
          </ac:picMkLst>
        </pc:picChg>
      </pc:sldChg>
      <pc:sldChg chg="add del">
        <pc:chgData name="Yaiguili Alvarado García" userId="7060d762a36533a9" providerId="LiveId" clId="{E3259A36-8FD8-4514-BE47-B58F2F2EC39C}" dt="2024-09-08T16:13:51.390" v="6517"/>
        <pc:sldMkLst>
          <pc:docMk/>
          <pc:sldMk cId="2243328495" sldId="312"/>
        </pc:sldMkLst>
      </pc:sldChg>
      <pc:sldChg chg="addSp delSp modSp add mod modNotesTx">
        <pc:chgData name="Yaiguili Alvarado García" userId="7060d762a36533a9" providerId="LiveId" clId="{E3259A36-8FD8-4514-BE47-B58F2F2EC39C}" dt="2024-09-09T16:14:34.873" v="6654" actId="14100"/>
        <pc:sldMkLst>
          <pc:docMk/>
          <pc:sldMk cId="3651415369" sldId="353"/>
        </pc:sldMkLst>
        <pc:spChg chg="add del mod">
          <ac:chgData name="Yaiguili Alvarado García" userId="7060d762a36533a9" providerId="LiveId" clId="{E3259A36-8FD8-4514-BE47-B58F2F2EC39C}" dt="2024-09-09T16:14:11.892" v="6647" actId="478"/>
          <ac:spMkLst>
            <pc:docMk/>
            <pc:sldMk cId="3651415369" sldId="353"/>
            <ac:spMk id="2" creationId="{210499E4-24DA-88C9-A7D0-4764451FEC8C}"/>
          </ac:spMkLst>
        </pc:spChg>
        <pc:spChg chg="add mod">
          <ac:chgData name="Yaiguili Alvarado García" userId="7060d762a36533a9" providerId="LiveId" clId="{E3259A36-8FD8-4514-BE47-B58F2F2EC39C}" dt="2024-09-06T22:18:30.048" v="2342"/>
          <ac:spMkLst>
            <pc:docMk/>
            <pc:sldMk cId="3651415369" sldId="353"/>
            <ac:spMk id="3" creationId="{921B2208-E7BE-91A1-55C4-06E600EC80D3}"/>
          </ac:spMkLst>
        </pc:spChg>
        <pc:spChg chg="add mod">
          <ac:chgData name="Yaiguili Alvarado García" userId="7060d762a36533a9" providerId="LiveId" clId="{E3259A36-8FD8-4514-BE47-B58F2F2EC39C}" dt="2024-09-06T22:18:30.048" v="2342"/>
          <ac:spMkLst>
            <pc:docMk/>
            <pc:sldMk cId="3651415369" sldId="353"/>
            <ac:spMk id="4" creationId="{2CEC36AD-EE21-2FFA-D834-E51DDAD4DB88}"/>
          </ac:spMkLst>
        </pc:spChg>
        <pc:spChg chg="mod">
          <ac:chgData name="Yaiguili Alvarado García" userId="7060d762a36533a9" providerId="LiveId" clId="{E3259A36-8FD8-4514-BE47-B58F2F2EC39C}" dt="2024-09-06T21:46:17.974" v="1666" actId="27636"/>
          <ac:spMkLst>
            <pc:docMk/>
            <pc:sldMk cId="3651415369" sldId="353"/>
            <ac:spMk id="5" creationId="{A1B9663F-3881-63DB-3C90-94BD6D1FB5BA}"/>
          </ac:spMkLst>
        </pc:spChg>
        <pc:spChg chg="mod">
          <ac:chgData name="Yaiguili Alvarado García" userId="7060d762a36533a9" providerId="LiveId" clId="{E3259A36-8FD8-4514-BE47-B58F2F2EC39C}" dt="2024-09-06T21:46:17.976" v="1667" actId="27636"/>
          <ac:spMkLst>
            <pc:docMk/>
            <pc:sldMk cId="3651415369" sldId="353"/>
            <ac:spMk id="6" creationId="{F003F229-31F6-178F-F571-1D1ED4E4BA24}"/>
          </ac:spMkLst>
        </pc:spChg>
        <pc:spChg chg="del">
          <ac:chgData name="Yaiguili Alvarado García" userId="7060d762a36533a9" providerId="LiveId" clId="{E3259A36-8FD8-4514-BE47-B58F2F2EC39C}" dt="2024-09-06T21:47:12.818" v="1703" actId="478"/>
          <ac:spMkLst>
            <pc:docMk/>
            <pc:sldMk cId="3651415369" sldId="353"/>
            <ac:spMk id="7" creationId="{3715EC29-C43B-F064-B18B-572AEDA5F55B}"/>
          </ac:spMkLst>
        </pc:spChg>
        <pc:spChg chg="mod">
          <ac:chgData name="Yaiguili Alvarado García" userId="7060d762a36533a9" providerId="LiveId" clId="{E3259A36-8FD8-4514-BE47-B58F2F2EC39C}" dt="2024-09-06T21:47:08.846" v="1702" actId="404"/>
          <ac:spMkLst>
            <pc:docMk/>
            <pc:sldMk cId="3651415369" sldId="353"/>
            <ac:spMk id="9" creationId="{DD505031-FD57-E3B6-F00D-92E19D8F3E17}"/>
          </ac:spMkLst>
        </pc:spChg>
        <pc:spChg chg="del">
          <ac:chgData name="Yaiguili Alvarado García" userId="7060d762a36533a9" providerId="LiveId" clId="{E3259A36-8FD8-4514-BE47-B58F2F2EC39C}" dt="2024-09-06T21:46:36.499" v="1669" actId="478"/>
          <ac:spMkLst>
            <pc:docMk/>
            <pc:sldMk cId="3651415369" sldId="353"/>
            <ac:spMk id="10" creationId="{D18FD45A-5BDA-5A1A-0005-AB3A03D57825}"/>
          </ac:spMkLst>
        </pc:spChg>
        <pc:picChg chg="del">
          <ac:chgData name="Yaiguili Alvarado García" userId="7060d762a36533a9" providerId="LiveId" clId="{E3259A36-8FD8-4514-BE47-B58F2F2EC39C}" dt="2024-09-06T21:47:13.577" v="1704" actId="478"/>
          <ac:picMkLst>
            <pc:docMk/>
            <pc:sldMk cId="3651415369" sldId="353"/>
            <ac:picMk id="8" creationId="{AF41C0E2-B1AA-3D37-C90A-42B2D167DA8F}"/>
          </ac:picMkLst>
        </pc:picChg>
        <pc:picChg chg="add mod">
          <ac:chgData name="Yaiguili Alvarado García" userId="7060d762a36533a9" providerId="LiveId" clId="{E3259A36-8FD8-4514-BE47-B58F2F2EC39C}" dt="2024-09-09T16:14:34.873" v="6654" actId="14100"/>
          <ac:picMkLst>
            <pc:docMk/>
            <pc:sldMk cId="3651415369" sldId="353"/>
            <ac:picMk id="8" creationId="{DF4E44E5-DD1B-D70A-B59F-0425E73A2D08}"/>
          </ac:picMkLst>
        </pc:picChg>
      </pc:sldChg>
      <pc:sldChg chg="addSp delSp modSp add mod ord modClrScheme chgLayout">
        <pc:chgData name="Yaiguili Alvarado García" userId="7060d762a36533a9" providerId="LiveId" clId="{E3259A36-8FD8-4514-BE47-B58F2F2EC39C}" dt="2024-09-08T16:25:09.312" v="6625" actId="207"/>
        <pc:sldMkLst>
          <pc:docMk/>
          <pc:sldMk cId="1520919238" sldId="354"/>
        </pc:sldMkLst>
        <pc:spChg chg="add mod">
          <ac:chgData name="Yaiguili Alvarado García" userId="7060d762a36533a9" providerId="LiveId" clId="{E3259A36-8FD8-4514-BE47-B58F2F2EC39C}" dt="2024-09-06T22:13:12.517" v="2265" actId="14100"/>
          <ac:spMkLst>
            <pc:docMk/>
            <pc:sldMk cId="1520919238" sldId="354"/>
            <ac:spMk id="2" creationId="{30E34D17-D1A8-5D51-5910-661E93CC83C2}"/>
          </ac:spMkLst>
        </pc:spChg>
        <pc:spChg chg="mod">
          <ac:chgData name="Yaiguili Alvarado García" userId="7060d762a36533a9" providerId="LiveId" clId="{E3259A36-8FD8-4514-BE47-B58F2F2EC39C}" dt="2024-09-06T22:13:10.702" v="2264" actId="14100"/>
          <ac:spMkLst>
            <pc:docMk/>
            <pc:sldMk cId="1520919238" sldId="354"/>
            <ac:spMk id="5" creationId="{C4B4763C-94D3-928D-8FF8-5AE2A2E28358}"/>
          </ac:spMkLst>
        </pc:spChg>
        <pc:spChg chg="del mod ord">
          <ac:chgData name="Yaiguili Alvarado García" userId="7060d762a36533a9" providerId="LiveId" clId="{E3259A36-8FD8-4514-BE47-B58F2F2EC39C}" dt="2024-09-06T22:29:11.675" v="2440" actId="478"/>
          <ac:spMkLst>
            <pc:docMk/>
            <pc:sldMk cId="1520919238" sldId="354"/>
            <ac:spMk id="6" creationId="{F42AAC4F-5F96-7FBB-A5E1-A13D31D9F75C}"/>
          </ac:spMkLst>
        </pc:spChg>
        <pc:spChg chg="del mod ord">
          <ac:chgData name="Yaiguili Alvarado García" userId="7060d762a36533a9" providerId="LiveId" clId="{E3259A36-8FD8-4514-BE47-B58F2F2EC39C}" dt="2024-09-06T22:29:11.675" v="2440" actId="478"/>
          <ac:spMkLst>
            <pc:docMk/>
            <pc:sldMk cId="1520919238" sldId="354"/>
            <ac:spMk id="7" creationId="{37D2508B-DC5D-0129-828B-F6C5360FAB84}"/>
          </ac:spMkLst>
        </pc:spChg>
        <pc:spChg chg="del">
          <ac:chgData name="Yaiguili Alvarado García" userId="7060d762a36533a9" providerId="LiveId" clId="{E3259A36-8FD8-4514-BE47-B58F2F2EC39C}" dt="2024-09-06T21:57:00.939" v="2025" actId="478"/>
          <ac:spMkLst>
            <pc:docMk/>
            <pc:sldMk cId="1520919238" sldId="354"/>
            <ac:spMk id="9" creationId="{354635DE-528E-E753-4AF7-355A4E83864F}"/>
          </ac:spMkLst>
        </pc:spChg>
        <pc:spChg chg="del">
          <ac:chgData name="Yaiguili Alvarado García" userId="7060d762a36533a9" providerId="LiveId" clId="{E3259A36-8FD8-4514-BE47-B58F2F2EC39C}" dt="2024-09-06T21:57:00.939" v="2025" actId="478"/>
          <ac:spMkLst>
            <pc:docMk/>
            <pc:sldMk cId="1520919238" sldId="354"/>
            <ac:spMk id="10" creationId="{72554506-00C7-3729-A8C1-201FDCB321C6}"/>
          </ac:spMkLst>
        </pc:spChg>
        <pc:spChg chg="del">
          <ac:chgData name="Yaiguili Alvarado García" userId="7060d762a36533a9" providerId="LiveId" clId="{E3259A36-8FD8-4514-BE47-B58F2F2EC39C}" dt="2024-09-06T21:57:00.939" v="2025" actId="478"/>
          <ac:spMkLst>
            <pc:docMk/>
            <pc:sldMk cId="1520919238" sldId="354"/>
            <ac:spMk id="11" creationId="{ED980076-DEF1-F3CB-E6B3-13F1F567CEC0}"/>
          </ac:spMkLst>
        </pc:spChg>
        <pc:spChg chg="add del">
          <ac:chgData name="Yaiguili Alvarado García" userId="7060d762a36533a9" providerId="LiveId" clId="{E3259A36-8FD8-4514-BE47-B58F2F2EC39C}" dt="2024-09-06T22:11:58.076" v="2248" actId="22"/>
          <ac:spMkLst>
            <pc:docMk/>
            <pc:sldMk cId="1520919238" sldId="354"/>
            <ac:spMk id="12" creationId="{580E88DF-F1D8-7E3E-697A-B499494E84DA}"/>
          </ac:spMkLst>
        </pc:spChg>
        <pc:spChg chg="del">
          <ac:chgData name="Yaiguili Alvarado García" userId="7060d762a36533a9" providerId="LiveId" clId="{E3259A36-8FD8-4514-BE47-B58F2F2EC39C}" dt="2024-09-06T21:57:00.939" v="2025" actId="478"/>
          <ac:spMkLst>
            <pc:docMk/>
            <pc:sldMk cId="1520919238" sldId="354"/>
            <ac:spMk id="13" creationId="{E9FC6A1A-A9BD-DB37-7716-64BB3485EA42}"/>
          </ac:spMkLst>
        </pc:spChg>
        <pc:spChg chg="add mod ord">
          <ac:chgData name="Yaiguili Alvarado García" userId="7060d762a36533a9" providerId="LiveId" clId="{E3259A36-8FD8-4514-BE47-B58F2F2EC39C}" dt="2024-09-06T22:13:55.649" v="2275" actId="1076"/>
          <ac:spMkLst>
            <pc:docMk/>
            <pc:sldMk cId="1520919238" sldId="354"/>
            <ac:spMk id="14" creationId="{5AA2647B-60BD-7275-BACB-B812F54AFEE1}"/>
          </ac:spMkLst>
        </pc:spChg>
        <pc:spChg chg="add del mod ord">
          <ac:chgData name="Yaiguili Alvarado García" userId="7060d762a36533a9" providerId="LiveId" clId="{E3259A36-8FD8-4514-BE47-B58F2F2EC39C}" dt="2024-09-06T22:12:38.333" v="2258" actId="478"/>
          <ac:spMkLst>
            <pc:docMk/>
            <pc:sldMk cId="1520919238" sldId="354"/>
            <ac:spMk id="15" creationId="{59369FEA-5341-CAEF-1685-CD56FADAD951}"/>
          </ac:spMkLst>
        </pc:spChg>
        <pc:spChg chg="add mod">
          <ac:chgData name="Yaiguili Alvarado García" userId="7060d762a36533a9" providerId="LiveId" clId="{E3259A36-8FD8-4514-BE47-B58F2F2EC39C}" dt="2024-09-06T22:19:20.127" v="2351"/>
          <ac:spMkLst>
            <pc:docMk/>
            <pc:sldMk cId="1520919238" sldId="354"/>
            <ac:spMk id="16" creationId="{34D1DB5D-6BD3-F9FA-E337-11F871A6FA19}"/>
          </ac:spMkLst>
        </pc:spChg>
        <pc:spChg chg="add mod">
          <ac:chgData name="Yaiguili Alvarado García" userId="7060d762a36533a9" providerId="LiveId" clId="{E3259A36-8FD8-4514-BE47-B58F2F2EC39C}" dt="2024-09-06T22:19:20.127" v="2351"/>
          <ac:spMkLst>
            <pc:docMk/>
            <pc:sldMk cId="1520919238" sldId="354"/>
            <ac:spMk id="17" creationId="{802F80AF-DEA8-EA65-CC90-BFB10BA57556}"/>
          </ac:spMkLst>
        </pc:spChg>
        <pc:spChg chg="del">
          <ac:chgData name="Yaiguili Alvarado García" userId="7060d762a36533a9" providerId="LiveId" clId="{E3259A36-8FD8-4514-BE47-B58F2F2EC39C}" dt="2024-09-06T21:57:00.939" v="2025" actId="478"/>
          <ac:spMkLst>
            <pc:docMk/>
            <pc:sldMk cId="1520919238" sldId="354"/>
            <ac:spMk id="18" creationId="{DAAFB705-3248-A732-73B4-DD919C1A277E}"/>
          </ac:spMkLst>
        </pc:spChg>
        <pc:spChg chg="del">
          <ac:chgData name="Yaiguili Alvarado García" userId="7060d762a36533a9" providerId="LiveId" clId="{E3259A36-8FD8-4514-BE47-B58F2F2EC39C}" dt="2024-09-06T21:57:00.939" v="2025" actId="478"/>
          <ac:spMkLst>
            <pc:docMk/>
            <pc:sldMk cId="1520919238" sldId="354"/>
            <ac:spMk id="19" creationId="{BC8A2347-2BBB-4335-20B5-69418CB76B1B}"/>
          </ac:spMkLst>
        </pc:spChg>
        <pc:spChg chg="del">
          <ac:chgData name="Yaiguili Alvarado García" userId="7060d762a36533a9" providerId="LiveId" clId="{E3259A36-8FD8-4514-BE47-B58F2F2EC39C}" dt="2024-09-06T21:57:00.939" v="2025" actId="478"/>
          <ac:spMkLst>
            <pc:docMk/>
            <pc:sldMk cId="1520919238" sldId="354"/>
            <ac:spMk id="20" creationId="{A94D7E49-45E3-7126-415A-FE6AFAD8CB60}"/>
          </ac:spMkLst>
        </pc:spChg>
        <pc:spChg chg="add del mod">
          <ac:chgData name="Yaiguili Alvarado García" userId="7060d762a36533a9" providerId="LiveId" clId="{E3259A36-8FD8-4514-BE47-B58F2F2EC39C}" dt="2024-09-06T22:29:17.331" v="2443" actId="478"/>
          <ac:spMkLst>
            <pc:docMk/>
            <pc:sldMk cId="1520919238" sldId="354"/>
            <ac:spMk id="22" creationId="{6E9D6D78-1647-D3CC-DA46-C44CC769C013}"/>
          </ac:spMkLst>
        </pc:spChg>
        <pc:spChg chg="add del mod">
          <ac:chgData name="Yaiguili Alvarado García" userId="7060d762a36533a9" providerId="LiveId" clId="{E3259A36-8FD8-4514-BE47-B58F2F2EC39C}" dt="2024-09-06T22:29:17.331" v="2443" actId="478"/>
          <ac:spMkLst>
            <pc:docMk/>
            <pc:sldMk cId="1520919238" sldId="354"/>
            <ac:spMk id="24" creationId="{7189EFEF-E0E4-1CD3-8F12-84A757306F91}"/>
          </ac:spMkLst>
        </pc:spChg>
        <pc:spChg chg="add mod">
          <ac:chgData name="Yaiguili Alvarado García" userId="7060d762a36533a9" providerId="LiveId" clId="{E3259A36-8FD8-4514-BE47-B58F2F2EC39C}" dt="2024-09-06T22:29:12.855" v="2442"/>
          <ac:spMkLst>
            <pc:docMk/>
            <pc:sldMk cId="1520919238" sldId="354"/>
            <ac:spMk id="25" creationId="{4EAEEDA8-9367-CF0B-F664-BC4DA96775DE}"/>
          </ac:spMkLst>
        </pc:spChg>
        <pc:spChg chg="add mod">
          <ac:chgData name="Yaiguili Alvarado García" userId="7060d762a36533a9" providerId="LiveId" clId="{E3259A36-8FD8-4514-BE47-B58F2F2EC39C}" dt="2024-09-06T22:29:12.855" v="2442"/>
          <ac:spMkLst>
            <pc:docMk/>
            <pc:sldMk cId="1520919238" sldId="354"/>
            <ac:spMk id="26" creationId="{D01883E7-6658-95F0-1760-C464E555D52C}"/>
          </ac:spMkLst>
        </pc:spChg>
        <pc:spChg chg="add mod">
          <ac:chgData name="Yaiguili Alvarado García" userId="7060d762a36533a9" providerId="LiveId" clId="{E3259A36-8FD8-4514-BE47-B58F2F2EC39C}" dt="2024-09-06T22:29:17.650" v="2444"/>
          <ac:spMkLst>
            <pc:docMk/>
            <pc:sldMk cId="1520919238" sldId="354"/>
            <ac:spMk id="27" creationId="{D9BD0808-39EC-E7F0-D991-481E4DF17ECF}"/>
          </ac:spMkLst>
        </pc:spChg>
        <pc:spChg chg="add mod">
          <ac:chgData name="Yaiguili Alvarado García" userId="7060d762a36533a9" providerId="LiveId" clId="{E3259A36-8FD8-4514-BE47-B58F2F2EC39C}" dt="2024-09-06T22:29:17.650" v="2444"/>
          <ac:spMkLst>
            <pc:docMk/>
            <pc:sldMk cId="1520919238" sldId="354"/>
            <ac:spMk id="28" creationId="{2C594320-6228-3BEB-E95F-55545A281682}"/>
          </ac:spMkLst>
        </pc:spChg>
        <pc:graphicFrameChg chg="add del mod modGraphic">
          <ac:chgData name="Yaiguili Alvarado García" userId="7060d762a36533a9" providerId="LiveId" clId="{E3259A36-8FD8-4514-BE47-B58F2F2EC39C}" dt="2024-09-06T22:00:52.792" v="2092" actId="478"/>
          <ac:graphicFrameMkLst>
            <pc:docMk/>
            <pc:sldMk cId="1520919238" sldId="354"/>
            <ac:graphicFrameMk id="3" creationId="{E35647A1-01AA-FBBE-ED4B-5CD3F3E2D268}"/>
          </ac:graphicFrameMkLst>
        </pc:graphicFrameChg>
        <pc:graphicFrameChg chg="add mod modGraphic">
          <ac:chgData name="Yaiguili Alvarado García" userId="7060d762a36533a9" providerId="LiveId" clId="{E3259A36-8FD8-4514-BE47-B58F2F2EC39C}" dt="2024-09-08T16:25:09.312" v="6625" actId="207"/>
          <ac:graphicFrameMkLst>
            <pc:docMk/>
            <pc:sldMk cId="1520919238" sldId="354"/>
            <ac:graphicFrameMk id="4" creationId="{73B2E85F-5DFE-F99F-926A-6773ADEFD92F}"/>
          </ac:graphicFrameMkLst>
        </pc:graphicFrameChg>
      </pc:sldChg>
      <pc:sldChg chg="addSp delSp modSp add mod ord">
        <pc:chgData name="Yaiguili Alvarado García" userId="7060d762a36533a9" providerId="LiveId" clId="{E3259A36-8FD8-4514-BE47-B58F2F2EC39C}" dt="2024-09-10T21:27:58.830" v="6689" actId="1076"/>
        <pc:sldMkLst>
          <pc:docMk/>
          <pc:sldMk cId="2166421098" sldId="355"/>
        </pc:sldMkLst>
        <pc:spChg chg="add del mod">
          <ac:chgData name="Yaiguili Alvarado García" userId="7060d762a36533a9" providerId="LiveId" clId="{E3259A36-8FD8-4514-BE47-B58F2F2EC39C}" dt="2024-09-06T22:25:04.958" v="2368" actId="478"/>
          <ac:spMkLst>
            <pc:docMk/>
            <pc:sldMk cId="2166421098" sldId="355"/>
            <ac:spMk id="2" creationId="{DD9626F1-6DDA-70E3-5BB1-0FE1166C4EAF}"/>
          </ac:spMkLst>
        </pc:spChg>
        <pc:spChg chg="add del mod">
          <ac:chgData name="Yaiguili Alvarado García" userId="7060d762a36533a9" providerId="LiveId" clId="{E3259A36-8FD8-4514-BE47-B58F2F2EC39C}" dt="2024-09-06T22:25:31.473" v="2407" actId="478"/>
          <ac:spMkLst>
            <pc:docMk/>
            <pc:sldMk cId="2166421098" sldId="355"/>
            <ac:spMk id="4" creationId="{85979284-8339-90F9-F817-10AE98B22AD4}"/>
          </ac:spMkLst>
        </pc:spChg>
        <pc:spChg chg="mod">
          <ac:chgData name="Yaiguili Alvarado García" userId="7060d762a36533a9" providerId="LiveId" clId="{E3259A36-8FD8-4514-BE47-B58F2F2EC39C}" dt="2024-09-06T22:25:27.773" v="2406" actId="20577"/>
          <ac:spMkLst>
            <pc:docMk/>
            <pc:sldMk cId="2166421098" sldId="355"/>
            <ac:spMk id="5" creationId="{E54B2DA7-4C4D-D149-7D97-AE5EAD206828}"/>
          </ac:spMkLst>
        </pc:spChg>
        <pc:spChg chg="mod">
          <ac:chgData name="Yaiguili Alvarado García" userId="7060d762a36533a9" providerId="LiveId" clId="{E3259A36-8FD8-4514-BE47-B58F2F2EC39C}" dt="2024-09-06T22:25:02.918" v="2367" actId="207"/>
          <ac:spMkLst>
            <pc:docMk/>
            <pc:sldMk cId="2166421098" sldId="355"/>
            <ac:spMk id="8" creationId="{500E9BEF-BC2F-1070-4F9E-3BCCF105FACD}"/>
          </ac:spMkLst>
        </pc:spChg>
        <pc:spChg chg="mod">
          <ac:chgData name="Yaiguili Alvarado García" userId="7060d762a36533a9" providerId="LiveId" clId="{E3259A36-8FD8-4514-BE47-B58F2F2EC39C}" dt="2024-09-06T22:24:59.268" v="2366" actId="207"/>
          <ac:spMkLst>
            <pc:docMk/>
            <pc:sldMk cId="2166421098" sldId="355"/>
            <ac:spMk id="10" creationId="{12874D13-E61D-1E3A-CED0-2211D587BC8F}"/>
          </ac:spMkLst>
        </pc:spChg>
        <pc:spChg chg="mod">
          <ac:chgData name="Yaiguili Alvarado García" userId="7060d762a36533a9" providerId="LiveId" clId="{E3259A36-8FD8-4514-BE47-B58F2F2EC39C}" dt="2024-09-06T22:25:06.568" v="2369" actId="20577"/>
          <ac:spMkLst>
            <pc:docMk/>
            <pc:sldMk cId="2166421098" sldId="355"/>
            <ac:spMk id="11" creationId="{FBF24A89-EDEF-A7AD-901D-B2E1DC303208}"/>
          </ac:spMkLst>
        </pc:spChg>
        <pc:spChg chg="del">
          <ac:chgData name="Yaiguili Alvarado García" userId="7060d762a36533a9" providerId="LiveId" clId="{E3259A36-8FD8-4514-BE47-B58F2F2EC39C}" dt="2024-09-10T21:27:54.435" v="6688" actId="478"/>
          <ac:spMkLst>
            <pc:docMk/>
            <pc:sldMk cId="2166421098" sldId="355"/>
            <ac:spMk id="12" creationId="{64B8C784-6E11-617D-9971-C39B6F404B44}"/>
          </ac:spMkLst>
        </pc:spChg>
        <pc:picChg chg="add mod">
          <ac:chgData name="Yaiguili Alvarado García" userId="7060d762a36533a9" providerId="LiveId" clId="{E3259A36-8FD8-4514-BE47-B58F2F2EC39C}" dt="2024-09-10T21:27:58.830" v="6689" actId="1076"/>
          <ac:picMkLst>
            <pc:docMk/>
            <pc:sldMk cId="2166421098" sldId="355"/>
            <ac:picMk id="3" creationId="{87CE82CB-1819-663B-3DB3-C79DF1E31F2A}"/>
          </ac:picMkLst>
        </pc:picChg>
      </pc:sldChg>
      <pc:sldChg chg="addSp delSp modSp new mod modClrScheme modAnim chgLayout">
        <pc:chgData name="Yaiguili Alvarado García" userId="7060d762a36533a9" providerId="LiveId" clId="{E3259A36-8FD8-4514-BE47-B58F2F2EC39C}" dt="2024-09-06T23:12:47.443" v="3311" actId="164"/>
        <pc:sldMkLst>
          <pc:docMk/>
          <pc:sldMk cId="3547284177" sldId="356"/>
        </pc:sldMkLst>
        <pc:spChg chg="del mod ord">
          <ac:chgData name="Yaiguili Alvarado García" userId="7060d762a36533a9" providerId="LiveId" clId="{E3259A36-8FD8-4514-BE47-B58F2F2EC39C}" dt="2024-09-06T22:25:43.941" v="2409" actId="700"/>
          <ac:spMkLst>
            <pc:docMk/>
            <pc:sldMk cId="3547284177" sldId="356"/>
            <ac:spMk id="2" creationId="{EB532779-ED9E-B403-4580-FC188E2769ED}"/>
          </ac:spMkLst>
        </pc:spChg>
        <pc:spChg chg="del mod ord">
          <ac:chgData name="Yaiguili Alvarado García" userId="7060d762a36533a9" providerId="LiveId" clId="{E3259A36-8FD8-4514-BE47-B58F2F2EC39C}" dt="2024-09-06T22:25:43.941" v="2409" actId="700"/>
          <ac:spMkLst>
            <pc:docMk/>
            <pc:sldMk cId="3547284177" sldId="356"/>
            <ac:spMk id="3" creationId="{35987924-0629-770B-7AAB-40849F757C42}"/>
          </ac:spMkLst>
        </pc:spChg>
        <pc:spChg chg="del">
          <ac:chgData name="Yaiguili Alvarado García" userId="7060d762a36533a9" providerId="LiveId" clId="{E3259A36-8FD8-4514-BE47-B58F2F2EC39C}" dt="2024-09-06T22:25:43.941" v="2409" actId="700"/>
          <ac:spMkLst>
            <pc:docMk/>
            <pc:sldMk cId="3547284177" sldId="356"/>
            <ac:spMk id="4" creationId="{033B136E-DFD2-6294-3EB1-E4F5BCA06178}"/>
          </ac:spMkLst>
        </pc:spChg>
        <pc:spChg chg="add del mod ord">
          <ac:chgData name="Yaiguili Alvarado García" userId="7060d762a36533a9" providerId="LiveId" clId="{E3259A36-8FD8-4514-BE47-B58F2F2EC39C}" dt="2024-09-06T22:29:23.277" v="2445" actId="478"/>
          <ac:spMkLst>
            <pc:docMk/>
            <pc:sldMk cId="3547284177" sldId="356"/>
            <ac:spMk id="5" creationId="{6B754A51-61FA-3525-E041-C533888E0F82}"/>
          </ac:spMkLst>
        </pc:spChg>
        <pc:spChg chg="add del mod ord">
          <ac:chgData name="Yaiguili Alvarado García" userId="7060d762a36533a9" providerId="LiveId" clId="{E3259A36-8FD8-4514-BE47-B58F2F2EC39C}" dt="2024-09-06T22:29:23.277" v="2445" actId="478"/>
          <ac:spMkLst>
            <pc:docMk/>
            <pc:sldMk cId="3547284177" sldId="356"/>
            <ac:spMk id="6" creationId="{C3812583-15F4-3D32-B7CC-C3F374FF01C7}"/>
          </ac:spMkLst>
        </pc:spChg>
        <pc:spChg chg="add mod">
          <ac:chgData name="Yaiguili Alvarado García" userId="7060d762a36533a9" providerId="LiveId" clId="{E3259A36-8FD8-4514-BE47-B58F2F2EC39C}" dt="2024-09-06T22:29:23.626" v="2446"/>
          <ac:spMkLst>
            <pc:docMk/>
            <pc:sldMk cId="3547284177" sldId="356"/>
            <ac:spMk id="7" creationId="{366243F4-2D07-19E8-DF11-A06CB1978C45}"/>
          </ac:spMkLst>
        </pc:spChg>
        <pc:spChg chg="add mod">
          <ac:chgData name="Yaiguili Alvarado García" userId="7060d762a36533a9" providerId="LiveId" clId="{E3259A36-8FD8-4514-BE47-B58F2F2EC39C}" dt="2024-09-06T22:29:38.956" v="2482" actId="20577"/>
          <ac:spMkLst>
            <pc:docMk/>
            <pc:sldMk cId="3547284177" sldId="356"/>
            <ac:spMk id="8" creationId="{0F2A6B3C-7D3A-919E-9D66-74912A971911}"/>
          </ac:spMkLst>
        </pc:spChg>
        <pc:spChg chg="add mod">
          <ac:chgData name="Yaiguili Alvarado García" userId="7060d762a36533a9" providerId="LiveId" clId="{E3259A36-8FD8-4514-BE47-B58F2F2EC39C}" dt="2024-09-06T22:29:47.363" v="2483"/>
          <ac:spMkLst>
            <pc:docMk/>
            <pc:sldMk cId="3547284177" sldId="356"/>
            <ac:spMk id="9" creationId="{F2123279-047F-C607-1C22-CDC4908E53CC}"/>
          </ac:spMkLst>
        </pc:spChg>
        <pc:spChg chg="add mod">
          <ac:chgData name="Yaiguili Alvarado García" userId="7060d762a36533a9" providerId="LiveId" clId="{E3259A36-8FD8-4514-BE47-B58F2F2EC39C}" dt="2024-09-06T22:32:59.550" v="2533" actId="1076"/>
          <ac:spMkLst>
            <pc:docMk/>
            <pc:sldMk cId="3547284177" sldId="356"/>
            <ac:spMk id="10" creationId="{E02A94A4-37BF-9BF6-9CE8-7800D2F68262}"/>
          </ac:spMkLst>
        </pc:spChg>
        <pc:spChg chg="add del mod">
          <ac:chgData name="Yaiguili Alvarado García" userId="7060d762a36533a9" providerId="LiveId" clId="{E3259A36-8FD8-4514-BE47-B58F2F2EC39C}" dt="2024-09-06T22:30:30.869" v="2508" actId="478"/>
          <ac:spMkLst>
            <pc:docMk/>
            <pc:sldMk cId="3547284177" sldId="356"/>
            <ac:spMk id="11" creationId="{8E10DC5D-B49E-9785-63E3-61D38431CC2E}"/>
          </ac:spMkLst>
        </pc:spChg>
        <pc:spChg chg="add mod">
          <ac:chgData name="Yaiguili Alvarado García" userId="7060d762a36533a9" providerId="LiveId" clId="{E3259A36-8FD8-4514-BE47-B58F2F2EC39C}" dt="2024-09-06T23:10:40.741" v="3305" actId="1076"/>
          <ac:spMkLst>
            <pc:docMk/>
            <pc:sldMk cId="3547284177" sldId="356"/>
            <ac:spMk id="13" creationId="{3AD1ABD6-B7AE-5A07-2DDB-0E7A88F970F3}"/>
          </ac:spMkLst>
        </pc:spChg>
        <pc:spChg chg="add mod">
          <ac:chgData name="Yaiguili Alvarado García" userId="7060d762a36533a9" providerId="LiveId" clId="{E3259A36-8FD8-4514-BE47-B58F2F2EC39C}" dt="2024-09-06T23:12:47.443" v="3311" actId="164"/>
          <ac:spMkLst>
            <pc:docMk/>
            <pc:sldMk cId="3547284177" sldId="356"/>
            <ac:spMk id="14" creationId="{723AC1B6-4BB5-5867-4708-353E5985860E}"/>
          </ac:spMkLst>
        </pc:spChg>
        <pc:spChg chg="add mod">
          <ac:chgData name="Yaiguili Alvarado García" userId="7060d762a36533a9" providerId="LiveId" clId="{E3259A36-8FD8-4514-BE47-B58F2F2EC39C}" dt="2024-09-06T23:12:47.443" v="3311" actId="164"/>
          <ac:spMkLst>
            <pc:docMk/>
            <pc:sldMk cId="3547284177" sldId="356"/>
            <ac:spMk id="15" creationId="{BFD2ACB3-04F7-3823-D78D-87A6D10C52C4}"/>
          </ac:spMkLst>
        </pc:spChg>
        <pc:grpChg chg="add mod">
          <ac:chgData name="Yaiguili Alvarado García" userId="7060d762a36533a9" providerId="LiveId" clId="{E3259A36-8FD8-4514-BE47-B58F2F2EC39C}" dt="2024-09-06T23:12:47.443" v="3311" actId="164"/>
          <ac:grpSpMkLst>
            <pc:docMk/>
            <pc:sldMk cId="3547284177" sldId="356"/>
            <ac:grpSpMk id="16" creationId="{2971C60C-F4FD-373D-CC7C-C16AA7F0C476}"/>
          </ac:grpSpMkLst>
        </pc:grpChg>
        <pc:picChg chg="add mod">
          <ac:chgData name="Yaiguili Alvarado García" userId="7060d762a36533a9" providerId="LiveId" clId="{E3259A36-8FD8-4514-BE47-B58F2F2EC39C}" dt="2024-09-06T22:32:53.019" v="2529" actId="1076"/>
          <ac:picMkLst>
            <pc:docMk/>
            <pc:sldMk cId="3547284177" sldId="356"/>
            <ac:picMk id="12" creationId="{BEADF3E3-C1B8-5966-B796-C0A3B7F5645D}"/>
          </ac:picMkLst>
        </pc:picChg>
      </pc:sldChg>
      <pc:sldChg chg="addSp delSp modSp new mod modClrScheme chgLayout">
        <pc:chgData name="Yaiguili Alvarado García" userId="7060d762a36533a9" providerId="LiveId" clId="{E3259A36-8FD8-4514-BE47-B58F2F2EC39C}" dt="2024-09-08T15:47:18.045" v="5953"/>
        <pc:sldMkLst>
          <pc:docMk/>
          <pc:sldMk cId="121943215" sldId="357"/>
        </pc:sldMkLst>
        <pc:spChg chg="del">
          <ac:chgData name="Yaiguili Alvarado García" userId="7060d762a36533a9" providerId="LiveId" clId="{E3259A36-8FD8-4514-BE47-B58F2F2EC39C}" dt="2024-09-06T22:33:40.413" v="2535" actId="478"/>
          <ac:spMkLst>
            <pc:docMk/>
            <pc:sldMk cId="121943215" sldId="357"/>
            <ac:spMk id="2" creationId="{47380CF5-1790-106F-9B75-E4E7DA0E134F}"/>
          </ac:spMkLst>
        </pc:spChg>
        <pc:spChg chg="del">
          <ac:chgData name="Yaiguili Alvarado García" userId="7060d762a36533a9" providerId="LiveId" clId="{E3259A36-8FD8-4514-BE47-B58F2F2EC39C}" dt="2024-09-06T22:33:40.413" v="2535" actId="478"/>
          <ac:spMkLst>
            <pc:docMk/>
            <pc:sldMk cId="121943215" sldId="357"/>
            <ac:spMk id="3" creationId="{6860E9C8-06F4-A49E-91F0-B82DAD8E5B90}"/>
          </ac:spMkLst>
        </pc:spChg>
        <pc:spChg chg="add del mod ord">
          <ac:chgData name="Yaiguili Alvarado García" userId="7060d762a36533a9" providerId="LiveId" clId="{E3259A36-8FD8-4514-BE47-B58F2F2EC39C}" dt="2024-09-06T22:37:15.371" v="2784" actId="478"/>
          <ac:spMkLst>
            <pc:docMk/>
            <pc:sldMk cId="121943215" sldId="357"/>
            <ac:spMk id="4" creationId="{82F2E9A9-5916-4A9C-B419-0BBD0A3085B2}"/>
          </ac:spMkLst>
        </pc:spChg>
        <pc:spChg chg="add del mod ord">
          <ac:chgData name="Yaiguili Alvarado García" userId="7060d762a36533a9" providerId="LiveId" clId="{E3259A36-8FD8-4514-BE47-B58F2F2EC39C}" dt="2024-09-06T22:37:17.102" v="2785" actId="478"/>
          <ac:spMkLst>
            <pc:docMk/>
            <pc:sldMk cId="121943215" sldId="357"/>
            <ac:spMk id="5" creationId="{452183EA-9B27-78FF-FE16-AE4148453460}"/>
          </ac:spMkLst>
        </pc:spChg>
        <pc:spChg chg="add mod">
          <ac:chgData name="Yaiguili Alvarado García" userId="7060d762a36533a9" providerId="LiveId" clId="{E3259A36-8FD8-4514-BE47-B58F2F2EC39C}" dt="2024-09-06T22:39:36.543" v="2810" actId="1076"/>
          <ac:spMkLst>
            <pc:docMk/>
            <pc:sldMk cId="121943215" sldId="357"/>
            <ac:spMk id="6" creationId="{B2017AC7-542F-90F4-DEC9-6B99606E4A84}"/>
          </ac:spMkLst>
        </pc:spChg>
        <pc:spChg chg="add mod">
          <ac:chgData name="Yaiguili Alvarado García" userId="7060d762a36533a9" providerId="LiveId" clId="{E3259A36-8FD8-4514-BE47-B58F2F2EC39C}" dt="2024-09-06T22:40:35.946" v="2827" actId="255"/>
          <ac:spMkLst>
            <pc:docMk/>
            <pc:sldMk cId="121943215" sldId="357"/>
            <ac:spMk id="7" creationId="{2D0A200F-2CC3-4249-64EF-53DC9B60872B}"/>
          </ac:spMkLst>
        </pc:spChg>
        <pc:spChg chg="add mod">
          <ac:chgData name="Yaiguili Alvarado García" userId="7060d762a36533a9" providerId="LiveId" clId="{E3259A36-8FD8-4514-BE47-B58F2F2EC39C}" dt="2024-09-06T22:40:35.946" v="2827" actId="255"/>
          <ac:spMkLst>
            <pc:docMk/>
            <pc:sldMk cId="121943215" sldId="357"/>
            <ac:spMk id="8" creationId="{E7D706A3-FA2D-BB27-955D-909FCE886008}"/>
          </ac:spMkLst>
        </pc:spChg>
        <pc:spChg chg="add mod">
          <ac:chgData name="Yaiguili Alvarado García" userId="7060d762a36533a9" providerId="LiveId" clId="{E3259A36-8FD8-4514-BE47-B58F2F2EC39C}" dt="2024-09-06T22:40:35.946" v="2827" actId="255"/>
          <ac:spMkLst>
            <pc:docMk/>
            <pc:sldMk cId="121943215" sldId="357"/>
            <ac:spMk id="9" creationId="{92AC882A-6A54-7598-A728-1E0968491EE1}"/>
          </ac:spMkLst>
        </pc:spChg>
        <pc:spChg chg="add mod">
          <ac:chgData name="Yaiguili Alvarado García" userId="7060d762a36533a9" providerId="LiveId" clId="{E3259A36-8FD8-4514-BE47-B58F2F2EC39C}" dt="2024-09-06T22:40:35.946" v="2827" actId="255"/>
          <ac:spMkLst>
            <pc:docMk/>
            <pc:sldMk cId="121943215" sldId="357"/>
            <ac:spMk id="10" creationId="{20B8409E-B6FD-29EB-478B-0E1826187A3A}"/>
          </ac:spMkLst>
        </pc:spChg>
        <pc:spChg chg="add mod">
          <ac:chgData name="Yaiguili Alvarado García" userId="7060d762a36533a9" providerId="LiveId" clId="{E3259A36-8FD8-4514-BE47-B58F2F2EC39C}" dt="2024-09-06T22:40:35.946" v="2827" actId="255"/>
          <ac:spMkLst>
            <pc:docMk/>
            <pc:sldMk cId="121943215" sldId="357"/>
            <ac:spMk id="11" creationId="{6444AEC7-D7E4-5739-98B6-FBB2C195719B}"/>
          </ac:spMkLst>
        </pc:spChg>
        <pc:spChg chg="add mod">
          <ac:chgData name="Yaiguili Alvarado García" userId="7060d762a36533a9" providerId="LiveId" clId="{E3259A36-8FD8-4514-BE47-B58F2F2EC39C}" dt="2024-09-06T22:38:10.989" v="2796"/>
          <ac:spMkLst>
            <pc:docMk/>
            <pc:sldMk cId="121943215" sldId="357"/>
            <ac:spMk id="15" creationId="{18A8CAE4-4AEB-C20B-9A93-66D82775EA8F}"/>
          </ac:spMkLst>
        </pc:spChg>
        <pc:spChg chg="add mod">
          <ac:chgData name="Yaiguili Alvarado García" userId="7060d762a36533a9" providerId="LiveId" clId="{E3259A36-8FD8-4514-BE47-B58F2F2EC39C}" dt="2024-09-06T22:38:10.989" v="2796"/>
          <ac:spMkLst>
            <pc:docMk/>
            <pc:sldMk cId="121943215" sldId="357"/>
            <ac:spMk id="16" creationId="{BB4458AA-6782-826E-D124-374263450FAC}"/>
          </ac:spMkLst>
        </pc:spChg>
        <pc:spChg chg="add mod">
          <ac:chgData name="Yaiguili Alvarado García" userId="7060d762a36533a9" providerId="LiveId" clId="{E3259A36-8FD8-4514-BE47-B58F2F2EC39C}" dt="2024-09-06T22:38:27.024" v="2799"/>
          <ac:spMkLst>
            <pc:docMk/>
            <pc:sldMk cId="121943215" sldId="357"/>
            <ac:spMk id="17" creationId="{71C09C6F-FE7A-8283-73DD-D0E99E1A83FE}"/>
          </ac:spMkLst>
        </pc:spChg>
        <pc:spChg chg="add mod">
          <ac:chgData name="Yaiguili Alvarado García" userId="7060d762a36533a9" providerId="LiveId" clId="{E3259A36-8FD8-4514-BE47-B58F2F2EC39C}" dt="2024-09-06T22:38:27.024" v="2799"/>
          <ac:spMkLst>
            <pc:docMk/>
            <pc:sldMk cId="121943215" sldId="357"/>
            <ac:spMk id="18" creationId="{12F84D59-8FD2-1198-7B80-1DACFB3F39F0}"/>
          </ac:spMkLst>
        </pc:spChg>
        <pc:spChg chg="add del">
          <ac:chgData name="Yaiguili Alvarado García" userId="7060d762a36533a9" providerId="LiveId" clId="{E3259A36-8FD8-4514-BE47-B58F2F2EC39C}" dt="2024-09-06T22:38:35.667" v="2801" actId="22"/>
          <ac:spMkLst>
            <pc:docMk/>
            <pc:sldMk cId="121943215" sldId="357"/>
            <ac:spMk id="20" creationId="{9C972306-B321-DB9C-16FE-123C18C592F6}"/>
          </ac:spMkLst>
        </pc:spChg>
        <pc:spChg chg="add mod">
          <ac:chgData name="Yaiguili Alvarado García" userId="7060d762a36533a9" providerId="LiveId" clId="{E3259A36-8FD8-4514-BE47-B58F2F2EC39C}" dt="2024-09-06T22:39:43.440" v="2811" actId="1036"/>
          <ac:spMkLst>
            <pc:docMk/>
            <pc:sldMk cId="121943215" sldId="357"/>
            <ac:spMk id="24" creationId="{63DE6614-B1EF-AA1B-C09D-E8385F42A47B}"/>
          </ac:spMkLst>
        </pc:spChg>
        <pc:spChg chg="add mod">
          <ac:chgData name="Yaiguili Alvarado García" userId="7060d762a36533a9" providerId="LiveId" clId="{E3259A36-8FD8-4514-BE47-B58F2F2EC39C}" dt="2024-09-06T22:39:52.644" v="2812" actId="1036"/>
          <ac:spMkLst>
            <pc:docMk/>
            <pc:sldMk cId="121943215" sldId="357"/>
            <ac:spMk id="25" creationId="{CAF5F7C2-F74A-7E4B-0208-16E94CFA7CB0}"/>
          </ac:spMkLst>
        </pc:spChg>
        <pc:spChg chg="add mod">
          <ac:chgData name="Yaiguili Alvarado García" userId="7060d762a36533a9" providerId="LiveId" clId="{E3259A36-8FD8-4514-BE47-B58F2F2EC39C}" dt="2024-09-06T23:11:10.448" v="3308"/>
          <ac:spMkLst>
            <pc:docMk/>
            <pc:sldMk cId="121943215" sldId="357"/>
            <ac:spMk id="26" creationId="{B68021FF-5A36-B8B0-E74C-CAB230DE0A29}"/>
          </ac:spMkLst>
        </pc:spChg>
        <pc:spChg chg="add mod">
          <ac:chgData name="Yaiguili Alvarado García" userId="7060d762a36533a9" providerId="LiveId" clId="{E3259A36-8FD8-4514-BE47-B58F2F2EC39C}" dt="2024-09-06T23:12:08.187" v="3309"/>
          <ac:spMkLst>
            <pc:docMk/>
            <pc:sldMk cId="121943215" sldId="357"/>
            <ac:spMk id="27" creationId="{EA65443E-CB4D-4542-4A46-01B8F432A130}"/>
          </ac:spMkLst>
        </pc:spChg>
        <pc:spChg chg="mod">
          <ac:chgData name="Yaiguili Alvarado García" userId="7060d762a36533a9" providerId="LiveId" clId="{E3259A36-8FD8-4514-BE47-B58F2F2EC39C}" dt="2024-09-06T23:12:49.533" v="3312"/>
          <ac:spMkLst>
            <pc:docMk/>
            <pc:sldMk cId="121943215" sldId="357"/>
            <ac:spMk id="29" creationId="{A78CD384-AD41-5A0A-4B21-474EFC9EB94F}"/>
          </ac:spMkLst>
        </pc:spChg>
        <pc:spChg chg="mod">
          <ac:chgData name="Yaiguili Alvarado García" userId="7060d762a36533a9" providerId="LiveId" clId="{E3259A36-8FD8-4514-BE47-B58F2F2EC39C}" dt="2024-09-06T23:12:49.533" v="3312"/>
          <ac:spMkLst>
            <pc:docMk/>
            <pc:sldMk cId="121943215" sldId="357"/>
            <ac:spMk id="30" creationId="{22BF1AA9-9524-A108-C384-2418808501E0}"/>
          </ac:spMkLst>
        </pc:spChg>
        <pc:spChg chg="add mod">
          <ac:chgData name="Yaiguili Alvarado García" userId="7060d762a36533a9" providerId="LiveId" clId="{E3259A36-8FD8-4514-BE47-B58F2F2EC39C}" dt="2024-09-08T15:47:18.045" v="5953"/>
          <ac:spMkLst>
            <pc:docMk/>
            <pc:sldMk cId="121943215" sldId="357"/>
            <ac:spMk id="31" creationId="{BB4C77D7-394B-864D-C053-48265F94F3A5}"/>
          </ac:spMkLst>
        </pc:spChg>
        <pc:spChg chg="add mod">
          <ac:chgData name="Yaiguili Alvarado García" userId="7060d762a36533a9" providerId="LiveId" clId="{E3259A36-8FD8-4514-BE47-B58F2F2EC39C}" dt="2024-09-08T15:47:18.045" v="5953"/>
          <ac:spMkLst>
            <pc:docMk/>
            <pc:sldMk cId="121943215" sldId="357"/>
            <ac:spMk id="32" creationId="{244C712A-1CE2-8708-7A83-3186A647CC71}"/>
          </ac:spMkLst>
        </pc:spChg>
        <pc:grpChg chg="add mod">
          <ac:chgData name="Yaiguili Alvarado García" userId="7060d762a36533a9" providerId="LiveId" clId="{E3259A36-8FD8-4514-BE47-B58F2F2EC39C}" dt="2024-09-06T23:12:49.533" v="3312"/>
          <ac:grpSpMkLst>
            <pc:docMk/>
            <pc:sldMk cId="121943215" sldId="357"/>
            <ac:grpSpMk id="28" creationId="{254241F3-B1C8-F1B2-021D-0FF04A285062}"/>
          </ac:grpSpMkLst>
        </pc:grpChg>
        <pc:picChg chg="add del mod">
          <ac:chgData name="Yaiguili Alvarado García" userId="7060d762a36533a9" providerId="LiveId" clId="{E3259A36-8FD8-4514-BE47-B58F2F2EC39C}" dt="2024-09-06T22:38:57.134" v="2802" actId="478"/>
          <ac:picMkLst>
            <pc:docMk/>
            <pc:sldMk cId="121943215" sldId="357"/>
            <ac:picMk id="12" creationId="{C38145FF-5550-2AA1-A36E-C4A281967700}"/>
          </ac:picMkLst>
        </pc:picChg>
        <pc:picChg chg="add del mod">
          <ac:chgData name="Yaiguili Alvarado García" userId="7060d762a36533a9" providerId="LiveId" clId="{E3259A36-8FD8-4514-BE47-B58F2F2EC39C}" dt="2024-09-06T22:38:57.134" v="2802" actId="478"/>
          <ac:picMkLst>
            <pc:docMk/>
            <pc:sldMk cId="121943215" sldId="357"/>
            <ac:picMk id="13" creationId="{3A2AD3C2-9E4B-ACA7-25A8-A665D44A1398}"/>
          </ac:picMkLst>
        </pc:picChg>
        <pc:picChg chg="add del mod">
          <ac:chgData name="Yaiguili Alvarado García" userId="7060d762a36533a9" providerId="LiveId" clId="{E3259A36-8FD8-4514-BE47-B58F2F2EC39C}" dt="2024-09-06T22:38:57.134" v="2802" actId="478"/>
          <ac:picMkLst>
            <pc:docMk/>
            <pc:sldMk cId="121943215" sldId="357"/>
            <ac:picMk id="14" creationId="{41372D3E-D3BF-2282-A4AC-9DB4FE7A9E9F}"/>
          </ac:picMkLst>
        </pc:picChg>
        <pc:picChg chg="add mod">
          <ac:chgData name="Yaiguili Alvarado García" userId="7060d762a36533a9" providerId="LiveId" clId="{E3259A36-8FD8-4514-BE47-B58F2F2EC39C}" dt="2024-09-06T22:38:58.191" v="2803"/>
          <ac:picMkLst>
            <pc:docMk/>
            <pc:sldMk cId="121943215" sldId="357"/>
            <ac:picMk id="21" creationId="{0B612107-F374-BFE4-BEFC-41C77027B015}"/>
          </ac:picMkLst>
        </pc:picChg>
        <pc:picChg chg="add mod">
          <ac:chgData name="Yaiguili Alvarado García" userId="7060d762a36533a9" providerId="LiveId" clId="{E3259A36-8FD8-4514-BE47-B58F2F2EC39C}" dt="2024-09-06T22:38:58.191" v="2803"/>
          <ac:picMkLst>
            <pc:docMk/>
            <pc:sldMk cId="121943215" sldId="357"/>
            <ac:picMk id="22" creationId="{C3EAB467-EDD9-2DAD-9F93-0B18AA054674}"/>
          </ac:picMkLst>
        </pc:picChg>
        <pc:picChg chg="add mod">
          <ac:chgData name="Yaiguili Alvarado García" userId="7060d762a36533a9" providerId="LiveId" clId="{E3259A36-8FD8-4514-BE47-B58F2F2EC39C}" dt="2024-09-06T22:38:58.191" v="2803"/>
          <ac:picMkLst>
            <pc:docMk/>
            <pc:sldMk cId="121943215" sldId="357"/>
            <ac:picMk id="23" creationId="{6A26D2DD-9C8B-74F0-1A7C-AB0031038382}"/>
          </ac:picMkLst>
        </pc:picChg>
      </pc:sldChg>
      <pc:sldChg chg="addSp delSp modSp new mod modClrScheme chgLayout">
        <pc:chgData name="Yaiguili Alvarado García" userId="7060d762a36533a9" providerId="LiveId" clId="{E3259A36-8FD8-4514-BE47-B58F2F2EC39C}" dt="2024-09-08T16:25:17.293" v="6626" actId="207"/>
        <pc:sldMkLst>
          <pc:docMk/>
          <pc:sldMk cId="3647195262" sldId="358"/>
        </pc:sldMkLst>
        <pc:spChg chg="add del mod">
          <ac:chgData name="Yaiguili Alvarado García" userId="7060d762a36533a9" providerId="LiveId" clId="{E3259A36-8FD8-4514-BE47-B58F2F2EC39C}" dt="2024-09-06T22:41:39.627" v="2831" actId="478"/>
          <ac:spMkLst>
            <pc:docMk/>
            <pc:sldMk cId="3647195262" sldId="358"/>
            <ac:spMk id="2" creationId="{D0A26598-0BED-AE36-5B5F-639069B4AA2F}"/>
          </ac:spMkLst>
        </pc:spChg>
        <pc:spChg chg="add del mod">
          <ac:chgData name="Yaiguili Alvarado García" userId="7060d762a36533a9" providerId="LiveId" clId="{E3259A36-8FD8-4514-BE47-B58F2F2EC39C}" dt="2024-09-06T22:41:40.535" v="2832" actId="478"/>
          <ac:spMkLst>
            <pc:docMk/>
            <pc:sldMk cId="3647195262" sldId="358"/>
            <ac:spMk id="3" creationId="{5CAC2D1C-D99C-7298-AE13-5A7143397770}"/>
          </ac:spMkLst>
        </pc:spChg>
        <pc:spChg chg="add mod">
          <ac:chgData name="Yaiguili Alvarado García" userId="7060d762a36533a9" providerId="LiveId" clId="{E3259A36-8FD8-4514-BE47-B58F2F2EC39C}" dt="2024-09-06T22:41:41.479" v="2833"/>
          <ac:spMkLst>
            <pc:docMk/>
            <pc:sldMk cId="3647195262" sldId="358"/>
            <ac:spMk id="4" creationId="{A7A035F8-955B-4F2A-572D-2747F5EA53B7}"/>
          </ac:spMkLst>
        </pc:spChg>
        <pc:spChg chg="add mod">
          <ac:chgData name="Yaiguili Alvarado García" userId="7060d762a36533a9" providerId="LiveId" clId="{E3259A36-8FD8-4514-BE47-B58F2F2EC39C}" dt="2024-09-06T22:41:41.479" v="2833"/>
          <ac:spMkLst>
            <pc:docMk/>
            <pc:sldMk cId="3647195262" sldId="358"/>
            <ac:spMk id="5" creationId="{D30C5E85-A9CD-EAF6-79DF-20D9248665FF}"/>
          </ac:spMkLst>
        </pc:spChg>
        <pc:spChg chg="add mod">
          <ac:chgData name="Yaiguili Alvarado García" userId="7060d762a36533a9" providerId="LiveId" clId="{E3259A36-8FD8-4514-BE47-B58F2F2EC39C}" dt="2024-09-06T22:46:32.196" v="2945" actId="1076"/>
          <ac:spMkLst>
            <pc:docMk/>
            <pc:sldMk cId="3647195262" sldId="358"/>
            <ac:spMk id="6" creationId="{F75ADB71-612D-5C69-5ED9-D7901AE43BC4}"/>
          </ac:spMkLst>
        </pc:spChg>
        <pc:spChg chg="add mod">
          <ac:chgData name="Yaiguili Alvarado García" userId="7060d762a36533a9" providerId="LiveId" clId="{E3259A36-8FD8-4514-BE47-B58F2F2EC39C}" dt="2024-09-08T16:25:17.293" v="6626" actId="207"/>
          <ac:spMkLst>
            <pc:docMk/>
            <pc:sldMk cId="3647195262" sldId="358"/>
            <ac:spMk id="9" creationId="{5525ABD0-0E95-E212-C070-C3E88D906F7A}"/>
          </ac:spMkLst>
        </pc:spChg>
        <pc:spChg chg="add mod">
          <ac:chgData name="Yaiguili Alvarado García" userId="7060d762a36533a9" providerId="LiveId" clId="{E3259A36-8FD8-4514-BE47-B58F2F2EC39C}" dt="2024-09-06T22:46:27.326" v="2943" actId="1076"/>
          <ac:spMkLst>
            <pc:docMk/>
            <pc:sldMk cId="3647195262" sldId="358"/>
            <ac:spMk id="10" creationId="{73594F47-110B-A6D7-E5C2-0DD8C40030F3}"/>
          </ac:spMkLst>
        </pc:spChg>
        <pc:spChg chg="mod">
          <ac:chgData name="Yaiguili Alvarado García" userId="7060d762a36533a9" providerId="LiveId" clId="{E3259A36-8FD8-4514-BE47-B58F2F2EC39C}" dt="2024-09-06T23:12:51.027" v="3313"/>
          <ac:spMkLst>
            <pc:docMk/>
            <pc:sldMk cId="3647195262" sldId="358"/>
            <ac:spMk id="12" creationId="{0DB059E4-EF93-AE8D-60DA-E6A6861CE16A}"/>
          </ac:spMkLst>
        </pc:spChg>
        <pc:spChg chg="mod">
          <ac:chgData name="Yaiguili Alvarado García" userId="7060d762a36533a9" providerId="LiveId" clId="{E3259A36-8FD8-4514-BE47-B58F2F2EC39C}" dt="2024-09-06T23:12:51.027" v="3313"/>
          <ac:spMkLst>
            <pc:docMk/>
            <pc:sldMk cId="3647195262" sldId="358"/>
            <ac:spMk id="13" creationId="{9C4816DF-4BC3-9E57-550D-9504EB200028}"/>
          </ac:spMkLst>
        </pc:spChg>
        <pc:grpChg chg="add mod">
          <ac:chgData name="Yaiguili Alvarado García" userId="7060d762a36533a9" providerId="LiveId" clId="{E3259A36-8FD8-4514-BE47-B58F2F2EC39C}" dt="2024-09-06T23:12:51.027" v="3313"/>
          <ac:grpSpMkLst>
            <pc:docMk/>
            <pc:sldMk cId="3647195262" sldId="358"/>
            <ac:grpSpMk id="11" creationId="{27966813-796C-5E32-9C64-974B879CBB25}"/>
          </ac:grpSpMkLst>
        </pc:grpChg>
        <pc:picChg chg="add mod">
          <ac:chgData name="Yaiguili Alvarado García" userId="7060d762a36533a9" providerId="LiveId" clId="{E3259A36-8FD8-4514-BE47-B58F2F2EC39C}" dt="2024-09-06T22:46:32.196" v="2945" actId="1076"/>
          <ac:picMkLst>
            <pc:docMk/>
            <pc:sldMk cId="3647195262" sldId="358"/>
            <ac:picMk id="8" creationId="{F375B7EC-F59D-2BB2-8F55-8B1C12341C98}"/>
          </ac:picMkLst>
        </pc:picChg>
      </pc:sldChg>
      <pc:sldChg chg="addSp delSp modSp new mod modClrScheme chgLayout">
        <pc:chgData name="Yaiguili Alvarado García" userId="7060d762a36533a9" providerId="LiveId" clId="{E3259A36-8FD8-4514-BE47-B58F2F2EC39C}" dt="2024-09-08T16:25:21.368" v="6627" actId="207"/>
        <pc:sldMkLst>
          <pc:docMk/>
          <pc:sldMk cId="448611152" sldId="359"/>
        </pc:sldMkLst>
        <pc:spChg chg="del mod ord">
          <ac:chgData name="Yaiguili Alvarado García" userId="7060d762a36533a9" providerId="LiveId" clId="{E3259A36-8FD8-4514-BE47-B58F2F2EC39C}" dt="2024-09-06T22:46:46.709" v="2947" actId="700"/>
          <ac:spMkLst>
            <pc:docMk/>
            <pc:sldMk cId="448611152" sldId="359"/>
            <ac:spMk id="2" creationId="{F9D585C1-75A1-CE4D-B384-897B0E07F247}"/>
          </ac:spMkLst>
        </pc:spChg>
        <pc:spChg chg="del mod ord">
          <ac:chgData name="Yaiguili Alvarado García" userId="7060d762a36533a9" providerId="LiveId" clId="{E3259A36-8FD8-4514-BE47-B58F2F2EC39C}" dt="2024-09-06T22:46:46.709" v="2947" actId="700"/>
          <ac:spMkLst>
            <pc:docMk/>
            <pc:sldMk cId="448611152" sldId="359"/>
            <ac:spMk id="3" creationId="{9B3308CF-09F4-26F2-3996-2748E84377CE}"/>
          </ac:spMkLst>
        </pc:spChg>
        <pc:spChg chg="add del mod ord">
          <ac:chgData name="Yaiguili Alvarado García" userId="7060d762a36533a9" providerId="LiveId" clId="{E3259A36-8FD8-4514-BE47-B58F2F2EC39C}" dt="2024-09-06T22:46:53.227" v="2948" actId="478"/>
          <ac:spMkLst>
            <pc:docMk/>
            <pc:sldMk cId="448611152" sldId="359"/>
            <ac:spMk id="4" creationId="{CBC31CD1-6A2D-9FA1-E4F3-CEE60B62FA88}"/>
          </ac:spMkLst>
        </pc:spChg>
        <pc:spChg chg="add del mod ord">
          <ac:chgData name="Yaiguili Alvarado García" userId="7060d762a36533a9" providerId="LiveId" clId="{E3259A36-8FD8-4514-BE47-B58F2F2EC39C}" dt="2024-09-06T22:46:54.010" v="2949" actId="478"/>
          <ac:spMkLst>
            <pc:docMk/>
            <pc:sldMk cId="448611152" sldId="359"/>
            <ac:spMk id="5" creationId="{75E25D8D-2CCA-0210-0F2C-6BFC1148EB84}"/>
          </ac:spMkLst>
        </pc:spChg>
        <pc:spChg chg="add del mod ord">
          <ac:chgData name="Yaiguili Alvarado García" userId="7060d762a36533a9" providerId="LiveId" clId="{E3259A36-8FD8-4514-BE47-B58F2F2EC39C}" dt="2024-09-06T22:46:54.757" v="2950" actId="478"/>
          <ac:spMkLst>
            <pc:docMk/>
            <pc:sldMk cId="448611152" sldId="359"/>
            <ac:spMk id="6" creationId="{C3BD076B-EB60-ABD6-9014-8C60A4A86A6C}"/>
          </ac:spMkLst>
        </pc:spChg>
        <pc:spChg chg="add mod">
          <ac:chgData name="Yaiguili Alvarado García" userId="7060d762a36533a9" providerId="LiveId" clId="{E3259A36-8FD8-4514-BE47-B58F2F2EC39C}" dt="2024-09-06T22:46:55.777" v="2951"/>
          <ac:spMkLst>
            <pc:docMk/>
            <pc:sldMk cId="448611152" sldId="359"/>
            <ac:spMk id="7" creationId="{331F83AC-D8B6-5B52-0E99-D5B715E8BE6F}"/>
          </ac:spMkLst>
        </pc:spChg>
        <pc:spChg chg="add mod">
          <ac:chgData name="Yaiguili Alvarado García" userId="7060d762a36533a9" providerId="LiveId" clId="{E3259A36-8FD8-4514-BE47-B58F2F2EC39C}" dt="2024-09-06T22:46:55.777" v="2951"/>
          <ac:spMkLst>
            <pc:docMk/>
            <pc:sldMk cId="448611152" sldId="359"/>
            <ac:spMk id="8" creationId="{8ED1695B-D033-6AF9-1DB6-6F4620ED3DE7}"/>
          </ac:spMkLst>
        </pc:spChg>
        <pc:spChg chg="add mod">
          <ac:chgData name="Yaiguili Alvarado García" userId="7060d762a36533a9" providerId="LiveId" clId="{E3259A36-8FD8-4514-BE47-B58F2F2EC39C}" dt="2024-09-06T22:51:37.256" v="3009" actId="1076"/>
          <ac:spMkLst>
            <pc:docMk/>
            <pc:sldMk cId="448611152" sldId="359"/>
            <ac:spMk id="9" creationId="{2CC23FCB-24F0-4D8B-F723-B1CE64E1FECB}"/>
          </ac:spMkLst>
        </pc:spChg>
        <pc:spChg chg="add mod">
          <ac:chgData name="Yaiguili Alvarado García" userId="7060d762a36533a9" providerId="LiveId" clId="{E3259A36-8FD8-4514-BE47-B58F2F2EC39C}" dt="2024-09-08T16:25:21.368" v="6627" actId="207"/>
          <ac:spMkLst>
            <pc:docMk/>
            <pc:sldMk cId="448611152" sldId="359"/>
            <ac:spMk id="10" creationId="{8F10EF06-A944-7655-F1B7-E550756C89BA}"/>
          </ac:spMkLst>
        </pc:spChg>
        <pc:spChg chg="mod">
          <ac:chgData name="Yaiguili Alvarado García" userId="7060d762a36533a9" providerId="LiveId" clId="{E3259A36-8FD8-4514-BE47-B58F2F2EC39C}" dt="2024-09-06T23:12:52.186" v="3314"/>
          <ac:spMkLst>
            <pc:docMk/>
            <pc:sldMk cId="448611152" sldId="359"/>
            <ac:spMk id="16" creationId="{04FC47B4-451E-FDCE-8B46-FB51E8ABD68E}"/>
          </ac:spMkLst>
        </pc:spChg>
        <pc:spChg chg="mod">
          <ac:chgData name="Yaiguili Alvarado García" userId="7060d762a36533a9" providerId="LiveId" clId="{E3259A36-8FD8-4514-BE47-B58F2F2EC39C}" dt="2024-09-06T23:12:52.186" v="3314"/>
          <ac:spMkLst>
            <pc:docMk/>
            <pc:sldMk cId="448611152" sldId="359"/>
            <ac:spMk id="17" creationId="{DFA2C9A4-1747-3D9D-6FC8-789C75D75864}"/>
          </ac:spMkLst>
        </pc:spChg>
        <pc:grpChg chg="add mod">
          <ac:chgData name="Yaiguili Alvarado García" userId="7060d762a36533a9" providerId="LiveId" clId="{E3259A36-8FD8-4514-BE47-B58F2F2EC39C}" dt="2024-09-06T23:12:52.186" v="3314"/>
          <ac:grpSpMkLst>
            <pc:docMk/>
            <pc:sldMk cId="448611152" sldId="359"/>
            <ac:grpSpMk id="15" creationId="{1085C161-E117-F620-D40F-291E222A3385}"/>
          </ac:grpSpMkLst>
        </pc:grpChg>
        <pc:picChg chg="add del">
          <ac:chgData name="Yaiguili Alvarado García" userId="7060d762a36533a9" providerId="LiveId" clId="{E3259A36-8FD8-4514-BE47-B58F2F2EC39C}" dt="2024-09-06T22:51:13.141" v="2998" actId="478"/>
          <ac:picMkLst>
            <pc:docMk/>
            <pc:sldMk cId="448611152" sldId="359"/>
            <ac:picMk id="12" creationId="{530AE45E-85AB-7DE9-867E-F79F868ED7E8}"/>
          </ac:picMkLst>
        </pc:picChg>
        <pc:picChg chg="add mod">
          <ac:chgData name="Yaiguili Alvarado García" userId="7060d762a36533a9" providerId="LiveId" clId="{E3259A36-8FD8-4514-BE47-B58F2F2EC39C}" dt="2024-09-06T22:51:55.915" v="3015" actId="1076"/>
          <ac:picMkLst>
            <pc:docMk/>
            <pc:sldMk cId="448611152" sldId="359"/>
            <ac:picMk id="14" creationId="{EF064432-0208-26D7-029F-0CD3B033BB35}"/>
          </ac:picMkLst>
        </pc:picChg>
      </pc:sldChg>
      <pc:sldChg chg="addSp delSp modSp new mod modClrScheme chgLayout">
        <pc:chgData name="Yaiguili Alvarado García" userId="7060d762a36533a9" providerId="LiveId" clId="{E3259A36-8FD8-4514-BE47-B58F2F2EC39C}" dt="2024-09-07T19:00:12.367" v="4789" actId="20577"/>
        <pc:sldMkLst>
          <pc:docMk/>
          <pc:sldMk cId="4706167" sldId="360"/>
        </pc:sldMkLst>
        <pc:spChg chg="del mod ord">
          <ac:chgData name="Yaiguili Alvarado García" userId="7060d762a36533a9" providerId="LiveId" clId="{E3259A36-8FD8-4514-BE47-B58F2F2EC39C}" dt="2024-09-06T23:15:26.793" v="3366" actId="700"/>
          <ac:spMkLst>
            <pc:docMk/>
            <pc:sldMk cId="4706167" sldId="360"/>
            <ac:spMk id="2" creationId="{540975DB-C8FD-6A82-89AB-F380AB32D533}"/>
          </ac:spMkLst>
        </pc:spChg>
        <pc:spChg chg="del mod ord">
          <ac:chgData name="Yaiguili Alvarado García" userId="7060d762a36533a9" providerId="LiveId" clId="{E3259A36-8FD8-4514-BE47-B58F2F2EC39C}" dt="2024-09-06T23:15:26.793" v="3366" actId="700"/>
          <ac:spMkLst>
            <pc:docMk/>
            <pc:sldMk cId="4706167" sldId="360"/>
            <ac:spMk id="3" creationId="{DB05351B-B603-86D3-B270-B031739ECDBB}"/>
          </ac:spMkLst>
        </pc:spChg>
        <pc:spChg chg="del">
          <ac:chgData name="Yaiguili Alvarado García" userId="7060d762a36533a9" providerId="LiveId" clId="{E3259A36-8FD8-4514-BE47-B58F2F2EC39C}" dt="2024-09-06T23:15:26.793" v="3366" actId="700"/>
          <ac:spMkLst>
            <pc:docMk/>
            <pc:sldMk cId="4706167" sldId="360"/>
            <ac:spMk id="4" creationId="{875B2D76-F33E-9EDC-9189-27A2E182B743}"/>
          </ac:spMkLst>
        </pc:spChg>
        <pc:spChg chg="add del mod ord">
          <ac:chgData name="Yaiguili Alvarado García" userId="7060d762a36533a9" providerId="LiveId" clId="{E3259A36-8FD8-4514-BE47-B58F2F2EC39C}" dt="2024-09-06T23:29:29.426" v="3632" actId="478"/>
          <ac:spMkLst>
            <pc:docMk/>
            <pc:sldMk cId="4706167" sldId="360"/>
            <ac:spMk id="5" creationId="{B00EF9C7-E59F-8011-FB9E-23ADC4E01E50}"/>
          </ac:spMkLst>
        </pc:spChg>
        <pc:spChg chg="add del mod ord">
          <ac:chgData name="Yaiguili Alvarado García" userId="7060d762a36533a9" providerId="LiveId" clId="{E3259A36-8FD8-4514-BE47-B58F2F2EC39C}" dt="2024-09-06T23:29:30.978" v="3633" actId="478"/>
          <ac:spMkLst>
            <pc:docMk/>
            <pc:sldMk cId="4706167" sldId="360"/>
            <ac:spMk id="6" creationId="{59049833-0F03-DDC3-E8E9-444132D32F6A}"/>
          </ac:spMkLst>
        </pc:spChg>
        <pc:spChg chg="add del mod">
          <ac:chgData name="Yaiguili Alvarado García" userId="7060d762a36533a9" providerId="LiveId" clId="{E3259A36-8FD8-4514-BE47-B58F2F2EC39C}" dt="2024-09-06T23:41:49.454" v="3965" actId="478"/>
          <ac:spMkLst>
            <pc:docMk/>
            <pc:sldMk cId="4706167" sldId="360"/>
            <ac:spMk id="7" creationId="{31789F70-666B-B422-0E27-06594AF392EC}"/>
          </ac:spMkLst>
        </pc:spChg>
        <pc:spChg chg="add mod">
          <ac:chgData name="Yaiguili Alvarado García" userId="7060d762a36533a9" providerId="LiveId" clId="{E3259A36-8FD8-4514-BE47-B58F2F2EC39C}" dt="2024-09-06T23:18:34.419" v="3579" actId="1076"/>
          <ac:spMkLst>
            <pc:docMk/>
            <pc:sldMk cId="4706167" sldId="360"/>
            <ac:spMk id="8" creationId="{141FD60C-8BC9-2391-5FBD-06E5D1BF05B6}"/>
          </ac:spMkLst>
        </pc:spChg>
        <pc:spChg chg="add mod">
          <ac:chgData name="Yaiguili Alvarado García" userId="7060d762a36533a9" providerId="LiveId" clId="{E3259A36-8FD8-4514-BE47-B58F2F2EC39C}" dt="2024-09-06T23:19:17.456" v="3583"/>
          <ac:spMkLst>
            <pc:docMk/>
            <pc:sldMk cId="4706167" sldId="360"/>
            <ac:spMk id="9" creationId="{5B75CA73-AD3A-7B75-CDFF-98E6D94D3B80}"/>
          </ac:spMkLst>
        </pc:spChg>
        <pc:spChg chg="add mod">
          <ac:chgData name="Yaiguili Alvarado García" userId="7060d762a36533a9" providerId="LiveId" clId="{E3259A36-8FD8-4514-BE47-B58F2F2EC39C}" dt="2024-09-06T23:18:42.103" v="3581" actId="465"/>
          <ac:spMkLst>
            <pc:docMk/>
            <pc:sldMk cId="4706167" sldId="360"/>
            <ac:spMk id="10" creationId="{B990B6F5-BCC9-CE6B-4FAE-12355884303E}"/>
          </ac:spMkLst>
        </pc:spChg>
        <pc:spChg chg="add mod">
          <ac:chgData name="Yaiguili Alvarado García" userId="7060d762a36533a9" providerId="LiveId" clId="{E3259A36-8FD8-4514-BE47-B58F2F2EC39C}" dt="2024-09-06T23:18:37.604" v="3580" actId="1076"/>
          <ac:spMkLst>
            <pc:docMk/>
            <pc:sldMk cId="4706167" sldId="360"/>
            <ac:spMk id="11" creationId="{5532A7A8-96C9-F7D8-67E7-3E22FD1CD6E7}"/>
          </ac:spMkLst>
        </pc:spChg>
        <pc:spChg chg="add mod">
          <ac:chgData name="Yaiguili Alvarado García" userId="7060d762a36533a9" providerId="LiveId" clId="{E3259A36-8FD8-4514-BE47-B58F2F2EC39C}" dt="2024-09-06T23:18:42.103" v="3581" actId="465"/>
          <ac:spMkLst>
            <pc:docMk/>
            <pc:sldMk cId="4706167" sldId="360"/>
            <ac:spMk id="12" creationId="{0D788CB3-5DA7-5019-9BA8-2B2DFF2C983A}"/>
          </ac:spMkLst>
        </pc:spChg>
        <pc:spChg chg="add del mod">
          <ac:chgData name="Yaiguili Alvarado García" userId="7060d762a36533a9" providerId="LiveId" clId="{E3259A36-8FD8-4514-BE47-B58F2F2EC39C}" dt="2024-09-06T23:16:55.083" v="3559" actId="478"/>
          <ac:spMkLst>
            <pc:docMk/>
            <pc:sldMk cId="4706167" sldId="360"/>
            <ac:spMk id="13" creationId="{200DD56D-A68D-8688-4F01-C89E47E76470}"/>
          </ac:spMkLst>
        </pc:spChg>
        <pc:spChg chg="add mod ord">
          <ac:chgData name="Yaiguili Alvarado García" userId="7060d762a36533a9" providerId="LiveId" clId="{E3259A36-8FD8-4514-BE47-B58F2F2EC39C}" dt="2024-09-06T23:41:44.473" v="3963" actId="700"/>
          <ac:spMkLst>
            <pc:docMk/>
            <pc:sldMk cId="4706167" sldId="360"/>
            <ac:spMk id="32" creationId="{0824FF11-DFD9-2639-B7F7-EB14A8EC3E52}"/>
          </ac:spMkLst>
        </pc:spChg>
        <pc:spChg chg="add mod ord">
          <ac:chgData name="Yaiguili Alvarado García" userId="7060d762a36533a9" providerId="LiveId" clId="{E3259A36-8FD8-4514-BE47-B58F2F2EC39C}" dt="2024-09-07T12:22:48.530" v="4160" actId="20577"/>
          <ac:spMkLst>
            <pc:docMk/>
            <pc:sldMk cId="4706167" sldId="360"/>
            <ac:spMk id="33" creationId="{FCCDDF7A-74E5-197F-1A12-9CABC7655397}"/>
          </ac:spMkLst>
        </pc:spChg>
        <pc:spChg chg="add del mod ord">
          <ac:chgData name="Yaiguili Alvarado García" userId="7060d762a36533a9" providerId="LiveId" clId="{E3259A36-8FD8-4514-BE47-B58F2F2EC39C}" dt="2024-09-06T23:41:46.255" v="3964" actId="478"/>
          <ac:spMkLst>
            <pc:docMk/>
            <pc:sldMk cId="4706167" sldId="360"/>
            <ac:spMk id="34" creationId="{FA6A7389-CA11-998C-CCBA-80052D17A92C}"/>
          </ac:spMkLst>
        </pc:spChg>
        <pc:spChg chg="add mod">
          <ac:chgData name="Yaiguili Alvarado García" userId="7060d762a36533a9" providerId="LiveId" clId="{E3259A36-8FD8-4514-BE47-B58F2F2EC39C}" dt="2024-09-06T23:41:50.167" v="3966"/>
          <ac:spMkLst>
            <pc:docMk/>
            <pc:sldMk cId="4706167" sldId="360"/>
            <ac:spMk id="35" creationId="{05884668-FE12-DEB2-7096-6A6FB5BAA321}"/>
          </ac:spMkLst>
        </pc:spChg>
        <pc:spChg chg="add mod">
          <ac:chgData name="Yaiguili Alvarado García" userId="7060d762a36533a9" providerId="LiveId" clId="{E3259A36-8FD8-4514-BE47-B58F2F2EC39C}" dt="2024-09-06T23:41:50.167" v="3966"/>
          <ac:spMkLst>
            <pc:docMk/>
            <pc:sldMk cId="4706167" sldId="360"/>
            <ac:spMk id="36" creationId="{145C5438-DEE9-B79D-C8C7-472BF8AE7878}"/>
          </ac:spMkLst>
        </pc:spChg>
        <pc:spChg chg="mod">
          <ac:chgData name="Yaiguili Alvarado García" userId="7060d762a36533a9" providerId="LiveId" clId="{E3259A36-8FD8-4514-BE47-B58F2F2EC39C}" dt="2024-09-07T19:00:10.399" v="4788" actId="207"/>
          <ac:spMkLst>
            <pc:docMk/>
            <pc:sldMk cId="4706167" sldId="360"/>
            <ac:spMk id="38" creationId="{03E8FB4E-5B39-6BBD-EDAD-2CCD62E1CB52}"/>
          </ac:spMkLst>
        </pc:spChg>
        <pc:spChg chg="mod">
          <ac:chgData name="Yaiguili Alvarado García" userId="7060d762a36533a9" providerId="LiveId" clId="{E3259A36-8FD8-4514-BE47-B58F2F2EC39C}" dt="2024-09-07T19:00:12.367" v="4789" actId="20577"/>
          <ac:spMkLst>
            <pc:docMk/>
            <pc:sldMk cId="4706167" sldId="360"/>
            <ac:spMk id="39" creationId="{607C926A-997C-1E50-7644-B79CDE1266C4}"/>
          </ac:spMkLst>
        </pc:spChg>
        <pc:grpChg chg="add mod">
          <ac:chgData name="Yaiguili Alvarado García" userId="7060d762a36533a9" providerId="LiveId" clId="{E3259A36-8FD8-4514-BE47-B58F2F2EC39C}" dt="2024-09-07T18:59:50.991" v="4787"/>
          <ac:grpSpMkLst>
            <pc:docMk/>
            <pc:sldMk cId="4706167" sldId="360"/>
            <ac:grpSpMk id="37" creationId="{DAC20B7E-5096-C891-A947-29F6D175F4F2}"/>
          </ac:grpSpMkLst>
        </pc:grpChg>
        <pc:picChg chg="add del mod">
          <ac:chgData name="Yaiguili Alvarado García" userId="7060d762a36533a9" providerId="LiveId" clId="{E3259A36-8FD8-4514-BE47-B58F2F2EC39C}" dt="2024-09-06T23:28:47.691" v="3619" actId="478"/>
          <ac:picMkLst>
            <pc:docMk/>
            <pc:sldMk cId="4706167" sldId="360"/>
            <ac:picMk id="15" creationId="{CCA00B3B-377E-CA38-B2B1-42B82077B5F1}"/>
          </ac:picMkLst>
        </pc:picChg>
        <pc:picChg chg="add mod">
          <ac:chgData name="Yaiguili Alvarado García" userId="7060d762a36533a9" providerId="LiveId" clId="{E3259A36-8FD8-4514-BE47-B58F2F2EC39C}" dt="2024-09-06T23:29:19.580" v="3629" actId="1035"/>
          <ac:picMkLst>
            <pc:docMk/>
            <pc:sldMk cId="4706167" sldId="360"/>
            <ac:picMk id="17" creationId="{D8E9076F-9EE9-C817-9833-9C3E73CAA9BA}"/>
          </ac:picMkLst>
        </pc:picChg>
        <pc:picChg chg="add mod">
          <ac:chgData name="Yaiguili Alvarado García" userId="7060d762a36533a9" providerId="LiveId" clId="{E3259A36-8FD8-4514-BE47-B58F2F2EC39C}" dt="2024-09-06T23:26:56.032" v="3614" actId="12788"/>
          <ac:picMkLst>
            <pc:docMk/>
            <pc:sldMk cId="4706167" sldId="360"/>
            <ac:picMk id="19" creationId="{510E362A-8778-B1F1-592D-8FEBC96D6AFD}"/>
          </ac:picMkLst>
        </pc:picChg>
        <pc:picChg chg="add del mod">
          <ac:chgData name="Yaiguili Alvarado García" userId="7060d762a36533a9" providerId="LiveId" clId="{E3259A36-8FD8-4514-BE47-B58F2F2EC39C}" dt="2024-09-06T23:24:19.201" v="3600" actId="478"/>
          <ac:picMkLst>
            <pc:docMk/>
            <pc:sldMk cId="4706167" sldId="360"/>
            <ac:picMk id="21" creationId="{5003A642-0F41-02E6-445D-DCB5BB9DE76E}"/>
          </ac:picMkLst>
        </pc:picChg>
        <pc:picChg chg="add mod">
          <ac:chgData name="Yaiguili Alvarado García" userId="7060d762a36533a9" providerId="LiveId" clId="{E3259A36-8FD8-4514-BE47-B58F2F2EC39C}" dt="2024-09-06T23:29:20.567" v="3631" actId="1035"/>
          <ac:picMkLst>
            <pc:docMk/>
            <pc:sldMk cId="4706167" sldId="360"/>
            <ac:picMk id="23" creationId="{FBA8E3DF-1570-0BF8-D5EF-BAF23156E550}"/>
          </ac:picMkLst>
        </pc:picChg>
        <pc:picChg chg="add del mod">
          <ac:chgData name="Yaiguili Alvarado García" userId="7060d762a36533a9" providerId="LiveId" clId="{E3259A36-8FD8-4514-BE47-B58F2F2EC39C}" dt="2024-09-06T23:26:05.061" v="3607" actId="478"/>
          <ac:picMkLst>
            <pc:docMk/>
            <pc:sldMk cId="4706167" sldId="360"/>
            <ac:picMk id="25" creationId="{28716C5B-A33F-39EE-D9E9-319AEE2EF9ED}"/>
          </ac:picMkLst>
        </pc:picChg>
        <pc:picChg chg="add del mod">
          <ac:chgData name="Yaiguili Alvarado García" userId="7060d762a36533a9" providerId="LiveId" clId="{E3259A36-8FD8-4514-BE47-B58F2F2EC39C}" dt="2024-09-06T23:26:32.212" v="3611" actId="478"/>
          <ac:picMkLst>
            <pc:docMk/>
            <pc:sldMk cId="4706167" sldId="360"/>
            <ac:picMk id="27" creationId="{45E5EC30-59F4-7207-23E1-4D40072ED8EE}"/>
          </ac:picMkLst>
        </pc:picChg>
        <pc:picChg chg="add mod">
          <ac:chgData name="Yaiguili Alvarado García" userId="7060d762a36533a9" providerId="LiveId" clId="{E3259A36-8FD8-4514-BE47-B58F2F2EC39C}" dt="2024-09-06T23:29:04.591" v="3624" actId="465"/>
          <ac:picMkLst>
            <pc:docMk/>
            <pc:sldMk cId="4706167" sldId="360"/>
            <ac:picMk id="29" creationId="{CCABB2A4-B5AD-9EFA-AF62-0D54D3EE9EA5}"/>
          </ac:picMkLst>
        </pc:picChg>
        <pc:picChg chg="add mod">
          <ac:chgData name="Yaiguili Alvarado García" userId="7060d762a36533a9" providerId="LiveId" clId="{E3259A36-8FD8-4514-BE47-B58F2F2EC39C}" dt="2024-09-06T23:28:56.191" v="3623" actId="1076"/>
          <ac:picMkLst>
            <pc:docMk/>
            <pc:sldMk cId="4706167" sldId="360"/>
            <ac:picMk id="31" creationId="{83171619-8848-B74A-0398-027A95C7268A}"/>
          </ac:picMkLst>
        </pc:picChg>
      </pc:sldChg>
      <pc:sldChg chg="addSp delSp modSp add mod">
        <pc:chgData name="Yaiguili Alvarado García" userId="7060d762a36533a9" providerId="LiveId" clId="{E3259A36-8FD8-4514-BE47-B58F2F2EC39C}" dt="2024-09-06T23:12:59.454" v="3317"/>
        <pc:sldMkLst>
          <pc:docMk/>
          <pc:sldMk cId="2382194375" sldId="361"/>
        </pc:sldMkLst>
        <pc:spChg chg="add mod">
          <ac:chgData name="Yaiguili Alvarado García" userId="7060d762a36533a9" providerId="LiveId" clId="{E3259A36-8FD8-4514-BE47-B58F2F2EC39C}" dt="2024-09-06T22:56:24.706" v="3240" actId="1076"/>
          <ac:spMkLst>
            <pc:docMk/>
            <pc:sldMk cId="2382194375" sldId="361"/>
            <ac:spMk id="2" creationId="{B4F9CB09-E52E-A817-C868-C9DAAF80DBAB}"/>
          </ac:spMkLst>
        </pc:spChg>
        <pc:spChg chg="add mod">
          <ac:chgData name="Yaiguili Alvarado García" userId="7060d762a36533a9" providerId="LiveId" clId="{E3259A36-8FD8-4514-BE47-B58F2F2EC39C}" dt="2024-09-06T22:56:24.706" v="3240" actId="1076"/>
          <ac:spMkLst>
            <pc:docMk/>
            <pc:sldMk cId="2382194375" sldId="361"/>
            <ac:spMk id="3" creationId="{C200B9F4-1C2E-9393-9DEE-3611754F24FA}"/>
          </ac:spMkLst>
        </pc:spChg>
        <pc:spChg chg="add mod">
          <ac:chgData name="Yaiguili Alvarado García" userId="7060d762a36533a9" providerId="LiveId" clId="{E3259A36-8FD8-4514-BE47-B58F2F2EC39C}" dt="2024-09-06T22:56:50.605" v="3247" actId="1076"/>
          <ac:spMkLst>
            <pc:docMk/>
            <pc:sldMk cId="2382194375" sldId="361"/>
            <ac:spMk id="4" creationId="{F2128639-C97A-A6F5-03F4-1F5C2516BB61}"/>
          </ac:spMkLst>
        </pc:spChg>
        <pc:spChg chg="add mod">
          <ac:chgData name="Yaiguili Alvarado García" userId="7060d762a36533a9" providerId="LiveId" clId="{E3259A36-8FD8-4514-BE47-B58F2F2EC39C}" dt="2024-09-06T22:56:24.706" v="3240" actId="1076"/>
          <ac:spMkLst>
            <pc:docMk/>
            <pc:sldMk cId="2382194375" sldId="361"/>
            <ac:spMk id="5" creationId="{383B4A21-966E-4D55-FC3B-1AB0604856D2}"/>
          </ac:spMkLst>
        </pc:spChg>
        <pc:spChg chg="add mod">
          <ac:chgData name="Yaiguili Alvarado García" userId="7060d762a36533a9" providerId="LiveId" clId="{E3259A36-8FD8-4514-BE47-B58F2F2EC39C}" dt="2024-09-06T22:56:50.605" v="3247" actId="1076"/>
          <ac:spMkLst>
            <pc:docMk/>
            <pc:sldMk cId="2382194375" sldId="361"/>
            <ac:spMk id="6" creationId="{A39DC360-D309-8D2B-2818-8E159F41FC96}"/>
          </ac:spMkLst>
        </pc:spChg>
        <pc:spChg chg="mod">
          <ac:chgData name="Yaiguili Alvarado García" userId="7060d762a36533a9" providerId="LiveId" clId="{E3259A36-8FD8-4514-BE47-B58F2F2EC39C}" dt="2024-09-06T22:53:38.999" v="3047" actId="20577"/>
          <ac:spMkLst>
            <pc:docMk/>
            <pc:sldMk cId="2382194375" sldId="361"/>
            <ac:spMk id="9" creationId="{2CC23FCB-24F0-4D8B-F723-B1CE64E1FECB}"/>
          </ac:spMkLst>
        </pc:spChg>
        <pc:spChg chg="mod">
          <ac:chgData name="Yaiguili Alvarado García" userId="7060d762a36533a9" providerId="LiveId" clId="{E3259A36-8FD8-4514-BE47-B58F2F2EC39C}" dt="2024-09-06T22:56:24.706" v="3240" actId="1076"/>
          <ac:spMkLst>
            <pc:docMk/>
            <pc:sldMk cId="2382194375" sldId="361"/>
            <ac:spMk id="10" creationId="{8F10EF06-A944-7655-F1B7-E550756C89BA}"/>
          </ac:spMkLst>
        </pc:spChg>
        <pc:spChg chg="add mod">
          <ac:chgData name="Yaiguili Alvarado García" userId="7060d762a36533a9" providerId="LiveId" clId="{E3259A36-8FD8-4514-BE47-B58F2F2EC39C}" dt="2024-09-06T22:56:50.605" v="3247" actId="1076"/>
          <ac:spMkLst>
            <pc:docMk/>
            <pc:sldMk cId="2382194375" sldId="361"/>
            <ac:spMk id="11" creationId="{76FDB94F-90DD-DFC1-F11E-A7F05D5B6512}"/>
          </ac:spMkLst>
        </pc:spChg>
        <pc:spChg chg="mod">
          <ac:chgData name="Yaiguili Alvarado García" userId="7060d762a36533a9" providerId="LiveId" clId="{E3259A36-8FD8-4514-BE47-B58F2F2EC39C}" dt="2024-09-06T23:12:59.454" v="3317"/>
          <ac:spMkLst>
            <pc:docMk/>
            <pc:sldMk cId="2382194375" sldId="361"/>
            <ac:spMk id="37" creationId="{49544D82-144E-3C0D-8772-D3F0B79A45F4}"/>
          </ac:spMkLst>
        </pc:spChg>
        <pc:spChg chg="mod">
          <ac:chgData name="Yaiguili Alvarado García" userId="7060d762a36533a9" providerId="LiveId" clId="{E3259A36-8FD8-4514-BE47-B58F2F2EC39C}" dt="2024-09-06T23:12:59.454" v="3317"/>
          <ac:spMkLst>
            <pc:docMk/>
            <pc:sldMk cId="2382194375" sldId="361"/>
            <ac:spMk id="38" creationId="{99ECF7F0-C0FD-8DEB-196C-E59AB5C3D276}"/>
          </ac:spMkLst>
        </pc:spChg>
        <pc:grpChg chg="add mod">
          <ac:chgData name="Yaiguili Alvarado García" userId="7060d762a36533a9" providerId="LiveId" clId="{E3259A36-8FD8-4514-BE47-B58F2F2EC39C}" dt="2024-09-06T23:10:09.242" v="3302" actId="1076"/>
          <ac:grpSpMkLst>
            <pc:docMk/>
            <pc:sldMk cId="2382194375" sldId="361"/>
            <ac:grpSpMk id="29" creationId="{E505EAEB-E5B5-C651-ABA1-2740683BC3C7}"/>
          </ac:grpSpMkLst>
        </pc:grpChg>
        <pc:grpChg chg="add mod">
          <ac:chgData name="Yaiguili Alvarado García" userId="7060d762a36533a9" providerId="LiveId" clId="{E3259A36-8FD8-4514-BE47-B58F2F2EC39C}" dt="2024-09-06T23:12:59.454" v="3317"/>
          <ac:grpSpMkLst>
            <pc:docMk/>
            <pc:sldMk cId="2382194375" sldId="361"/>
            <ac:grpSpMk id="36" creationId="{624BC201-CC37-432D-0531-A4F2292B876F}"/>
          </ac:grpSpMkLst>
        </pc:grpChg>
        <pc:picChg chg="add mod">
          <ac:chgData name="Yaiguili Alvarado García" userId="7060d762a36533a9" providerId="LiveId" clId="{E3259A36-8FD8-4514-BE47-B58F2F2EC39C}" dt="2024-09-06T22:58:03.714" v="3249" actId="1076"/>
          <ac:picMkLst>
            <pc:docMk/>
            <pc:sldMk cId="2382194375" sldId="361"/>
            <ac:picMk id="13" creationId="{BED2A5F1-326A-3955-2AB2-A9E90FF5F364}"/>
          </ac:picMkLst>
        </pc:picChg>
        <pc:picChg chg="del mod">
          <ac:chgData name="Yaiguili Alvarado García" userId="7060d762a36533a9" providerId="LiveId" clId="{E3259A36-8FD8-4514-BE47-B58F2F2EC39C}" dt="2024-09-06T23:10:05.719" v="3301" actId="478"/>
          <ac:picMkLst>
            <pc:docMk/>
            <pc:sldMk cId="2382194375" sldId="361"/>
            <ac:picMk id="14" creationId="{EF064432-0208-26D7-029F-0CD3B033BB35}"/>
          </ac:picMkLst>
        </pc:picChg>
        <pc:picChg chg="add mod">
          <ac:chgData name="Yaiguili Alvarado García" userId="7060d762a36533a9" providerId="LiveId" clId="{E3259A36-8FD8-4514-BE47-B58F2F2EC39C}" dt="2024-09-06T23:00:22.795" v="3254" actId="1076"/>
          <ac:picMkLst>
            <pc:docMk/>
            <pc:sldMk cId="2382194375" sldId="361"/>
            <ac:picMk id="16" creationId="{7985B002-7C36-94BF-F34E-3B900C245BF6}"/>
          </ac:picMkLst>
        </pc:picChg>
        <pc:picChg chg="add mod">
          <ac:chgData name="Yaiguili Alvarado García" userId="7060d762a36533a9" providerId="LiveId" clId="{E3259A36-8FD8-4514-BE47-B58F2F2EC39C}" dt="2024-09-06T23:02:20.041" v="3256" actId="1076"/>
          <ac:picMkLst>
            <pc:docMk/>
            <pc:sldMk cId="2382194375" sldId="361"/>
            <ac:picMk id="18" creationId="{1EDCE828-BB52-F6E5-44F4-BDE204C5EA6A}"/>
          </ac:picMkLst>
        </pc:picChg>
        <pc:picChg chg="add del">
          <ac:chgData name="Yaiguili Alvarado García" userId="7060d762a36533a9" providerId="LiveId" clId="{E3259A36-8FD8-4514-BE47-B58F2F2EC39C}" dt="2024-09-06T23:04:57.875" v="3258" actId="22"/>
          <ac:picMkLst>
            <pc:docMk/>
            <pc:sldMk cId="2382194375" sldId="361"/>
            <ac:picMk id="20" creationId="{5BEE6B69-F80D-F1A4-3407-882639EDD88A}"/>
          </ac:picMkLst>
        </pc:picChg>
        <pc:picChg chg="add del mod">
          <ac:chgData name="Yaiguili Alvarado García" userId="7060d762a36533a9" providerId="LiveId" clId="{E3259A36-8FD8-4514-BE47-B58F2F2EC39C}" dt="2024-09-06T23:05:45.521" v="3265" actId="478"/>
          <ac:picMkLst>
            <pc:docMk/>
            <pc:sldMk cId="2382194375" sldId="361"/>
            <ac:picMk id="22" creationId="{2203BD2A-D102-D239-EB55-F993F7B1BD33}"/>
          </ac:picMkLst>
        </pc:picChg>
        <pc:picChg chg="add mod">
          <ac:chgData name="Yaiguili Alvarado García" userId="7060d762a36533a9" providerId="LiveId" clId="{E3259A36-8FD8-4514-BE47-B58F2F2EC39C}" dt="2024-09-06T23:10:13.150" v="3303" actId="1036"/>
          <ac:picMkLst>
            <pc:docMk/>
            <pc:sldMk cId="2382194375" sldId="361"/>
            <ac:picMk id="24" creationId="{C7B05CF8-277C-EFC7-6D97-B2F5273E2572}"/>
          </ac:picMkLst>
        </pc:picChg>
        <pc:picChg chg="add del">
          <ac:chgData name="Yaiguili Alvarado García" userId="7060d762a36533a9" providerId="LiveId" clId="{E3259A36-8FD8-4514-BE47-B58F2F2EC39C}" dt="2024-09-06T23:05:58.631" v="3267" actId="478"/>
          <ac:picMkLst>
            <pc:docMk/>
            <pc:sldMk cId="2382194375" sldId="361"/>
            <ac:picMk id="26" creationId="{73DD0F67-5C4F-EC11-D2F9-710F3D00A0AF}"/>
          </ac:picMkLst>
        </pc:picChg>
        <pc:picChg chg="add mod">
          <ac:chgData name="Yaiguili Alvarado García" userId="7060d762a36533a9" providerId="LiveId" clId="{E3259A36-8FD8-4514-BE47-B58F2F2EC39C}" dt="2024-09-06T23:06:20.250" v="3276" actId="164"/>
          <ac:picMkLst>
            <pc:docMk/>
            <pc:sldMk cId="2382194375" sldId="361"/>
            <ac:picMk id="28" creationId="{F54F066E-66D9-790A-8BB3-C9940284A9DF}"/>
          </ac:picMkLst>
        </pc:picChg>
        <pc:picChg chg="add mod">
          <ac:chgData name="Yaiguili Alvarado García" userId="7060d762a36533a9" providerId="LiveId" clId="{E3259A36-8FD8-4514-BE47-B58F2F2EC39C}" dt="2024-09-06T23:10:02.429" v="3300" actId="12789"/>
          <ac:picMkLst>
            <pc:docMk/>
            <pc:sldMk cId="2382194375" sldId="361"/>
            <ac:picMk id="31" creationId="{0E5EDC9F-BFE4-BBCC-DCCA-C97F3020DB1F}"/>
          </ac:picMkLst>
        </pc:picChg>
        <pc:picChg chg="add mod">
          <ac:chgData name="Yaiguili Alvarado García" userId="7060d762a36533a9" providerId="LiveId" clId="{E3259A36-8FD8-4514-BE47-B58F2F2EC39C}" dt="2024-09-06T23:10:02.429" v="3300" actId="12789"/>
          <ac:picMkLst>
            <pc:docMk/>
            <pc:sldMk cId="2382194375" sldId="361"/>
            <ac:picMk id="33" creationId="{E6ACF018-6A11-ABD3-870D-D4237A529AEB}"/>
          </ac:picMkLst>
        </pc:picChg>
        <pc:picChg chg="add mod">
          <ac:chgData name="Yaiguili Alvarado García" userId="7060d762a36533a9" providerId="LiveId" clId="{E3259A36-8FD8-4514-BE47-B58F2F2EC39C}" dt="2024-09-06T23:10:02.429" v="3300" actId="12789"/>
          <ac:picMkLst>
            <pc:docMk/>
            <pc:sldMk cId="2382194375" sldId="361"/>
            <ac:picMk id="35" creationId="{293B9490-4699-B0FF-E950-C8621614A116}"/>
          </ac:picMkLst>
        </pc:picChg>
      </pc:sldChg>
      <pc:sldChg chg="addSp delSp modSp add mod ord">
        <pc:chgData name="Yaiguili Alvarado García" userId="7060d762a36533a9" providerId="LiveId" clId="{E3259A36-8FD8-4514-BE47-B58F2F2EC39C}" dt="2024-09-10T21:41:35.871" v="6739" actId="18131"/>
        <pc:sldMkLst>
          <pc:docMk/>
          <pc:sldMk cId="252780832" sldId="362"/>
        </pc:sldMkLst>
        <pc:spChg chg="add del mod">
          <ac:chgData name="Yaiguili Alvarado García" userId="7060d762a36533a9" providerId="LiveId" clId="{E3259A36-8FD8-4514-BE47-B58F2F2EC39C}" dt="2024-09-06T23:13:45.038" v="3326" actId="478"/>
          <ac:spMkLst>
            <pc:docMk/>
            <pc:sldMk cId="252780832" sldId="362"/>
            <ac:spMk id="2" creationId="{1FB8F5EF-CACE-E724-9316-DF3666032191}"/>
          </ac:spMkLst>
        </pc:spChg>
        <pc:spChg chg="mod ord">
          <ac:chgData name="Yaiguili Alvarado García" userId="7060d762a36533a9" providerId="LiveId" clId="{E3259A36-8FD8-4514-BE47-B58F2F2EC39C}" dt="2024-09-10T21:23:00.593" v="6668" actId="166"/>
          <ac:spMkLst>
            <pc:docMk/>
            <pc:sldMk cId="252780832" sldId="362"/>
            <ac:spMk id="5" creationId="{E54B2DA7-4C4D-D149-7D97-AE5EAD206828}"/>
          </ac:spMkLst>
        </pc:spChg>
        <pc:spChg chg="mod ord">
          <ac:chgData name="Yaiguili Alvarado García" userId="7060d762a36533a9" providerId="LiveId" clId="{E3259A36-8FD8-4514-BE47-B58F2F2EC39C}" dt="2024-09-10T21:23:00.593" v="6668" actId="166"/>
          <ac:spMkLst>
            <pc:docMk/>
            <pc:sldMk cId="252780832" sldId="362"/>
            <ac:spMk id="8" creationId="{500E9BEF-BC2F-1070-4F9E-3BCCF105FACD}"/>
          </ac:spMkLst>
        </pc:spChg>
        <pc:spChg chg="mod">
          <ac:chgData name="Yaiguili Alvarado García" userId="7060d762a36533a9" providerId="LiveId" clId="{E3259A36-8FD8-4514-BE47-B58F2F2EC39C}" dt="2024-09-06T23:13:37.092" v="3324" actId="207"/>
          <ac:spMkLst>
            <pc:docMk/>
            <pc:sldMk cId="252780832" sldId="362"/>
            <ac:spMk id="10" creationId="{12874D13-E61D-1E3A-CED0-2211D587BC8F}"/>
          </ac:spMkLst>
        </pc:spChg>
        <pc:spChg chg="mod">
          <ac:chgData name="Yaiguili Alvarado García" userId="7060d762a36533a9" providerId="LiveId" clId="{E3259A36-8FD8-4514-BE47-B58F2F2EC39C}" dt="2024-09-06T23:13:12.342" v="3321" actId="20577"/>
          <ac:spMkLst>
            <pc:docMk/>
            <pc:sldMk cId="252780832" sldId="362"/>
            <ac:spMk id="11" creationId="{FBF24A89-EDEF-A7AD-901D-B2E1DC303208}"/>
          </ac:spMkLst>
        </pc:spChg>
        <pc:spChg chg="del">
          <ac:chgData name="Yaiguili Alvarado García" userId="7060d762a36533a9" providerId="LiveId" clId="{E3259A36-8FD8-4514-BE47-B58F2F2EC39C}" dt="2024-09-10T21:22:19.414" v="6663" actId="478"/>
          <ac:spMkLst>
            <pc:docMk/>
            <pc:sldMk cId="252780832" sldId="362"/>
            <ac:spMk id="12" creationId="{64B8C784-6E11-617D-9971-C39B6F404B44}"/>
          </ac:spMkLst>
        </pc:spChg>
        <pc:grpChg chg="ord">
          <ac:chgData name="Yaiguili Alvarado García" userId="7060d762a36533a9" providerId="LiveId" clId="{E3259A36-8FD8-4514-BE47-B58F2F2EC39C}" dt="2024-09-10T21:23:00.593" v="6668" actId="166"/>
          <ac:grpSpMkLst>
            <pc:docMk/>
            <pc:sldMk cId="252780832" sldId="362"/>
            <ac:grpSpMk id="9" creationId="{44E2A6CC-6F62-253A-471C-2C43C9F112FB}"/>
          </ac:grpSpMkLst>
        </pc:grpChg>
        <pc:picChg chg="add del mod">
          <ac:chgData name="Yaiguili Alvarado García" userId="7060d762a36533a9" providerId="LiveId" clId="{E3259A36-8FD8-4514-BE47-B58F2F2EC39C}" dt="2024-09-10T21:31:40.518" v="6713" actId="478"/>
          <ac:picMkLst>
            <pc:docMk/>
            <pc:sldMk cId="252780832" sldId="362"/>
            <ac:picMk id="3" creationId="{36F27EB4-9E2F-D41A-6670-0C4188B5B768}"/>
          </ac:picMkLst>
        </pc:picChg>
        <pc:picChg chg="add del mod">
          <ac:chgData name="Yaiguili Alvarado García" userId="7060d762a36533a9" providerId="LiveId" clId="{E3259A36-8FD8-4514-BE47-B58F2F2EC39C}" dt="2024-09-10T21:29:06.147" v="6695" actId="478"/>
          <ac:picMkLst>
            <pc:docMk/>
            <pc:sldMk cId="252780832" sldId="362"/>
            <ac:picMk id="6" creationId="{9A922A4E-7BD6-A8D5-E9D9-442F172883D5}"/>
          </ac:picMkLst>
        </pc:picChg>
        <pc:picChg chg="add mod modCrop">
          <ac:chgData name="Yaiguili Alvarado García" userId="7060d762a36533a9" providerId="LiveId" clId="{E3259A36-8FD8-4514-BE47-B58F2F2EC39C}" dt="2024-09-10T21:41:35.871" v="6739" actId="18131"/>
          <ac:picMkLst>
            <pc:docMk/>
            <pc:sldMk cId="252780832" sldId="362"/>
            <ac:picMk id="13" creationId="{6561A00A-BE08-5744-C649-27A201AEC4F5}"/>
          </ac:picMkLst>
        </pc:picChg>
      </pc:sldChg>
      <pc:sldChg chg="add del">
        <pc:chgData name="Yaiguili Alvarado García" userId="7060d762a36533a9" providerId="LiveId" clId="{E3259A36-8FD8-4514-BE47-B58F2F2EC39C}" dt="2024-09-06T23:12:56.364" v="3316"/>
        <pc:sldMkLst>
          <pc:docMk/>
          <pc:sldMk cId="1924162745" sldId="362"/>
        </pc:sldMkLst>
      </pc:sldChg>
      <pc:sldChg chg="add del">
        <pc:chgData name="Yaiguili Alvarado García" userId="7060d762a36533a9" providerId="LiveId" clId="{E3259A36-8FD8-4514-BE47-B58F2F2EC39C}" dt="2024-09-06T23:30:17.017" v="3649" actId="2696"/>
        <pc:sldMkLst>
          <pc:docMk/>
          <pc:sldMk cId="1191683780" sldId="363"/>
        </pc:sldMkLst>
      </pc:sldChg>
      <pc:sldChg chg="addSp delSp modSp add mod modClrScheme chgLayout">
        <pc:chgData name="Yaiguili Alvarado García" userId="7060d762a36533a9" providerId="LiveId" clId="{E3259A36-8FD8-4514-BE47-B58F2F2EC39C}" dt="2024-09-08T16:25:33.519" v="6629" actId="207"/>
        <pc:sldMkLst>
          <pc:docMk/>
          <pc:sldMk cId="4272759100" sldId="363"/>
        </pc:sldMkLst>
        <pc:spChg chg="add mod">
          <ac:chgData name="Yaiguili Alvarado García" userId="7060d762a36533a9" providerId="LiveId" clId="{E3259A36-8FD8-4514-BE47-B58F2F2EC39C}" dt="2024-09-08T16:22:14.585" v="6600" actId="14100"/>
          <ac:spMkLst>
            <pc:docMk/>
            <pc:sldMk cId="4272759100" sldId="363"/>
            <ac:spMk id="2" creationId="{0CA76B4D-CC3C-60B3-7537-B45BDD08B782}"/>
          </ac:spMkLst>
        </pc:spChg>
        <pc:spChg chg="add mod">
          <ac:chgData name="Yaiguili Alvarado García" userId="7060d762a36533a9" providerId="LiveId" clId="{E3259A36-8FD8-4514-BE47-B58F2F2EC39C}" dt="2024-09-06T23:49:31.174" v="4062" actId="1076"/>
          <ac:spMkLst>
            <pc:docMk/>
            <pc:sldMk cId="4272759100" sldId="363"/>
            <ac:spMk id="3" creationId="{F4CBDF12-E008-F5BF-387A-109BEF21C17F}"/>
          </ac:spMkLst>
        </pc:spChg>
        <pc:spChg chg="add del mod">
          <ac:chgData name="Yaiguili Alvarado García" userId="7060d762a36533a9" providerId="LiveId" clId="{E3259A36-8FD8-4514-BE47-B58F2F2EC39C}" dt="2024-09-06T23:37:09.654" v="3837" actId="478"/>
          <ac:spMkLst>
            <pc:docMk/>
            <pc:sldMk cId="4272759100" sldId="363"/>
            <ac:spMk id="4" creationId="{761FBB7D-E9E9-6FBE-C28F-C862C679BED8}"/>
          </ac:spMkLst>
        </pc:spChg>
        <pc:spChg chg="add mod">
          <ac:chgData name="Yaiguili Alvarado García" userId="7060d762a36533a9" providerId="LiveId" clId="{E3259A36-8FD8-4514-BE47-B58F2F2EC39C}" dt="2024-09-06T23:37:10.902" v="3839" actId="571"/>
          <ac:spMkLst>
            <pc:docMk/>
            <pc:sldMk cId="4272759100" sldId="363"/>
            <ac:spMk id="5" creationId="{423C477D-B834-DE9D-604B-B9B5C4F16155}"/>
          </ac:spMkLst>
        </pc:spChg>
        <pc:spChg chg="mod">
          <ac:chgData name="Yaiguili Alvarado García" userId="7060d762a36533a9" providerId="LiveId" clId="{E3259A36-8FD8-4514-BE47-B58F2F2EC39C}" dt="2024-09-06T23:31:35.884" v="3666" actId="1076"/>
          <ac:spMkLst>
            <pc:docMk/>
            <pc:sldMk cId="4272759100" sldId="363"/>
            <ac:spMk id="7" creationId="{31789F70-666B-B422-0E27-06594AF392EC}"/>
          </ac:spMkLst>
        </pc:spChg>
        <pc:spChg chg="del">
          <ac:chgData name="Yaiguili Alvarado García" userId="7060d762a36533a9" providerId="LiveId" clId="{E3259A36-8FD8-4514-BE47-B58F2F2EC39C}" dt="2024-09-06T23:30:47.909" v="3654" actId="478"/>
          <ac:spMkLst>
            <pc:docMk/>
            <pc:sldMk cId="4272759100" sldId="363"/>
            <ac:spMk id="8" creationId="{141FD60C-8BC9-2391-5FBD-06E5D1BF05B6}"/>
          </ac:spMkLst>
        </pc:spChg>
        <pc:spChg chg="del">
          <ac:chgData name="Yaiguili Alvarado García" userId="7060d762a36533a9" providerId="LiveId" clId="{E3259A36-8FD8-4514-BE47-B58F2F2EC39C}" dt="2024-09-06T23:30:47.909" v="3654" actId="478"/>
          <ac:spMkLst>
            <pc:docMk/>
            <pc:sldMk cId="4272759100" sldId="363"/>
            <ac:spMk id="9" creationId="{5B75CA73-AD3A-7B75-CDFF-98E6D94D3B80}"/>
          </ac:spMkLst>
        </pc:spChg>
        <pc:spChg chg="del">
          <ac:chgData name="Yaiguili Alvarado García" userId="7060d762a36533a9" providerId="LiveId" clId="{E3259A36-8FD8-4514-BE47-B58F2F2EC39C}" dt="2024-09-06T23:30:47.909" v="3654" actId="478"/>
          <ac:spMkLst>
            <pc:docMk/>
            <pc:sldMk cId="4272759100" sldId="363"/>
            <ac:spMk id="10" creationId="{B990B6F5-BCC9-CE6B-4FAE-12355884303E}"/>
          </ac:spMkLst>
        </pc:spChg>
        <pc:spChg chg="del">
          <ac:chgData name="Yaiguili Alvarado García" userId="7060d762a36533a9" providerId="LiveId" clId="{E3259A36-8FD8-4514-BE47-B58F2F2EC39C}" dt="2024-09-06T23:30:47.909" v="3654" actId="478"/>
          <ac:spMkLst>
            <pc:docMk/>
            <pc:sldMk cId="4272759100" sldId="363"/>
            <ac:spMk id="11" creationId="{5532A7A8-96C9-F7D8-67E7-3E22FD1CD6E7}"/>
          </ac:spMkLst>
        </pc:spChg>
        <pc:spChg chg="del">
          <ac:chgData name="Yaiguili Alvarado García" userId="7060d762a36533a9" providerId="LiveId" clId="{E3259A36-8FD8-4514-BE47-B58F2F2EC39C}" dt="2024-09-06T23:30:47.909" v="3654" actId="478"/>
          <ac:spMkLst>
            <pc:docMk/>
            <pc:sldMk cId="4272759100" sldId="363"/>
            <ac:spMk id="12" creationId="{0D788CB3-5DA7-5019-9BA8-2B2DFF2C983A}"/>
          </ac:spMkLst>
        </pc:spChg>
        <pc:spChg chg="add del mod ord">
          <ac:chgData name="Yaiguili Alvarado García" userId="7060d762a36533a9" providerId="LiveId" clId="{E3259A36-8FD8-4514-BE47-B58F2F2EC39C}" dt="2024-09-06T23:40:42.652" v="3951" actId="478"/>
          <ac:spMkLst>
            <pc:docMk/>
            <pc:sldMk cId="4272759100" sldId="363"/>
            <ac:spMk id="13" creationId="{47A5DDFF-E173-BA70-13B4-E8D29751D580}"/>
          </ac:spMkLst>
        </pc:spChg>
        <pc:spChg chg="add mod ord">
          <ac:chgData name="Yaiguili Alvarado García" userId="7060d762a36533a9" providerId="LiveId" clId="{E3259A36-8FD8-4514-BE47-B58F2F2EC39C}" dt="2024-09-06T23:41:08.067" v="3957" actId="1076"/>
          <ac:spMkLst>
            <pc:docMk/>
            <pc:sldMk cId="4272759100" sldId="363"/>
            <ac:spMk id="14" creationId="{CEB3A8E9-B5AE-A280-1902-C0DD5EFF4D57}"/>
          </ac:spMkLst>
        </pc:spChg>
        <pc:spChg chg="mod">
          <ac:chgData name="Yaiguili Alvarado García" userId="7060d762a36533a9" providerId="LiveId" clId="{E3259A36-8FD8-4514-BE47-B58F2F2EC39C}" dt="2024-09-07T19:00:17.194" v="4790"/>
          <ac:spMkLst>
            <pc:docMk/>
            <pc:sldMk cId="4272759100" sldId="363"/>
            <ac:spMk id="18" creationId="{F971C120-50B9-4503-6E0E-132C7A592EFC}"/>
          </ac:spMkLst>
        </pc:spChg>
        <pc:spChg chg="mod">
          <ac:chgData name="Yaiguili Alvarado García" userId="7060d762a36533a9" providerId="LiveId" clId="{E3259A36-8FD8-4514-BE47-B58F2F2EC39C}" dt="2024-09-07T19:00:17.194" v="4790"/>
          <ac:spMkLst>
            <pc:docMk/>
            <pc:sldMk cId="4272759100" sldId="363"/>
            <ac:spMk id="20" creationId="{4B3B9B22-C527-55BA-BE30-BA6B5FE5F9E7}"/>
          </ac:spMkLst>
        </pc:spChg>
        <pc:spChg chg="mod ord">
          <ac:chgData name="Yaiguili Alvarado García" userId="7060d762a36533a9" providerId="LiveId" clId="{E3259A36-8FD8-4514-BE47-B58F2F2EC39C}" dt="2024-09-06T23:40:39.758" v="3950" actId="700"/>
          <ac:spMkLst>
            <pc:docMk/>
            <pc:sldMk cId="4272759100" sldId="363"/>
            <ac:spMk id="32" creationId="{0824FF11-DFD9-2639-B7F7-EB14A8EC3E52}"/>
          </ac:spMkLst>
        </pc:spChg>
        <pc:spChg chg="mod ord">
          <ac:chgData name="Yaiguili Alvarado García" userId="7060d762a36533a9" providerId="LiveId" clId="{E3259A36-8FD8-4514-BE47-B58F2F2EC39C}" dt="2024-09-07T12:22:53.863" v="4161"/>
          <ac:spMkLst>
            <pc:docMk/>
            <pc:sldMk cId="4272759100" sldId="363"/>
            <ac:spMk id="33" creationId="{FCCDDF7A-74E5-197F-1A12-9CABC7655397}"/>
          </ac:spMkLst>
        </pc:spChg>
        <pc:grpChg chg="add mod">
          <ac:chgData name="Yaiguili Alvarado García" userId="7060d762a36533a9" providerId="LiveId" clId="{E3259A36-8FD8-4514-BE47-B58F2F2EC39C}" dt="2024-09-07T19:00:17.194" v="4790"/>
          <ac:grpSpMkLst>
            <pc:docMk/>
            <pc:sldMk cId="4272759100" sldId="363"/>
            <ac:grpSpMk id="16" creationId="{A62E3575-9224-0258-B753-434CFFC6EB0F}"/>
          </ac:grpSpMkLst>
        </pc:grpChg>
        <pc:graphicFrameChg chg="add mod modGraphic">
          <ac:chgData name="Yaiguili Alvarado García" userId="7060d762a36533a9" providerId="LiveId" clId="{E3259A36-8FD8-4514-BE47-B58F2F2EC39C}" dt="2024-09-08T16:25:33.519" v="6629" actId="207"/>
          <ac:graphicFrameMkLst>
            <pc:docMk/>
            <pc:sldMk cId="4272759100" sldId="363"/>
            <ac:graphicFrameMk id="6" creationId="{7D36B621-0003-479C-B28B-CA7606262F3E}"/>
          </ac:graphicFrameMkLst>
        </pc:graphicFrameChg>
        <pc:graphicFrameChg chg="add mod">
          <ac:chgData name="Yaiguili Alvarado García" userId="7060d762a36533a9" providerId="LiveId" clId="{E3259A36-8FD8-4514-BE47-B58F2F2EC39C}" dt="2024-09-06T23:45:52.725" v="4007"/>
          <ac:graphicFrameMkLst>
            <pc:docMk/>
            <pc:sldMk cId="4272759100" sldId="363"/>
            <ac:graphicFrameMk id="15" creationId="{D4780489-FA84-87B0-C842-8243D8B86986}"/>
          </ac:graphicFrameMkLst>
        </pc:graphicFrameChg>
        <pc:picChg chg="del">
          <ac:chgData name="Yaiguili Alvarado García" userId="7060d762a36533a9" providerId="LiveId" clId="{E3259A36-8FD8-4514-BE47-B58F2F2EC39C}" dt="2024-09-06T23:30:47.909" v="3654" actId="478"/>
          <ac:picMkLst>
            <pc:docMk/>
            <pc:sldMk cId="4272759100" sldId="363"/>
            <ac:picMk id="17" creationId="{D8E9076F-9EE9-C817-9833-9C3E73CAA9BA}"/>
          </ac:picMkLst>
        </pc:picChg>
        <pc:picChg chg="del">
          <ac:chgData name="Yaiguili Alvarado García" userId="7060d762a36533a9" providerId="LiveId" clId="{E3259A36-8FD8-4514-BE47-B58F2F2EC39C}" dt="2024-09-06T23:30:47.909" v="3654" actId="478"/>
          <ac:picMkLst>
            <pc:docMk/>
            <pc:sldMk cId="4272759100" sldId="363"/>
            <ac:picMk id="19" creationId="{510E362A-8778-B1F1-592D-8FEBC96D6AFD}"/>
          </ac:picMkLst>
        </pc:picChg>
        <pc:picChg chg="del">
          <ac:chgData name="Yaiguili Alvarado García" userId="7060d762a36533a9" providerId="LiveId" clId="{E3259A36-8FD8-4514-BE47-B58F2F2EC39C}" dt="2024-09-06T23:30:47.909" v="3654" actId="478"/>
          <ac:picMkLst>
            <pc:docMk/>
            <pc:sldMk cId="4272759100" sldId="363"/>
            <ac:picMk id="23" creationId="{FBA8E3DF-1570-0BF8-D5EF-BAF23156E550}"/>
          </ac:picMkLst>
        </pc:picChg>
        <pc:picChg chg="del">
          <ac:chgData name="Yaiguili Alvarado García" userId="7060d762a36533a9" providerId="LiveId" clId="{E3259A36-8FD8-4514-BE47-B58F2F2EC39C}" dt="2024-09-06T23:30:47.909" v="3654" actId="478"/>
          <ac:picMkLst>
            <pc:docMk/>
            <pc:sldMk cId="4272759100" sldId="363"/>
            <ac:picMk id="29" creationId="{CCABB2A4-B5AD-9EFA-AF62-0D54D3EE9EA5}"/>
          </ac:picMkLst>
        </pc:picChg>
        <pc:picChg chg="del">
          <ac:chgData name="Yaiguili Alvarado García" userId="7060d762a36533a9" providerId="LiveId" clId="{E3259A36-8FD8-4514-BE47-B58F2F2EC39C}" dt="2024-09-06T23:30:47.909" v="3654" actId="478"/>
          <ac:picMkLst>
            <pc:docMk/>
            <pc:sldMk cId="4272759100" sldId="363"/>
            <ac:picMk id="31" creationId="{83171619-8848-B74A-0398-027A95C7268A}"/>
          </ac:picMkLst>
        </pc:picChg>
      </pc:sldChg>
      <pc:sldChg chg="addSp delSp modSp new mod modClrScheme chgLayout">
        <pc:chgData name="Yaiguili Alvarado García" userId="7060d762a36533a9" providerId="LiveId" clId="{E3259A36-8FD8-4514-BE47-B58F2F2EC39C}" dt="2024-09-07T19:00:19.428" v="4791"/>
        <pc:sldMkLst>
          <pc:docMk/>
          <pc:sldMk cId="2809756184" sldId="364"/>
        </pc:sldMkLst>
        <pc:spChg chg="del">
          <ac:chgData name="Yaiguili Alvarado García" userId="7060d762a36533a9" providerId="LiveId" clId="{E3259A36-8FD8-4514-BE47-B58F2F2EC39C}" dt="2024-09-06T23:50:00.095" v="4065" actId="700"/>
          <ac:spMkLst>
            <pc:docMk/>
            <pc:sldMk cId="2809756184" sldId="364"/>
            <ac:spMk id="2" creationId="{B0A4D931-9709-C4FE-7BA9-0CA4B2A1F2DF}"/>
          </ac:spMkLst>
        </pc:spChg>
        <pc:spChg chg="del">
          <ac:chgData name="Yaiguili Alvarado García" userId="7060d762a36533a9" providerId="LiveId" clId="{E3259A36-8FD8-4514-BE47-B58F2F2EC39C}" dt="2024-09-06T23:50:00.095" v="4065" actId="700"/>
          <ac:spMkLst>
            <pc:docMk/>
            <pc:sldMk cId="2809756184" sldId="364"/>
            <ac:spMk id="3" creationId="{9D283055-0388-2413-6D81-6D3117A632C7}"/>
          </ac:spMkLst>
        </pc:spChg>
        <pc:spChg chg="del">
          <ac:chgData name="Yaiguili Alvarado García" userId="7060d762a36533a9" providerId="LiveId" clId="{E3259A36-8FD8-4514-BE47-B58F2F2EC39C}" dt="2024-09-06T23:50:00.095" v="4065" actId="700"/>
          <ac:spMkLst>
            <pc:docMk/>
            <pc:sldMk cId="2809756184" sldId="364"/>
            <ac:spMk id="4" creationId="{4DACA085-396B-3B6B-D4F9-668C12C039E6}"/>
          </ac:spMkLst>
        </pc:spChg>
        <pc:spChg chg="add mod">
          <ac:chgData name="Yaiguili Alvarado García" userId="7060d762a36533a9" providerId="LiveId" clId="{E3259A36-8FD8-4514-BE47-B58F2F2EC39C}" dt="2024-09-06T23:50:35.224" v="4078" actId="207"/>
          <ac:spMkLst>
            <pc:docMk/>
            <pc:sldMk cId="2809756184" sldId="364"/>
            <ac:spMk id="6" creationId="{714C27C0-C368-E821-E023-5D5A5FDAA85B}"/>
          </ac:spMkLst>
        </pc:spChg>
        <pc:spChg chg="mod">
          <ac:chgData name="Yaiguili Alvarado García" userId="7060d762a36533a9" providerId="LiveId" clId="{E3259A36-8FD8-4514-BE47-B58F2F2EC39C}" dt="2024-09-07T19:00:19.428" v="4791"/>
          <ac:spMkLst>
            <pc:docMk/>
            <pc:sldMk cId="2809756184" sldId="364"/>
            <ac:spMk id="8" creationId="{BF3F7CCE-3033-01E6-5324-73874B4CD36A}"/>
          </ac:spMkLst>
        </pc:spChg>
        <pc:spChg chg="mod">
          <ac:chgData name="Yaiguili Alvarado García" userId="7060d762a36533a9" providerId="LiveId" clId="{E3259A36-8FD8-4514-BE47-B58F2F2EC39C}" dt="2024-09-07T19:00:19.428" v="4791"/>
          <ac:spMkLst>
            <pc:docMk/>
            <pc:sldMk cId="2809756184" sldId="364"/>
            <ac:spMk id="9" creationId="{85C01E7A-E775-FB9B-E2E0-79012209B71E}"/>
          </ac:spMkLst>
        </pc:spChg>
        <pc:grpChg chg="add mod">
          <ac:chgData name="Yaiguili Alvarado García" userId="7060d762a36533a9" providerId="LiveId" clId="{E3259A36-8FD8-4514-BE47-B58F2F2EC39C}" dt="2024-09-07T19:00:19.428" v="4791"/>
          <ac:grpSpMkLst>
            <pc:docMk/>
            <pc:sldMk cId="2809756184" sldId="364"/>
            <ac:grpSpMk id="7" creationId="{917E35A9-3F3E-8201-7423-83D634AF0FBA}"/>
          </ac:grpSpMkLst>
        </pc:grpChg>
      </pc:sldChg>
      <pc:sldChg chg="addSp delSp modSp add mod ord">
        <pc:chgData name="Yaiguili Alvarado García" userId="7060d762a36533a9" providerId="LiveId" clId="{E3259A36-8FD8-4514-BE47-B58F2F2EC39C}" dt="2024-09-10T21:39:28.892" v="6734" actId="14826"/>
        <pc:sldMkLst>
          <pc:docMk/>
          <pc:sldMk cId="4034902069" sldId="365"/>
        </pc:sldMkLst>
        <pc:spChg chg="add del mod">
          <ac:chgData name="Yaiguili Alvarado García" userId="7060d762a36533a9" providerId="LiveId" clId="{E3259A36-8FD8-4514-BE47-B58F2F2EC39C}" dt="2024-09-07T12:21:05.709" v="4085" actId="478"/>
          <ac:spMkLst>
            <pc:docMk/>
            <pc:sldMk cId="4034902069" sldId="365"/>
            <ac:spMk id="2" creationId="{6320ECAF-A59F-87DF-89B4-ADE325A3F573}"/>
          </ac:spMkLst>
        </pc:spChg>
        <pc:spChg chg="mod">
          <ac:chgData name="Yaiguili Alvarado García" userId="7060d762a36533a9" providerId="LiveId" clId="{E3259A36-8FD8-4514-BE47-B58F2F2EC39C}" dt="2024-09-07T12:21:36.697" v="4119" actId="207"/>
          <ac:spMkLst>
            <pc:docMk/>
            <pc:sldMk cId="4034902069" sldId="365"/>
            <ac:spMk id="5" creationId="{E54B2DA7-4C4D-D149-7D97-AE5EAD206828}"/>
          </ac:spMkLst>
        </pc:spChg>
        <pc:spChg chg="mod">
          <ac:chgData name="Yaiguili Alvarado García" userId="7060d762a36533a9" providerId="LiveId" clId="{E3259A36-8FD8-4514-BE47-B58F2F2EC39C}" dt="2024-09-07T12:20:58.488" v="4083" actId="207"/>
          <ac:spMkLst>
            <pc:docMk/>
            <pc:sldMk cId="4034902069" sldId="365"/>
            <ac:spMk id="8" creationId="{500E9BEF-BC2F-1070-4F9E-3BCCF105FACD}"/>
          </ac:spMkLst>
        </pc:spChg>
        <pc:spChg chg="mod">
          <ac:chgData name="Yaiguili Alvarado García" userId="7060d762a36533a9" providerId="LiveId" clId="{E3259A36-8FD8-4514-BE47-B58F2F2EC39C}" dt="2024-09-07T12:21:03.598" v="4084" actId="207"/>
          <ac:spMkLst>
            <pc:docMk/>
            <pc:sldMk cId="4034902069" sldId="365"/>
            <ac:spMk id="10" creationId="{12874D13-E61D-1E3A-CED0-2211D587BC8F}"/>
          </ac:spMkLst>
        </pc:spChg>
        <pc:spChg chg="mod">
          <ac:chgData name="Yaiguili Alvarado García" userId="7060d762a36533a9" providerId="LiveId" clId="{E3259A36-8FD8-4514-BE47-B58F2F2EC39C}" dt="2024-09-07T19:00:46.459" v="4801" actId="20577"/>
          <ac:spMkLst>
            <pc:docMk/>
            <pc:sldMk cId="4034902069" sldId="365"/>
            <ac:spMk id="11" creationId="{FBF24A89-EDEF-A7AD-901D-B2E1DC303208}"/>
          </ac:spMkLst>
        </pc:spChg>
        <pc:spChg chg="del">
          <ac:chgData name="Yaiguili Alvarado García" userId="7060d762a36533a9" providerId="LiveId" clId="{E3259A36-8FD8-4514-BE47-B58F2F2EC39C}" dt="2024-09-10T21:33:33.909" v="6720" actId="478"/>
          <ac:spMkLst>
            <pc:docMk/>
            <pc:sldMk cId="4034902069" sldId="365"/>
            <ac:spMk id="12" creationId="{64B8C784-6E11-617D-9971-C39B6F404B44}"/>
          </ac:spMkLst>
        </pc:spChg>
        <pc:picChg chg="add mod modCrop">
          <ac:chgData name="Yaiguili Alvarado García" userId="7060d762a36533a9" providerId="LiveId" clId="{E3259A36-8FD8-4514-BE47-B58F2F2EC39C}" dt="2024-09-10T21:39:28.892" v="6734" actId="14826"/>
          <ac:picMkLst>
            <pc:docMk/>
            <pc:sldMk cId="4034902069" sldId="365"/>
            <ac:picMk id="2" creationId="{8D1D368C-2BB5-C5C1-D5FD-CE6E244A66EE}"/>
          </ac:picMkLst>
        </pc:picChg>
      </pc:sldChg>
      <pc:sldChg chg="modSp new del mod">
        <pc:chgData name="Yaiguili Alvarado García" userId="7060d762a36533a9" providerId="LiveId" clId="{E3259A36-8FD8-4514-BE47-B58F2F2EC39C}" dt="2024-09-08T16:14:57.500" v="6538" actId="2696"/>
        <pc:sldMkLst>
          <pc:docMk/>
          <pc:sldMk cId="3303193170" sldId="366"/>
        </pc:sldMkLst>
        <pc:spChg chg="mod">
          <ac:chgData name="Yaiguili Alvarado García" userId="7060d762a36533a9" providerId="LiveId" clId="{E3259A36-8FD8-4514-BE47-B58F2F2EC39C}" dt="2024-09-07T12:22:25.879" v="4126" actId="27636"/>
          <ac:spMkLst>
            <pc:docMk/>
            <pc:sldMk cId="3303193170" sldId="366"/>
            <ac:spMk id="2" creationId="{CB8018ED-5277-35E8-9BCC-7629EFB526D3}"/>
          </ac:spMkLst>
        </pc:spChg>
      </pc:sldChg>
      <pc:sldChg chg="addSp delSp modSp new mod modClrScheme chgLayout">
        <pc:chgData name="Yaiguili Alvarado García" userId="7060d762a36533a9" providerId="LiveId" clId="{E3259A36-8FD8-4514-BE47-B58F2F2EC39C}" dt="2024-09-08T16:24:02.327" v="6622" actId="1076"/>
        <pc:sldMkLst>
          <pc:docMk/>
          <pc:sldMk cId="4239306954" sldId="367"/>
        </pc:sldMkLst>
        <pc:spChg chg="add del mod">
          <ac:chgData name="Yaiguili Alvarado García" userId="7060d762a36533a9" providerId="LiveId" clId="{E3259A36-8FD8-4514-BE47-B58F2F2EC39C}" dt="2024-09-07T12:22:23.937" v="4123" actId="478"/>
          <ac:spMkLst>
            <pc:docMk/>
            <pc:sldMk cId="4239306954" sldId="367"/>
            <ac:spMk id="2" creationId="{837DD8FF-CFAB-E1BF-7E81-DFBD67845BA8}"/>
          </ac:spMkLst>
        </pc:spChg>
        <pc:spChg chg="add del mod">
          <ac:chgData name="Yaiguili Alvarado García" userId="7060d762a36533a9" providerId="LiveId" clId="{E3259A36-8FD8-4514-BE47-B58F2F2EC39C}" dt="2024-09-07T12:22:24.776" v="4124" actId="478"/>
          <ac:spMkLst>
            <pc:docMk/>
            <pc:sldMk cId="4239306954" sldId="367"/>
            <ac:spMk id="3" creationId="{BC9EC56E-6D4B-1B13-5FB4-DC6E9165F7FC}"/>
          </ac:spMkLst>
        </pc:spChg>
        <pc:spChg chg="add del mod">
          <ac:chgData name="Yaiguili Alvarado García" userId="7060d762a36533a9" providerId="LiveId" clId="{E3259A36-8FD8-4514-BE47-B58F2F2EC39C}" dt="2024-09-07T12:22:59.522" v="4163" actId="478"/>
          <ac:spMkLst>
            <pc:docMk/>
            <pc:sldMk cId="4239306954" sldId="367"/>
            <ac:spMk id="4" creationId="{6F2EF1FB-A8C8-A18C-3E72-87491133211C}"/>
          </ac:spMkLst>
        </pc:spChg>
        <pc:spChg chg="add del mod">
          <ac:chgData name="Yaiguili Alvarado García" userId="7060d762a36533a9" providerId="LiveId" clId="{E3259A36-8FD8-4514-BE47-B58F2F2EC39C}" dt="2024-09-07T19:02:01.629" v="4813" actId="478"/>
          <ac:spMkLst>
            <pc:docMk/>
            <pc:sldMk cId="4239306954" sldId="367"/>
            <ac:spMk id="5" creationId="{3B6E6803-E1EF-DBB8-7159-46E1D422D146}"/>
          </ac:spMkLst>
        </pc:spChg>
        <pc:spChg chg="add del mod">
          <ac:chgData name="Yaiguili Alvarado García" userId="7060d762a36533a9" providerId="LiveId" clId="{E3259A36-8FD8-4514-BE47-B58F2F2EC39C}" dt="2024-09-07T19:02:03.250" v="4815" actId="478"/>
          <ac:spMkLst>
            <pc:docMk/>
            <pc:sldMk cId="4239306954" sldId="367"/>
            <ac:spMk id="6" creationId="{B18EE2B6-DCD0-83B3-501E-F460D1BF2524}"/>
          </ac:spMkLst>
        </pc:spChg>
        <pc:spChg chg="add mod">
          <ac:chgData name="Yaiguili Alvarado García" userId="7060d762a36533a9" providerId="LiveId" clId="{E3259A36-8FD8-4514-BE47-B58F2F2EC39C}" dt="2024-09-07T12:23:32.292" v="4201" actId="14100"/>
          <ac:spMkLst>
            <pc:docMk/>
            <pc:sldMk cId="4239306954" sldId="367"/>
            <ac:spMk id="7" creationId="{2DBA8715-D4A6-CD5D-F15F-1C684CAD0E8B}"/>
          </ac:spMkLst>
        </pc:spChg>
        <pc:spChg chg="add mod">
          <ac:chgData name="Yaiguili Alvarado García" userId="7060d762a36533a9" providerId="LiveId" clId="{E3259A36-8FD8-4514-BE47-B58F2F2EC39C}" dt="2024-09-08T16:23:09.345" v="6606" actId="12788"/>
          <ac:spMkLst>
            <pc:docMk/>
            <pc:sldMk cId="4239306954" sldId="367"/>
            <ac:spMk id="8" creationId="{D22E3BE4-5941-25BD-EB81-39E7EBF70C80}"/>
          </ac:spMkLst>
        </pc:spChg>
        <pc:spChg chg="add mod">
          <ac:chgData name="Yaiguili Alvarado García" userId="7060d762a36533a9" providerId="LiveId" clId="{E3259A36-8FD8-4514-BE47-B58F2F2EC39C}" dt="2024-09-08T16:23:35.554" v="6617" actId="12788"/>
          <ac:spMkLst>
            <pc:docMk/>
            <pc:sldMk cId="4239306954" sldId="367"/>
            <ac:spMk id="9" creationId="{B4D6EAA3-2B27-DB15-6FB5-5543124A33A1}"/>
          </ac:spMkLst>
        </pc:spChg>
        <pc:spChg chg="add mod">
          <ac:chgData name="Yaiguili Alvarado García" userId="7060d762a36533a9" providerId="LiveId" clId="{E3259A36-8FD8-4514-BE47-B58F2F2EC39C}" dt="2024-09-08T16:23:38.965" v="6618" actId="12788"/>
          <ac:spMkLst>
            <pc:docMk/>
            <pc:sldMk cId="4239306954" sldId="367"/>
            <ac:spMk id="10" creationId="{98E1C503-AA9E-4065-51C6-4849C59EAF7F}"/>
          </ac:spMkLst>
        </pc:spChg>
        <pc:spChg chg="add mod">
          <ac:chgData name="Yaiguili Alvarado García" userId="7060d762a36533a9" providerId="LiveId" clId="{E3259A36-8FD8-4514-BE47-B58F2F2EC39C}" dt="2024-09-08T16:23:42.030" v="6619" actId="12788"/>
          <ac:spMkLst>
            <pc:docMk/>
            <pc:sldMk cId="4239306954" sldId="367"/>
            <ac:spMk id="11" creationId="{0403E425-05EF-C8E7-77B1-AC4637553013}"/>
          </ac:spMkLst>
        </pc:spChg>
        <pc:spChg chg="add mod">
          <ac:chgData name="Yaiguili Alvarado García" userId="7060d762a36533a9" providerId="LiveId" clId="{E3259A36-8FD8-4514-BE47-B58F2F2EC39C}" dt="2024-09-08T16:24:02.327" v="6622" actId="1076"/>
          <ac:spMkLst>
            <pc:docMk/>
            <pc:sldMk cId="4239306954" sldId="367"/>
            <ac:spMk id="12" creationId="{C73E5D3C-65C1-FA29-893F-FD927B353EEF}"/>
          </ac:spMkLst>
        </pc:spChg>
        <pc:spChg chg="add mod">
          <ac:chgData name="Yaiguili Alvarado García" userId="7060d762a36533a9" providerId="LiveId" clId="{E3259A36-8FD8-4514-BE47-B58F2F2EC39C}" dt="2024-09-08T16:24:02.327" v="6622" actId="1076"/>
          <ac:spMkLst>
            <pc:docMk/>
            <pc:sldMk cId="4239306954" sldId="367"/>
            <ac:spMk id="13" creationId="{E53CB58D-A235-FAD5-63F5-B1438A7B3422}"/>
          </ac:spMkLst>
        </pc:spChg>
        <pc:spChg chg="add mod">
          <ac:chgData name="Yaiguili Alvarado García" userId="7060d762a36533a9" providerId="LiveId" clId="{E3259A36-8FD8-4514-BE47-B58F2F2EC39C}" dt="2024-09-08T16:24:02.327" v="6622" actId="1076"/>
          <ac:spMkLst>
            <pc:docMk/>
            <pc:sldMk cId="4239306954" sldId="367"/>
            <ac:spMk id="14" creationId="{5860B838-BBF3-23C3-8BB9-1E96063CF72D}"/>
          </ac:spMkLst>
        </pc:spChg>
        <pc:spChg chg="add mod">
          <ac:chgData name="Yaiguili Alvarado García" userId="7060d762a36533a9" providerId="LiveId" clId="{E3259A36-8FD8-4514-BE47-B58F2F2EC39C}" dt="2024-09-08T16:24:02.327" v="6622" actId="1076"/>
          <ac:spMkLst>
            <pc:docMk/>
            <pc:sldMk cId="4239306954" sldId="367"/>
            <ac:spMk id="15" creationId="{B9022088-9159-2A56-2AE7-54E9C3F5C4C7}"/>
          </ac:spMkLst>
        </pc:spChg>
        <pc:spChg chg="mod">
          <ac:chgData name="Yaiguili Alvarado García" userId="7060d762a36533a9" providerId="LiveId" clId="{E3259A36-8FD8-4514-BE47-B58F2F2EC39C}" dt="2024-09-07T19:00:21.807" v="4792"/>
          <ac:spMkLst>
            <pc:docMk/>
            <pc:sldMk cId="4239306954" sldId="367"/>
            <ac:spMk id="17" creationId="{6CD3B79E-6525-D245-F443-77D861C40068}"/>
          </ac:spMkLst>
        </pc:spChg>
        <pc:spChg chg="mod">
          <ac:chgData name="Yaiguili Alvarado García" userId="7060d762a36533a9" providerId="LiveId" clId="{E3259A36-8FD8-4514-BE47-B58F2F2EC39C}" dt="2024-09-07T19:00:21.807" v="4792"/>
          <ac:spMkLst>
            <pc:docMk/>
            <pc:sldMk cId="4239306954" sldId="367"/>
            <ac:spMk id="18" creationId="{3411B2A8-52FA-7CF6-6900-98260D02BF91}"/>
          </ac:spMkLst>
        </pc:spChg>
        <pc:spChg chg="add del mod">
          <ac:chgData name="Yaiguili Alvarado García" userId="7060d762a36533a9" providerId="LiveId" clId="{E3259A36-8FD8-4514-BE47-B58F2F2EC39C}" dt="2024-09-07T19:02:02.279" v="4814" actId="478"/>
          <ac:spMkLst>
            <pc:docMk/>
            <pc:sldMk cId="4239306954" sldId="367"/>
            <ac:spMk id="20" creationId="{C0B0FB42-6C5A-AF8F-BF70-67E7898E4CE4}"/>
          </ac:spMkLst>
        </pc:spChg>
        <pc:spChg chg="add del mod">
          <ac:chgData name="Yaiguili Alvarado García" userId="7060d762a36533a9" providerId="LiveId" clId="{E3259A36-8FD8-4514-BE47-B58F2F2EC39C}" dt="2024-09-07T19:02:04.608" v="4816" actId="478"/>
          <ac:spMkLst>
            <pc:docMk/>
            <pc:sldMk cId="4239306954" sldId="367"/>
            <ac:spMk id="22" creationId="{6ECB4F07-A224-0F9B-3876-7E8B8E42A791}"/>
          </ac:spMkLst>
        </pc:spChg>
        <pc:spChg chg="add mod">
          <ac:chgData name="Yaiguili Alvarado García" userId="7060d762a36533a9" providerId="LiveId" clId="{E3259A36-8FD8-4514-BE47-B58F2F2EC39C}" dt="2024-09-07T19:02:05.511" v="4817"/>
          <ac:spMkLst>
            <pc:docMk/>
            <pc:sldMk cId="4239306954" sldId="367"/>
            <ac:spMk id="23" creationId="{665A2AC2-F599-2B40-98B6-1E9A5AAF83AB}"/>
          </ac:spMkLst>
        </pc:spChg>
        <pc:spChg chg="add mod">
          <ac:chgData name="Yaiguili Alvarado García" userId="7060d762a36533a9" providerId="LiveId" clId="{E3259A36-8FD8-4514-BE47-B58F2F2EC39C}" dt="2024-09-07T19:02:05.511" v="4817"/>
          <ac:spMkLst>
            <pc:docMk/>
            <pc:sldMk cId="4239306954" sldId="367"/>
            <ac:spMk id="24" creationId="{D6A5A1A9-FB61-EAB5-468E-E558B4A5ACEF}"/>
          </ac:spMkLst>
        </pc:spChg>
        <pc:grpChg chg="add mod">
          <ac:chgData name="Yaiguili Alvarado García" userId="7060d762a36533a9" providerId="LiveId" clId="{E3259A36-8FD8-4514-BE47-B58F2F2EC39C}" dt="2024-09-07T19:00:21.807" v="4792"/>
          <ac:grpSpMkLst>
            <pc:docMk/>
            <pc:sldMk cId="4239306954" sldId="367"/>
            <ac:grpSpMk id="16" creationId="{992ED2C4-22B1-7771-79A8-7830FE47E86F}"/>
          </ac:grpSpMkLst>
        </pc:grpChg>
        <pc:cxnChg chg="add mod ord">
          <ac:chgData name="Yaiguili Alvarado García" userId="7060d762a36533a9" providerId="LiveId" clId="{E3259A36-8FD8-4514-BE47-B58F2F2EC39C}" dt="2024-09-08T16:23:09.345" v="6606" actId="12788"/>
          <ac:cxnSpMkLst>
            <pc:docMk/>
            <pc:sldMk cId="4239306954" sldId="367"/>
            <ac:cxnSpMk id="25" creationId="{69A44B88-99D0-4C0D-0142-56B6D1A23E7E}"/>
          </ac:cxnSpMkLst>
        </pc:cxnChg>
        <pc:cxnChg chg="add mod ord">
          <ac:chgData name="Yaiguili Alvarado García" userId="7060d762a36533a9" providerId="LiveId" clId="{E3259A36-8FD8-4514-BE47-B58F2F2EC39C}" dt="2024-09-08T16:23:35.554" v="6617" actId="12788"/>
          <ac:cxnSpMkLst>
            <pc:docMk/>
            <pc:sldMk cId="4239306954" sldId="367"/>
            <ac:cxnSpMk id="27" creationId="{4C4D8B2B-D359-36E9-D07C-065154E4269D}"/>
          </ac:cxnSpMkLst>
        </pc:cxnChg>
        <pc:cxnChg chg="add mod ord">
          <ac:chgData name="Yaiguili Alvarado García" userId="7060d762a36533a9" providerId="LiveId" clId="{E3259A36-8FD8-4514-BE47-B58F2F2EC39C}" dt="2024-09-08T16:23:38.965" v="6618" actId="12788"/>
          <ac:cxnSpMkLst>
            <pc:docMk/>
            <pc:sldMk cId="4239306954" sldId="367"/>
            <ac:cxnSpMk id="28" creationId="{8B05C971-9793-803E-0D6B-9D827531F972}"/>
          </ac:cxnSpMkLst>
        </pc:cxnChg>
        <pc:cxnChg chg="add mod ord">
          <ac:chgData name="Yaiguili Alvarado García" userId="7060d762a36533a9" providerId="LiveId" clId="{E3259A36-8FD8-4514-BE47-B58F2F2EC39C}" dt="2024-09-08T16:23:42.030" v="6619" actId="12788"/>
          <ac:cxnSpMkLst>
            <pc:docMk/>
            <pc:sldMk cId="4239306954" sldId="367"/>
            <ac:cxnSpMk id="29" creationId="{652B08FC-9999-3CEB-C04E-85375E1A2632}"/>
          </ac:cxnSpMkLst>
        </pc:cxnChg>
      </pc:sldChg>
      <pc:sldChg chg="addSp delSp modSp new del mod modClrScheme chgLayout">
        <pc:chgData name="Yaiguili Alvarado García" userId="7060d762a36533a9" providerId="LiveId" clId="{E3259A36-8FD8-4514-BE47-B58F2F2EC39C}" dt="2024-09-07T12:58:24.205" v="4404" actId="2696"/>
        <pc:sldMkLst>
          <pc:docMk/>
          <pc:sldMk cId="3595551333" sldId="368"/>
        </pc:sldMkLst>
        <pc:spChg chg="del mod ord">
          <ac:chgData name="Yaiguili Alvarado García" userId="7060d762a36533a9" providerId="LiveId" clId="{E3259A36-8FD8-4514-BE47-B58F2F2EC39C}" dt="2024-09-07T12:48:33.377" v="4401" actId="700"/>
          <ac:spMkLst>
            <pc:docMk/>
            <pc:sldMk cId="3595551333" sldId="368"/>
            <ac:spMk id="2" creationId="{8968909E-0DFA-360E-8627-15C6DBD57D36}"/>
          </ac:spMkLst>
        </pc:spChg>
        <pc:spChg chg="del mod ord">
          <ac:chgData name="Yaiguili Alvarado García" userId="7060d762a36533a9" providerId="LiveId" clId="{E3259A36-8FD8-4514-BE47-B58F2F2EC39C}" dt="2024-09-07T12:48:33.377" v="4401" actId="700"/>
          <ac:spMkLst>
            <pc:docMk/>
            <pc:sldMk cId="3595551333" sldId="368"/>
            <ac:spMk id="3" creationId="{662A99E8-CB28-EF54-4184-3833AE756D1E}"/>
          </ac:spMkLst>
        </pc:spChg>
        <pc:spChg chg="del">
          <ac:chgData name="Yaiguili Alvarado García" userId="7060d762a36533a9" providerId="LiveId" clId="{E3259A36-8FD8-4514-BE47-B58F2F2EC39C}" dt="2024-09-07T12:48:33.377" v="4401" actId="700"/>
          <ac:spMkLst>
            <pc:docMk/>
            <pc:sldMk cId="3595551333" sldId="368"/>
            <ac:spMk id="4" creationId="{9B347F6E-2593-4C57-A5A8-201C59863F56}"/>
          </ac:spMkLst>
        </pc:spChg>
        <pc:spChg chg="add del mod ord">
          <ac:chgData name="Yaiguili Alvarado García" userId="7060d762a36533a9" providerId="LiveId" clId="{E3259A36-8FD8-4514-BE47-B58F2F2EC39C}" dt="2024-09-07T12:58:19.574" v="4402" actId="700"/>
          <ac:spMkLst>
            <pc:docMk/>
            <pc:sldMk cId="3595551333" sldId="368"/>
            <ac:spMk id="5" creationId="{09E45099-6ACB-539B-2D56-636D128CA859}"/>
          </ac:spMkLst>
        </pc:spChg>
        <pc:spChg chg="add del mod ord">
          <ac:chgData name="Yaiguili Alvarado García" userId="7060d762a36533a9" providerId="LiveId" clId="{E3259A36-8FD8-4514-BE47-B58F2F2EC39C}" dt="2024-09-07T12:58:19.574" v="4402" actId="700"/>
          <ac:spMkLst>
            <pc:docMk/>
            <pc:sldMk cId="3595551333" sldId="368"/>
            <ac:spMk id="6" creationId="{7AB993C6-FE74-25EC-A5C7-3A2699828A13}"/>
          </ac:spMkLst>
        </pc:spChg>
        <pc:spChg chg="add mod ord">
          <ac:chgData name="Yaiguili Alvarado García" userId="7060d762a36533a9" providerId="LiveId" clId="{E3259A36-8FD8-4514-BE47-B58F2F2EC39C}" dt="2024-09-07T12:58:19.574" v="4402" actId="700"/>
          <ac:spMkLst>
            <pc:docMk/>
            <pc:sldMk cId="3595551333" sldId="368"/>
            <ac:spMk id="7" creationId="{08A18F5B-0DDF-75BE-1220-068410853FA5}"/>
          </ac:spMkLst>
        </pc:spChg>
        <pc:spChg chg="add mod ord">
          <ac:chgData name="Yaiguili Alvarado García" userId="7060d762a36533a9" providerId="LiveId" clId="{E3259A36-8FD8-4514-BE47-B58F2F2EC39C}" dt="2024-09-07T12:58:19.574" v="4402" actId="700"/>
          <ac:spMkLst>
            <pc:docMk/>
            <pc:sldMk cId="3595551333" sldId="368"/>
            <ac:spMk id="8" creationId="{1E993CB1-4728-2913-2002-50194CEFDB48}"/>
          </ac:spMkLst>
        </pc:spChg>
        <pc:spChg chg="add mod ord">
          <ac:chgData name="Yaiguili Alvarado García" userId="7060d762a36533a9" providerId="LiveId" clId="{E3259A36-8FD8-4514-BE47-B58F2F2EC39C}" dt="2024-09-07T12:58:19.574" v="4402" actId="700"/>
          <ac:spMkLst>
            <pc:docMk/>
            <pc:sldMk cId="3595551333" sldId="368"/>
            <ac:spMk id="9" creationId="{B82A5CA4-9676-6558-4394-A1FC392574F8}"/>
          </ac:spMkLst>
        </pc:spChg>
      </pc:sldChg>
      <pc:sldChg chg="addSp delSp modSp add mod modClrScheme chgLayout modNotesTx">
        <pc:chgData name="Yaiguili Alvarado García" userId="7060d762a36533a9" providerId="LiveId" clId="{E3259A36-8FD8-4514-BE47-B58F2F2EC39C}" dt="2024-09-08T16:44:25.187" v="6644"/>
        <pc:sldMkLst>
          <pc:docMk/>
          <pc:sldMk cId="119829563" sldId="369"/>
        </pc:sldMkLst>
        <pc:spChg chg="del mod ord">
          <ac:chgData name="Yaiguili Alvarado García" userId="7060d762a36533a9" providerId="LiveId" clId="{E3259A36-8FD8-4514-BE47-B58F2F2EC39C}" dt="2024-09-07T19:01:48.863" v="4809" actId="478"/>
          <ac:spMkLst>
            <pc:docMk/>
            <pc:sldMk cId="119829563" sldId="369"/>
            <ac:spMk id="5" creationId="{3B6E6803-E1EF-DBB8-7159-46E1D422D146}"/>
          </ac:spMkLst>
        </pc:spChg>
        <pc:spChg chg="del mod ord">
          <ac:chgData name="Yaiguili Alvarado García" userId="7060d762a36533a9" providerId="LiveId" clId="{E3259A36-8FD8-4514-BE47-B58F2F2EC39C}" dt="2024-09-07T19:01:47.925" v="4807" actId="478"/>
          <ac:spMkLst>
            <pc:docMk/>
            <pc:sldMk cId="119829563" sldId="369"/>
            <ac:spMk id="6" creationId="{B18EE2B6-DCD0-83B3-501E-F460D1BF2524}"/>
          </ac:spMkLst>
        </pc:spChg>
        <pc:spChg chg="mod">
          <ac:chgData name="Yaiguili Alvarado García" userId="7060d762a36533a9" providerId="LiveId" clId="{E3259A36-8FD8-4514-BE47-B58F2F2EC39C}" dt="2024-09-07T13:01:15.274" v="4466" actId="1076"/>
          <ac:spMkLst>
            <pc:docMk/>
            <pc:sldMk cId="119829563" sldId="369"/>
            <ac:spMk id="7" creationId="{2DBA8715-D4A6-CD5D-F15F-1C684CAD0E8B}"/>
          </ac:spMkLst>
        </pc:spChg>
        <pc:spChg chg="del">
          <ac:chgData name="Yaiguili Alvarado García" userId="7060d762a36533a9" providerId="LiveId" clId="{E3259A36-8FD8-4514-BE47-B58F2F2EC39C}" dt="2024-09-07T12:58:40.790" v="4430" actId="478"/>
          <ac:spMkLst>
            <pc:docMk/>
            <pc:sldMk cId="119829563" sldId="369"/>
            <ac:spMk id="8" creationId="{D22E3BE4-5941-25BD-EB81-39E7EBF70C80}"/>
          </ac:spMkLst>
        </pc:spChg>
        <pc:spChg chg="del">
          <ac:chgData name="Yaiguili Alvarado García" userId="7060d762a36533a9" providerId="LiveId" clId="{E3259A36-8FD8-4514-BE47-B58F2F2EC39C}" dt="2024-09-07T12:58:40.790" v="4430" actId="478"/>
          <ac:spMkLst>
            <pc:docMk/>
            <pc:sldMk cId="119829563" sldId="369"/>
            <ac:spMk id="9" creationId="{B4D6EAA3-2B27-DB15-6FB5-5543124A33A1}"/>
          </ac:spMkLst>
        </pc:spChg>
        <pc:spChg chg="del">
          <ac:chgData name="Yaiguili Alvarado García" userId="7060d762a36533a9" providerId="LiveId" clId="{E3259A36-8FD8-4514-BE47-B58F2F2EC39C}" dt="2024-09-07T12:58:40.790" v="4430" actId="478"/>
          <ac:spMkLst>
            <pc:docMk/>
            <pc:sldMk cId="119829563" sldId="369"/>
            <ac:spMk id="10" creationId="{98E1C503-AA9E-4065-51C6-4849C59EAF7F}"/>
          </ac:spMkLst>
        </pc:spChg>
        <pc:spChg chg="del">
          <ac:chgData name="Yaiguili Alvarado García" userId="7060d762a36533a9" providerId="LiveId" clId="{E3259A36-8FD8-4514-BE47-B58F2F2EC39C}" dt="2024-09-07T12:58:40.790" v="4430" actId="478"/>
          <ac:spMkLst>
            <pc:docMk/>
            <pc:sldMk cId="119829563" sldId="369"/>
            <ac:spMk id="11" creationId="{0403E425-05EF-C8E7-77B1-AC4637553013}"/>
          </ac:spMkLst>
        </pc:spChg>
        <pc:spChg chg="del">
          <ac:chgData name="Yaiguili Alvarado García" userId="7060d762a36533a9" providerId="LiveId" clId="{E3259A36-8FD8-4514-BE47-B58F2F2EC39C}" dt="2024-09-07T12:58:40.790" v="4430" actId="478"/>
          <ac:spMkLst>
            <pc:docMk/>
            <pc:sldMk cId="119829563" sldId="369"/>
            <ac:spMk id="12" creationId="{C73E5D3C-65C1-FA29-893F-FD927B353EEF}"/>
          </ac:spMkLst>
        </pc:spChg>
        <pc:spChg chg="del">
          <ac:chgData name="Yaiguili Alvarado García" userId="7060d762a36533a9" providerId="LiveId" clId="{E3259A36-8FD8-4514-BE47-B58F2F2EC39C}" dt="2024-09-07T12:58:40.790" v="4430" actId="478"/>
          <ac:spMkLst>
            <pc:docMk/>
            <pc:sldMk cId="119829563" sldId="369"/>
            <ac:spMk id="13" creationId="{E53CB58D-A235-FAD5-63F5-B1438A7B3422}"/>
          </ac:spMkLst>
        </pc:spChg>
        <pc:spChg chg="del">
          <ac:chgData name="Yaiguili Alvarado García" userId="7060d762a36533a9" providerId="LiveId" clId="{E3259A36-8FD8-4514-BE47-B58F2F2EC39C}" dt="2024-09-07T12:58:40.790" v="4430" actId="478"/>
          <ac:spMkLst>
            <pc:docMk/>
            <pc:sldMk cId="119829563" sldId="369"/>
            <ac:spMk id="14" creationId="{5860B838-BBF3-23C3-8BB9-1E96063CF72D}"/>
          </ac:spMkLst>
        </pc:spChg>
        <pc:spChg chg="del">
          <ac:chgData name="Yaiguili Alvarado García" userId="7060d762a36533a9" providerId="LiveId" clId="{E3259A36-8FD8-4514-BE47-B58F2F2EC39C}" dt="2024-09-07T12:58:40.790" v="4430" actId="478"/>
          <ac:spMkLst>
            <pc:docMk/>
            <pc:sldMk cId="119829563" sldId="369"/>
            <ac:spMk id="15" creationId="{B9022088-9159-2A56-2AE7-54E9C3F5C4C7}"/>
          </ac:spMkLst>
        </pc:spChg>
        <pc:spChg chg="add mod">
          <ac:chgData name="Yaiguili Alvarado García" userId="7060d762a36533a9" providerId="LiveId" clId="{E3259A36-8FD8-4514-BE47-B58F2F2EC39C}" dt="2024-09-07T13:01:15.274" v="4466" actId="1076"/>
          <ac:spMkLst>
            <pc:docMk/>
            <pc:sldMk cId="119829563" sldId="369"/>
            <ac:spMk id="17" creationId="{C58F343A-A9A0-5EC7-56D4-D5E33B4142C5}"/>
          </ac:spMkLst>
        </pc:spChg>
        <pc:spChg chg="mod">
          <ac:chgData name="Yaiguili Alvarado García" userId="7060d762a36533a9" providerId="LiveId" clId="{E3259A36-8FD8-4514-BE47-B58F2F2EC39C}" dt="2024-09-07T19:00:25.585" v="4793"/>
          <ac:spMkLst>
            <pc:docMk/>
            <pc:sldMk cId="119829563" sldId="369"/>
            <ac:spMk id="19" creationId="{BA06A171-34C9-3686-1122-9F00B6FD8CB5}"/>
          </ac:spMkLst>
        </pc:spChg>
        <pc:spChg chg="mod">
          <ac:chgData name="Yaiguili Alvarado García" userId="7060d762a36533a9" providerId="LiveId" clId="{E3259A36-8FD8-4514-BE47-B58F2F2EC39C}" dt="2024-09-07T19:00:25.585" v="4793"/>
          <ac:spMkLst>
            <pc:docMk/>
            <pc:sldMk cId="119829563" sldId="369"/>
            <ac:spMk id="20" creationId="{A93A4765-C4FC-307B-7CF7-5231F9D85685}"/>
          </ac:spMkLst>
        </pc:spChg>
        <pc:spChg chg="add del mod">
          <ac:chgData name="Yaiguili Alvarado García" userId="7060d762a36533a9" providerId="LiveId" clId="{E3259A36-8FD8-4514-BE47-B58F2F2EC39C}" dt="2024-09-07T19:01:50.689" v="4811" actId="478"/>
          <ac:spMkLst>
            <pc:docMk/>
            <pc:sldMk cId="119829563" sldId="369"/>
            <ac:spMk id="22" creationId="{8AA0954D-10F2-129C-3A7A-CDA021CB2A97}"/>
          </ac:spMkLst>
        </pc:spChg>
        <pc:spChg chg="add del mod">
          <ac:chgData name="Yaiguili Alvarado García" userId="7060d762a36533a9" providerId="LiveId" clId="{E3259A36-8FD8-4514-BE47-B58F2F2EC39C}" dt="2024-09-07T19:01:49.580" v="4810" actId="478"/>
          <ac:spMkLst>
            <pc:docMk/>
            <pc:sldMk cId="119829563" sldId="369"/>
            <ac:spMk id="24" creationId="{DC486502-D5DF-292E-09B1-B79EACB5BE6D}"/>
          </ac:spMkLst>
        </pc:spChg>
        <pc:spChg chg="add mod">
          <ac:chgData name="Yaiguili Alvarado García" userId="7060d762a36533a9" providerId="LiveId" clId="{E3259A36-8FD8-4514-BE47-B58F2F2EC39C}" dt="2024-09-07T19:01:52.192" v="4812"/>
          <ac:spMkLst>
            <pc:docMk/>
            <pc:sldMk cId="119829563" sldId="369"/>
            <ac:spMk id="25" creationId="{48F7F1E2-F2DC-D119-4BBF-C36F7DA4FA20}"/>
          </ac:spMkLst>
        </pc:spChg>
        <pc:spChg chg="add mod">
          <ac:chgData name="Yaiguili Alvarado García" userId="7060d762a36533a9" providerId="LiveId" clId="{E3259A36-8FD8-4514-BE47-B58F2F2EC39C}" dt="2024-09-07T19:01:52.192" v="4812"/>
          <ac:spMkLst>
            <pc:docMk/>
            <pc:sldMk cId="119829563" sldId="369"/>
            <ac:spMk id="26" creationId="{C1D708D7-7CF8-1B96-080F-545F55319DDA}"/>
          </ac:spMkLst>
        </pc:spChg>
        <pc:grpChg chg="add del mod">
          <ac:chgData name="Yaiguili Alvarado García" userId="7060d762a36533a9" providerId="LiveId" clId="{E3259A36-8FD8-4514-BE47-B58F2F2EC39C}" dt="2024-09-07T13:00:44.071" v="4456" actId="165"/>
          <ac:grpSpMkLst>
            <pc:docMk/>
            <pc:sldMk cId="119829563" sldId="369"/>
            <ac:grpSpMk id="16" creationId="{944EA39F-1D12-5F3B-297C-F3DD841563A5}"/>
          </ac:grpSpMkLst>
        </pc:grpChg>
        <pc:grpChg chg="add mod">
          <ac:chgData name="Yaiguili Alvarado García" userId="7060d762a36533a9" providerId="LiveId" clId="{E3259A36-8FD8-4514-BE47-B58F2F2EC39C}" dt="2024-09-07T19:00:25.585" v="4793"/>
          <ac:grpSpMkLst>
            <pc:docMk/>
            <pc:sldMk cId="119829563" sldId="369"/>
            <ac:grpSpMk id="18" creationId="{957B68AD-603F-36F2-9143-0523BE766F0D}"/>
          </ac:grpSpMkLst>
        </pc:grpChg>
        <pc:picChg chg="add mod topLvl">
          <ac:chgData name="Yaiguili Alvarado García" userId="7060d762a36533a9" providerId="LiveId" clId="{E3259A36-8FD8-4514-BE47-B58F2F2EC39C}" dt="2024-09-07T13:01:29.855" v="4467" actId="1076"/>
          <ac:picMkLst>
            <pc:docMk/>
            <pc:sldMk cId="119829563" sldId="369"/>
            <ac:picMk id="2" creationId="{5E092C1B-AB7D-0F48-A7E2-36AD455278F1}"/>
          </ac:picMkLst>
        </pc:picChg>
        <pc:picChg chg="add mod topLvl">
          <ac:chgData name="Yaiguili Alvarado García" userId="7060d762a36533a9" providerId="LiveId" clId="{E3259A36-8FD8-4514-BE47-B58F2F2EC39C}" dt="2024-09-07T13:01:29.855" v="4467" actId="1076"/>
          <ac:picMkLst>
            <pc:docMk/>
            <pc:sldMk cId="119829563" sldId="369"/>
            <ac:picMk id="3" creationId="{FF5D0078-9553-54D1-8DC7-64820CF3E454}"/>
          </ac:picMkLst>
        </pc:picChg>
        <pc:picChg chg="add mod topLvl">
          <ac:chgData name="Yaiguili Alvarado García" userId="7060d762a36533a9" providerId="LiveId" clId="{E3259A36-8FD8-4514-BE47-B58F2F2EC39C}" dt="2024-09-07T13:01:29.855" v="4467" actId="1076"/>
          <ac:picMkLst>
            <pc:docMk/>
            <pc:sldMk cId="119829563" sldId="369"/>
            <ac:picMk id="4" creationId="{28A0BACB-9DFF-6652-09BC-020558EE9D6E}"/>
          </ac:picMkLst>
        </pc:picChg>
      </pc:sldChg>
      <pc:sldChg chg="new del">
        <pc:chgData name="Yaiguili Alvarado García" userId="7060d762a36533a9" providerId="LiveId" clId="{E3259A36-8FD8-4514-BE47-B58F2F2EC39C}" dt="2024-09-07T13:01:47.507" v="4472" actId="2696"/>
        <pc:sldMkLst>
          <pc:docMk/>
          <pc:sldMk cId="3101394930" sldId="370"/>
        </pc:sldMkLst>
      </pc:sldChg>
      <pc:sldChg chg="addSp delSp modSp add mod ord modClrScheme chgLayout modNotesTx">
        <pc:chgData name="Yaiguili Alvarado García" userId="7060d762a36533a9" providerId="LiveId" clId="{E3259A36-8FD8-4514-BE47-B58F2F2EC39C}" dt="2024-09-08T16:44:33.321" v="6645"/>
        <pc:sldMkLst>
          <pc:docMk/>
          <pc:sldMk cId="559134529" sldId="371"/>
        </pc:sldMkLst>
        <pc:spChg chg="del mod ord">
          <ac:chgData name="Yaiguili Alvarado García" userId="7060d762a36533a9" providerId="LiveId" clId="{E3259A36-8FD8-4514-BE47-B58F2F2EC39C}" dt="2024-09-07T13:05:05.637" v="4536" actId="478"/>
          <ac:spMkLst>
            <pc:docMk/>
            <pc:sldMk cId="559134529" sldId="371"/>
            <ac:spMk id="5" creationId="{3B6E6803-E1EF-DBB8-7159-46E1D422D146}"/>
          </ac:spMkLst>
        </pc:spChg>
        <pc:spChg chg="del mod ord">
          <ac:chgData name="Yaiguili Alvarado García" userId="7060d762a36533a9" providerId="LiveId" clId="{E3259A36-8FD8-4514-BE47-B58F2F2EC39C}" dt="2024-09-07T13:05:03.367" v="4535" actId="478"/>
          <ac:spMkLst>
            <pc:docMk/>
            <pc:sldMk cId="559134529" sldId="371"/>
            <ac:spMk id="6" creationId="{B18EE2B6-DCD0-83B3-501E-F460D1BF2524}"/>
          </ac:spMkLst>
        </pc:spChg>
        <pc:spChg chg="mod">
          <ac:chgData name="Yaiguili Alvarado García" userId="7060d762a36533a9" providerId="LiveId" clId="{E3259A36-8FD8-4514-BE47-B58F2F2EC39C}" dt="2024-09-07T13:06:37.782" v="4558" actId="207"/>
          <ac:spMkLst>
            <pc:docMk/>
            <pc:sldMk cId="559134529" sldId="371"/>
            <ac:spMk id="7" creationId="{2DBA8715-D4A6-CD5D-F15F-1C684CAD0E8B}"/>
          </ac:spMkLst>
        </pc:spChg>
        <pc:spChg chg="del">
          <ac:chgData name="Yaiguili Alvarado García" userId="7060d762a36533a9" providerId="LiveId" clId="{E3259A36-8FD8-4514-BE47-B58F2F2EC39C}" dt="2024-09-07T13:01:56.910" v="4501" actId="478"/>
          <ac:spMkLst>
            <pc:docMk/>
            <pc:sldMk cId="559134529" sldId="371"/>
            <ac:spMk id="8" creationId="{D22E3BE4-5941-25BD-EB81-39E7EBF70C80}"/>
          </ac:spMkLst>
        </pc:spChg>
        <pc:spChg chg="del">
          <ac:chgData name="Yaiguili Alvarado García" userId="7060d762a36533a9" providerId="LiveId" clId="{E3259A36-8FD8-4514-BE47-B58F2F2EC39C}" dt="2024-09-07T13:01:56.910" v="4501" actId="478"/>
          <ac:spMkLst>
            <pc:docMk/>
            <pc:sldMk cId="559134529" sldId="371"/>
            <ac:spMk id="9" creationId="{B4D6EAA3-2B27-DB15-6FB5-5543124A33A1}"/>
          </ac:spMkLst>
        </pc:spChg>
        <pc:spChg chg="del">
          <ac:chgData name="Yaiguili Alvarado García" userId="7060d762a36533a9" providerId="LiveId" clId="{E3259A36-8FD8-4514-BE47-B58F2F2EC39C}" dt="2024-09-07T13:01:56.910" v="4501" actId="478"/>
          <ac:spMkLst>
            <pc:docMk/>
            <pc:sldMk cId="559134529" sldId="371"/>
            <ac:spMk id="10" creationId="{98E1C503-AA9E-4065-51C6-4849C59EAF7F}"/>
          </ac:spMkLst>
        </pc:spChg>
        <pc:spChg chg="del">
          <ac:chgData name="Yaiguili Alvarado García" userId="7060d762a36533a9" providerId="LiveId" clId="{E3259A36-8FD8-4514-BE47-B58F2F2EC39C}" dt="2024-09-07T13:01:56.910" v="4501" actId="478"/>
          <ac:spMkLst>
            <pc:docMk/>
            <pc:sldMk cId="559134529" sldId="371"/>
            <ac:spMk id="11" creationId="{0403E425-05EF-C8E7-77B1-AC4637553013}"/>
          </ac:spMkLst>
        </pc:spChg>
        <pc:spChg chg="del">
          <ac:chgData name="Yaiguili Alvarado García" userId="7060d762a36533a9" providerId="LiveId" clId="{E3259A36-8FD8-4514-BE47-B58F2F2EC39C}" dt="2024-09-07T13:01:56.910" v="4501" actId="478"/>
          <ac:spMkLst>
            <pc:docMk/>
            <pc:sldMk cId="559134529" sldId="371"/>
            <ac:spMk id="12" creationId="{C73E5D3C-65C1-FA29-893F-FD927B353EEF}"/>
          </ac:spMkLst>
        </pc:spChg>
        <pc:spChg chg="del">
          <ac:chgData name="Yaiguili Alvarado García" userId="7060d762a36533a9" providerId="LiveId" clId="{E3259A36-8FD8-4514-BE47-B58F2F2EC39C}" dt="2024-09-07T13:01:56.910" v="4501" actId="478"/>
          <ac:spMkLst>
            <pc:docMk/>
            <pc:sldMk cId="559134529" sldId="371"/>
            <ac:spMk id="13" creationId="{E53CB58D-A235-FAD5-63F5-B1438A7B3422}"/>
          </ac:spMkLst>
        </pc:spChg>
        <pc:spChg chg="del">
          <ac:chgData name="Yaiguili Alvarado García" userId="7060d762a36533a9" providerId="LiveId" clId="{E3259A36-8FD8-4514-BE47-B58F2F2EC39C}" dt="2024-09-07T13:01:56.910" v="4501" actId="478"/>
          <ac:spMkLst>
            <pc:docMk/>
            <pc:sldMk cId="559134529" sldId="371"/>
            <ac:spMk id="14" creationId="{5860B838-BBF3-23C3-8BB9-1E96063CF72D}"/>
          </ac:spMkLst>
        </pc:spChg>
        <pc:spChg chg="del">
          <ac:chgData name="Yaiguili Alvarado García" userId="7060d762a36533a9" providerId="LiveId" clId="{E3259A36-8FD8-4514-BE47-B58F2F2EC39C}" dt="2024-09-07T13:01:56.910" v="4501" actId="478"/>
          <ac:spMkLst>
            <pc:docMk/>
            <pc:sldMk cId="559134529" sldId="371"/>
            <ac:spMk id="15" creationId="{B9022088-9159-2A56-2AE7-54E9C3F5C4C7}"/>
          </ac:spMkLst>
        </pc:spChg>
        <pc:spChg chg="add del mod ord">
          <ac:chgData name="Yaiguili Alvarado García" userId="7060d762a36533a9" providerId="LiveId" clId="{E3259A36-8FD8-4514-BE47-B58F2F2EC39C}" dt="2024-09-07T13:04:11.743" v="4525" actId="478"/>
          <ac:spMkLst>
            <pc:docMk/>
            <pc:sldMk cId="559134529" sldId="371"/>
            <ac:spMk id="16" creationId="{BC511137-92BB-5EBB-B230-8E3BABD94111}"/>
          </ac:spMkLst>
        </pc:spChg>
        <pc:spChg chg="add mod">
          <ac:chgData name="Yaiguili Alvarado García" userId="7060d762a36533a9" providerId="LiveId" clId="{E3259A36-8FD8-4514-BE47-B58F2F2EC39C}" dt="2024-09-07T13:05:06.652" v="4537"/>
          <ac:spMkLst>
            <pc:docMk/>
            <pc:sldMk cId="559134529" sldId="371"/>
            <ac:spMk id="20" creationId="{163EA8BE-A1B7-12E9-0910-BCBBFFCAC90F}"/>
          </ac:spMkLst>
        </pc:spChg>
        <pc:spChg chg="add mod">
          <ac:chgData name="Yaiguili Alvarado García" userId="7060d762a36533a9" providerId="LiveId" clId="{E3259A36-8FD8-4514-BE47-B58F2F2EC39C}" dt="2024-09-07T19:01:08.086" v="4802"/>
          <ac:spMkLst>
            <pc:docMk/>
            <pc:sldMk cId="559134529" sldId="371"/>
            <ac:spMk id="21" creationId="{271C6C47-C075-69B3-9B55-B2FE0660400E}"/>
          </ac:spMkLst>
        </pc:spChg>
        <pc:spChg chg="mod">
          <ac:chgData name="Yaiguili Alvarado García" userId="7060d762a36533a9" providerId="LiveId" clId="{E3259A36-8FD8-4514-BE47-B58F2F2EC39C}" dt="2024-09-07T19:00:28.378" v="4794"/>
          <ac:spMkLst>
            <pc:docMk/>
            <pc:sldMk cId="559134529" sldId="371"/>
            <ac:spMk id="23" creationId="{B0314DE7-9882-0178-110E-321DCC00C1AC}"/>
          </ac:spMkLst>
        </pc:spChg>
        <pc:spChg chg="mod">
          <ac:chgData name="Yaiguili Alvarado García" userId="7060d762a36533a9" providerId="LiveId" clId="{E3259A36-8FD8-4514-BE47-B58F2F2EC39C}" dt="2024-09-07T19:00:28.378" v="4794"/>
          <ac:spMkLst>
            <pc:docMk/>
            <pc:sldMk cId="559134529" sldId="371"/>
            <ac:spMk id="24" creationId="{0BCF869C-FAA1-E0A0-790E-F83A95B7BD5B}"/>
          </ac:spMkLst>
        </pc:spChg>
        <pc:grpChg chg="add mod">
          <ac:chgData name="Yaiguili Alvarado García" userId="7060d762a36533a9" providerId="LiveId" clId="{E3259A36-8FD8-4514-BE47-B58F2F2EC39C}" dt="2024-09-07T19:00:28.378" v="4794"/>
          <ac:grpSpMkLst>
            <pc:docMk/>
            <pc:sldMk cId="559134529" sldId="371"/>
            <ac:grpSpMk id="22" creationId="{522844D3-E55F-0776-7578-57A132A454E2}"/>
          </ac:grpSpMkLst>
        </pc:grpChg>
        <pc:picChg chg="add mod modCrop">
          <ac:chgData name="Yaiguili Alvarado García" userId="7060d762a36533a9" providerId="LiveId" clId="{E3259A36-8FD8-4514-BE47-B58F2F2EC39C}" dt="2024-09-07T13:06:19.289" v="4555" actId="1582"/>
          <ac:picMkLst>
            <pc:docMk/>
            <pc:sldMk cId="559134529" sldId="371"/>
            <ac:picMk id="2" creationId="{2E17CB50-1712-8D94-8DAB-A249A363619F}"/>
          </ac:picMkLst>
        </pc:picChg>
        <pc:picChg chg="add mod">
          <ac:chgData name="Yaiguili Alvarado García" userId="7060d762a36533a9" providerId="LiveId" clId="{E3259A36-8FD8-4514-BE47-B58F2F2EC39C}" dt="2024-09-07T13:06:19.289" v="4555" actId="1582"/>
          <ac:picMkLst>
            <pc:docMk/>
            <pc:sldMk cId="559134529" sldId="371"/>
            <ac:picMk id="3" creationId="{1C51FFFB-FBB8-6392-9BF8-34929E22EC2D}"/>
          </ac:picMkLst>
        </pc:picChg>
        <pc:picChg chg="add mod">
          <ac:chgData name="Yaiguili Alvarado García" userId="7060d762a36533a9" providerId="LiveId" clId="{E3259A36-8FD8-4514-BE47-B58F2F2EC39C}" dt="2024-09-07T13:06:19.289" v="4555" actId="1582"/>
          <ac:picMkLst>
            <pc:docMk/>
            <pc:sldMk cId="559134529" sldId="371"/>
            <ac:picMk id="4" creationId="{3533E774-F0D2-E3CD-F5DD-FF1224C73A41}"/>
          </ac:picMkLst>
        </pc:picChg>
        <pc:picChg chg="add mod">
          <ac:chgData name="Yaiguili Alvarado García" userId="7060d762a36533a9" providerId="LiveId" clId="{E3259A36-8FD8-4514-BE47-B58F2F2EC39C}" dt="2024-09-07T13:05:06.652" v="4537"/>
          <ac:picMkLst>
            <pc:docMk/>
            <pc:sldMk cId="559134529" sldId="371"/>
            <ac:picMk id="17" creationId="{1401CF7A-621B-46F6-F8BC-59950B7324DA}"/>
          </ac:picMkLst>
        </pc:picChg>
        <pc:picChg chg="add mod">
          <ac:chgData name="Yaiguili Alvarado García" userId="7060d762a36533a9" providerId="LiveId" clId="{E3259A36-8FD8-4514-BE47-B58F2F2EC39C}" dt="2024-09-07T13:05:06.652" v="4537"/>
          <ac:picMkLst>
            <pc:docMk/>
            <pc:sldMk cId="559134529" sldId="371"/>
            <ac:picMk id="18" creationId="{A84B2DB6-8BDC-86CD-D9D7-408D98FBABC0}"/>
          </ac:picMkLst>
        </pc:picChg>
        <pc:picChg chg="add del mod">
          <ac:chgData name="Yaiguili Alvarado García" userId="7060d762a36533a9" providerId="LiveId" clId="{E3259A36-8FD8-4514-BE47-B58F2F2EC39C}" dt="2024-09-07T13:05:08.995" v="4538" actId="478"/>
          <ac:picMkLst>
            <pc:docMk/>
            <pc:sldMk cId="559134529" sldId="371"/>
            <ac:picMk id="19" creationId="{EA8ED8AC-A086-5B05-07B3-D3998F0DC444}"/>
          </ac:picMkLst>
        </pc:picChg>
        <pc:picChg chg="add mod">
          <ac:chgData name="Yaiguili Alvarado García" userId="7060d762a36533a9" providerId="LiveId" clId="{E3259A36-8FD8-4514-BE47-B58F2F2EC39C}" dt="2024-09-07T20:21:16.199" v="5410"/>
          <ac:picMkLst>
            <pc:docMk/>
            <pc:sldMk cId="559134529" sldId="371"/>
            <ac:picMk id="25" creationId="{DAC0D2EB-C863-CE32-EF9C-B6264983E3A0}"/>
          </ac:picMkLst>
        </pc:picChg>
      </pc:sldChg>
      <pc:sldChg chg="addSp delSp modSp new mod modClrScheme chgLayout">
        <pc:chgData name="Yaiguili Alvarado García" userId="7060d762a36533a9" providerId="LiveId" clId="{E3259A36-8FD8-4514-BE47-B58F2F2EC39C}" dt="2024-09-07T19:00:29.780" v="4795"/>
        <pc:sldMkLst>
          <pc:docMk/>
          <pc:sldMk cId="852998326" sldId="372"/>
        </pc:sldMkLst>
        <pc:spChg chg="add del mod">
          <ac:chgData name="Yaiguili Alvarado García" userId="7060d762a36533a9" providerId="LiveId" clId="{E3259A36-8FD8-4514-BE47-B58F2F2EC39C}" dt="2024-09-07T13:06:53.094" v="4561" actId="700"/>
          <ac:spMkLst>
            <pc:docMk/>
            <pc:sldMk cId="852998326" sldId="372"/>
            <ac:spMk id="2" creationId="{2AB9FA16-7ED7-6777-CF41-AC8D6DA16A62}"/>
          </ac:spMkLst>
        </pc:spChg>
        <pc:spChg chg="add del mod">
          <ac:chgData name="Yaiguili Alvarado García" userId="7060d762a36533a9" providerId="LiveId" clId="{E3259A36-8FD8-4514-BE47-B58F2F2EC39C}" dt="2024-09-07T13:06:53.094" v="4561" actId="700"/>
          <ac:spMkLst>
            <pc:docMk/>
            <pc:sldMk cId="852998326" sldId="372"/>
            <ac:spMk id="3" creationId="{6827719C-4271-0C89-81FF-5B1BFCD70E70}"/>
          </ac:spMkLst>
        </pc:spChg>
        <pc:spChg chg="add mod">
          <ac:chgData name="Yaiguili Alvarado García" userId="7060d762a36533a9" providerId="LiveId" clId="{E3259A36-8FD8-4514-BE47-B58F2F2EC39C}" dt="2024-09-07T13:07:42.355" v="4569" actId="14100"/>
          <ac:spMkLst>
            <pc:docMk/>
            <pc:sldMk cId="852998326" sldId="372"/>
            <ac:spMk id="4" creationId="{4D1FDBD0-3BCB-164D-2E1B-1B723A0DDD0E}"/>
          </ac:spMkLst>
        </pc:spChg>
        <pc:spChg chg="mod">
          <ac:chgData name="Yaiguili Alvarado García" userId="7060d762a36533a9" providerId="LiveId" clId="{E3259A36-8FD8-4514-BE47-B58F2F2EC39C}" dt="2024-09-07T19:00:29.780" v="4795"/>
          <ac:spMkLst>
            <pc:docMk/>
            <pc:sldMk cId="852998326" sldId="372"/>
            <ac:spMk id="6" creationId="{96A04ADC-A44B-2B17-AB97-0B22FE5B509D}"/>
          </ac:spMkLst>
        </pc:spChg>
        <pc:spChg chg="mod">
          <ac:chgData name="Yaiguili Alvarado García" userId="7060d762a36533a9" providerId="LiveId" clId="{E3259A36-8FD8-4514-BE47-B58F2F2EC39C}" dt="2024-09-07T19:00:29.780" v="4795"/>
          <ac:spMkLst>
            <pc:docMk/>
            <pc:sldMk cId="852998326" sldId="372"/>
            <ac:spMk id="7" creationId="{AE544769-3BE5-8648-4C35-C6E72022E232}"/>
          </ac:spMkLst>
        </pc:spChg>
        <pc:grpChg chg="add mod">
          <ac:chgData name="Yaiguili Alvarado García" userId="7060d762a36533a9" providerId="LiveId" clId="{E3259A36-8FD8-4514-BE47-B58F2F2EC39C}" dt="2024-09-07T19:00:29.780" v="4795"/>
          <ac:grpSpMkLst>
            <pc:docMk/>
            <pc:sldMk cId="852998326" sldId="372"/>
            <ac:grpSpMk id="5" creationId="{2BA9E4AF-5EE7-EFFB-BF83-F575513F4347}"/>
          </ac:grpSpMkLst>
        </pc:grpChg>
      </pc:sldChg>
      <pc:sldChg chg="addSp delSp modSp new mod modClrScheme chgLayout">
        <pc:chgData name="Yaiguili Alvarado García" userId="7060d762a36533a9" providerId="LiveId" clId="{E3259A36-8FD8-4514-BE47-B58F2F2EC39C}" dt="2024-09-08T16:25:41.863" v="6630" actId="207"/>
        <pc:sldMkLst>
          <pc:docMk/>
          <pc:sldMk cId="3141904645" sldId="373"/>
        </pc:sldMkLst>
        <pc:spChg chg="add del mod">
          <ac:chgData name="Yaiguili Alvarado García" userId="7060d762a36533a9" providerId="LiveId" clId="{E3259A36-8FD8-4514-BE47-B58F2F2EC39C}" dt="2024-09-07T18:40:43.730" v="4572" actId="478"/>
          <ac:spMkLst>
            <pc:docMk/>
            <pc:sldMk cId="3141904645" sldId="373"/>
            <ac:spMk id="2" creationId="{C3527FE7-86C2-C877-E36E-5D52DB8DDBA5}"/>
          </ac:spMkLst>
        </pc:spChg>
        <pc:spChg chg="add del mod">
          <ac:chgData name="Yaiguili Alvarado García" userId="7060d762a36533a9" providerId="LiveId" clId="{E3259A36-8FD8-4514-BE47-B58F2F2EC39C}" dt="2024-09-07T18:40:43.730" v="4572" actId="478"/>
          <ac:spMkLst>
            <pc:docMk/>
            <pc:sldMk cId="3141904645" sldId="373"/>
            <ac:spMk id="3" creationId="{26FC6EAE-20BF-537C-E749-292C1A7111E5}"/>
          </ac:spMkLst>
        </pc:spChg>
        <pc:spChg chg="add del mod">
          <ac:chgData name="Yaiguili Alvarado García" userId="7060d762a36533a9" providerId="LiveId" clId="{E3259A36-8FD8-4514-BE47-B58F2F2EC39C}" dt="2024-09-07T18:40:44.919" v="4573" actId="478"/>
          <ac:spMkLst>
            <pc:docMk/>
            <pc:sldMk cId="3141904645" sldId="373"/>
            <ac:spMk id="4" creationId="{2CD44D2C-8468-9705-9878-F6197D2CAEAF}"/>
          </ac:spMkLst>
        </pc:spChg>
        <pc:spChg chg="add del mod">
          <ac:chgData name="Yaiguili Alvarado García" userId="7060d762a36533a9" providerId="LiveId" clId="{E3259A36-8FD8-4514-BE47-B58F2F2EC39C}" dt="2024-09-07T18:44:21.754" v="4616" actId="478"/>
          <ac:spMkLst>
            <pc:docMk/>
            <pc:sldMk cId="3141904645" sldId="373"/>
            <ac:spMk id="5" creationId="{92B1A072-F702-635D-4905-64B6C63DF4CE}"/>
          </ac:spMkLst>
        </pc:spChg>
        <pc:spChg chg="add del mod">
          <ac:chgData name="Yaiguili Alvarado García" userId="7060d762a36533a9" providerId="LiveId" clId="{E3259A36-8FD8-4514-BE47-B58F2F2EC39C}" dt="2024-09-07T18:44:22.902" v="4617" actId="478"/>
          <ac:spMkLst>
            <pc:docMk/>
            <pc:sldMk cId="3141904645" sldId="373"/>
            <ac:spMk id="6" creationId="{B50079AF-8EE4-51D2-7483-EC7B44C9687A}"/>
          </ac:spMkLst>
        </pc:spChg>
        <pc:spChg chg="add mod">
          <ac:chgData name="Yaiguili Alvarado García" userId="7060d762a36533a9" providerId="LiveId" clId="{E3259A36-8FD8-4514-BE47-B58F2F2EC39C}" dt="2024-09-08T15:39:22.473" v="5868" actId="207"/>
          <ac:spMkLst>
            <pc:docMk/>
            <pc:sldMk cId="3141904645" sldId="373"/>
            <ac:spMk id="7" creationId="{8F884838-5ABB-505B-E7A4-B2C3E210FBB8}"/>
          </ac:spMkLst>
        </pc:spChg>
        <pc:spChg chg="add del mod">
          <ac:chgData name="Yaiguili Alvarado García" userId="7060d762a36533a9" providerId="LiveId" clId="{E3259A36-8FD8-4514-BE47-B58F2F2EC39C}" dt="2024-09-07T18:42:22.995" v="4589" actId="478"/>
          <ac:spMkLst>
            <pc:docMk/>
            <pc:sldMk cId="3141904645" sldId="373"/>
            <ac:spMk id="8" creationId="{3866BB37-C324-10FD-45B4-A1A7CC5CB5F4}"/>
          </ac:spMkLst>
        </pc:spChg>
        <pc:spChg chg="add mod">
          <ac:chgData name="Yaiguili Alvarado García" userId="7060d762a36533a9" providerId="LiveId" clId="{E3259A36-8FD8-4514-BE47-B58F2F2EC39C}" dt="2024-09-08T16:25:41.863" v="6630" actId="207"/>
          <ac:spMkLst>
            <pc:docMk/>
            <pc:sldMk cId="3141904645" sldId="373"/>
            <ac:spMk id="9" creationId="{9B66DFB8-03D6-554D-A2BF-4BEC7DDC2BBC}"/>
          </ac:spMkLst>
        </pc:spChg>
        <pc:spChg chg="add del mod ord">
          <ac:chgData name="Yaiguili Alvarado García" userId="7060d762a36533a9" providerId="LiveId" clId="{E3259A36-8FD8-4514-BE47-B58F2F2EC39C}" dt="2024-09-07T18:43:41.476" v="4608" actId="478"/>
          <ac:spMkLst>
            <pc:docMk/>
            <pc:sldMk cId="3141904645" sldId="373"/>
            <ac:spMk id="10" creationId="{A5E00C70-9FFE-A5E2-4843-F24472E83A48}"/>
          </ac:spMkLst>
        </pc:spChg>
        <pc:spChg chg="add del mod ord">
          <ac:chgData name="Yaiguili Alvarado García" userId="7060d762a36533a9" providerId="LiveId" clId="{E3259A36-8FD8-4514-BE47-B58F2F2EC39C}" dt="2024-09-07T18:43:45.668" v="4609" actId="478"/>
          <ac:spMkLst>
            <pc:docMk/>
            <pc:sldMk cId="3141904645" sldId="373"/>
            <ac:spMk id="11" creationId="{4A303E8C-EBDB-8F3F-3AFE-8164B4CBDC30}"/>
          </ac:spMkLst>
        </pc:spChg>
        <pc:spChg chg="add mod">
          <ac:chgData name="Yaiguili Alvarado García" userId="7060d762a36533a9" providerId="LiveId" clId="{E3259A36-8FD8-4514-BE47-B58F2F2EC39C}" dt="2024-09-07T18:44:26.160" v="4618"/>
          <ac:spMkLst>
            <pc:docMk/>
            <pc:sldMk cId="3141904645" sldId="373"/>
            <ac:spMk id="12" creationId="{3C1EA204-DF54-AF4A-D6E5-819C04838068}"/>
          </ac:spMkLst>
        </pc:spChg>
        <pc:spChg chg="add mod">
          <ac:chgData name="Yaiguili Alvarado García" userId="7060d762a36533a9" providerId="LiveId" clId="{E3259A36-8FD8-4514-BE47-B58F2F2EC39C}" dt="2024-09-07T19:01:11.624" v="4803"/>
          <ac:spMkLst>
            <pc:docMk/>
            <pc:sldMk cId="3141904645" sldId="373"/>
            <ac:spMk id="13" creationId="{75C62040-3198-5342-5C33-2ADEBEB29EBB}"/>
          </ac:spMkLst>
        </pc:spChg>
        <pc:spChg chg="mod">
          <ac:chgData name="Yaiguili Alvarado García" userId="7060d762a36533a9" providerId="LiveId" clId="{E3259A36-8FD8-4514-BE47-B58F2F2EC39C}" dt="2024-09-07T19:00:32.332" v="4796"/>
          <ac:spMkLst>
            <pc:docMk/>
            <pc:sldMk cId="3141904645" sldId="373"/>
            <ac:spMk id="15" creationId="{D1752629-1BE1-7640-80E5-8B7DBEB26566}"/>
          </ac:spMkLst>
        </pc:spChg>
        <pc:spChg chg="mod">
          <ac:chgData name="Yaiguili Alvarado García" userId="7060d762a36533a9" providerId="LiveId" clId="{E3259A36-8FD8-4514-BE47-B58F2F2EC39C}" dt="2024-09-07T19:00:32.332" v="4796"/>
          <ac:spMkLst>
            <pc:docMk/>
            <pc:sldMk cId="3141904645" sldId="373"/>
            <ac:spMk id="16" creationId="{7C4E4679-4502-ED24-2057-3C6CAD7281A5}"/>
          </ac:spMkLst>
        </pc:spChg>
        <pc:grpChg chg="add mod">
          <ac:chgData name="Yaiguili Alvarado García" userId="7060d762a36533a9" providerId="LiveId" clId="{E3259A36-8FD8-4514-BE47-B58F2F2EC39C}" dt="2024-09-07T19:00:32.332" v="4796"/>
          <ac:grpSpMkLst>
            <pc:docMk/>
            <pc:sldMk cId="3141904645" sldId="373"/>
            <ac:grpSpMk id="14" creationId="{8AFDBA31-D7C4-D827-AB3E-607B7309A1C2}"/>
          </ac:grpSpMkLst>
        </pc:grpChg>
      </pc:sldChg>
      <pc:sldChg chg="addSp delSp modSp new mod modClrScheme chgLayout">
        <pc:chgData name="Yaiguili Alvarado García" userId="7060d762a36533a9" providerId="LiveId" clId="{E3259A36-8FD8-4514-BE47-B58F2F2EC39C}" dt="2024-09-07T19:01:15.028" v="4804"/>
        <pc:sldMkLst>
          <pc:docMk/>
          <pc:sldMk cId="2356690844" sldId="374"/>
        </pc:sldMkLst>
        <pc:spChg chg="del mod ord">
          <ac:chgData name="Yaiguili Alvarado García" userId="7060d762a36533a9" providerId="LiveId" clId="{E3259A36-8FD8-4514-BE47-B58F2F2EC39C}" dt="2024-09-07T18:44:14.155" v="4615" actId="700"/>
          <ac:spMkLst>
            <pc:docMk/>
            <pc:sldMk cId="2356690844" sldId="374"/>
            <ac:spMk id="2" creationId="{A43E5500-8986-2103-165E-7850F9F9F7B0}"/>
          </ac:spMkLst>
        </pc:spChg>
        <pc:spChg chg="del mod ord">
          <ac:chgData name="Yaiguili Alvarado García" userId="7060d762a36533a9" providerId="LiveId" clId="{E3259A36-8FD8-4514-BE47-B58F2F2EC39C}" dt="2024-09-07T18:44:14.155" v="4615" actId="700"/>
          <ac:spMkLst>
            <pc:docMk/>
            <pc:sldMk cId="2356690844" sldId="374"/>
            <ac:spMk id="3" creationId="{10480618-7460-F6C5-F1E8-DC6E7EF3315F}"/>
          </ac:spMkLst>
        </pc:spChg>
        <pc:spChg chg="add del mod ord">
          <ac:chgData name="Yaiguili Alvarado García" userId="7060d762a36533a9" providerId="LiveId" clId="{E3259A36-8FD8-4514-BE47-B58F2F2EC39C}" dt="2024-09-07T18:44:30.613" v="4619" actId="478"/>
          <ac:spMkLst>
            <pc:docMk/>
            <pc:sldMk cId="2356690844" sldId="374"/>
            <ac:spMk id="4" creationId="{A04F15B9-2413-B090-9E57-18FFA1FDD334}"/>
          </ac:spMkLst>
        </pc:spChg>
        <pc:spChg chg="add del mod ord">
          <ac:chgData name="Yaiguili Alvarado García" userId="7060d762a36533a9" providerId="LiveId" clId="{E3259A36-8FD8-4514-BE47-B58F2F2EC39C}" dt="2024-09-07T18:44:30.613" v="4619" actId="478"/>
          <ac:spMkLst>
            <pc:docMk/>
            <pc:sldMk cId="2356690844" sldId="374"/>
            <ac:spMk id="5" creationId="{E96C6972-64E0-B414-A27A-B1AF7F92CF1A}"/>
          </ac:spMkLst>
        </pc:spChg>
        <pc:spChg chg="add del mod ord">
          <ac:chgData name="Yaiguili Alvarado García" userId="7060d762a36533a9" providerId="LiveId" clId="{E3259A36-8FD8-4514-BE47-B58F2F2EC39C}" dt="2024-09-07T18:44:30.613" v="4619" actId="478"/>
          <ac:spMkLst>
            <pc:docMk/>
            <pc:sldMk cId="2356690844" sldId="374"/>
            <ac:spMk id="6" creationId="{2672B4CF-C9CE-B97C-7FF2-3A1E61ADECAF}"/>
          </ac:spMkLst>
        </pc:spChg>
        <pc:spChg chg="add mod">
          <ac:chgData name="Yaiguili Alvarado García" userId="7060d762a36533a9" providerId="LiveId" clId="{E3259A36-8FD8-4514-BE47-B58F2F2EC39C}" dt="2024-09-07T18:44:31.416" v="4620"/>
          <ac:spMkLst>
            <pc:docMk/>
            <pc:sldMk cId="2356690844" sldId="374"/>
            <ac:spMk id="7" creationId="{E499C2CE-1DD0-D1B6-0F55-8F44C9313284}"/>
          </ac:spMkLst>
        </pc:spChg>
        <pc:spChg chg="add mod">
          <ac:chgData name="Yaiguili Alvarado García" userId="7060d762a36533a9" providerId="LiveId" clId="{E3259A36-8FD8-4514-BE47-B58F2F2EC39C}" dt="2024-09-07T19:01:15.028" v="4804"/>
          <ac:spMkLst>
            <pc:docMk/>
            <pc:sldMk cId="2356690844" sldId="374"/>
            <ac:spMk id="8" creationId="{AEB3BA8F-ACE6-B17B-97B5-4440827442F2}"/>
          </ac:spMkLst>
        </pc:spChg>
        <pc:spChg chg="add del mod">
          <ac:chgData name="Yaiguili Alvarado García" userId="7060d762a36533a9" providerId="LiveId" clId="{E3259A36-8FD8-4514-BE47-B58F2F2EC39C}" dt="2024-09-07T18:44:44.465" v="4622" actId="478"/>
          <ac:spMkLst>
            <pc:docMk/>
            <pc:sldMk cId="2356690844" sldId="374"/>
            <ac:spMk id="9" creationId="{520A5CAB-B651-424F-8049-82C2E62DC1E5}"/>
          </ac:spMkLst>
        </pc:spChg>
        <pc:spChg chg="add mod">
          <ac:chgData name="Yaiguili Alvarado García" userId="7060d762a36533a9" providerId="LiveId" clId="{E3259A36-8FD8-4514-BE47-B58F2F2EC39C}" dt="2024-09-07T18:54:31.132" v="4759" actId="20577"/>
          <ac:spMkLst>
            <pc:docMk/>
            <pc:sldMk cId="2356690844" sldId="374"/>
            <ac:spMk id="10" creationId="{AA5E3FDA-AF82-1655-CA12-2173E0071E8D}"/>
          </ac:spMkLst>
        </pc:spChg>
        <pc:spChg chg="add mod">
          <ac:chgData name="Yaiguili Alvarado García" userId="7060d762a36533a9" providerId="LiveId" clId="{E3259A36-8FD8-4514-BE47-B58F2F2EC39C}" dt="2024-09-07T18:54:13.387" v="4755" actId="207"/>
          <ac:spMkLst>
            <pc:docMk/>
            <pc:sldMk cId="2356690844" sldId="374"/>
            <ac:spMk id="11" creationId="{43B09339-A8CE-6D35-3391-E23B8FE983C9}"/>
          </ac:spMkLst>
        </pc:spChg>
        <pc:spChg chg="add mod">
          <ac:chgData name="Yaiguili Alvarado García" userId="7060d762a36533a9" providerId="LiveId" clId="{E3259A36-8FD8-4514-BE47-B58F2F2EC39C}" dt="2024-09-07T18:54:13.387" v="4755" actId="207"/>
          <ac:spMkLst>
            <pc:docMk/>
            <pc:sldMk cId="2356690844" sldId="374"/>
            <ac:spMk id="12" creationId="{C275D251-2EAF-5F1A-2AED-71297058D062}"/>
          </ac:spMkLst>
        </pc:spChg>
        <pc:spChg chg="add del mod ord">
          <ac:chgData name="Yaiguili Alvarado García" userId="7060d762a36533a9" providerId="LiveId" clId="{E3259A36-8FD8-4514-BE47-B58F2F2EC39C}" dt="2024-09-07T18:48:38.041" v="4677" actId="11529"/>
          <ac:spMkLst>
            <pc:docMk/>
            <pc:sldMk cId="2356690844" sldId="374"/>
            <ac:spMk id="13" creationId="{E92ADF02-1A94-86A1-83A2-E338B546D4EF}"/>
          </ac:spMkLst>
        </pc:spChg>
        <pc:spChg chg="add mod ord">
          <ac:chgData name="Yaiguili Alvarado García" userId="7060d762a36533a9" providerId="LiveId" clId="{E3259A36-8FD8-4514-BE47-B58F2F2EC39C}" dt="2024-09-07T18:48:36.325" v="4674" actId="1076"/>
          <ac:spMkLst>
            <pc:docMk/>
            <pc:sldMk cId="2356690844" sldId="374"/>
            <ac:spMk id="14" creationId="{E1F87037-D4DD-87AC-4F86-34771AA16D9B}"/>
          </ac:spMkLst>
        </pc:spChg>
        <pc:spChg chg="add del mod">
          <ac:chgData name="Yaiguili Alvarado García" userId="7060d762a36533a9" providerId="LiveId" clId="{E3259A36-8FD8-4514-BE47-B58F2F2EC39C}" dt="2024-09-07T18:50:57.700" v="4705" actId="478"/>
          <ac:spMkLst>
            <pc:docMk/>
            <pc:sldMk cId="2356690844" sldId="374"/>
            <ac:spMk id="15" creationId="{B152AA36-ACF6-03C3-F763-3429178A8D94}"/>
          </ac:spMkLst>
        </pc:spChg>
        <pc:spChg chg="add del mod">
          <ac:chgData name="Yaiguili Alvarado García" userId="7060d762a36533a9" providerId="LiveId" clId="{E3259A36-8FD8-4514-BE47-B58F2F2EC39C}" dt="2024-09-07T18:50:55.509" v="4704" actId="478"/>
          <ac:spMkLst>
            <pc:docMk/>
            <pc:sldMk cId="2356690844" sldId="374"/>
            <ac:spMk id="16" creationId="{40FDCBD5-66FE-AEAB-CCBE-AF8EA2AEDB2A}"/>
          </ac:spMkLst>
        </pc:spChg>
        <pc:spChg chg="add del">
          <ac:chgData name="Yaiguili Alvarado García" userId="7060d762a36533a9" providerId="LiveId" clId="{E3259A36-8FD8-4514-BE47-B58F2F2EC39C}" dt="2024-09-07T18:51:03.437" v="4707" actId="11529"/>
          <ac:spMkLst>
            <pc:docMk/>
            <pc:sldMk cId="2356690844" sldId="374"/>
            <ac:spMk id="17" creationId="{0A3D58A6-DAE3-FF03-DFBF-A78EE255BC3E}"/>
          </ac:spMkLst>
        </pc:spChg>
        <pc:spChg chg="add mod">
          <ac:chgData name="Yaiguili Alvarado García" userId="7060d762a36533a9" providerId="LiveId" clId="{E3259A36-8FD8-4514-BE47-B58F2F2EC39C}" dt="2024-09-07T18:54:23.568" v="4756" actId="207"/>
          <ac:spMkLst>
            <pc:docMk/>
            <pc:sldMk cId="2356690844" sldId="374"/>
            <ac:spMk id="18" creationId="{6E06A307-CEF1-593A-1C1B-9CF202F72A19}"/>
          </ac:spMkLst>
        </pc:spChg>
        <pc:spChg chg="add mod">
          <ac:chgData name="Yaiguili Alvarado García" userId="7060d762a36533a9" providerId="LiveId" clId="{E3259A36-8FD8-4514-BE47-B58F2F2EC39C}" dt="2024-09-07T18:54:25.905" v="4757" actId="207"/>
          <ac:spMkLst>
            <pc:docMk/>
            <pc:sldMk cId="2356690844" sldId="374"/>
            <ac:spMk id="19" creationId="{23B8E834-A660-CAAC-F039-510675F2B4D1}"/>
          </ac:spMkLst>
        </pc:spChg>
        <pc:spChg chg="add mod">
          <ac:chgData name="Yaiguili Alvarado García" userId="7060d762a36533a9" providerId="LiveId" clId="{E3259A36-8FD8-4514-BE47-B58F2F2EC39C}" dt="2024-09-07T18:54:25.905" v="4757" actId="207"/>
          <ac:spMkLst>
            <pc:docMk/>
            <pc:sldMk cId="2356690844" sldId="374"/>
            <ac:spMk id="20" creationId="{4BD09E23-CE34-BB6A-8EC2-8E1017DDC32E}"/>
          </ac:spMkLst>
        </pc:spChg>
        <pc:spChg chg="add mod ord topLvl">
          <ac:chgData name="Yaiguili Alvarado García" userId="7060d762a36533a9" providerId="LiveId" clId="{E3259A36-8FD8-4514-BE47-B58F2F2EC39C}" dt="2024-09-07T18:54:06.373" v="4754" actId="14100"/>
          <ac:spMkLst>
            <pc:docMk/>
            <pc:sldMk cId="2356690844" sldId="374"/>
            <ac:spMk id="21" creationId="{4ED3F4FD-A391-E899-0595-0F47E744FD82}"/>
          </ac:spMkLst>
        </pc:spChg>
        <pc:spChg chg="add mod ord topLvl">
          <ac:chgData name="Yaiguili Alvarado García" userId="7060d762a36533a9" providerId="LiveId" clId="{E3259A36-8FD8-4514-BE47-B58F2F2EC39C}" dt="2024-09-07T18:54:06.373" v="4754" actId="14100"/>
          <ac:spMkLst>
            <pc:docMk/>
            <pc:sldMk cId="2356690844" sldId="374"/>
            <ac:spMk id="22" creationId="{A0597A67-C766-9FE4-2940-16EFAA9223AE}"/>
          </ac:spMkLst>
        </pc:spChg>
        <pc:spChg chg="mod">
          <ac:chgData name="Yaiguili Alvarado García" userId="7060d762a36533a9" providerId="LiveId" clId="{E3259A36-8FD8-4514-BE47-B58F2F2EC39C}" dt="2024-09-07T19:00:37.855" v="4798"/>
          <ac:spMkLst>
            <pc:docMk/>
            <pc:sldMk cId="2356690844" sldId="374"/>
            <ac:spMk id="25" creationId="{833B4840-4344-B28B-5EFE-A15F828E4295}"/>
          </ac:spMkLst>
        </pc:spChg>
        <pc:spChg chg="mod">
          <ac:chgData name="Yaiguili Alvarado García" userId="7060d762a36533a9" providerId="LiveId" clId="{E3259A36-8FD8-4514-BE47-B58F2F2EC39C}" dt="2024-09-07T19:00:37.855" v="4798"/>
          <ac:spMkLst>
            <pc:docMk/>
            <pc:sldMk cId="2356690844" sldId="374"/>
            <ac:spMk id="26" creationId="{D6281253-88ED-BC29-8188-1591D3A03085}"/>
          </ac:spMkLst>
        </pc:spChg>
        <pc:grpChg chg="add del mod">
          <ac:chgData name="Yaiguili Alvarado García" userId="7060d762a36533a9" providerId="LiveId" clId="{E3259A36-8FD8-4514-BE47-B58F2F2EC39C}" dt="2024-09-07T18:53:42.669" v="4743" actId="165"/>
          <ac:grpSpMkLst>
            <pc:docMk/>
            <pc:sldMk cId="2356690844" sldId="374"/>
            <ac:grpSpMk id="23" creationId="{6C8C3703-C340-F1D7-E4CB-68653FC5D8F2}"/>
          </ac:grpSpMkLst>
        </pc:grpChg>
        <pc:grpChg chg="add mod">
          <ac:chgData name="Yaiguili Alvarado García" userId="7060d762a36533a9" providerId="LiveId" clId="{E3259A36-8FD8-4514-BE47-B58F2F2EC39C}" dt="2024-09-07T19:00:37.855" v="4798"/>
          <ac:grpSpMkLst>
            <pc:docMk/>
            <pc:sldMk cId="2356690844" sldId="374"/>
            <ac:grpSpMk id="24" creationId="{EE27E68C-9E4E-FF33-68A3-398CDD8A950B}"/>
          </ac:grpSpMkLst>
        </pc:grpChg>
      </pc:sldChg>
      <pc:sldChg chg="addSp modSp add mod">
        <pc:chgData name="Yaiguili Alvarado García" userId="7060d762a36533a9" providerId="LiveId" clId="{E3259A36-8FD8-4514-BE47-B58F2F2EC39C}" dt="2024-09-08T16:25:55.711" v="6632" actId="20577"/>
        <pc:sldMkLst>
          <pc:docMk/>
          <pc:sldMk cId="2441812373" sldId="375"/>
        </pc:sldMkLst>
        <pc:spChg chg="mod">
          <ac:chgData name="Yaiguili Alvarado García" userId="7060d762a36533a9" providerId="LiveId" clId="{E3259A36-8FD8-4514-BE47-B58F2F2EC39C}" dt="2024-09-07T19:00:34.711" v="4797"/>
          <ac:spMkLst>
            <pc:docMk/>
            <pc:sldMk cId="2441812373" sldId="375"/>
            <ac:spMk id="3" creationId="{77FF1D3B-6810-830F-AB2B-B71E82A5047E}"/>
          </ac:spMkLst>
        </pc:spChg>
        <pc:spChg chg="mod">
          <ac:chgData name="Yaiguili Alvarado García" userId="7060d762a36533a9" providerId="LiveId" clId="{E3259A36-8FD8-4514-BE47-B58F2F2EC39C}" dt="2024-09-07T19:00:34.711" v="4797"/>
          <ac:spMkLst>
            <pc:docMk/>
            <pc:sldMk cId="2441812373" sldId="375"/>
            <ac:spMk id="4" creationId="{699DFC22-1E1A-C08A-8E0B-B91397647C27}"/>
          </ac:spMkLst>
        </pc:spChg>
        <pc:spChg chg="mod">
          <ac:chgData name="Yaiguili Alvarado García" userId="7060d762a36533a9" providerId="LiveId" clId="{E3259A36-8FD8-4514-BE47-B58F2F2EC39C}" dt="2024-09-08T15:39:28.697" v="5870" actId="20577"/>
          <ac:spMkLst>
            <pc:docMk/>
            <pc:sldMk cId="2441812373" sldId="375"/>
            <ac:spMk id="7" creationId="{8F884838-5ABB-505B-E7A4-B2C3E210FBB8}"/>
          </ac:spMkLst>
        </pc:spChg>
        <pc:spChg chg="mod">
          <ac:chgData name="Yaiguili Alvarado García" userId="7060d762a36533a9" providerId="LiveId" clId="{E3259A36-8FD8-4514-BE47-B58F2F2EC39C}" dt="2024-09-08T16:25:55.711" v="6632" actId="20577"/>
          <ac:spMkLst>
            <pc:docMk/>
            <pc:sldMk cId="2441812373" sldId="375"/>
            <ac:spMk id="9" creationId="{9B66DFB8-03D6-554D-A2BF-4BEC7DDC2BBC}"/>
          </ac:spMkLst>
        </pc:spChg>
        <pc:spChg chg="mod">
          <ac:chgData name="Yaiguili Alvarado García" userId="7060d762a36533a9" providerId="LiveId" clId="{E3259A36-8FD8-4514-BE47-B58F2F2EC39C}" dt="2024-09-07T19:01:25.077" v="4806"/>
          <ac:spMkLst>
            <pc:docMk/>
            <pc:sldMk cId="2441812373" sldId="375"/>
            <ac:spMk id="13" creationId="{75C62040-3198-5342-5C33-2ADEBEB29EBB}"/>
          </ac:spMkLst>
        </pc:spChg>
        <pc:grpChg chg="add mod">
          <ac:chgData name="Yaiguili Alvarado García" userId="7060d762a36533a9" providerId="LiveId" clId="{E3259A36-8FD8-4514-BE47-B58F2F2EC39C}" dt="2024-09-07T19:00:34.711" v="4797"/>
          <ac:grpSpMkLst>
            <pc:docMk/>
            <pc:sldMk cId="2441812373" sldId="375"/>
            <ac:grpSpMk id="2" creationId="{5F1652A2-81C6-3A7C-F17A-A5293BDCAC6F}"/>
          </ac:grpSpMkLst>
        </pc:grpChg>
      </pc:sldChg>
      <pc:sldChg chg="new del">
        <pc:chgData name="Yaiguili Alvarado García" userId="7060d762a36533a9" providerId="LiveId" clId="{E3259A36-8FD8-4514-BE47-B58F2F2EC39C}" dt="2024-09-07T18:54:43.346" v="4761" actId="2696"/>
        <pc:sldMkLst>
          <pc:docMk/>
          <pc:sldMk cId="2994595378" sldId="376"/>
        </pc:sldMkLst>
      </pc:sldChg>
      <pc:sldChg chg="addSp delSp modSp add mod ord delAnim modAnim">
        <pc:chgData name="Yaiguili Alvarado García" userId="7060d762a36533a9" providerId="LiveId" clId="{E3259A36-8FD8-4514-BE47-B58F2F2EC39C}" dt="2024-09-07T19:01:20.388" v="4805"/>
        <pc:sldMkLst>
          <pc:docMk/>
          <pc:sldMk cId="3054920076" sldId="376"/>
        </pc:sldMkLst>
        <pc:spChg chg="mod">
          <ac:chgData name="Yaiguili Alvarado García" userId="7060d762a36533a9" providerId="LiveId" clId="{E3259A36-8FD8-4514-BE47-B58F2F2EC39C}" dt="2024-09-07T19:00:42.773" v="4800"/>
          <ac:spMkLst>
            <pc:docMk/>
            <pc:sldMk cId="3054920076" sldId="376"/>
            <ac:spMk id="4" creationId="{6369E9C8-2CD9-3917-262D-4DBE209AEFF2}"/>
          </ac:spMkLst>
        </pc:spChg>
        <pc:spChg chg="mod">
          <ac:chgData name="Yaiguili Alvarado García" userId="7060d762a36533a9" providerId="LiveId" clId="{E3259A36-8FD8-4514-BE47-B58F2F2EC39C}" dt="2024-09-07T19:00:42.773" v="4800"/>
          <ac:spMkLst>
            <pc:docMk/>
            <pc:sldMk cId="3054920076" sldId="376"/>
            <ac:spMk id="5" creationId="{EEF49B3A-35A6-8D1C-6B2A-03016FD5D260}"/>
          </ac:spMkLst>
        </pc:spChg>
        <pc:spChg chg="mod">
          <ac:chgData name="Yaiguili Alvarado García" userId="7060d762a36533a9" providerId="LiveId" clId="{E3259A36-8FD8-4514-BE47-B58F2F2EC39C}" dt="2024-09-07T19:01:20.388" v="4805"/>
          <ac:spMkLst>
            <pc:docMk/>
            <pc:sldMk cId="3054920076" sldId="376"/>
            <ac:spMk id="8" creationId="{0F2A6B3C-7D3A-919E-9D66-74912A971911}"/>
          </ac:spMkLst>
        </pc:spChg>
        <pc:spChg chg="mod">
          <ac:chgData name="Yaiguili Alvarado García" userId="7060d762a36533a9" providerId="LiveId" clId="{E3259A36-8FD8-4514-BE47-B58F2F2EC39C}" dt="2024-09-07T18:58:03.802" v="4772" actId="207"/>
          <ac:spMkLst>
            <pc:docMk/>
            <pc:sldMk cId="3054920076" sldId="376"/>
            <ac:spMk id="10" creationId="{E02A94A4-37BF-9BF6-9CE8-7800D2F68262}"/>
          </ac:spMkLst>
        </pc:spChg>
        <pc:spChg chg="mod">
          <ac:chgData name="Yaiguili Alvarado García" userId="7060d762a36533a9" providerId="LiveId" clId="{E3259A36-8FD8-4514-BE47-B58F2F2EC39C}" dt="2024-09-07T18:58:23.024" v="4777" actId="14100"/>
          <ac:spMkLst>
            <pc:docMk/>
            <pc:sldMk cId="3054920076" sldId="376"/>
            <ac:spMk id="13" creationId="{3AD1ABD6-B7AE-5A07-2DDB-0E7A88F970F3}"/>
          </ac:spMkLst>
        </pc:spChg>
        <pc:grpChg chg="add mod">
          <ac:chgData name="Yaiguili Alvarado García" userId="7060d762a36533a9" providerId="LiveId" clId="{E3259A36-8FD8-4514-BE47-B58F2F2EC39C}" dt="2024-09-07T19:00:42.773" v="4800"/>
          <ac:grpSpMkLst>
            <pc:docMk/>
            <pc:sldMk cId="3054920076" sldId="376"/>
            <ac:grpSpMk id="3" creationId="{ED7CC8DD-0314-80CA-46E2-091912A00FD1}"/>
          </ac:grpSpMkLst>
        </pc:grpChg>
        <pc:grpChg chg="del">
          <ac:chgData name="Yaiguili Alvarado García" userId="7060d762a36533a9" providerId="LiveId" clId="{E3259A36-8FD8-4514-BE47-B58F2F2EC39C}" dt="2024-09-07T19:00:41.887" v="4799" actId="478"/>
          <ac:grpSpMkLst>
            <pc:docMk/>
            <pc:sldMk cId="3054920076" sldId="376"/>
            <ac:grpSpMk id="16" creationId="{2971C60C-F4FD-373D-CC7C-C16AA7F0C476}"/>
          </ac:grpSpMkLst>
        </pc:grpChg>
        <pc:picChg chg="add mod">
          <ac:chgData name="Yaiguili Alvarado García" userId="7060d762a36533a9" providerId="LiveId" clId="{E3259A36-8FD8-4514-BE47-B58F2F2EC39C}" dt="2024-09-07T18:59:27.614" v="4786" actId="208"/>
          <ac:picMkLst>
            <pc:docMk/>
            <pc:sldMk cId="3054920076" sldId="376"/>
            <ac:picMk id="2" creationId="{898AC353-1CAE-FEE2-EB09-1B7955480C41}"/>
          </ac:picMkLst>
        </pc:picChg>
        <pc:picChg chg="del mod">
          <ac:chgData name="Yaiguili Alvarado García" userId="7060d762a36533a9" providerId="LiveId" clId="{E3259A36-8FD8-4514-BE47-B58F2F2EC39C}" dt="2024-09-07T18:58:56.719" v="4782" actId="478"/>
          <ac:picMkLst>
            <pc:docMk/>
            <pc:sldMk cId="3054920076" sldId="376"/>
            <ac:picMk id="12" creationId="{BEADF3E3-C1B8-5966-B796-C0A3B7F5645D}"/>
          </ac:picMkLst>
        </pc:picChg>
      </pc:sldChg>
      <pc:sldChg chg="addSp delSp modSp add mod ord">
        <pc:chgData name="Yaiguili Alvarado García" userId="7060d762a36533a9" providerId="LiveId" clId="{E3259A36-8FD8-4514-BE47-B58F2F2EC39C}" dt="2024-09-07T20:16:45.922" v="5267" actId="20577"/>
        <pc:sldMkLst>
          <pc:docMk/>
          <pc:sldMk cId="83278645" sldId="377"/>
        </pc:sldMkLst>
        <pc:spChg chg="mod">
          <ac:chgData name="Yaiguili Alvarado García" userId="7060d762a36533a9" providerId="LiveId" clId="{E3259A36-8FD8-4514-BE47-B58F2F2EC39C}" dt="2024-09-07T19:14:29.124" v="4965" actId="1035"/>
          <ac:spMkLst>
            <pc:docMk/>
            <pc:sldMk cId="83278645" sldId="377"/>
            <ac:spMk id="6" creationId="{B2017AC7-542F-90F4-DEC9-6B99606E4A84}"/>
          </ac:spMkLst>
        </pc:spChg>
        <pc:spChg chg="mod">
          <ac:chgData name="Yaiguili Alvarado García" userId="7060d762a36533a9" providerId="LiveId" clId="{E3259A36-8FD8-4514-BE47-B58F2F2EC39C}" dt="2024-09-07T19:12:49.173" v="4907" actId="12788"/>
          <ac:spMkLst>
            <pc:docMk/>
            <pc:sldMk cId="83278645" sldId="377"/>
            <ac:spMk id="7" creationId="{2D0A200F-2CC3-4249-64EF-53DC9B60872B}"/>
          </ac:spMkLst>
        </pc:spChg>
        <pc:spChg chg="del">
          <ac:chgData name="Yaiguili Alvarado García" userId="7060d762a36533a9" providerId="LiveId" clId="{E3259A36-8FD8-4514-BE47-B58F2F2EC39C}" dt="2024-09-07T19:03:40.397" v="4861" actId="478"/>
          <ac:spMkLst>
            <pc:docMk/>
            <pc:sldMk cId="83278645" sldId="377"/>
            <ac:spMk id="8" creationId="{E7D706A3-FA2D-BB27-955D-909FCE886008}"/>
          </ac:spMkLst>
        </pc:spChg>
        <pc:spChg chg="del">
          <ac:chgData name="Yaiguili Alvarado García" userId="7060d762a36533a9" providerId="LiveId" clId="{E3259A36-8FD8-4514-BE47-B58F2F2EC39C}" dt="2024-09-07T19:03:41.126" v="4862" actId="478"/>
          <ac:spMkLst>
            <pc:docMk/>
            <pc:sldMk cId="83278645" sldId="377"/>
            <ac:spMk id="9" creationId="{92AC882A-6A54-7598-A728-1E0968491EE1}"/>
          </ac:spMkLst>
        </pc:spChg>
        <pc:spChg chg="mod">
          <ac:chgData name="Yaiguili Alvarado García" userId="7060d762a36533a9" providerId="LiveId" clId="{E3259A36-8FD8-4514-BE47-B58F2F2EC39C}" dt="2024-09-07T19:13:06.798" v="4914" actId="12788"/>
          <ac:spMkLst>
            <pc:docMk/>
            <pc:sldMk cId="83278645" sldId="377"/>
            <ac:spMk id="10" creationId="{20B8409E-B6FD-29EB-478B-0E1826187A3A}"/>
          </ac:spMkLst>
        </pc:spChg>
        <pc:spChg chg="mod">
          <ac:chgData name="Yaiguili Alvarado García" userId="7060d762a36533a9" providerId="LiveId" clId="{E3259A36-8FD8-4514-BE47-B58F2F2EC39C}" dt="2024-09-07T19:12:44.036" v="4906" actId="12788"/>
          <ac:spMkLst>
            <pc:docMk/>
            <pc:sldMk cId="83278645" sldId="377"/>
            <ac:spMk id="11" creationId="{6444AEC7-D7E4-5739-98B6-FBB2C195719B}"/>
          </ac:spMkLst>
        </pc:spChg>
        <pc:spChg chg="add del mod">
          <ac:chgData name="Yaiguili Alvarado García" userId="7060d762a36533a9" providerId="LiveId" clId="{E3259A36-8FD8-4514-BE47-B58F2F2EC39C}" dt="2024-09-07T19:08:36.857" v="4890" actId="478"/>
          <ac:spMkLst>
            <pc:docMk/>
            <pc:sldMk cId="83278645" sldId="377"/>
            <ac:spMk id="20" creationId="{F980C504-66FD-FCBA-47B9-079142B91CD4}"/>
          </ac:spMkLst>
        </pc:spChg>
        <pc:spChg chg="mod">
          <ac:chgData name="Yaiguili Alvarado García" userId="7060d762a36533a9" providerId="LiveId" clId="{E3259A36-8FD8-4514-BE47-B58F2F2EC39C}" dt="2024-09-07T20:16:45.922" v="5267" actId="20577"/>
          <ac:spMkLst>
            <pc:docMk/>
            <pc:sldMk cId="83278645" sldId="377"/>
            <ac:spMk id="25" creationId="{CAF5F7C2-F74A-7E4B-0208-16E94CFA7CB0}"/>
          </ac:spMkLst>
        </pc:spChg>
        <pc:spChg chg="mod">
          <ac:chgData name="Yaiguili Alvarado García" userId="7060d762a36533a9" providerId="LiveId" clId="{E3259A36-8FD8-4514-BE47-B58F2F2EC39C}" dt="2024-09-07T19:08:35.468" v="4889" actId="207"/>
          <ac:spMkLst>
            <pc:docMk/>
            <pc:sldMk cId="83278645" sldId="377"/>
            <ac:spMk id="29" creationId="{A78CD384-AD41-5A0A-4B21-474EFC9EB94F}"/>
          </ac:spMkLst>
        </pc:spChg>
        <pc:spChg chg="mod">
          <ac:chgData name="Yaiguili Alvarado García" userId="7060d762a36533a9" providerId="LiveId" clId="{E3259A36-8FD8-4514-BE47-B58F2F2EC39C}" dt="2024-09-07T19:08:14.917" v="4885" actId="20577"/>
          <ac:spMkLst>
            <pc:docMk/>
            <pc:sldMk cId="83278645" sldId="377"/>
            <ac:spMk id="30" creationId="{22BF1AA9-9524-A108-C384-2418808501E0}"/>
          </ac:spMkLst>
        </pc:spChg>
        <pc:picChg chg="add mod">
          <ac:chgData name="Yaiguili Alvarado García" userId="7060d762a36533a9" providerId="LiveId" clId="{E3259A36-8FD8-4514-BE47-B58F2F2EC39C}" dt="2024-09-07T19:13:13.529" v="4915" actId="12789"/>
          <ac:picMkLst>
            <pc:docMk/>
            <pc:sldMk cId="83278645" sldId="377"/>
            <ac:picMk id="3" creationId="{C278DD46-CC31-0CB4-BCE6-DF8E6CB6BD2F}"/>
          </ac:picMkLst>
        </pc:picChg>
        <pc:picChg chg="add del mod">
          <ac:chgData name="Yaiguili Alvarado García" userId="7060d762a36533a9" providerId="LiveId" clId="{E3259A36-8FD8-4514-BE47-B58F2F2EC39C}" dt="2024-09-07T19:13:17.606" v="4916" actId="478"/>
          <ac:picMkLst>
            <pc:docMk/>
            <pc:sldMk cId="83278645" sldId="377"/>
            <ac:picMk id="5" creationId="{95546E50-1C13-E70B-B093-00CEA9ADCCBD}"/>
          </ac:picMkLst>
        </pc:picChg>
        <pc:picChg chg="add del mod">
          <ac:chgData name="Yaiguili Alvarado García" userId="7060d762a36533a9" providerId="LiveId" clId="{E3259A36-8FD8-4514-BE47-B58F2F2EC39C}" dt="2024-09-07T19:09:48.099" v="4897" actId="478"/>
          <ac:picMkLst>
            <pc:docMk/>
            <pc:sldMk cId="83278645" sldId="377"/>
            <ac:picMk id="13" creationId="{6B4DFB5B-3A39-E08B-99E6-B987CB094EDB}"/>
          </ac:picMkLst>
        </pc:picChg>
        <pc:picChg chg="add del mod">
          <ac:chgData name="Yaiguili Alvarado García" userId="7060d762a36533a9" providerId="LiveId" clId="{E3259A36-8FD8-4514-BE47-B58F2F2EC39C}" dt="2024-09-07T19:13:17.606" v="4916" actId="478"/>
          <ac:picMkLst>
            <pc:docMk/>
            <pc:sldMk cId="83278645" sldId="377"/>
            <ac:picMk id="15" creationId="{BE0B9BCC-AD62-58E9-9D2B-8111F7BDD89C}"/>
          </ac:picMkLst>
        </pc:picChg>
        <pc:picChg chg="add del mod">
          <ac:chgData name="Yaiguili Alvarado García" userId="7060d762a36533a9" providerId="LiveId" clId="{E3259A36-8FD8-4514-BE47-B58F2F2EC39C}" dt="2024-09-07T19:13:17.606" v="4916" actId="478"/>
          <ac:picMkLst>
            <pc:docMk/>
            <pc:sldMk cId="83278645" sldId="377"/>
            <ac:picMk id="17" creationId="{69E9BE91-A05F-3C6A-2A6C-ADBE5A516333}"/>
          </ac:picMkLst>
        </pc:picChg>
        <pc:picChg chg="add del mod">
          <ac:chgData name="Yaiguili Alvarado García" userId="7060d762a36533a9" providerId="LiveId" clId="{E3259A36-8FD8-4514-BE47-B58F2F2EC39C}" dt="2024-09-07T19:13:17.606" v="4916" actId="478"/>
          <ac:picMkLst>
            <pc:docMk/>
            <pc:sldMk cId="83278645" sldId="377"/>
            <ac:picMk id="19" creationId="{486491F0-E1F7-F2F0-EB67-046E7E787B7D}"/>
          </ac:picMkLst>
        </pc:picChg>
        <pc:picChg chg="add mod">
          <ac:chgData name="Yaiguili Alvarado García" userId="7060d762a36533a9" providerId="LiveId" clId="{E3259A36-8FD8-4514-BE47-B58F2F2EC39C}" dt="2024-09-07T19:13:13.529" v="4915" actId="12789"/>
          <ac:picMkLst>
            <pc:docMk/>
            <pc:sldMk cId="83278645" sldId="377"/>
            <ac:picMk id="27" creationId="{4FC0245A-A9A5-3031-2C3C-001C8917D09D}"/>
          </ac:picMkLst>
        </pc:picChg>
        <pc:picChg chg="add mod">
          <ac:chgData name="Yaiguili Alvarado García" userId="7060d762a36533a9" providerId="LiveId" clId="{E3259A36-8FD8-4514-BE47-B58F2F2EC39C}" dt="2024-09-07T19:13:13.529" v="4915" actId="12789"/>
          <ac:picMkLst>
            <pc:docMk/>
            <pc:sldMk cId="83278645" sldId="377"/>
            <ac:picMk id="32" creationId="{A4AEF68A-36D7-A470-BACF-71C5432014E6}"/>
          </ac:picMkLst>
        </pc:picChg>
      </pc:sldChg>
      <pc:sldChg chg="addSp delSp modSp add mod ord">
        <pc:chgData name="Yaiguili Alvarado García" userId="7060d762a36533a9" providerId="LiveId" clId="{E3259A36-8FD8-4514-BE47-B58F2F2EC39C}" dt="2024-09-08T16:26:31.332" v="6633" actId="207"/>
        <pc:sldMkLst>
          <pc:docMk/>
          <pc:sldMk cId="3865070563" sldId="378"/>
        </pc:sldMkLst>
        <pc:spChg chg="mod">
          <ac:chgData name="Yaiguili Alvarado García" userId="7060d762a36533a9" providerId="LiveId" clId="{E3259A36-8FD8-4514-BE47-B58F2F2EC39C}" dt="2024-09-07T19:14:20.968" v="4955"/>
          <ac:spMkLst>
            <pc:docMk/>
            <pc:sldMk cId="3865070563" sldId="378"/>
            <ac:spMk id="3" creationId="{A35F3B37-208A-10DD-ABC0-4C0AF5C2B3E7}"/>
          </ac:spMkLst>
        </pc:spChg>
        <pc:spChg chg="mod">
          <ac:chgData name="Yaiguili Alvarado García" userId="7060d762a36533a9" providerId="LiveId" clId="{E3259A36-8FD8-4514-BE47-B58F2F2EC39C}" dt="2024-09-07T19:14:20.968" v="4955"/>
          <ac:spMkLst>
            <pc:docMk/>
            <pc:sldMk cId="3865070563" sldId="378"/>
            <ac:spMk id="4" creationId="{2729D41C-DB4A-1A38-DEA9-E991DF4CF576}"/>
          </ac:spMkLst>
        </pc:spChg>
        <pc:spChg chg="add del mod">
          <ac:chgData name="Yaiguili Alvarado García" userId="7060d762a36533a9" providerId="LiveId" clId="{E3259A36-8FD8-4514-BE47-B58F2F2EC39C}" dt="2024-09-07T20:15:45.777" v="5241" actId="478"/>
          <ac:spMkLst>
            <pc:docMk/>
            <pc:sldMk cId="3865070563" sldId="378"/>
            <ac:spMk id="6" creationId="{692DF98A-92FB-76A6-993A-CE8C62B5198B}"/>
          </ac:spMkLst>
        </pc:spChg>
        <pc:spChg chg="mod">
          <ac:chgData name="Yaiguili Alvarado García" userId="7060d762a36533a9" providerId="LiveId" clId="{E3259A36-8FD8-4514-BE47-B58F2F2EC39C}" dt="2024-09-07T19:14:25.506" v="4960" actId="1035"/>
          <ac:spMkLst>
            <pc:docMk/>
            <pc:sldMk cId="3865070563" sldId="378"/>
            <ac:spMk id="7" creationId="{2DBA8715-D4A6-CD5D-F15F-1C684CAD0E8B}"/>
          </ac:spMkLst>
        </pc:spChg>
        <pc:spChg chg="del">
          <ac:chgData name="Yaiguili Alvarado García" userId="7060d762a36533a9" providerId="LiveId" clId="{E3259A36-8FD8-4514-BE47-B58F2F2EC39C}" dt="2024-09-07T19:14:16.469" v="4953" actId="478"/>
          <ac:spMkLst>
            <pc:docMk/>
            <pc:sldMk cId="3865070563" sldId="378"/>
            <ac:spMk id="8" creationId="{D22E3BE4-5941-25BD-EB81-39E7EBF70C80}"/>
          </ac:spMkLst>
        </pc:spChg>
        <pc:spChg chg="del">
          <ac:chgData name="Yaiguili Alvarado García" userId="7060d762a36533a9" providerId="LiveId" clId="{E3259A36-8FD8-4514-BE47-B58F2F2EC39C}" dt="2024-09-07T19:14:16.469" v="4953" actId="478"/>
          <ac:spMkLst>
            <pc:docMk/>
            <pc:sldMk cId="3865070563" sldId="378"/>
            <ac:spMk id="9" creationId="{B4D6EAA3-2B27-DB15-6FB5-5543124A33A1}"/>
          </ac:spMkLst>
        </pc:spChg>
        <pc:spChg chg="del">
          <ac:chgData name="Yaiguili Alvarado García" userId="7060d762a36533a9" providerId="LiveId" clId="{E3259A36-8FD8-4514-BE47-B58F2F2EC39C}" dt="2024-09-07T19:14:16.469" v="4953" actId="478"/>
          <ac:spMkLst>
            <pc:docMk/>
            <pc:sldMk cId="3865070563" sldId="378"/>
            <ac:spMk id="10" creationId="{98E1C503-AA9E-4065-51C6-4849C59EAF7F}"/>
          </ac:spMkLst>
        </pc:spChg>
        <pc:spChg chg="del">
          <ac:chgData name="Yaiguili Alvarado García" userId="7060d762a36533a9" providerId="LiveId" clId="{E3259A36-8FD8-4514-BE47-B58F2F2EC39C}" dt="2024-09-07T19:14:16.469" v="4953" actId="478"/>
          <ac:spMkLst>
            <pc:docMk/>
            <pc:sldMk cId="3865070563" sldId="378"/>
            <ac:spMk id="11" creationId="{0403E425-05EF-C8E7-77B1-AC4637553013}"/>
          </ac:spMkLst>
        </pc:spChg>
        <pc:spChg chg="del">
          <ac:chgData name="Yaiguili Alvarado García" userId="7060d762a36533a9" providerId="LiveId" clId="{E3259A36-8FD8-4514-BE47-B58F2F2EC39C}" dt="2024-09-07T19:14:16.469" v="4953" actId="478"/>
          <ac:spMkLst>
            <pc:docMk/>
            <pc:sldMk cId="3865070563" sldId="378"/>
            <ac:spMk id="12" creationId="{C73E5D3C-65C1-FA29-893F-FD927B353EEF}"/>
          </ac:spMkLst>
        </pc:spChg>
        <pc:spChg chg="del">
          <ac:chgData name="Yaiguili Alvarado García" userId="7060d762a36533a9" providerId="LiveId" clId="{E3259A36-8FD8-4514-BE47-B58F2F2EC39C}" dt="2024-09-07T19:14:16.469" v="4953" actId="478"/>
          <ac:spMkLst>
            <pc:docMk/>
            <pc:sldMk cId="3865070563" sldId="378"/>
            <ac:spMk id="13" creationId="{E53CB58D-A235-FAD5-63F5-B1438A7B3422}"/>
          </ac:spMkLst>
        </pc:spChg>
        <pc:spChg chg="del">
          <ac:chgData name="Yaiguili Alvarado García" userId="7060d762a36533a9" providerId="LiveId" clId="{E3259A36-8FD8-4514-BE47-B58F2F2EC39C}" dt="2024-09-07T19:14:16.469" v="4953" actId="478"/>
          <ac:spMkLst>
            <pc:docMk/>
            <pc:sldMk cId="3865070563" sldId="378"/>
            <ac:spMk id="14" creationId="{5860B838-BBF3-23C3-8BB9-1E96063CF72D}"/>
          </ac:spMkLst>
        </pc:spChg>
        <pc:spChg chg="del">
          <ac:chgData name="Yaiguili Alvarado García" userId="7060d762a36533a9" providerId="LiveId" clId="{E3259A36-8FD8-4514-BE47-B58F2F2EC39C}" dt="2024-09-07T19:14:16.469" v="4953" actId="478"/>
          <ac:spMkLst>
            <pc:docMk/>
            <pc:sldMk cId="3865070563" sldId="378"/>
            <ac:spMk id="15" creationId="{B9022088-9159-2A56-2AE7-54E9C3F5C4C7}"/>
          </ac:spMkLst>
        </pc:spChg>
        <pc:spChg chg="add del mod">
          <ac:chgData name="Yaiguili Alvarado García" userId="7060d762a36533a9" providerId="LiveId" clId="{E3259A36-8FD8-4514-BE47-B58F2F2EC39C}" dt="2024-09-07T20:15:44.224" v="5240" actId="478"/>
          <ac:spMkLst>
            <pc:docMk/>
            <pc:sldMk cId="3865070563" sldId="378"/>
            <ac:spMk id="19" creationId="{CC6DE51E-1747-6344-7AE8-52452C95069B}"/>
          </ac:spMkLst>
        </pc:spChg>
        <pc:spChg chg="add del mod">
          <ac:chgData name="Yaiguili Alvarado García" userId="7060d762a36533a9" providerId="LiveId" clId="{E3259A36-8FD8-4514-BE47-B58F2F2EC39C}" dt="2024-09-07T20:15:43.217" v="5239" actId="478"/>
          <ac:spMkLst>
            <pc:docMk/>
            <pc:sldMk cId="3865070563" sldId="378"/>
            <ac:spMk id="20" creationId="{C3F8F162-F100-9F7E-EA6D-F1082708A1BD}"/>
          </ac:spMkLst>
        </pc:spChg>
        <pc:spChg chg="mod">
          <ac:chgData name="Yaiguili Alvarado García" userId="7060d762a36533a9" providerId="LiveId" clId="{E3259A36-8FD8-4514-BE47-B58F2F2EC39C}" dt="2024-09-07T20:16:51.054" v="5268"/>
          <ac:spMkLst>
            <pc:docMk/>
            <pc:sldMk cId="3865070563" sldId="378"/>
            <ac:spMk id="24" creationId="{D6A5A1A9-FB61-EAB5-468E-E558B4A5ACEF}"/>
          </ac:spMkLst>
        </pc:spChg>
        <pc:grpChg chg="add mod">
          <ac:chgData name="Yaiguili Alvarado García" userId="7060d762a36533a9" providerId="LiveId" clId="{E3259A36-8FD8-4514-BE47-B58F2F2EC39C}" dt="2024-09-07T19:14:20.968" v="4955"/>
          <ac:grpSpMkLst>
            <pc:docMk/>
            <pc:sldMk cId="3865070563" sldId="378"/>
            <ac:grpSpMk id="2" creationId="{5A5C553B-10FB-A10F-30EA-FC01DA2B05C2}"/>
          </ac:grpSpMkLst>
        </pc:grpChg>
        <pc:grpChg chg="del">
          <ac:chgData name="Yaiguili Alvarado García" userId="7060d762a36533a9" providerId="LiveId" clId="{E3259A36-8FD8-4514-BE47-B58F2F2EC39C}" dt="2024-09-07T19:14:17.396" v="4954" actId="478"/>
          <ac:grpSpMkLst>
            <pc:docMk/>
            <pc:sldMk cId="3865070563" sldId="378"/>
            <ac:grpSpMk id="16" creationId="{992ED2C4-22B1-7771-79A8-7830FE47E86F}"/>
          </ac:grpSpMkLst>
        </pc:grpChg>
        <pc:graphicFrameChg chg="add mod modGraphic">
          <ac:chgData name="Yaiguili Alvarado García" userId="7060d762a36533a9" providerId="LiveId" clId="{E3259A36-8FD8-4514-BE47-B58F2F2EC39C}" dt="2024-09-08T16:26:31.332" v="6633" actId="207"/>
          <ac:graphicFrameMkLst>
            <pc:docMk/>
            <pc:sldMk cId="3865070563" sldId="378"/>
            <ac:graphicFrameMk id="5" creationId="{D08E66C9-70DF-4EF4-AFAB-411E1122150E}"/>
          </ac:graphicFrameMkLst>
        </pc:graphicFrameChg>
      </pc:sldChg>
      <pc:sldChg chg="addSp delSp modSp add mod ord modNotesTx">
        <pc:chgData name="Yaiguili Alvarado García" userId="7060d762a36533a9" providerId="LiveId" clId="{E3259A36-8FD8-4514-BE47-B58F2F2EC39C}" dt="2024-09-08T16:44:54.689" v="6646"/>
        <pc:sldMkLst>
          <pc:docMk/>
          <pc:sldMk cId="4047629687" sldId="379"/>
        </pc:sldMkLst>
        <pc:spChg chg="mod">
          <ac:chgData name="Yaiguili Alvarado García" userId="7060d762a36533a9" providerId="LiveId" clId="{E3259A36-8FD8-4514-BE47-B58F2F2EC39C}" dt="2024-09-07T20:17:13.614" v="5272"/>
          <ac:spMkLst>
            <pc:docMk/>
            <pc:sldMk cId="4047629687" sldId="379"/>
            <ac:spMk id="6" creationId="{6A5C28F1-C42D-A9CC-BA9C-B7047F078D9E}"/>
          </ac:spMkLst>
        </pc:spChg>
        <pc:spChg chg="mod">
          <ac:chgData name="Yaiguili Alvarado García" userId="7060d762a36533a9" providerId="LiveId" clId="{E3259A36-8FD8-4514-BE47-B58F2F2EC39C}" dt="2024-09-07T20:17:02.886" v="5270"/>
          <ac:spMkLst>
            <pc:docMk/>
            <pc:sldMk cId="4047629687" sldId="379"/>
            <ac:spMk id="7" creationId="{8F884838-5ABB-505B-E7A4-B2C3E210FBB8}"/>
          </ac:spMkLst>
        </pc:spChg>
        <pc:spChg chg="mod">
          <ac:chgData name="Yaiguili Alvarado García" userId="7060d762a36533a9" providerId="LiveId" clId="{E3259A36-8FD8-4514-BE47-B58F2F2EC39C}" dt="2024-09-07T20:17:13.614" v="5272"/>
          <ac:spMkLst>
            <pc:docMk/>
            <pc:sldMk cId="4047629687" sldId="379"/>
            <ac:spMk id="8" creationId="{EE4EB9EA-1B6A-91A7-C8F8-83828A7803F5}"/>
          </ac:spMkLst>
        </pc:spChg>
        <pc:spChg chg="mod">
          <ac:chgData name="Yaiguili Alvarado García" userId="7060d762a36533a9" providerId="LiveId" clId="{E3259A36-8FD8-4514-BE47-B58F2F2EC39C}" dt="2024-09-08T16:26:40.141" v="6634" actId="207"/>
          <ac:spMkLst>
            <pc:docMk/>
            <pc:sldMk cId="4047629687" sldId="379"/>
            <ac:spMk id="9" creationId="{9B66DFB8-03D6-554D-A2BF-4BEC7DDC2BBC}"/>
          </ac:spMkLst>
        </pc:spChg>
        <pc:spChg chg="add mod">
          <ac:chgData name="Yaiguili Alvarado García" userId="7060d762a36533a9" providerId="LiveId" clId="{E3259A36-8FD8-4514-BE47-B58F2F2EC39C}" dt="2024-09-07T20:18:49.343" v="5313" actId="1076"/>
          <ac:spMkLst>
            <pc:docMk/>
            <pc:sldMk cId="4047629687" sldId="379"/>
            <ac:spMk id="10" creationId="{0EB410E7-E8B7-95E6-E7F5-A2FA0E754442}"/>
          </ac:spMkLst>
        </pc:spChg>
        <pc:spChg chg="mod">
          <ac:chgData name="Yaiguili Alvarado García" userId="7060d762a36533a9" providerId="LiveId" clId="{E3259A36-8FD8-4514-BE47-B58F2F2EC39C}" dt="2024-09-07T20:16:54.049" v="5269"/>
          <ac:spMkLst>
            <pc:docMk/>
            <pc:sldMk cId="4047629687" sldId="379"/>
            <ac:spMk id="13" creationId="{75C62040-3198-5342-5C33-2ADEBEB29EBB}"/>
          </ac:spMkLst>
        </pc:spChg>
        <pc:grpChg chg="del">
          <ac:chgData name="Yaiguili Alvarado García" userId="7060d762a36533a9" providerId="LiveId" clId="{E3259A36-8FD8-4514-BE47-B58F2F2EC39C}" dt="2024-09-07T20:17:12.639" v="5271" actId="478"/>
          <ac:grpSpMkLst>
            <pc:docMk/>
            <pc:sldMk cId="4047629687" sldId="379"/>
            <ac:grpSpMk id="2" creationId="{5F1652A2-81C6-3A7C-F17A-A5293BDCAC6F}"/>
          </ac:grpSpMkLst>
        </pc:grpChg>
        <pc:grpChg chg="add mod">
          <ac:chgData name="Yaiguili Alvarado García" userId="7060d762a36533a9" providerId="LiveId" clId="{E3259A36-8FD8-4514-BE47-B58F2F2EC39C}" dt="2024-09-07T20:17:13.614" v="5272"/>
          <ac:grpSpMkLst>
            <pc:docMk/>
            <pc:sldMk cId="4047629687" sldId="379"/>
            <ac:grpSpMk id="5" creationId="{CA4FDCCE-2437-EA57-5D2B-CF725BB2BC7B}"/>
          </ac:grpSpMkLst>
        </pc:grpChg>
        <pc:picChg chg="add del mod">
          <ac:chgData name="Yaiguili Alvarado García" userId="7060d762a36533a9" providerId="LiveId" clId="{E3259A36-8FD8-4514-BE47-B58F2F2EC39C}" dt="2024-09-07T20:18:51.314" v="5315" actId="478"/>
          <ac:picMkLst>
            <pc:docMk/>
            <pc:sldMk cId="4047629687" sldId="379"/>
            <ac:picMk id="11" creationId="{BBD7F23F-0775-F116-5AE1-7FC311051CAC}"/>
          </ac:picMkLst>
        </pc:picChg>
      </pc:sldChg>
      <pc:sldChg chg="modSp add mod">
        <pc:chgData name="Yaiguili Alvarado García" userId="7060d762a36533a9" providerId="LiveId" clId="{E3259A36-8FD8-4514-BE47-B58F2F2EC39C}" dt="2024-09-08T16:26:43.896" v="6635" actId="207"/>
        <pc:sldMkLst>
          <pc:docMk/>
          <pc:sldMk cId="2549347824" sldId="380"/>
        </pc:sldMkLst>
        <pc:spChg chg="mod">
          <ac:chgData name="Yaiguili Alvarado García" userId="7060d762a36533a9" providerId="LiveId" clId="{E3259A36-8FD8-4514-BE47-B58F2F2EC39C}" dt="2024-09-08T16:26:43.896" v="6635" actId="207"/>
          <ac:spMkLst>
            <pc:docMk/>
            <pc:sldMk cId="2549347824" sldId="380"/>
            <ac:spMk id="9" creationId="{9B66DFB8-03D6-554D-A2BF-4BEC7DDC2BBC}"/>
          </ac:spMkLst>
        </pc:spChg>
        <pc:spChg chg="mod">
          <ac:chgData name="Yaiguili Alvarado García" userId="7060d762a36533a9" providerId="LiveId" clId="{E3259A36-8FD8-4514-BE47-B58F2F2EC39C}" dt="2024-09-07T20:19:41.217" v="5359" actId="20577"/>
          <ac:spMkLst>
            <pc:docMk/>
            <pc:sldMk cId="2549347824" sldId="380"/>
            <ac:spMk id="10" creationId="{0EB410E7-E8B7-95E6-E7F5-A2FA0E754442}"/>
          </ac:spMkLst>
        </pc:spChg>
      </pc:sldChg>
      <pc:sldChg chg="modSp add mod">
        <pc:chgData name="Yaiguili Alvarado García" userId="7060d762a36533a9" providerId="LiveId" clId="{E3259A36-8FD8-4514-BE47-B58F2F2EC39C}" dt="2024-09-08T16:26:51.470" v="6637" actId="313"/>
        <pc:sldMkLst>
          <pc:docMk/>
          <pc:sldMk cId="1750081254" sldId="381"/>
        </pc:sldMkLst>
        <pc:spChg chg="mod">
          <ac:chgData name="Yaiguili Alvarado García" userId="7060d762a36533a9" providerId="LiveId" clId="{E3259A36-8FD8-4514-BE47-B58F2F2EC39C}" dt="2024-09-08T16:26:51.470" v="6637" actId="313"/>
          <ac:spMkLst>
            <pc:docMk/>
            <pc:sldMk cId="1750081254" sldId="381"/>
            <ac:spMk id="9" creationId="{9B66DFB8-03D6-554D-A2BF-4BEC7DDC2BBC}"/>
          </ac:spMkLst>
        </pc:spChg>
        <pc:spChg chg="mod">
          <ac:chgData name="Yaiguili Alvarado García" userId="7060d762a36533a9" providerId="LiveId" clId="{E3259A36-8FD8-4514-BE47-B58F2F2EC39C}" dt="2024-09-07T20:19:56.070" v="5371" actId="20577"/>
          <ac:spMkLst>
            <pc:docMk/>
            <pc:sldMk cId="1750081254" sldId="381"/>
            <ac:spMk id="10" creationId="{0EB410E7-E8B7-95E6-E7F5-A2FA0E754442}"/>
          </ac:spMkLst>
        </pc:spChg>
      </pc:sldChg>
      <pc:sldChg chg="modSp add mod">
        <pc:chgData name="Yaiguili Alvarado García" userId="7060d762a36533a9" providerId="LiveId" clId="{E3259A36-8FD8-4514-BE47-B58F2F2EC39C}" dt="2024-09-08T16:26:56.622" v="6638" actId="207"/>
        <pc:sldMkLst>
          <pc:docMk/>
          <pc:sldMk cId="2708543067" sldId="382"/>
        </pc:sldMkLst>
        <pc:spChg chg="mod">
          <ac:chgData name="Yaiguili Alvarado García" userId="7060d762a36533a9" providerId="LiveId" clId="{E3259A36-8FD8-4514-BE47-B58F2F2EC39C}" dt="2024-09-08T16:26:56.622" v="6638" actId="207"/>
          <ac:spMkLst>
            <pc:docMk/>
            <pc:sldMk cId="2708543067" sldId="382"/>
            <ac:spMk id="9" creationId="{9B66DFB8-03D6-554D-A2BF-4BEC7DDC2BBC}"/>
          </ac:spMkLst>
        </pc:spChg>
        <pc:spChg chg="mod">
          <ac:chgData name="Yaiguili Alvarado García" userId="7060d762a36533a9" providerId="LiveId" clId="{E3259A36-8FD8-4514-BE47-B58F2F2EC39C}" dt="2024-09-07T20:20:14.015" v="5402" actId="20577"/>
          <ac:spMkLst>
            <pc:docMk/>
            <pc:sldMk cId="2708543067" sldId="382"/>
            <ac:spMk id="10" creationId="{0EB410E7-E8B7-95E6-E7F5-A2FA0E754442}"/>
          </ac:spMkLst>
        </pc:spChg>
      </pc:sldChg>
      <pc:sldChg chg="addSp delSp modSp new mod modClrScheme chgLayout">
        <pc:chgData name="Yaiguili Alvarado García" userId="7060d762a36533a9" providerId="LiveId" clId="{E3259A36-8FD8-4514-BE47-B58F2F2EC39C}" dt="2024-09-08T16:26:59.752" v="6639" actId="207"/>
        <pc:sldMkLst>
          <pc:docMk/>
          <pc:sldMk cId="199161933" sldId="383"/>
        </pc:sldMkLst>
        <pc:spChg chg="del">
          <ac:chgData name="Yaiguili Alvarado García" userId="7060d762a36533a9" providerId="LiveId" clId="{E3259A36-8FD8-4514-BE47-B58F2F2EC39C}" dt="2024-09-07T20:20:55.184" v="5409" actId="700"/>
          <ac:spMkLst>
            <pc:docMk/>
            <pc:sldMk cId="199161933" sldId="383"/>
            <ac:spMk id="2" creationId="{B5DC2EDA-2775-4DBE-AB39-9D9DAD66499A}"/>
          </ac:spMkLst>
        </pc:spChg>
        <pc:spChg chg="del">
          <ac:chgData name="Yaiguili Alvarado García" userId="7060d762a36533a9" providerId="LiveId" clId="{E3259A36-8FD8-4514-BE47-B58F2F2EC39C}" dt="2024-09-07T20:20:55.184" v="5409" actId="700"/>
          <ac:spMkLst>
            <pc:docMk/>
            <pc:sldMk cId="199161933" sldId="383"/>
            <ac:spMk id="3" creationId="{C08EE617-B91D-5D0C-F63D-E682B86035BF}"/>
          </ac:spMkLst>
        </pc:spChg>
        <pc:spChg chg="add del mod">
          <ac:chgData name="Yaiguili Alvarado García" userId="7060d762a36533a9" providerId="LiveId" clId="{E3259A36-8FD8-4514-BE47-B58F2F2EC39C}" dt="2024-09-07T20:22:25.141" v="5439" actId="478"/>
          <ac:spMkLst>
            <pc:docMk/>
            <pc:sldMk cId="199161933" sldId="383"/>
            <ac:spMk id="7" creationId="{9B963F30-D6D3-A20B-0EBC-2AB7DCB62053}"/>
          </ac:spMkLst>
        </pc:spChg>
        <pc:spChg chg="add del mod">
          <ac:chgData name="Yaiguili Alvarado García" userId="7060d762a36533a9" providerId="LiveId" clId="{E3259A36-8FD8-4514-BE47-B58F2F2EC39C}" dt="2024-09-07T20:22:22.888" v="5438" actId="478"/>
          <ac:spMkLst>
            <pc:docMk/>
            <pc:sldMk cId="199161933" sldId="383"/>
            <ac:spMk id="8" creationId="{F6B96B30-5561-1CE4-25D9-698103B9430F}"/>
          </ac:spMkLst>
        </pc:spChg>
        <pc:spChg chg="add mod">
          <ac:chgData name="Yaiguili Alvarado García" userId="7060d762a36533a9" providerId="LiveId" clId="{E3259A36-8FD8-4514-BE47-B58F2F2EC39C}" dt="2024-09-07T20:22:25.431" v="5440"/>
          <ac:spMkLst>
            <pc:docMk/>
            <pc:sldMk cId="199161933" sldId="383"/>
            <ac:spMk id="12" creationId="{FB4DBFAF-DA82-1F7F-94CD-3A5282DBAC9D}"/>
          </ac:spMkLst>
        </pc:spChg>
        <pc:spChg chg="add mod">
          <ac:chgData name="Yaiguili Alvarado García" userId="7060d762a36533a9" providerId="LiveId" clId="{E3259A36-8FD8-4514-BE47-B58F2F2EC39C}" dt="2024-09-07T20:22:25.431" v="5440"/>
          <ac:spMkLst>
            <pc:docMk/>
            <pc:sldMk cId="199161933" sldId="383"/>
            <ac:spMk id="13" creationId="{0D7DF90A-500F-2F68-C5E8-3F35FC82BF96}"/>
          </ac:spMkLst>
        </pc:spChg>
        <pc:spChg chg="add mod">
          <ac:chgData name="Yaiguili Alvarado García" userId="7060d762a36533a9" providerId="LiveId" clId="{E3259A36-8FD8-4514-BE47-B58F2F2EC39C}" dt="2024-09-07T20:23:48.198" v="5456" actId="1076"/>
          <ac:spMkLst>
            <pc:docMk/>
            <pc:sldMk cId="199161933" sldId="383"/>
            <ac:spMk id="14" creationId="{72165EE1-901F-1E67-0AAF-4A46B2F4BD7E}"/>
          </ac:spMkLst>
        </pc:spChg>
        <pc:spChg chg="add mod">
          <ac:chgData name="Yaiguili Alvarado García" userId="7060d762a36533a9" providerId="LiveId" clId="{E3259A36-8FD8-4514-BE47-B58F2F2EC39C}" dt="2024-09-08T16:26:59.752" v="6639" actId="207"/>
          <ac:spMkLst>
            <pc:docMk/>
            <pc:sldMk cId="199161933" sldId="383"/>
            <ac:spMk id="15" creationId="{E7F45798-EA33-43BD-1FAE-4923598E5F89}"/>
          </ac:spMkLst>
        </pc:spChg>
        <pc:spChg chg="add del mod ord">
          <ac:chgData name="Yaiguili Alvarado García" userId="7060d762a36533a9" providerId="LiveId" clId="{E3259A36-8FD8-4514-BE47-B58F2F2EC39C}" dt="2024-09-07T20:30:53.304" v="5466" actId="478"/>
          <ac:spMkLst>
            <pc:docMk/>
            <pc:sldMk cId="199161933" sldId="383"/>
            <ac:spMk id="18" creationId="{70D65583-C138-B393-7D67-85227972EB87}"/>
          </ac:spMkLst>
        </pc:spChg>
        <pc:spChg chg="add del mod ord">
          <ac:chgData name="Yaiguili Alvarado García" userId="7060d762a36533a9" providerId="LiveId" clId="{E3259A36-8FD8-4514-BE47-B58F2F2EC39C}" dt="2024-09-07T20:31:07.966" v="5467" actId="478"/>
          <ac:spMkLst>
            <pc:docMk/>
            <pc:sldMk cId="199161933" sldId="383"/>
            <ac:spMk id="19" creationId="{26D30CCC-1322-2225-7A2D-5A95C7D53134}"/>
          </ac:spMkLst>
        </pc:spChg>
        <pc:spChg chg="add del mod ord">
          <ac:chgData name="Yaiguili Alvarado García" userId="7060d762a36533a9" providerId="LiveId" clId="{E3259A36-8FD8-4514-BE47-B58F2F2EC39C}" dt="2024-09-07T20:30:48.128" v="5462" actId="478"/>
          <ac:spMkLst>
            <pc:docMk/>
            <pc:sldMk cId="199161933" sldId="383"/>
            <ac:spMk id="20" creationId="{FBB19C0F-E76E-2D9F-A866-A5CE9790971B}"/>
          </ac:spMkLst>
        </pc:spChg>
        <pc:spChg chg="mod">
          <ac:chgData name="Yaiguili Alvarado García" userId="7060d762a36533a9" providerId="LiveId" clId="{E3259A36-8FD8-4514-BE47-B58F2F2EC39C}" dt="2024-09-07T20:31:27.724" v="5469"/>
          <ac:spMkLst>
            <pc:docMk/>
            <pc:sldMk cId="199161933" sldId="383"/>
            <ac:spMk id="22" creationId="{9C17FFE3-52A0-400B-B1FE-ED97605D6D3B}"/>
          </ac:spMkLst>
        </pc:spChg>
        <pc:spChg chg="mod">
          <ac:chgData name="Yaiguili Alvarado García" userId="7060d762a36533a9" providerId="LiveId" clId="{E3259A36-8FD8-4514-BE47-B58F2F2EC39C}" dt="2024-09-07T20:31:27.724" v="5469"/>
          <ac:spMkLst>
            <pc:docMk/>
            <pc:sldMk cId="199161933" sldId="383"/>
            <ac:spMk id="23" creationId="{42061EBB-E43B-0A3C-1ACD-DE4C2EDBB7F7}"/>
          </ac:spMkLst>
        </pc:spChg>
        <pc:grpChg chg="add mod">
          <ac:chgData name="Yaiguili Alvarado García" userId="7060d762a36533a9" providerId="LiveId" clId="{E3259A36-8FD8-4514-BE47-B58F2F2EC39C}" dt="2024-09-07T20:31:27.724" v="5469"/>
          <ac:grpSpMkLst>
            <pc:docMk/>
            <pc:sldMk cId="199161933" sldId="383"/>
            <ac:grpSpMk id="21" creationId="{AD5B3CD6-2C90-91A3-8A5B-BF76EA7EF746}"/>
          </ac:grpSpMkLst>
        </pc:grpChg>
        <pc:picChg chg="add del mod">
          <ac:chgData name="Yaiguili Alvarado García" userId="7060d762a36533a9" providerId="LiveId" clId="{E3259A36-8FD8-4514-BE47-B58F2F2EC39C}" dt="2024-09-07T20:21:36.860" v="5412" actId="478"/>
          <ac:picMkLst>
            <pc:docMk/>
            <pc:sldMk cId="199161933" sldId="383"/>
            <ac:picMk id="4" creationId="{DDDBE741-1408-A3AB-DA3B-28A43800426D}"/>
          </ac:picMkLst>
        </pc:picChg>
        <pc:picChg chg="add del mod">
          <ac:chgData name="Yaiguili Alvarado García" userId="7060d762a36533a9" providerId="LiveId" clId="{E3259A36-8FD8-4514-BE47-B58F2F2EC39C}" dt="2024-09-07T20:21:37.601" v="5413" actId="478"/>
          <ac:picMkLst>
            <pc:docMk/>
            <pc:sldMk cId="199161933" sldId="383"/>
            <ac:picMk id="5" creationId="{B047D785-FACA-C29F-F20A-AC29CBCCF53E}"/>
          </ac:picMkLst>
        </pc:picChg>
        <pc:picChg chg="add del mod">
          <ac:chgData name="Yaiguili Alvarado García" userId="7060d762a36533a9" providerId="LiveId" clId="{E3259A36-8FD8-4514-BE47-B58F2F2EC39C}" dt="2024-09-07T20:30:49.930" v="5463" actId="478"/>
          <ac:picMkLst>
            <pc:docMk/>
            <pc:sldMk cId="199161933" sldId="383"/>
            <ac:picMk id="6" creationId="{8BD7891A-301E-B24A-D7E1-2E43F4B4F6CB}"/>
          </ac:picMkLst>
        </pc:picChg>
        <pc:picChg chg="add del mod">
          <ac:chgData name="Yaiguili Alvarado García" userId="7060d762a36533a9" providerId="LiveId" clId="{E3259A36-8FD8-4514-BE47-B58F2F2EC39C}" dt="2024-09-07T20:30:51.672" v="5465" actId="478"/>
          <ac:picMkLst>
            <pc:docMk/>
            <pc:sldMk cId="199161933" sldId="383"/>
            <ac:picMk id="9" creationId="{B53DE02D-B7DD-3CC7-CB56-99E4A5311859}"/>
          </ac:picMkLst>
        </pc:picChg>
        <pc:picChg chg="add del mod">
          <ac:chgData name="Yaiguili Alvarado García" userId="7060d762a36533a9" providerId="LiveId" clId="{E3259A36-8FD8-4514-BE47-B58F2F2EC39C}" dt="2024-09-07T20:30:50.973" v="5464" actId="478"/>
          <ac:picMkLst>
            <pc:docMk/>
            <pc:sldMk cId="199161933" sldId="383"/>
            <ac:picMk id="10" creationId="{B8C07E31-B82A-60EE-AC85-E86590CEA0E9}"/>
          </ac:picMkLst>
        </pc:picChg>
        <pc:picChg chg="add del mod">
          <ac:chgData name="Yaiguili Alvarado García" userId="7060d762a36533a9" providerId="LiveId" clId="{E3259A36-8FD8-4514-BE47-B58F2F2EC39C}" dt="2024-09-07T20:22:27.773" v="5441" actId="478"/>
          <ac:picMkLst>
            <pc:docMk/>
            <pc:sldMk cId="199161933" sldId="383"/>
            <ac:picMk id="11" creationId="{2EF4E345-D21B-2E4F-DBF5-FA95829CC71E}"/>
          </ac:picMkLst>
        </pc:picChg>
        <pc:picChg chg="add mod">
          <ac:chgData name="Yaiguili Alvarado García" userId="7060d762a36533a9" providerId="LiveId" clId="{E3259A36-8FD8-4514-BE47-B58F2F2EC39C}" dt="2024-09-07T20:31:15.138" v="5468" actId="1076"/>
          <ac:picMkLst>
            <pc:docMk/>
            <pc:sldMk cId="199161933" sldId="383"/>
            <ac:picMk id="17" creationId="{08DACC13-2013-7340-EBFB-40A8FCDDD878}"/>
          </ac:picMkLst>
        </pc:picChg>
      </pc:sldChg>
      <pc:sldChg chg="addSp delSp modSp add mod ord">
        <pc:chgData name="Yaiguili Alvarado García" userId="7060d762a36533a9" providerId="LiveId" clId="{E3259A36-8FD8-4514-BE47-B58F2F2EC39C}" dt="2024-09-10T21:45:14.770" v="6740" actId="14826"/>
        <pc:sldMkLst>
          <pc:docMk/>
          <pc:sldMk cId="1277702553" sldId="384"/>
        </pc:sldMkLst>
        <pc:spChg chg="add del mod">
          <ac:chgData name="Yaiguili Alvarado García" userId="7060d762a36533a9" providerId="LiveId" clId="{E3259A36-8FD8-4514-BE47-B58F2F2EC39C}" dt="2024-09-07T20:32:40.484" v="5529" actId="478"/>
          <ac:spMkLst>
            <pc:docMk/>
            <pc:sldMk cId="1277702553" sldId="384"/>
            <ac:spMk id="2" creationId="{A0BBE5CB-4274-2408-DE49-1B565A9C3763}"/>
          </ac:spMkLst>
        </pc:spChg>
        <pc:spChg chg="mod">
          <ac:chgData name="Yaiguili Alvarado García" userId="7060d762a36533a9" providerId="LiveId" clId="{E3259A36-8FD8-4514-BE47-B58F2F2EC39C}" dt="2024-09-07T20:32:17.801" v="5524" actId="20577"/>
          <ac:spMkLst>
            <pc:docMk/>
            <pc:sldMk cId="1277702553" sldId="384"/>
            <ac:spMk id="5" creationId="{E54B2DA7-4C4D-D149-7D97-AE5EAD206828}"/>
          </ac:spMkLst>
        </pc:spChg>
        <pc:spChg chg="mod">
          <ac:chgData name="Yaiguili Alvarado García" userId="7060d762a36533a9" providerId="LiveId" clId="{E3259A36-8FD8-4514-BE47-B58F2F2EC39C}" dt="2024-09-07T20:32:36.020" v="5527" actId="207"/>
          <ac:spMkLst>
            <pc:docMk/>
            <pc:sldMk cId="1277702553" sldId="384"/>
            <ac:spMk id="8" creationId="{500E9BEF-BC2F-1070-4F9E-3BCCF105FACD}"/>
          </ac:spMkLst>
        </pc:spChg>
        <pc:spChg chg="mod">
          <ac:chgData name="Yaiguili Alvarado García" userId="7060d762a36533a9" providerId="LiveId" clId="{E3259A36-8FD8-4514-BE47-B58F2F2EC39C}" dt="2024-09-07T20:32:38.690" v="5528" actId="207"/>
          <ac:spMkLst>
            <pc:docMk/>
            <pc:sldMk cId="1277702553" sldId="384"/>
            <ac:spMk id="10" creationId="{12874D13-E61D-1E3A-CED0-2211D587BC8F}"/>
          </ac:spMkLst>
        </pc:spChg>
        <pc:spChg chg="mod">
          <ac:chgData name="Yaiguili Alvarado García" userId="7060d762a36533a9" providerId="LiveId" clId="{E3259A36-8FD8-4514-BE47-B58F2F2EC39C}" dt="2024-09-07T20:31:55.075" v="5473" actId="20577"/>
          <ac:spMkLst>
            <pc:docMk/>
            <pc:sldMk cId="1277702553" sldId="384"/>
            <ac:spMk id="11" creationId="{FBF24A89-EDEF-A7AD-901D-B2E1DC303208}"/>
          </ac:spMkLst>
        </pc:spChg>
        <pc:spChg chg="del">
          <ac:chgData name="Yaiguili Alvarado García" userId="7060d762a36533a9" providerId="LiveId" clId="{E3259A36-8FD8-4514-BE47-B58F2F2EC39C}" dt="2024-09-10T21:37:09.791" v="6726" actId="478"/>
          <ac:spMkLst>
            <pc:docMk/>
            <pc:sldMk cId="1277702553" sldId="384"/>
            <ac:spMk id="12" creationId="{64B8C784-6E11-617D-9971-C39B6F404B44}"/>
          </ac:spMkLst>
        </pc:spChg>
        <pc:picChg chg="add mod modCrop">
          <ac:chgData name="Yaiguili Alvarado García" userId="7060d762a36533a9" providerId="LiveId" clId="{E3259A36-8FD8-4514-BE47-B58F2F2EC39C}" dt="2024-09-10T21:45:14.770" v="6740" actId="14826"/>
          <ac:picMkLst>
            <pc:docMk/>
            <pc:sldMk cId="1277702553" sldId="384"/>
            <ac:picMk id="2" creationId="{7C9257E0-BFCC-E43B-21EC-2CD748404131}"/>
          </ac:picMkLst>
        </pc:picChg>
      </pc:sldChg>
      <pc:sldChg chg="addSp delSp modSp new mod modClrScheme chgLayout">
        <pc:chgData name="Yaiguili Alvarado García" userId="7060d762a36533a9" providerId="LiveId" clId="{E3259A36-8FD8-4514-BE47-B58F2F2EC39C}" dt="2024-09-08T16:18:52.660" v="6585" actId="1076"/>
        <pc:sldMkLst>
          <pc:docMk/>
          <pc:sldMk cId="619948136" sldId="385"/>
        </pc:sldMkLst>
        <pc:spChg chg="del mod">
          <ac:chgData name="Yaiguili Alvarado García" userId="7060d762a36533a9" providerId="LiveId" clId="{E3259A36-8FD8-4514-BE47-B58F2F2EC39C}" dt="2024-09-08T16:15:06.287" v="6539" actId="700"/>
          <ac:spMkLst>
            <pc:docMk/>
            <pc:sldMk cId="619948136" sldId="385"/>
            <ac:spMk id="2" creationId="{617DD5C2-F525-C375-A17D-D52F4F536393}"/>
          </ac:spMkLst>
        </pc:spChg>
        <pc:spChg chg="del">
          <ac:chgData name="Yaiguili Alvarado García" userId="7060d762a36533a9" providerId="LiveId" clId="{E3259A36-8FD8-4514-BE47-B58F2F2EC39C}" dt="2024-09-08T16:15:06.287" v="6539" actId="700"/>
          <ac:spMkLst>
            <pc:docMk/>
            <pc:sldMk cId="619948136" sldId="385"/>
            <ac:spMk id="3" creationId="{37412320-BC95-2307-12D9-C927FB7BAFD4}"/>
          </ac:spMkLst>
        </pc:spChg>
        <pc:spChg chg="del">
          <ac:chgData name="Yaiguili Alvarado García" userId="7060d762a36533a9" providerId="LiveId" clId="{E3259A36-8FD8-4514-BE47-B58F2F2EC39C}" dt="2024-09-08T16:15:06.287" v="6539" actId="700"/>
          <ac:spMkLst>
            <pc:docMk/>
            <pc:sldMk cId="619948136" sldId="385"/>
            <ac:spMk id="4" creationId="{C29233AD-5D9B-8ECF-226C-C079B804DAA6}"/>
          </ac:spMkLst>
        </pc:spChg>
        <pc:spChg chg="add mod">
          <ac:chgData name="Yaiguili Alvarado García" userId="7060d762a36533a9" providerId="LiveId" clId="{E3259A36-8FD8-4514-BE47-B58F2F2EC39C}" dt="2024-09-08T16:18:52.660" v="6585" actId="1076"/>
          <ac:spMkLst>
            <pc:docMk/>
            <pc:sldMk cId="619948136" sldId="385"/>
            <ac:spMk id="5" creationId="{2AB9F691-B072-7E9F-5F6A-13C66F8B64D9}"/>
          </ac:spMkLst>
        </pc:spChg>
        <pc:spChg chg="add mod">
          <ac:chgData name="Yaiguili Alvarado García" userId="7060d762a36533a9" providerId="LiveId" clId="{E3259A36-8FD8-4514-BE47-B58F2F2EC39C}" dt="2024-09-08T16:18:44.735" v="6582" actId="1076"/>
          <ac:spMkLst>
            <pc:docMk/>
            <pc:sldMk cId="619948136" sldId="385"/>
            <ac:spMk id="6" creationId="{1E92E356-4355-1F82-2C29-53CF79D16621}"/>
          </ac:spMkLst>
        </pc:spChg>
      </pc:sldChg>
      <pc:sldChg chg="delSp modSp add mod ord">
        <pc:chgData name="Yaiguili Alvarado García" userId="7060d762a36533a9" providerId="LiveId" clId="{E3259A36-8FD8-4514-BE47-B58F2F2EC39C}" dt="2024-09-08T16:07:38.526" v="6381" actId="1037"/>
        <pc:sldMkLst>
          <pc:docMk/>
          <pc:sldMk cId="785841842" sldId="386"/>
        </pc:sldMkLst>
        <pc:spChg chg="mod">
          <ac:chgData name="Yaiguili Alvarado García" userId="7060d762a36533a9" providerId="LiveId" clId="{E3259A36-8FD8-4514-BE47-B58F2F2EC39C}" dt="2024-09-08T15:19:32.957" v="5561" actId="207"/>
          <ac:spMkLst>
            <pc:docMk/>
            <pc:sldMk cId="785841842" sldId="386"/>
            <ac:spMk id="6" creationId="{6A5C28F1-C42D-A9CC-BA9C-B7047F078D9E}"/>
          </ac:spMkLst>
        </pc:spChg>
        <pc:spChg chg="mod">
          <ac:chgData name="Yaiguili Alvarado García" userId="7060d762a36533a9" providerId="LiveId" clId="{E3259A36-8FD8-4514-BE47-B58F2F2EC39C}" dt="2024-09-08T15:39:06.695" v="5866" actId="207"/>
          <ac:spMkLst>
            <pc:docMk/>
            <pc:sldMk cId="785841842" sldId="386"/>
            <ac:spMk id="7" creationId="{8F884838-5ABB-505B-E7A4-B2C3E210FBB8}"/>
          </ac:spMkLst>
        </pc:spChg>
        <pc:spChg chg="mod">
          <ac:chgData name="Yaiguili Alvarado García" userId="7060d762a36533a9" providerId="LiveId" clId="{E3259A36-8FD8-4514-BE47-B58F2F2EC39C}" dt="2024-09-08T16:07:38.526" v="6381" actId="1037"/>
          <ac:spMkLst>
            <pc:docMk/>
            <pc:sldMk cId="785841842" sldId="386"/>
            <ac:spMk id="8" creationId="{EE4EB9EA-1B6A-91A7-C8F8-83828A7803F5}"/>
          </ac:spMkLst>
        </pc:spChg>
        <pc:spChg chg="mod">
          <ac:chgData name="Yaiguili Alvarado García" userId="7060d762a36533a9" providerId="LiveId" clId="{E3259A36-8FD8-4514-BE47-B58F2F2EC39C}" dt="2024-09-08T15:19:23.755" v="5559" actId="1076"/>
          <ac:spMkLst>
            <pc:docMk/>
            <pc:sldMk cId="785841842" sldId="386"/>
            <ac:spMk id="9" creationId="{9B66DFB8-03D6-554D-A2BF-4BEC7DDC2BBC}"/>
          </ac:spMkLst>
        </pc:spChg>
        <pc:spChg chg="del">
          <ac:chgData name="Yaiguili Alvarado García" userId="7060d762a36533a9" providerId="LiveId" clId="{E3259A36-8FD8-4514-BE47-B58F2F2EC39C}" dt="2024-09-08T15:19:20.996" v="5558" actId="478"/>
          <ac:spMkLst>
            <pc:docMk/>
            <pc:sldMk cId="785841842" sldId="386"/>
            <ac:spMk id="10" creationId="{0EB410E7-E8B7-95E6-E7F5-A2FA0E754442}"/>
          </ac:spMkLst>
        </pc:spChg>
        <pc:spChg chg="mod">
          <ac:chgData name="Yaiguili Alvarado García" userId="7060d762a36533a9" providerId="LiveId" clId="{E3259A36-8FD8-4514-BE47-B58F2F2EC39C}" dt="2024-09-08T15:19:56.190" v="5629" actId="20577"/>
          <ac:spMkLst>
            <pc:docMk/>
            <pc:sldMk cId="785841842" sldId="386"/>
            <ac:spMk id="13" creationId="{75C62040-3198-5342-5C33-2ADEBEB29EBB}"/>
          </ac:spMkLst>
        </pc:spChg>
      </pc:sldChg>
      <pc:sldChg chg="modSp add mod">
        <pc:chgData name="Yaiguili Alvarado García" userId="7060d762a36533a9" providerId="LiveId" clId="{E3259A36-8FD8-4514-BE47-B58F2F2EC39C}" dt="2024-09-08T16:07:43.769" v="6383" actId="1037"/>
        <pc:sldMkLst>
          <pc:docMk/>
          <pc:sldMk cId="1956666929" sldId="387"/>
        </pc:sldMkLst>
        <pc:spChg chg="mod">
          <ac:chgData name="Yaiguili Alvarado García" userId="7060d762a36533a9" providerId="LiveId" clId="{E3259A36-8FD8-4514-BE47-B58F2F2EC39C}" dt="2024-09-08T15:39:10.505" v="5867" actId="207"/>
          <ac:spMkLst>
            <pc:docMk/>
            <pc:sldMk cId="1956666929" sldId="387"/>
            <ac:spMk id="7" creationId="{8F884838-5ABB-505B-E7A4-B2C3E210FBB8}"/>
          </ac:spMkLst>
        </pc:spChg>
        <pc:spChg chg="mod">
          <ac:chgData name="Yaiguili Alvarado García" userId="7060d762a36533a9" providerId="LiveId" clId="{E3259A36-8FD8-4514-BE47-B58F2F2EC39C}" dt="2024-09-08T16:07:43.769" v="6383" actId="1037"/>
          <ac:spMkLst>
            <pc:docMk/>
            <pc:sldMk cId="1956666929" sldId="387"/>
            <ac:spMk id="8" creationId="{EE4EB9EA-1B6A-91A7-C8F8-83828A7803F5}"/>
          </ac:spMkLst>
        </pc:spChg>
        <pc:spChg chg="mod">
          <ac:chgData name="Yaiguili Alvarado García" userId="7060d762a36533a9" providerId="LiveId" clId="{E3259A36-8FD8-4514-BE47-B58F2F2EC39C}" dt="2024-09-08T15:20:13.774" v="5660"/>
          <ac:spMkLst>
            <pc:docMk/>
            <pc:sldMk cId="1956666929" sldId="387"/>
            <ac:spMk id="9" creationId="{9B66DFB8-03D6-554D-A2BF-4BEC7DDC2BBC}"/>
          </ac:spMkLst>
        </pc:spChg>
        <pc:spChg chg="mod">
          <ac:chgData name="Yaiguili Alvarado García" userId="7060d762a36533a9" providerId="LiveId" clId="{E3259A36-8FD8-4514-BE47-B58F2F2EC39C}" dt="2024-09-08T15:20:03.445" v="5659" actId="20577"/>
          <ac:spMkLst>
            <pc:docMk/>
            <pc:sldMk cId="1956666929" sldId="387"/>
            <ac:spMk id="13" creationId="{75C62040-3198-5342-5C33-2ADEBEB29EBB}"/>
          </ac:spMkLst>
        </pc:spChg>
      </pc:sldChg>
      <pc:sldChg chg="addSp delSp modSp new mod modClrScheme chgLayout">
        <pc:chgData name="Yaiguili Alvarado García" userId="7060d762a36533a9" providerId="LiveId" clId="{E3259A36-8FD8-4514-BE47-B58F2F2EC39C}" dt="2024-09-08T16:07:49.944" v="6385" actId="1037"/>
        <pc:sldMkLst>
          <pc:docMk/>
          <pc:sldMk cId="39309482" sldId="388"/>
        </pc:sldMkLst>
        <pc:spChg chg="del mod ord">
          <ac:chgData name="Yaiguili Alvarado García" userId="7060d762a36533a9" providerId="LiveId" clId="{E3259A36-8FD8-4514-BE47-B58F2F2EC39C}" dt="2024-09-08T15:20:48.183" v="5662" actId="700"/>
          <ac:spMkLst>
            <pc:docMk/>
            <pc:sldMk cId="39309482" sldId="388"/>
            <ac:spMk id="2" creationId="{63C584B0-42F0-62BC-0A8C-5D79F534C2F7}"/>
          </ac:spMkLst>
        </pc:spChg>
        <pc:spChg chg="del mod ord">
          <ac:chgData name="Yaiguili Alvarado García" userId="7060d762a36533a9" providerId="LiveId" clId="{E3259A36-8FD8-4514-BE47-B58F2F2EC39C}" dt="2024-09-08T15:20:48.183" v="5662" actId="700"/>
          <ac:spMkLst>
            <pc:docMk/>
            <pc:sldMk cId="39309482" sldId="388"/>
            <ac:spMk id="3" creationId="{37FA5C62-5531-A0BA-D307-3FC38331B685}"/>
          </ac:spMkLst>
        </pc:spChg>
        <pc:spChg chg="add del mod ord">
          <ac:chgData name="Yaiguili Alvarado García" userId="7060d762a36533a9" providerId="LiveId" clId="{E3259A36-8FD8-4514-BE47-B58F2F2EC39C}" dt="2024-09-08T15:20:52.458" v="5665" actId="478"/>
          <ac:spMkLst>
            <pc:docMk/>
            <pc:sldMk cId="39309482" sldId="388"/>
            <ac:spMk id="4" creationId="{DA7138F0-6BA7-854B-6BEF-407C7D1A31B9}"/>
          </ac:spMkLst>
        </pc:spChg>
        <pc:spChg chg="add del mod ord">
          <ac:chgData name="Yaiguili Alvarado García" userId="7060d762a36533a9" providerId="LiveId" clId="{E3259A36-8FD8-4514-BE47-B58F2F2EC39C}" dt="2024-09-08T15:20:51.520" v="5664" actId="478"/>
          <ac:spMkLst>
            <pc:docMk/>
            <pc:sldMk cId="39309482" sldId="388"/>
            <ac:spMk id="5" creationId="{FAF6B7F4-1711-0DBF-08E0-9416F136308F}"/>
          </ac:spMkLst>
        </pc:spChg>
        <pc:spChg chg="add del mod ord">
          <ac:chgData name="Yaiguili Alvarado García" userId="7060d762a36533a9" providerId="LiveId" clId="{E3259A36-8FD8-4514-BE47-B58F2F2EC39C}" dt="2024-09-08T15:20:50.825" v="5663" actId="478"/>
          <ac:spMkLst>
            <pc:docMk/>
            <pc:sldMk cId="39309482" sldId="388"/>
            <ac:spMk id="6" creationId="{7881023E-8AC1-FCFC-9773-3482A8742FB9}"/>
          </ac:spMkLst>
        </pc:spChg>
        <pc:spChg chg="add mod">
          <ac:chgData name="Yaiguili Alvarado García" userId="7060d762a36533a9" providerId="LiveId" clId="{E3259A36-8FD8-4514-BE47-B58F2F2EC39C}" dt="2024-09-08T15:20:57.608" v="5666"/>
          <ac:spMkLst>
            <pc:docMk/>
            <pc:sldMk cId="39309482" sldId="388"/>
            <ac:spMk id="7" creationId="{C4EEB9B7-8A87-BCB8-6A11-8E75B371D517}"/>
          </ac:spMkLst>
        </pc:spChg>
        <pc:spChg chg="add mod">
          <ac:chgData name="Yaiguili Alvarado García" userId="7060d762a36533a9" providerId="LiveId" clId="{E3259A36-8FD8-4514-BE47-B58F2F2EC39C}" dt="2024-09-08T15:20:57.608" v="5666"/>
          <ac:spMkLst>
            <pc:docMk/>
            <pc:sldMk cId="39309482" sldId="388"/>
            <ac:spMk id="8" creationId="{A50223D7-DDF6-70E9-4170-9031EBAA3D3F}"/>
          </ac:spMkLst>
        </pc:spChg>
        <pc:spChg chg="add mod">
          <ac:chgData name="Yaiguili Alvarado García" userId="7060d762a36533a9" providerId="LiveId" clId="{E3259A36-8FD8-4514-BE47-B58F2F2EC39C}" dt="2024-09-08T15:28:17.273" v="5816" actId="1035"/>
          <ac:spMkLst>
            <pc:docMk/>
            <pc:sldMk cId="39309482" sldId="388"/>
            <ac:spMk id="9" creationId="{98A19D0B-9698-CD9E-EE80-54C57E15E737}"/>
          </ac:spMkLst>
        </pc:spChg>
        <pc:spChg chg="add mod">
          <ac:chgData name="Yaiguili Alvarado García" userId="7060d762a36533a9" providerId="LiveId" clId="{E3259A36-8FD8-4514-BE47-B58F2F2EC39C}" dt="2024-09-08T15:23:42.879" v="5676"/>
          <ac:spMkLst>
            <pc:docMk/>
            <pc:sldMk cId="39309482" sldId="388"/>
            <ac:spMk id="10" creationId="{1C4606B1-F1EE-0D73-18B7-CA0C4F6D25CC}"/>
          </ac:spMkLst>
        </pc:spChg>
        <pc:spChg chg="add mod">
          <ac:chgData name="Yaiguili Alvarado García" userId="7060d762a36533a9" providerId="LiveId" clId="{E3259A36-8FD8-4514-BE47-B58F2F2EC39C}" dt="2024-09-08T15:23:42.254" v="5675" actId="1076"/>
          <ac:spMkLst>
            <pc:docMk/>
            <pc:sldMk cId="39309482" sldId="388"/>
            <ac:spMk id="11" creationId="{7069B08E-246F-7347-2BB2-756494F35522}"/>
          </ac:spMkLst>
        </pc:spChg>
        <pc:spChg chg="add mod">
          <ac:chgData name="Yaiguili Alvarado García" userId="7060d762a36533a9" providerId="LiveId" clId="{E3259A36-8FD8-4514-BE47-B58F2F2EC39C}" dt="2024-09-08T15:32:31.132" v="5823" actId="1076"/>
          <ac:spMkLst>
            <pc:docMk/>
            <pc:sldMk cId="39309482" sldId="388"/>
            <ac:spMk id="13" creationId="{CD4026B4-1CEC-06D8-C8F6-1CA310642274}"/>
          </ac:spMkLst>
        </pc:spChg>
        <pc:spChg chg="add mod">
          <ac:chgData name="Yaiguili Alvarado García" userId="7060d762a36533a9" providerId="LiveId" clId="{E3259A36-8FD8-4514-BE47-B58F2F2EC39C}" dt="2024-09-08T15:32:31.132" v="5823" actId="1076"/>
          <ac:spMkLst>
            <pc:docMk/>
            <pc:sldMk cId="39309482" sldId="388"/>
            <ac:spMk id="14" creationId="{7E5598F3-5BF2-EA34-B25E-B9E97DBF412B}"/>
          </ac:spMkLst>
        </pc:spChg>
        <pc:spChg chg="add del mod">
          <ac:chgData name="Yaiguili Alvarado García" userId="7060d762a36533a9" providerId="LiveId" clId="{E3259A36-8FD8-4514-BE47-B58F2F2EC39C}" dt="2024-09-08T15:33:20.498" v="5827" actId="478"/>
          <ac:spMkLst>
            <pc:docMk/>
            <pc:sldMk cId="39309482" sldId="388"/>
            <ac:spMk id="16" creationId="{BDA2C499-690D-6209-DD58-CABD2E43AB43}"/>
          </ac:spMkLst>
        </pc:spChg>
        <pc:spChg chg="add del mod">
          <ac:chgData name="Yaiguili Alvarado García" userId="7060d762a36533a9" providerId="LiveId" clId="{E3259A36-8FD8-4514-BE47-B58F2F2EC39C}" dt="2024-09-08T15:33:18.458" v="5826" actId="478"/>
          <ac:spMkLst>
            <pc:docMk/>
            <pc:sldMk cId="39309482" sldId="388"/>
            <ac:spMk id="17" creationId="{F2393C81-13C5-ADBE-7453-D2C27F618466}"/>
          </ac:spMkLst>
        </pc:spChg>
        <pc:spChg chg="add mod">
          <ac:chgData name="Yaiguili Alvarado García" userId="7060d762a36533a9" providerId="LiveId" clId="{E3259A36-8FD8-4514-BE47-B58F2F2EC39C}" dt="2024-09-08T15:24:23.283" v="5695" actId="1076"/>
          <ac:spMkLst>
            <pc:docMk/>
            <pc:sldMk cId="39309482" sldId="388"/>
            <ac:spMk id="18" creationId="{5971EE3E-2B69-0219-7D0D-BC6B92164585}"/>
          </ac:spMkLst>
        </pc:spChg>
        <pc:spChg chg="add mod">
          <ac:chgData name="Yaiguili Alvarado García" userId="7060d762a36533a9" providerId="LiveId" clId="{E3259A36-8FD8-4514-BE47-B58F2F2EC39C}" dt="2024-09-08T15:24:23.283" v="5695" actId="1076"/>
          <ac:spMkLst>
            <pc:docMk/>
            <pc:sldMk cId="39309482" sldId="388"/>
            <ac:spMk id="19" creationId="{C8AD7D46-7D60-6D1A-4600-E4664416EBD4}"/>
          </ac:spMkLst>
        </pc:spChg>
        <pc:spChg chg="add mod">
          <ac:chgData name="Yaiguili Alvarado García" userId="7060d762a36533a9" providerId="LiveId" clId="{E3259A36-8FD8-4514-BE47-B58F2F2EC39C}" dt="2024-09-08T15:24:23.283" v="5695" actId="1076"/>
          <ac:spMkLst>
            <pc:docMk/>
            <pc:sldMk cId="39309482" sldId="388"/>
            <ac:spMk id="20" creationId="{C000B5B1-C33C-39F1-2D6A-772CAE711126}"/>
          </ac:spMkLst>
        </pc:spChg>
        <pc:spChg chg="add del mod">
          <ac:chgData name="Yaiguili Alvarado García" userId="7060d762a36533a9" providerId="LiveId" clId="{E3259A36-8FD8-4514-BE47-B58F2F2EC39C}" dt="2024-09-08T15:33:18.458" v="5826" actId="478"/>
          <ac:spMkLst>
            <pc:docMk/>
            <pc:sldMk cId="39309482" sldId="388"/>
            <ac:spMk id="21" creationId="{0FDF13F7-38E3-189D-EAA6-332355C5199A}"/>
          </ac:spMkLst>
        </pc:spChg>
        <pc:spChg chg="add del mod">
          <ac:chgData name="Yaiguili Alvarado García" userId="7060d762a36533a9" providerId="LiveId" clId="{E3259A36-8FD8-4514-BE47-B58F2F2EC39C}" dt="2024-09-08T15:33:18.458" v="5826" actId="478"/>
          <ac:spMkLst>
            <pc:docMk/>
            <pc:sldMk cId="39309482" sldId="388"/>
            <ac:spMk id="22" creationId="{14B6BA35-5364-5283-5599-F7A91A8FCA26}"/>
          </ac:spMkLst>
        </pc:spChg>
        <pc:spChg chg="add del mod">
          <ac:chgData name="Yaiguili Alvarado García" userId="7060d762a36533a9" providerId="LiveId" clId="{E3259A36-8FD8-4514-BE47-B58F2F2EC39C}" dt="2024-09-08T15:33:18.458" v="5826" actId="478"/>
          <ac:spMkLst>
            <pc:docMk/>
            <pc:sldMk cId="39309482" sldId="388"/>
            <ac:spMk id="23" creationId="{710438DC-193A-5AE0-26CD-6A2044F33123}"/>
          </ac:spMkLst>
        </pc:spChg>
        <pc:spChg chg="add del mod">
          <ac:chgData name="Yaiguili Alvarado García" userId="7060d762a36533a9" providerId="LiveId" clId="{E3259A36-8FD8-4514-BE47-B58F2F2EC39C}" dt="2024-09-08T15:33:18.458" v="5826" actId="478"/>
          <ac:spMkLst>
            <pc:docMk/>
            <pc:sldMk cId="39309482" sldId="388"/>
            <ac:spMk id="24" creationId="{AB04756B-57FC-52A9-AAF5-4AE3F1119A55}"/>
          </ac:spMkLst>
        </pc:spChg>
        <pc:spChg chg="add del mod">
          <ac:chgData name="Yaiguili Alvarado García" userId="7060d762a36533a9" providerId="LiveId" clId="{E3259A36-8FD8-4514-BE47-B58F2F2EC39C}" dt="2024-09-08T15:28:07.457" v="5811" actId="478"/>
          <ac:spMkLst>
            <pc:docMk/>
            <pc:sldMk cId="39309482" sldId="388"/>
            <ac:spMk id="25" creationId="{4C103920-B12C-1DB2-ECEA-AB908EAC4B23}"/>
          </ac:spMkLst>
        </pc:spChg>
        <pc:spChg chg="mod">
          <ac:chgData name="Yaiguili Alvarado García" userId="7060d762a36533a9" providerId="LiveId" clId="{E3259A36-8FD8-4514-BE47-B58F2F2EC39C}" dt="2024-09-08T15:45:34.843" v="5910"/>
          <ac:spMkLst>
            <pc:docMk/>
            <pc:sldMk cId="39309482" sldId="388"/>
            <ac:spMk id="29" creationId="{7106A233-859E-F9C5-FDBB-34F011F22C6F}"/>
          </ac:spMkLst>
        </pc:spChg>
        <pc:spChg chg="mod">
          <ac:chgData name="Yaiguili Alvarado García" userId="7060d762a36533a9" providerId="LiveId" clId="{E3259A36-8FD8-4514-BE47-B58F2F2EC39C}" dt="2024-09-08T16:07:49.944" v="6385" actId="1037"/>
          <ac:spMkLst>
            <pc:docMk/>
            <pc:sldMk cId="39309482" sldId="388"/>
            <ac:spMk id="30" creationId="{1D583B19-5285-1B09-FA09-C8C21448DBCC}"/>
          </ac:spMkLst>
        </pc:spChg>
        <pc:grpChg chg="add mod">
          <ac:chgData name="Yaiguili Alvarado García" userId="7060d762a36533a9" providerId="LiveId" clId="{E3259A36-8FD8-4514-BE47-B58F2F2EC39C}" dt="2024-09-08T15:45:34.843" v="5910"/>
          <ac:grpSpMkLst>
            <pc:docMk/>
            <pc:sldMk cId="39309482" sldId="388"/>
            <ac:grpSpMk id="28" creationId="{530282AB-CE95-C0AF-6671-834737659E8F}"/>
          </ac:grpSpMkLst>
        </pc:grpChg>
        <pc:picChg chg="add mod">
          <ac:chgData name="Yaiguili Alvarado García" userId="7060d762a36533a9" providerId="LiveId" clId="{E3259A36-8FD8-4514-BE47-B58F2F2EC39C}" dt="2024-09-08T15:23:42.254" v="5675" actId="1076"/>
          <ac:picMkLst>
            <pc:docMk/>
            <pc:sldMk cId="39309482" sldId="388"/>
            <ac:picMk id="12" creationId="{B143F3F4-B6C2-8F06-395A-3370F979EF52}"/>
          </ac:picMkLst>
        </pc:picChg>
        <pc:picChg chg="add del mod">
          <ac:chgData name="Yaiguili Alvarado García" userId="7060d762a36533a9" providerId="LiveId" clId="{E3259A36-8FD8-4514-BE47-B58F2F2EC39C}" dt="2024-09-08T15:24:03.223" v="5688" actId="478"/>
          <ac:picMkLst>
            <pc:docMk/>
            <pc:sldMk cId="39309482" sldId="388"/>
            <ac:picMk id="15" creationId="{31170FE6-10E7-00D0-3519-3FB22BC1FDFC}"/>
          </ac:picMkLst>
        </pc:picChg>
        <pc:picChg chg="add mod">
          <ac:chgData name="Yaiguili Alvarado García" userId="7060d762a36533a9" providerId="LiveId" clId="{E3259A36-8FD8-4514-BE47-B58F2F2EC39C}" dt="2024-09-08T15:33:28.716" v="5829" actId="207"/>
          <ac:picMkLst>
            <pc:docMk/>
            <pc:sldMk cId="39309482" sldId="388"/>
            <ac:picMk id="27" creationId="{F3F5758D-B88B-1679-C8D6-CD959E996801}"/>
          </ac:picMkLst>
        </pc:picChg>
      </pc:sldChg>
      <pc:sldChg chg="addSp delSp modSp add mod">
        <pc:chgData name="Yaiguili Alvarado García" userId="7060d762a36533a9" providerId="LiveId" clId="{E3259A36-8FD8-4514-BE47-B58F2F2EC39C}" dt="2024-09-08T16:07:53.515" v="6387" actId="1037"/>
        <pc:sldMkLst>
          <pc:docMk/>
          <pc:sldMk cId="3122465596" sldId="389"/>
        </pc:sldMkLst>
        <pc:spChg chg="mod">
          <ac:chgData name="Yaiguili Alvarado García" userId="7060d762a36533a9" providerId="LiveId" clId="{E3259A36-8FD8-4514-BE47-B58F2F2EC39C}" dt="2024-09-08T15:45:36.081" v="5911"/>
          <ac:spMkLst>
            <pc:docMk/>
            <pc:sldMk cId="3122465596" sldId="389"/>
            <ac:spMk id="5" creationId="{55A14B53-8EF5-F92C-86E7-EDD3008F7CDF}"/>
          </ac:spMkLst>
        </pc:spChg>
        <pc:spChg chg="mod">
          <ac:chgData name="Yaiguili Alvarado García" userId="7060d762a36533a9" providerId="LiveId" clId="{E3259A36-8FD8-4514-BE47-B58F2F2EC39C}" dt="2024-09-08T16:07:53.515" v="6387" actId="1037"/>
          <ac:spMkLst>
            <pc:docMk/>
            <pc:sldMk cId="3122465596" sldId="389"/>
            <ac:spMk id="6" creationId="{5F433477-10CC-EE5A-6A2C-09F9E7187109}"/>
          </ac:spMkLst>
        </pc:spChg>
        <pc:spChg chg="mod">
          <ac:chgData name="Yaiguili Alvarado García" userId="7060d762a36533a9" providerId="LiveId" clId="{E3259A36-8FD8-4514-BE47-B58F2F2EC39C}" dt="2024-09-08T15:33:54.335" v="5831" actId="207"/>
          <ac:spMkLst>
            <pc:docMk/>
            <pc:sldMk cId="3122465596" sldId="389"/>
            <ac:spMk id="13" creationId="{CD4026B4-1CEC-06D8-C8F6-1CA310642274}"/>
          </ac:spMkLst>
        </pc:spChg>
        <pc:spChg chg="mod">
          <ac:chgData name="Yaiguili Alvarado García" userId="7060d762a36533a9" providerId="LiveId" clId="{E3259A36-8FD8-4514-BE47-B58F2F2EC39C}" dt="2024-09-08T15:33:54.335" v="5831" actId="207"/>
          <ac:spMkLst>
            <pc:docMk/>
            <pc:sldMk cId="3122465596" sldId="389"/>
            <ac:spMk id="14" creationId="{7E5598F3-5BF2-EA34-B25E-B9E97DBF412B}"/>
          </ac:spMkLst>
        </pc:spChg>
        <pc:spChg chg="del">
          <ac:chgData name="Yaiguili Alvarado García" userId="7060d762a36533a9" providerId="LiveId" clId="{E3259A36-8FD8-4514-BE47-B58F2F2EC39C}" dt="2024-09-08T15:36:25.735" v="5843" actId="478"/>
          <ac:spMkLst>
            <pc:docMk/>
            <pc:sldMk cId="3122465596" sldId="389"/>
            <ac:spMk id="21" creationId="{0FDF13F7-38E3-189D-EAA6-332355C5199A}"/>
          </ac:spMkLst>
        </pc:spChg>
        <pc:spChg chg="del">
          <ac:chgData name="Yaiguili Alvarado García" userId="7060d762a36533a9" providerId="LiveId" clId="{E3259A36-8FD8-4514-BE47-B58F2F2EC39C}" dt="2024-09-08T15:36:25.735" v="5843" actId="478"/>
          <ac:spMkLst>
            <pc:docMk/>
            <pc:sldMk cId="3122465596" sldId="389"/>
            <ac:spMk id="22" creationId="{14B6BA35-5364-5283-5599-F7A91A8FCA26}"/>
          </ac:spMkLst>
        </pc:spChg>
        <pc:spChg chg="del">
          <ac:chgData name="Yaiguili Alvarado García" userId="7060d762a36533a9" providerId="LiveId" clId="{E3259A36-8FD8-4514-BE47-B58F2F2EC39C}" dt="2024-09-08T15:36:25.735" v="5843" actId="478"/>
          <ac:spMkLst>
            <pc:docMk/>
            <pc:sldMk cId="3122465596" sldId="389"/>
            <ac:spMk id="23" creationId="{710438DC-193A-5AE0-26CD-6A2044F33123}"/>
          </ac:spMkLst>
        </pc:spChg>
        <pc:spChg chg="del">
          <ac:chgData name="Yaiguili Alvarado García" userId="7060d762a36533a9" providerId="LiveId" clId="{E3259A36-8FD8-4514-BE47-B58F2F2EC39C}" dt="2024-09-08T15:36:25.735" v="5843" actId="478"/>
          <ac:spMkLst>
            <pc:docMk/>
            <pc:sldMk cId="3122465596" sldId="389"/>
            <ac:spMk id="24" creationId="{AB04756B-57FC-52A9-AAF5-4AE3F1119A55}"/>
          </ac:spMkLst>
        </pc:spChg>
        <pc:grpChg chg="add mod">
          <ac:chgData name="Yaiguili Alvarado García" userId="7060d762a36533a9" providerId="LiveId" clId="{E3259A36-8FD8-4514-BE47-B58F2F2EC39C}" dt="2024-09-08T15:45:36.081" v="5911"/>
          <ac:grpSpMkLst>
            <pc:docMk/>
            <pc:sldMk cId="3122465596" sldId="389"/>
            <ac:grpSpMk id="4" creationId="{837BAE2C-9B8C-A338-B352-D272460922A5}"/>
          </ac:grpSpMkLst>
        </pc:grpChg>
        <pc:picChg chg="add mod">
          <ac:chgData name="Yaiguili Alvarado García" userId="7060d762a36533a9" providerId="LiveId" clId="{E3259A36-8FD8-4514-BE47-B58F2F2EC39C}" dt="2024-09-08T15:36:21.272" v="5842" actId="207"/>
          <ac:picMkLst>
            <pc:docMk/>
            <pc:sldMk cId="3122465596" sldId="389"/>
            <ac:picMk id="3" creationId="{D573D357-68A3-4E49-9D70-C642A7D1DA1A}"/>
          </ac:picMkLst>
        </pc:picChg>
        <pc:picChg chg="mod">
          <ac:chgData name="Yaiguili Alvarado García" userId="7060d762a36533a9" providerId="LiveId" clId="{E3259A36-8FD8-4514-BE47-B58F2F2EC39C}" dt="2024-09-08T15:33:46.405" v="5830" actId="207"/>
          <ac:picMkLst>
            <pc:docMk/>
            <pc:sldMk cId="3122465596" sldId="389"/>
            <ac:picMk id="27" creationId="{F3F5758D-B88B-1679-C8D6-CD959E996801}"/>
          </ac:picMkLst>
        </pc:picChg>
      </pc:sldChg>
      <pc:sldChg chg="addSp delSp modSp add mod">
        <pc:chgData name="Yaiguili Alvarado García" userId="7060d762a36533a9" providerId="LiveId" clId="{E3259A36-8FD8-4514-BE47-B58F2F2EC39C}" dt="2024-09-08T16:07:56.855" v="6389" actId="1037"/>
        <pc:sldMkLst>
          <pc:docMk/>
          <pc:sldMk cId="323363548" sldId="390"/>
        </pc:sldMkLst>
        <pc:spChg chg="mod">
          <ac:chgData name="Yaiguili Alvarado García" userId="7060d762a36533a9" providerId="LiveId" clId="{E3259A36-8FD8-4514-BE47-B58F2F2EC39C}" dt="2024-09-08T15:45:36.918" v="5912"/>
          <ac:spMkLst>
            <pc:docMk/>
            <pc:sldMk cId="323363548" sldId="390"/>
            <ac:spMk id="6" creationId="{81B53456-59E9-9939-B050-A12ADBA4BACD}"/>
          </ac:spMkLst>
        </pc:spChg>
        <pc:spChg chg="mod">
          <ac:chgData name="Yaiguili Alvarado García" userId="7060d762a36533a9" providerId="LiveId" clId="{E3259A36-8FD8-4514-BE47-B58F2F2EC39C}" dt="2024-09-08T16:07:56.855" v="6389" actId="1037"/>
          <ac:spMkLst>
            <pc:docMk/>
            <pc:sldMk cId="323363548" sldId="390"/>
            <ac:spMk id="10" creationId="{5710F7CD-3ED6-EB58-7222-5CFD6CB32328}"/>
          </ac:spMkLst>
        </pc:spChg>
        <pc:spChg chg="mod">
          <ac:chgData name="Yaiguili Alvarado García" userId="7060d762a36533a9" providerId="LiveId" clId="{E3259A36-8FD8-4514-BE47-B58F2F2EC39C}" dt="2024-09-08T15:36:36.845" v="5845" actId="207"/>
          <ac:spMkLst>
            <pc:docMk/>
            <pc:sldMk cId="323363548" sldId="390"/>
            <ac:spMk id="16" creationId="{BDA2C499-690D-6209-DD58-CABD2E43AB43}"/>
          </ac:spMkLst>
        </pc:spChg>
        <pc:spChg chg="mod">
          <ac:chgData name="Yaiguili Alvarado García" userId="7060d762a36533a9" providerId="LiveId" clId="{E3259A36-8FD8-4514-BE47-B58F2F2EC39C}" dt="2024-09-08T15:36:36.845" v="5845" actId="207"/>
          <ac:spMkLst>
            <pc:docMk/>
            <pc:sldMk cId="323363548" sldId="390"/>
            <ac:spMk id="17" creationId="{F2393C81-13C5-ADBE-7453-D2C27F618466}"/>
          </ac:spMkLst>
        </pc:spChg>
        <pc:spChg chg="del">
          <ac:chgData name="Yaiguili Alvarado García" userId="7060d762a36533a9" providerId="LiveId" clId="{E3259A36-8FD8-4514-BE47-B58F2F2EC39C}" dt="2024-09-08T15:37:26.098" v="5857" actId="478"/>
          <ac:spMkLst>
            <pc:docMk/>
            <pc:sldMk cId="323363548" sldId="390"/>
            <ac:spMk id="23" creationId="{710438DC-193A-5AE0-26CD-6A2044F33123}"/>
          </ac:spMkLst>
        </pc:spChg>
        <pc:spChg chg="del">
          <ac:chgData name="Yaiguili Alvarado García" userId="7060d762a36533a9" providerId="LiveId" clId="{E3259A36-8FD8-4514-BE47-B58F2F2EC39C}" dt="2024-09-08T15:37:27.045" v="5858" actId="478"/>
          <ac:spMkLst>
            <pc:docMk/>
            <pc:sldMk cId="323363548" sldId="390"/>
            <ac:spMk id="24" creationId="{AB04756B-57FC-52A9-AAF5-4AE3F1119A55}"/>
          </ac:spMkLst>
        </pc:spChg>
        <pc:grpChg chg="add mod">
          <ac:chgData name="Yaiguili Alvarado García" userId="7060d762a36533a9" providerId="LiveId" clId="{E3259A36-8FD8-4514-BE47-B58F2F2EC39C}" dt="2024-09-08T15:45:36.918" v="5912"/>
          <ac:grpSpMkLst>
            <pc:docMk/>
            <pc:sldMk cId="323363548" sldId="390"/>
            <ac:grpSpMk id="5" creationId="{23D3E2A0-174C-65AD-A486-0CEA747374D9}"/>
          </ac:grpSpMkLst>
        </pc:grpChg>
        <pc:picChg chg="mod">
          <ac:chgData name="Yaiguili Alvarado García" userId="7060d762a36533a9" providerId="LiveId" clId="{E3259A36-8FD8-4514-BE47-B58F2F2EC39C}" dt="2024-09-08T15:36:34.261" v="5844" actId="207"/>
          <ac:picMkLst>
            <pc:docMk/>
            <pc:sldMk cId="323363548" sldId="390"/>
            <ac:picMk id="3" creationId="{D573D357-68A3-4E49-9D70-C642A7D1DA1A}"/>
          </ac:picMkLst>
        </pc:picChg>
        <pc:picChg chg="add mod">
          <ac:chgData name="Yaiguili Alvarado García" userId="7060d762a36533a9" providerId="LiveId" clId="{E3259A36-8FD8-4514-BE47-B58F2F2EC39C}" dt="2024-09-08T15:37:15.988" v="5855" actId="207"/>
          <ac:picMkLst>
            <pc:docMk/>
            <pc:sldMk cId="323363548" sldId="390"/>
            <ac:picMk id="4" creationId="{8EF7F61D-280C-EB19-692B-62D026336E17}"/>
          </ac:picMkLst>
        </pc:picChg>
      </pc:sldChg>
      <pc:sldChg chg="addSp modSp add mod">
        <pc:chgData name="Yaiguili Alvarado García" userId="7060d762a36533a9" providerId="LiveId" clId="{E3259A36-8FD8-4514-BE47-B58F2F2EC39C}" dt="2024-09-08T16:08:00.012" v="6391" actId="1037"/>
        <pc:sldMkLst>
          <pc:docMk/>
          <pc:sldMk cId="1886448996" sldId="391"/>
        </pc:sldMkLst>
        <pc:spChg chg="mod">
          <ac:chgData name="Yaiguili Alvarado García" userId="7060d762a36533a9" providerId="LiveId" clId="{E3259A36-8FD8-4514-BE47-B58F2F2EC39C}" dt="2024-09-08T15:45:37.972" v="5913"/>
          <ac:spMkLst>
            <pc:docMk/>
            <pc:sldMk cId="1886448996" sldId="391"/>
            <ac:spMk id="10" creationId="{AD650F0C-710C-DBE7-7925-2B2965601F25}"/>
          </ac:spMkLst>
        </pc:spChg>
        <pc:spChg chg="mod">
          <ac:chgData name="Yaiguili Alvarado García" userId="7060d762a36533a9" providerId="LiveId" clId="{E3259A36-8FD8-4514-BE47-B58F2F2EC39C}" dt="2024-09-08T16:08:00.012" v="6391" actId="1037"/>
          <ac:spMkLst>
            <pc:docMk/>
            <pc:sldMk cId="1886448996" sldId="391"/>
            <ac:spMk id="11" creationId="{D2AA71B7-B673-D316-9F6E-9FD416AF1D4E}"/>
          </ac:spMkLst>
        </pc:spChg>
        <pc:spChg chg="mod">
          <ac:chgData name="Yaiguili Alvarado García" userId="7060d762a36533a9" providerId="LiveId" clId="{E3259A36-8FD8-4514-BE47-B58F2F2EC39C}" dt="2024-09-08T15:37:36.326" v="5860" actId="207"/>
          <ac:spMkLst>
            <pc:docMk/>
            <pc:sldMk cId="1886448996" sldId="391"/>
            <ac:spMk id="21" creationId="{0FDF13F7-38E3-189D-EAA6-332355C5199A}"/>
          </ac:spMkLst>
        </pc:spChg>
        <pc:spChg chg="mod">
          <ac:chgData name="Yaiguili Alvarado García" userId="7060d762a36533a9" providerId="LiveId" clId="{E3259A36-8FD8-4514-BE47-B58F2F2EC39C}" dt="2024-09-08T15:37:36.326" v="5860" actId="207"/>
          <ac:spMkLst>
            <pc:docMk/>
            <pc:sldMk cId="1886448996" sldId="391"/>
            <ac:spMk id="22" creationId="{14B6BA35-5364-5283-5599-F7A91A8FCA26}"/>
          </ac:spMkLst>
        </pc:spChg>
        <pc:spChg chg="mod">
          <ac:chgData name="Yaiguili Alvarado García" userId="7060d762a36533a9" providerId="LiveId" clId="{E3259A36-8FD8-4514-BE47-B58F2F2EC39C}" dt="2024-09-08T15:46:04.125" v="5917" actId="14100"/>
          <ac:spMkLst>
            <pc:docMk/>
            <pc:sldMk cId="1886448996" sldId="391"/>
            <ac:spMk id="24" creationId="{AB04756B-57FC-52A9-AAF5-4AE3F1119A55}"/>
          </ac:spMkLst>
        </pc:spChg>
        <pc:grpChg chg="add mod">
          <ac:chgData name="Yaiguili Alvarado García" userId="7060d762a36533a9" providerId="LiveId" clId="{E3259A36-8FD8-4514-BE47-B58F2F2EC39C}" dt="2024-09-08T15:45:37.972" v="5913"/>
          <ac:grpSpMkLst>
            <pc:docMk/>
            <pc:sldMk cId="1886448996" sldId="391"/>
            <ac:grpSpMk id="6" creationId="{C403EA33-8B9F-F1CC-1571-7C585D2B1A75}"/>
          </ac:grpSpMkLst>
        </pc:grpChg>
        <pc:picChg chg="mod">
          <ac:chgData name="Yaiguili Alvarado García" userId="7060d762a36533a9" providerId="LiveId" clId="{E3259A36-8FD8-4514-BE47-B58F2F2EC39C}" dt="2024-09-08T15:37:33.698" v="5859" actId="207"/>
          <ac:picMkLst>
            <pc:docMk/>
            <pc:sldMk cId="1886448996" sldId="391"/>
            <ac:picMk id="4" creationId="{8EF7F61D-280C-EB19-692B-62D026336E17}"/>
          </ac:picMkLst>
        </pc:picChg>
        <pc:picChg chg="add mod">
          <ac:chgData name="Yaiguili Alvarado García" userId="7060d762a36533a9" providerId="LiveId" clId="{E3259A36-8FD8-4514-BE47-B58F2F2EC39C}" dt="2024-09-08T15:38:37.894" v="5865" actId="207"/>
          <ac:picMkLst>
            <pc:docMk/>
            <pc:sldMk cId="1886448996" sldId="391"/>
            <ac:picMk id="5" creationId="{59750A9D-8F3B-2111-2280-4F1210710A52}"/>
          </ac:picMkLst>
        </pc:picChg>
      </pc:sldChg>
      <pc:sldChg chg="addSp delSp modSp new mod modClrScheme chgLayout">
        <pc:chgData name="Yaiguili Alvarado García" userId="7060d762a36533a9" providerId="LiveId" clId="{E3259A36-8FD8-4514-BE47-B58F2F2EC39C}" dt="2024-09-08T16:08:03.772" v="6393" actId="1037"/>
        <pc:sldMkLst>
          <pc:docMk/>
          <pc:sldMk cId="101595161" sldId="392"/>
        </pc:sldMkLst>
        <pc:spChg chg="del mod ord">
          <ac:chgData name="Yaiguili Alvarado García" userId="7060d762a36533a9" providerId="LiveId" clId="{E3259A36-8FD8-4514-BE47-B58F2F2EC39C}" dt="2024-09-08T15:39:51.928" v="5872" actId="700"/>
          <ac:spMkLst>
            <pc:docMk/>
            <pc:sldMk cId="101595161" sldId="392"/>
            <ac:spMk id="2" creationId="{053FA348-7986-645D-8CEA-5968E8ECAE93}"/>
          </ac:spMkLst>
        </pc:spChg>
        <pc:spChg chg="del mod ord">
          <ac:chgData name="Yaiguili Alvarado García" userId="7060d762a36533a9" providerId="LiveId" clId="{E3259A36-8FD8-4514-BE47-B58F2F2EC39C}" dt="2024-09-08T15:39:51.928" v="5872" actId="700"/>
          <ac:spMkLst>
            <pc:docMk/>
            <pc:sldMk cId="101595161" sldId="392"/>
            <ac:spMk id="3" creationId="{CA0E52AD-EDF2-F283-ED55-BA9FB3B301B7}"/>
          </ac:spMkLst>
        </pc:spChg>
        <pc:spChg chg="del">
          <ac:chgData name="Yaiguili Alvarado García" userId="7060d762a36533a9" providerId="LiveId" clId="{E3259A36-8FD8-4514-BE47-B58F2F2EC39C}" dt="2024-09-08T15:39:51.928" v="5872" actId="700"/>
          <ac:spMkLst>
            <pc:docMk/>
            <pc:sldMk cId="101595161" sldId="392"/>
            <ac:spMk id="4" creationId="{2F43537A-4BEE-DB4F-925B-F1317B528318}"/>
          </ac:spMkLst>
        </pc:spChg>
        <pc:spChg chg="add del mod ord">
          <ac:chgData name="Yaiguili Alvarado García" userId="7060d762a36533a9" providerId="LiveId" clId="{E3259A36-8FD8-4514-BE47-B58F2F2EC39C}" dt="2024-09-08T15:39:58.749" v="5875" actId="478"/>
          <ac:spMkLst>
            <pc:docMk/>
            <pc:sldMk cId="101595161" sldId="392"/>
            <ac:spMk id="5" creationId="{F7F880DC-69D8-0650-EFF2-570F28104573}"/>
          </ac:spMkLst>
        </pc:spChg>
        <pc:spChg chg="add del mod ord">
          <ac:chgData name="Yaiguili Alvarado García" userId="7060d762a36533a9" providerId="LiveId" clId="{E3259A36-8FD8-4514-BE47-B58F2F2EC39C}" dt="2024-09-08T15:39:57.591" v="5874" actId="478"/>
          <ac:spMkLst>
            <pc:docMk/>
            <pc:sldMk cId="101595161" sldId="392"/>
            <ac:spMk id="6" creationId="{380C9635-1D86-8F7E-70AB-2C187B24BBFE}"/>
          </ac:spMkLst>
        </pc:spChg>
        <pc:spChg chg="add mod">
          <ac:chgData name="Yaiguili Alvarado García" userId="7060d762a36533a9" providerId="LiveId" clId="{E3259A36-8FD8-4514-BE47-B58F2F2EC39C}" dt="2024-09-08T15:39:59.517" v="5876"/>
          <ac:spMkLst>
            <pc:docMk/>
            <pc:sldMk cId="101595161" sldId="392"/>
            <ac:spMk id="7" creationId="{B34819D1-72B2-E1DD-B8AB-8CD05037FF7A}"/>
          </ac:spMkLst>
        </pc:spChg>
        <pc:spChg chg="add mod">
          <ac:chgData name="Yaiguili Alvarado García" userId="7060d762a36533a9" providerId="LiveId" clId="{E3259A36-8FD8-4514-BE47-B58F2F2EC39C}" dt="2024-09-08T15:39:59.517" v="5876"/>
          <ac:spMkLst>
            <pc:docMk/>
            <pc:sldMk cId="101595161" sldId="392"/>
            <ac:spMk id="8" creationId="{10118565-2745-C616-FEDA-A92B93824B16}"/>
          </ac:spMkLst>
        </pc:spChg>
        <pc:spChg chg="add mod">
          <ac:chgData name="Yaiguili Alvarado García" userId="7060d762a36533a9" providerId="LiveId" clId="{E3259A36-8FD8-4514-BE47-B58F2F2EC39C}" dt="2024-09-08T16:03:11.465" v="6222" actId="1076"/>
          <ac:spMkLst>
            <pc:docMk/>
            <pc:sldMk cId="101595161" sldId="392"/>
            <ac:spMk id="9" creationId="{D58DB396-474E-8203-052E-572957C4C247}"/>
          </ac:spMkLst>
        </pc:spChg>
        <pc:spChg chg="add del mod">
          <ac:chgData name="Yaiguili Alvarado García" userId="7060d762a36533a9" providerId="LiveId" clId="{E3259A36-8FD8-4514-BE47-B58F2F2EC39C}" dt="2024-09-08T15:40:21.360" v="5894" actId="478"/>
          <ac:spMkLst>
            <pc:docMk/>
            <pc:sldMk cId="101595161" sldId="392"/>
            <ac:spMk id="10" creationId="{C3FA1D48-44F0-3ED2-E269-4B4C68277B2B}"/>
          </ac:spMkLst>
        </pc:spChg>
        <pc:spChg chg="add mod">
          <ac:chgData name="Yaiguili Alvarado García" userId="7060d762a36533a9" providerId="LiveId" clId="{E3259A36-8FD8-4514-BE47-B58F2F2EC39C}" dt="2024-09-08T15:40:49.154" v="5905" actId="1076"/>
          <ac:spMkLst>
            <pc:docMk/>
            <pc:sldMk cId="101595161" sldId="392"/>
            <ac:spMk id="11" creationId="{FE5E5921-C2F3-9E74-32B0-A308AB6DD4C6}"/>
          </ac:spMkLst>
        </pc:spChg>
        <pc:spChg chg="add mod">
          <ac:chgData name="Yaiguili Alvarado García" userId="7060d762a36533a9" providerId="LiveId" clId="{E3259A36-8FD8-4514-BE47-B58F2F2EC39C}" dt="2024-09-08T15:40:46.264" v="5904" actId="207"/>
          <ac:spMkLst>
            <pc:docMk/>
            <pc:sldMk cId="101595161" sldId="392"/>
            <ac:spMk id="12" creationId="{83E5436E-826C-2EC5-36BD-EFDFF388643C}"/>
          </ac:spMkLst>
        </pc:spChg>
        <pc:spChg chg="mod">
          <ac:chgData name="Yaiguili Alvarado García" userId="7060d762a36533a9" providerId="LiveId" clId="{E3259A36-8FD8-4514-BE47-B58F2F2EC39C}" dt="2024-09-08T15:45:39.555" v="5914"/>
          <ac:spMkLst>
            <pc:docMk/>
            <pc:sldMk cId="101595161" sldId="392"/>
            <ac:spMk id="14" creationId="{C836698D-ECA7-2D1A-D5A2-B9E791481E3D}"/>
          </ac:spMkLst>
        </pc:spChg>
        <pc:spChg chg="mod">
          <ac:chgData name="Yaiguili Alvarado García" userId="7060d762a36533a9" providerId="LiveId" clId="{E3259A36-8FD8-4514-BE47-B58F2F2EC39C}" dt="2024-09-08T16:08:03.772" v="6393" actId="1037"/>
          <ac:spMkLst>
            <pc:docMk/>
            <pc:sldMk cId="101595161" sldId="392"/>
            <ac:spMk id="15" creationId="{8A463158-F37B-DED4-733F-C1BA8DC8F4DB}"/>
          </ac:spMkLst>
        </pc:spChg>
        <pc:grpChg chg="add mod">
          <ac:chgData name="Yaiguili Alvarado García" userId="7060d762a36533a9" providerId="LiveId" clId="{E3259A36-8FD8-4514-BE47-B58F2F2EC39C}" dt="2024-09-08T15:45:39.555" v="5914"/>
          <ac:grpSpMkLst>
            <pc:docMk/>
            <pc:sldMk cId="101595161" sldId="392"/>
            <ac:grpSpMk id="13" creationId="{147E763B-7824-A011-C95D-360CCDA7B82F}"/>
          </ac:grpSpMkLst>
        </pc:grpChg>
      </pc:sldChg>
      <pc:sldChg chg="addSp delSp modSp new mod modClrScheme chgLayout">
        <pc:chgData name="Yaiguili Alvarado García" userId="7060d762a36533a9" providerId="LiveId" clId="{E3259A36-8FD8-4514-BE47-B58F2F2EC39C}" dt="2024-09-08T16:08:07.432" v="6395" actId="1037"/>
        <pc:sldMkLst>
          <pc:docMk/>
          <pc:sldMk cId="102936595" sldId="393"/>
        </pc:sldMkLst>
        <pc:spChg chg="del">
          <ac:chgData name="Yaiguili Alvarado García" userId="7060d762a36533a9" providerId="LiveId" clId="{E3259A36-8FD8-4514-BE47-B58F2F2EC39C}" dt="2024-09-08T15:45:12.226" v="5908" actId="700"/>
          <ac:spMkLst>
            <pc:docMk/>
            <pc:sldMk cId="102936595" sldId="393"/>
            <ac:spMk id="2" creationId="{EA393F66-A7A5-9739-41E1-ED7DC93F18BD}"/>
          </ac:spMkLst>
        </pc:spChg>
        <pc:spChg chg="del">
          <ac:chgData name="Yaiguili Alvarado García" userId="7060d762a36533a9" providerId="LiveId" clId="{E3259A36-8FD8-4514-BE47-B58F2F2EC39C}" dt="2024-09-08T15:45:12.226" v="5908" actId="700"/>
          <ac:spMkLst>
            <pc:docMk/>
            <pc:sldMk cId="102936595" sldId="393"/>
            <ac:spMk id="3" creationId="{F649BEB0-EF1F-A907-ED55-D2755B249134}"/>
          </ac:spMkLst>
        </pc:spChg>
        <pc:spChg chg="add mod">
          <ac:chgData name="Yaiguili Alvarado García" userId="7060d762a36533a9" providerId="LiveId" clId="{E3259A36-8FD8-4514-BE47-B58F2F2EC39C}" dt="2024-09-08T15:46:59.062" v="5952" actId="14100"/>
          <ac:spMkLst>
            <pc:docMk/>
            <pc:sldMk cId="102936595" sldId="393"/>
            <ac:spMk id="4" creationId="{23AAEEA9-FD8B-7F13-73FB-C6339549E8BF}"/>
          </ac:spMkLst>
        </pc:spChg>
        <pc:spChg chg="add del mod">
          <ac:chgData name="Yaiguili Alvarado García" userId="7060d762a36533a9" providerId="LiveId" clId="{E3259A36-8FD8-4514-BE47-B58F2F2EC39C}" dt="2024-09-08T15:46:38.806" v="5918" actId="478"/>
          <ac:spMkLst>
            <pc:docMk/>
            <pc:sldMk cId="102936595" sldId="393"/>
            <ac:spMk id="8" creationId="{3595958E-8892-4FED-1D64-0AEF7356CB54}"/>
          </ac:spMkLst>
        </pc:spChg>
        <pc:spChg chg="add del mod">
          <ac:chgData name="Yaiguili Alvarado García" userId="7060d762a36533a9" providerId="LiveId" clId="{E3259A36-8FD8-4514-BE47-B58F2F2EC39C}" dt="2024-09-08T15:46:39.923" v="5919" actId="478"/>
          <ac:spMkLst>
            <pc:docMk/>
            <pc:sldMk cId="102936595" sldId="393"/>
            <ac:spMk id="9" creationId="{2E35A17C-371D-768A-1500-B7F9668B534A}"/>
          </ac:spMkLst>
        </pc:spChg>
        <pc:spChg chg="mod">
          <ac:chgData name="Yaiguili Alvarado García" userId="7060d762a36533a9" providerId="LiveId" clId="{E3259A36-8FD8-4514-BE47-B58F2F2EC39C}" dt="2024-09-08T15:45:42.266" v="5915"/>
          <ac:spMkLst>
            <pc:docMk/>
            <pc:sldMk cId="102936595" sldId="393"/>
            <ac:spMk id="11" creationId="{1E3A3B09-C0B2-4FF8-4E62-9D5ED5D7A8E9}"/>
          </ac:spMkLst>
        </pc:spChg>
        <pc:spChg chg="mod">
          <ac:chgData name="Yaiguili Alvarado García" userId="7060d762a36533a9" providerId="LiveId" clId="{E3259A36-8FD8-4514-BE47-B58F2F2EC39C}" dt="2024-09-08T16:08:07.432" v="6395" actId="1037"/>
          <ac:spMkLst>
            <pc:docMk/>
            <pc:sldMk cId="102936595" sldId="393"/>
            <ac:spMk id="12" creationId="{DB4B6353-8D96-A346-8B5C-26F27D1512EF}"/>
          </ac:spMkLst>
        </pc:spChg>
        <pc:spChg chg="add mod">
          <ac:chgData name="Yaiguili Alvarado García" userId="7060d762a36533a9" providerId="LiveId" clId="{E3259A36-8FD8-4514-BE47-B58F2F2EC39C}" dt="2024-09-08T15:46:40.741" v="5920"/>
          <ac:spMkLst>
            <pc:docMk/>
            <pc:sldMk cId="102936595" sldId="393"/>
            <ac:spMk id="13" creationId="{C070941F-6688-4BBE-F727-C9051C196791}"/>
          </ac:spMkLst>
        </pc:spChg>
        <pc:spChg chg="add mod">
          <ac:chgData name="Yaiguili Alvarado García" userId="7060d762a36533a9" providerId="LiveId" clId="{E3259A36-8FD8-4514-BE47-B58F2F2EC39C}" dt="2024-09-08T15:46:40.741" v="5920"/>
          <ac:spMkLst>
            <pc:docMk/>
            <pc:sldMk cId="102936595" sldId="393"/>
            <ac:spMk id="14" creationId="{7CC8C6AA-3D35-B615-AB56-BC8A11B6663A}"/>
          </ac:spMkLst>
        </pc:spChg>
        <pc:spChg chg="add mod">
          <ac:chgData name="Yaiguili Alvarado García" userId="7060d762a36533a9" providerId="LiveId" clId="{E3259A36-8FD8-4514-BE47-B58F2F2EC39C}" dt="2024-09-08T16:00:23.744" v="6198" actId="1076"/>
          <ac:spMkLst>
            <pc:docMk/>
            <pc:sldMk cId="102936595" sldId="393"/>
            <ac:spMk id="15" creationId="{BA3B2B95-CE49-C2D0-3F50-A0E353A2E396}"/>
          </ac:spMkLst>
        </pc:spChg>
        <pc:spChg chg="add mod">
          <ac:chgData name="Yaiguili Alvarado García" userId="7060d762a36533a9" providerId="LiveId" clId="{E3259A36-8FD8-4514-BE47-B58F2F2EC39C}" dt="2024-09-08T16:00:23.744" v="6198" actId="1076"/>
          <ac:spMkLst>
            <pc:docMk/>
            <pc:sldMk cId="102936595" sldId="393"/>
            <ac:spMk id="16" creationId="{227A41E5-0B33-04ED-6B07-AE5C8556ABE7}"/>
          </ac:spMkLst>
        </pc:spChg>
        <pc:spChg chg="add mod">
          <ac:chgData name="Yaiguili Alvarado García" userId="7060d762a36533a9" providerId="LiveId" clId="{E3259A36-8FD8-4514-BE47-B58F2F2EC39C}" dt="2024-09-08T16:02:01.393" v="6213" actId="948"/>
          <ac:spMkLst>
            <pc:docMk/>
            <pc:sldMk cId="102936595" sldId="393"/>
            <ac:spMk id="17" creationId="{92E4F995-AE75-A7A8-2FB6-1CFEB55B699C}"/>
          </ac:spMkLst>
        </pc:spChg>
        <pc:spChg chg="add mod">
          <ac:chgData name="Yaiguili Alvarado García" userId="7060d762a36533a9" providerId="LiveId" clId="{E3259A36-8FD8-4514-BE47-B58F2F2EC39C}" dt="2024-09-08T16:00:23.744" v="6198" actId="1076"/>
          <ac:spMkLst>
            <pc:docMk/>
            <pc:sldMk cId="102936595" sldId="393"/>
            <ac:spMk id="18" creationId="{22996139-3367-DD68-312B-BC453BEBBC98}"/>
          </ac:spMkLst>
        </pc:spChg>
        <pc:spChg chg="add mod">
          <ac:chgData name="Yaiguili Alvarado García" userId="7060d762a36533a9" providerId="LiveId" clId="{E3259A36-8FD8-4514-BE47-B58F2F2EC39C}" dt="2024-09-08T16:00:23.744" v="6198" actId="1076"/>
          <ac:spMkLst>
            <pc:docMk/>
            <pc:sldMk cId="102936595" sldId="393"/>
            <ac:spMk id="19" creationId="{E743381F-FF27-95BC-ADEB-56772D4D56EC}"/>
          </ac:spMkLst>
        </pc:spChg>
        <pc:spChg chg="add mod">
          <ac:chgData name="Yaiguili Alvarado García" userId="7060d762a36533a9" providerId="LiveId" clId="{E3259A36-8FD8-4514-BE47-B58F2F2EC39C}" dt="2024-09-08T16:00:23.744" v="6198" actId="1076"/>
          <ac:spMkLst>
            <pc:docMk/>
            <pc:sldMk cId="102936595" sldId="393"/>
            <ac:spMk id="20" creationId="{C88F1E43-D3B8-1183-0170-BFCC28168C61}"/>
          </ac:spMkLst>
        </pc:spChg>
        <pc:spChg chg="add del mod">
          <ac:chgData name="Yaiguili Alvarado García" userId="7060d762a36533a9" providerId="LiveId" clId="{E3259A36-8FD8-4514-BE47-B58F2F2EC39C}" dt="2024-09-08T15:59:32.804" v="6187" actId="478"/>
          <ac:spMkLst>
            <pc:docMk/>
            <pc:sldMk cId="102936595" sldId="393"/>
            <ac:spMk id="38" creationId="{9E1ECD83-14E5-0004-B7D7-5171BE172EE4}"/>
          </ac:spMkLst>
        </pc:spChg>
        <pc:grpChg chg="add mod">
          <ac:chgData name="Yaiguili Alvarado García" userId="7060d762a36533a9" providerId="LiveId" clId="{E3259A36-8FD8-4514-BE47-B58F2F2EC39C}" dt="2024-09-08T15:45:42.266" v="5915"/>
          <ac:grpSpMkLst>
            <pc:docMk/>
            <pc:sldMk cId="102936595" sldId="393"/>
            <ac:grpSpMk id="10" creationId="{4F77B931-3149-8C72-7A6B-3380F13E391E}"/>
          </ac:grpSpMkLst>
        </pc:grpChg>
        <pc:picChg chg="add mod">
          <ac:chgData name="Yaiguili Alvarado García" userId="7060d762a36533a9" providerId="LiveId" clId="{E3259A36-8FD8-4514-BE47-B58F2F2EC39C}" dt="2024-09-08T15:45:28.844" v="5909"/>
          <ac:picMkLst>
            <pc:docMk/>
            <pc:sldMk cId="102936595" sldId="393"/>
            <ac:picMk id="5" creationId="{20E1DC62-51EF-A5FE-7510-6A951D105C82}"/>
          </ac:picMkLst>
        </pc:picChg>
        <pc:picChg chg="add mod">
          <ac:chgData name="Yaiguili Alvarado García" userId="7060d762a36533a9" providerId="LiveId" clId="{E3259A36-8FD8-4514-BE47-B58F2F2EC39C}" dt="2024-09-08T15:45:28.844" v="5909"/>
          <ac:picMkLst>
            <pc:docMk/>
            <pc:sldMk cId="102936595" sldId="393"/>
            <ac:picMk id="6" creationId="{388D779C-36CE-AD38-B08A-CF563B2E18F9}"/>
          </ac:picMkLst>
        </pc:picChg>
        <pc:picChg chg="add mod">
          <ac:chgData name="Yaiguili Alvarado García" userId="7060d762a36533a9" providerId="LiveId" clId="{E3259A36-8FD8-4514-BE47-B58F2F2EC39C}" dt="2024-09-08T15:45:28.844" v="5909"/>
          <ac:picMkLst>
            <pc:docMk/>
            <pc:sldMk cId="102936595" sldId="393"/>
            <ac:picMk id="7" creationId="{C0D6B438-36FC-5A06-18A9-19164DB697E7}"/>
          </ac:picMkLst>
        </pc:picChg>
        <pc:picChg chg="add mod">
          <ac:chgData name="Yaiguili Alvarado García" userId="7060d762a36533a9" providerId="LiveId" clId="{E3259A36-8FD8-4514-BE47-B58F2F2EC39C}" dt="2024-09-08T16:01:43.183" v="6211" actId="1076"/>
          <ac:picMkLst>
            <pc:docMk/>
            <pc:sldMk cId="102936595" sldId="393"/>
            <ac:picMk id="21" creationId="{DBF1CAEE-F9DF-A2DA-57E4-413175AAD828}"/>
          </ac:picMkLst>
        </pc:picChg>
        <pc:picChg chg="add del mod">
          <ac:chgData name="Yaiguili Alvarado García" userId="7060d762a36533a9" providerId="LiveId" clId="{E3259A36-8FD8-4514-BE47-B58F2F2EC39C}" dt="2024-09-08T15:51:41.853" v="6112" actId="478"/>
          <ac:picMkLst>
            <pc:docMk/>
            <pc:sldMk cId="102936595" sldId="393"/>
            <ac:picMk id="23" creationId="{B79B5431-3581-8001-4DDC-19CDB9585D6F}"/>
          </ac:picMkLst>
        </pc:picChg>
        <pc:picChg chg="add mod">
          <ac:chgData name="Yaiguili Alvarado García" userId="7060d762a36533a9" providerId="LiveId" clId="{E3259A36-8FD8-4514-BE47-B58F2F2EC39C}" dt="2024-09-08T16:00:23.744" v="6198" actId="1076"/>
          <ac:picMkLst>
            <pc:docMk/>
            <pc:sldMk cId="102936595" sldId="393"/>
            <ac:picMk id="25" creationId="{A58A7D83-07C3-D748-6039-3FCD3BF39A7E}"/>
          </ac:picMkLst>
        </pc:picChg>
        <pc:picChg chg="add del mod">
          <ac:chgData name="Yaiguili Alvarado García" userId="7060d762a36533a9" providerId="LiveId" clId="{E3259A36-8FD8-4514-BE47-B58F2F2EC39C}" dt="2024-09-08T15:53:37.718" v="6129" actId="478"/>
          <ac:picMkLst>
            <pc:docMk/>
            <pc:sldMk cId="102936595" sldId="393"/>
            <ac:picMk id="27" creationId="{3A25341D-B829-2C16-BCAF-B26E299292F3}"/>
          </ac:picMkLst>
        </pc:picChg>
        <pc:picChg chg="add mod">
          <ac:chgData name="Yaiguili Alvarado García" userId="7060d762a36533a9" providerId="LiveId" clId="{E3259A36-8FD8-4514-BE47-B58F2F2EC39C}" dt="2024-09-08T16:00:23.744" v="6198" actId="1076"/>
          <ac:picMkLst>
            <pc:docMk/>
            <pc:sldMk cId="102936595" sldId="393"/>
            <ac:picMk id="29" creationId="{A5E0B2B6-BCF8-E25B-BAE5-5EA77F771BFF}"/>
          </ac:picMkLst>
        </pc:picChg>
        <pc:cxnChg chg="add mod">
          <ac:chgData name="Yaiguili Alvarado García" userId="7060d762a36533a9" providerId="LiveId" clId="{E3259A36-8FD8-4514-BE47-B58F2F2EC39C}" dt="2024-09-08T16:00:23.744" v="6198" actId="1076"/>
          <ac:cxnSpMkLst>
            <pc:docMk/>
            <pc:sldMk cId="102936595" sldId="393"/>
            <ac:cxnSpMk id="31" creationId="{7241F843-B3AF-F035-730E-A964CD0BB37A}"/>
          </ac:cxnSpMkLst>
        </pc:cxnChg>
        <pc:cxnChg chg="add mod">
          <ac:chgData name="Yaiguili Alvarado García" userId="7060d762a36533a9" providerId="LiveId" clId="{E3259A36-8FD8-4514-BE47-B58F2F2EC39C}" dt="2024-09-08T16:00:23.744" v="6198" actId="1076"/>
          <ac:cxnSpMkLst>
            <pc:docMk/>
            <pc:sldMk cId="102936595" sldId="393"/>
            <ac:cxnSpMk id="33" creationId="{01EA04A1-4DEA-61F7-C4B7-E84ACE48F61E}"/>
          </ac:cxnSpMkLst>
        </pc:cxnChg>
        <pc:cxnChg chg="add del mod">
          <ac:chgData name="Yaiguili Alvarado García" userId="7060d762a36533a9" providerId="LiveId" clId="{E3259A36-8FD8-4514-BE47-B58F2F2EC39C}" dt="2024-09-08T15:57:34.644" v="6161" actId="478"/>
          <ac:cxnSpMkLst>
            <pc:docMk/>
            <pc:sldMk cId="102936595" sldId="393"/>
            <ac:cxnSpMk id="35" creationId="{6B10250D-2AF4-F0CE-9D05-AD219CD1B5A8}"/>
          </ac:cxnSpMkLst>
        </pc:cxnChg>
      </pc:sldChg>
      <pc:sldChg chg="addSp delSp modSp new mod modClrScheme chgLayout">
        <pc:chgData name="Yaiguili Alvarado García" userId="7060d762a36533a9" providerId="LiveId" clId="{E3259A36-8FD8-4514-BE47-B58F2F2EC39C}" dt="2024-09-08T16:27:40.235" v="6641" actId="1076"/>
        <pc:sldMkLst>
          <pc:docMk/>
          <pc:sldMk cId="3702173731" sldId="394"/>
        </pc:sldMkLst>
        <pc:spChg chg="add del mod">
          <ac:chgData name="Yaiguili Alvarado García" userId="7060d762a36533a9" providerId="LiveId" clId="{E3259A36-8FD8-4514-BE47-B58F2F2EC39C}" dt="2024-09-08T16:03:05.817" v="6220" actId="478"/>
          <ac:spMkLst>
            <pc:docMk/>
            <pc:sldMk cId="3702173731" sldId="394"/>
            <ac:spMk id="4" creationId="{84554A89-A461-7AF4-873C-5B82BFD3CC76}"/>
          </ac:spMkLst>
        </pc:spChg>
        <pc:spChg chg="add del mod">
          <ac:chgData name="Yaiguili Alvarado García" userId="7060d762a36533a9" providerId="LiveId" clId="{E3259A36-8FD8-4514-BE47-B58F2F2EC39C}" dt="2024-09-08T16:03:04.715" v="6219" actId="478"/>
          <ac:spMkLst>
            <pc:docMk/>
            <pc:sldMk cId="3702173731" sldId="394"/>
            <ac:spMk id="5" creationId="{385A7DC8-68B9-ED75-EF73-D940BFD7B608}"/>
          </ac:spMkLst>
        </pc:spChg>
        <pc:spChg chg="add mod">
          <ac:chgData name="Yaiguili Alvarado García" userId="7060d762a36533a9" providerId="LiveId" clId="{E3259A36-8FD8-4514-BE47-B58F2F2EC39C}" dt="2024-09-08T16:03:06.578" v="6221"/>
          <ac:spMkLst>
            <pc:docMk/>
            <pc:sldMk cId="3702173731" sldId="394"/>
            <ac:spMk id="7" creationId="{8531A02A-180D-B0C7-A307-E8B9957B7314}"/>
          </ac:spMkLst>
        </pc:spChg>
        <pc:spChg chg="add mod">
          <ac:chgData name="Yaiguili Alvarado García" userId="7060d762a36533a9" providerId="LiveId" clId="{E3259A36-8FD8-4514-BE47-B58F2F2EC39C}" dt="2024-09-08T16:03:06.578" v="6221"/>
          <ac:spMkLst>
            <pc:docMk/>
            <pc:sldMk cId="3702173731" sldId="394"/>
            <ac:spMk id="8" creationId="{F2474AB8-3894-A85E-CEC4-4ABC5B4BD3B9}"/>
          </ac:spMkLst>
        </pc:spChg>
        <pc:spChg chg="add del mod">
          <ac:chgData name="Yaiguili Alvarado García" userId="7060d762a36533a9" providerId="LiveId" clId="{E3259A36-8FD8-4514-BE47-B58F2F2EC39C}" dt="2024-09-08T16:03:57.482" v="6264" actId="478"/>
          <ac:spMkLst>
            <pc:docMk/>
            <pc:sldMk cId="3702173731" sldId="394"/>
            <ac:spMk id="9" creationId="{4A130FA3-D7D4-1E69-8209-12D394D3D12A}"/>
          </ac:spMkLst>
        </pc:spChg>
        <pc:spChg chg="add mod">
          <ac:chgData name="Yaiguili Alvarado García" userId="7060d762a36533a9" providerId="LiveId" clId="{E3259A36-8FD8-4514-BE47-B58F2F2EC39C}" dt="2024-09-08T16:27:40.235" v="6641" actId="1076"/>
          <ac:spMkLst>
            <pc:docMk/>
            <pc:sldMk cId="3702173731" sldId="394"/>
            <ac:spMk id="10" creationId="{EC8CE766-4CF5-C7B5-7D8B-01D0E59358B0}"/>
          </ac:spMkLst>
        </pc:spChg>
        <pc:spChg chg="add del mod">
          <ac:chgData name="Yaiguili Alvarado García" userId="7060d762a36533a9" providerId="LiveId" clId="{E3259A36-8FD8-4514-BE47-B58F2F2EC39C}" dt="2024-09-08T16:06:09.611" v="6336" actId="478"/>
          <ac:spMkLst>
            <pc:docMk/>
            <pc:sldMk cId="3702173731" sldId="394"/>
            <ac:spMk id="11" creationId="{29F761C2-C98C-8CD0-EE91-014C1DE3E041}"/>
          </ac:spMkLst>
        </pc:spChg>
        <pc:spChg chg="add mod">
          <ac:chgData name="Yaiguili Alvarado García" userId="7060d762a36533a9" providerId="LiveId" clId="{E3259A36-8FD8-4514-BE47-B58F2F2EC39C}" dt="2024-09-08T16:06:20.700" v="6339" actId="1076"/>
          <ac:spMkLst>
            <pc:docMk/>
            <pc:sldMk cId="3702173731" sldId="394"/>
            <ac:spMk id="12" creationId="{CDFDBC3E-436D-F163-54EE-41E33B64798E}"/>
          </ac:spMkLst>
        </pc:spChg>
        <pc:spChg chg="add mod">
          <ac:chgData name="Yaiguili Alvarado García" userId="7060d762a36533a9" providerId="LiveId" clId="{E3259A36-8FD8-4514-BE47-B58F2F2EC39C}" dt="2024-09-08T16:06:20.700" v="6339" actId="1076"/>
          <ac:spMkLst>
            <pc:docMk/>
            <pc:sldMk cId="3702173731" sldId="394"/>
            <ac:spMk id="13" creationId="{C313BD6A-0F74-1566-3EC0-13037F2687AE}"/>
          </ac:spMkLst>
        </pc:spChg>
        <pc:spChg chg="add mod">
          <ac:chgData name="Yaiguili Alvarado García" userId="7060d762a36533a9" providerId="LiveId" clId="{E3259A36-8FD8-4514-BE47-B58F2F2EC39C}" dt="2024-09-08T16:05:56.540" v="6334" actId="1076"/>
          <ac:spMkLst>
            <pc:docMk/>
            <pc:sldMk cId="3702173731" sldId="394"/>
            <ac:spMk id="14" creationId="{07B4B5E4-0311-0C62-0A11-57B007729A9D}"/>
          </ac:spMkLst>
        </pc:spChg>
        <pc:spChg chg="add mod">
          <ac:chgData name="Yaiguili Alvarado García" userId="7060d762a36533a9" providerId="LiveId" clId="{E3259A36-8FD8-4514-BE47-B58F2F2EC39C}" dt="2024-09-08T16:06:17.946" v="6338" actId="1076"/>
          <ac:spMkLst>
            <pc:docMk/>
            <pc:sldMk cId="3702173731" sldId="394"/>
            <ac:spMk id="15" creationId="{152A2858-E865-41CF-CBB3-56802C5B8079}"/>
          </ac:spMkLst>
        </pc:spChg>
        <pc:spChg chg="mod">
          <ac:chgData name="Yaiguili Alvarado García" userId="7060d762a36533a9" providerId="LiveId" clId="{E3259A36-8FD8-4514-BE47-B58F2F2EC39C}" dt="2024-09-08T16:08:12.417" v="6396"/>
          <ac:spMkLst>
            <pc:docMk/>
            <pc:sldMk cId="3702173731" sldId="394"/>
            <ac:spMk id="17" creationId="{76569D7C-9A13-A0AA-1DCA-0234F1CCCB2D}"/>
          </ac:spMkLst>
        </pc:spChg>
        <pc:spChg chg="mod">
          <ac:chgData name="Yaiguili Alvarado García" userId="7060d762a36533a9" providerId="LiveId" clId="{E3259A36-8FD8-4514-BE47-B58F2F2EC39C}" dt="2024-09-08T16:08:12.417" v="6396"/>
          <ac:spMkLst>
            <pc:docMk/>
            <pc:sldMk cId="3702173731" sldId="394"/>
            <ac:spMk id="18" creationId="{DF10746D-C863-658B-3457-68882799206A}"/>
          </ac:spMkLst>
        </pc:spChg>
        <pc:grpChg chg="add mod">
          <ac:chgData name="Yaiguili Alvarado García" userId="7060d762a36533a9" providerId="LiveId" clId="{E3259A36-8FD8-4514-BE47-B58F2F2EC39C}" dt="2024-09-08T16:08:12.417" v="6396"/>
          <ac:grpSpMkLst>
            <pc:docMk/>
            <pc:sldMk cId="3702173731" sldId="394"/>
            <ac:grpSpMk id="16" creationId="{B7C52236-1B2C-D183-BEA3-BE39195181F0}"/>
          </ac:grpSpMkLst>
        </pc:grpChg>
        <pc:picChg chg="add mod">
          <ac:chgData name="Yaiguili Alvarado García" userId="7060d762a36533a9" providerId="LiveId" clId="{E3259A36-8FD8-4514-BE47-B58F2F2EC39C}" dt="2024-09-08T16:02:55.569" v="6218"/>
          <ac:picMkLst>
            <pc:docMk/>
            <pc:sldMk cId="3702173731" sldId="394"/>
            <ac:picMk id="2" creationId="{C354F6F3-1576-1896-B1FB-CA6854124761}"/>
          </ac:picMkLst>
        </pc:picChg>
        <pc:picChg chg="add mod">
          <ac:chgData name="Yaiguili Alvarado García" userId="7060d762a36533a9" providerId="LiveId" clId="{E3259A36-8FD8-4514-BE47-B58F2F2EC39C}" dt="2024-09-08T16:02:55.569" v="6218"/>
          <ac:picMkLst>
            <pc:docMk/>
            <pc:sldMk cId="3702173731" sldId="394"/>
            <ac:picMk id="3" creationId="{B0335B1F-F3BD-614C-C90A-778885BEBF2E}"/>
          </ac:picMkLst>
        </pc:picChg>
        <pc:picChg chg="add mod">
          <ac:chgData name="Yaiguili Alvarado García" userId="7060d762a36533a9" providerId="LiveId" clId="{E3259A36-8FD8-4514-BE47-B58F2F2EC39C}" dt="2024-09-08T16:02:55.569" v="6218"/>
          <ac:picMkLst>
            <pc:docMk/>
            <pc:sldMk cId="3702173731" sldId="394"/>
            <ac:picMk id="6" creationId="{BDA79AB2-8C68-2DE9-0680-935FBA95BB5B}"/>
          </ac:picMkLst>
        </pc:picChg>
      </pc:sldChg>
      <pc:sldChg chg="addSp delSp modSp new mod modClrScheme chgLayout">
        <pc:chgData name="Yaiguili Alvarado García" userId="7060d762a36533a9" providerId="LiveId" clId="{E3259A36-8FD8-4514-BE47-B58F2F2EC39C}" dt="2024-09-08T16:27:35.398" v="6640"/>
        <pc:sldMkLst>
          <pc:docMk/>
          <pc:sldMk cId="3001995117" sldId="395"/>
        </pc:sldMkLst>
        <pc:spChg chg="add del mod">
          <ac:chgData name="Yaiguili Alvarado García" userId="7060d762a36533a9" providerId="LiveId" clId="{E3259A36-8FD8-4514-BE47-B58F2F2EC39C}" dt="2024-09-08T16:09:40.801" v="6412" actId="478"/>
          <ac:spMkLst>
            <pc:docMk/>
            <pc:sldMk cId="3001995117" sldId="395"/>
            <ac:spMk id="2" creationId="{0CFC1CBD-7181-057F-F7FA-17204C76F8DE}"/>
          </ac:spMkLst>
        </pc:spChg>
        <pc:spChg chg="add del mod">
          <ac:chgData name="Yaiguili Alvarado García" userId="7060d762a36533a9" providerId="LiveId" clId="{E3259A36-8FD8-4514-BE47-B58F2F2EC39C}" dt="2024-09-08T16:09:39.949" v="6411" actId="478"/>
          <ac:spMkLst>
            <pc:docMk/>
            <pc:sldMk cId="3001995117" sldId="395"/>
            <ac:spMk id="3" creationId="{387FF5C8-E18F-B07B-FBC1-DF4A7815C2BB}"/>
          </ac:spMkLst>
        </pc:spChg>
        <pc:spChg chg="add del mod">
          <ac:chgData name="Yaiguili Alvarado García" userId="7060d762a36533a9" providerId="LiveId" clId="{E3259A36-8FD8-4514-BE47-B58F2F2EC39C}" dt="2024-09-08T16:09:46.384" v="6414" actId="478"/>
          <ac:spMkLst>
            <pc:docMk/>
            <pc:sldMk cId="3001995117" sldId="395"/>
            <ac:spMk id="4" creationId="{1277E2B1-1B69-5DA3-0CBE-576723E83F2E}"/>
          </ac:spMkLst>
        </pc:spChg>
        <pc:spChg chg="add mod">
          <ac:chgData name="Yaiguili Alvarado García" userId="7060d762a36533a9" providerId="LiveId" clId="{E3259A36-8FD8-4514-BE47-B58F2F2EC39C}" dt="2024-09-08T16:09:41.716" v="6413"/>
          <ac:spMkLst>
            <pc:docMk/>
            <pc:sldMk cId="3001995117" sldId="395"/>
            <ac:spMk id="5" creationId="{7BC2A61F-982A-F42B-D77A-DE427C8404C4}"/>
          </ac:spMkLst>
        </pc:spChg>
        <pc:spChg chg="add mod">
          <ac:chgData name="Yaiguili Alvarado García" userId="7060d762a36533a9" providerId="LiveId" clId="{E3259A36-8FD8-4514-BE47-B58F2F2EC39C}" dt="2024-09-08T16:09:41.716" v="6413"/>
          <ac:spMkLst>
            <pc:docMk/>
            <pc:sldMk cId="3001995117" sldId="395"/>
            <ac:spMk id="6" creationId="{8DE77E70-EC6B-54CB-7730-9A1BAD1B625A}"/>
          </ac:spMkLst>
        </pc:spChg>
        <pc:spChg chg="add mod">
          <ac:chgData name="Yaiguili Alvarado García" userId="7060d762a36533a9" providerId="LiveId" clId="{E3259A36-8FD8-4514-BE47-B58F2F2EC39C}" dt="2024-09-08T16:11:49.376" v="6506" actId="1076"/>
          <ac:spMkLst>
            <pc:docMk/>
            <pc:sldMk cId="3001995117" sldId="395"/>
            <ac:spMk id="7" creationId="{6332DBB3-732A-01BC-EF93-81002C169C3A}"/>
          </ac:spMkLst>
        </pc:spChg>
        <pc:spChg chg="add mod">
          <ac:chgData name="Yaiguili Alvarado García" userId="7060d762a36533a9" providerId="LiveId" clId="{E3259A36-8FD8-4514-BE47-B58F2F2EC39C}" dt="2024-09-08T16:11:49.376" v="6506" actId="1076"/>
          <ac:spMkLst>
            <pc:docMk/>
            <pc:sldMk cId="3001995117" sldId="395"/>
            <ac:spMk id="8" creationId="{E64DDE3B-4009-D3FF-31B7-EA541E82182F}"/>
          </ac:spMkLst>
        </pc:spChg>
        <pc:spChg chg="mod">
          <ac:chgData name="Yaiguili Alvarado García" userId="7060d762a36533a9" providerId="LiveId" clId="{E3259A36-8FD8-4514-BE47-B58F2F2EC39C}" dt="2024-09-08T16:27:35.398" v="6640"/>
          <ac:spMkLst>
            <pc:docMk/>
            <pc:sldMk cId="3001995117" sldId="395"/>
            <ac:spMk id="12" creationId="{A51267AA-A701-2F4F-A42B-ACB69FF21A7D}"/>
          </ac:spMkLst>
        </pc:spChg>
        <pc:spChg chg="mod">
          <ac:chgData name="Yaiguili Alvarado García" userId="7060d762a36533a9" providerId="LiveId" clId="{E3259A36-8FD8-4514-BE47-B58F2F2EC39C}" dt="2024-09-08T16:27:35.398" v="6640"/>
          <ac:spMkLst>
            <pc:docMk/>
            <pc:sldMk cId="3001995117" sldId="395"/>
            <ac:spMk id="13" creationId="{E8D36FBE-8CEE-76BE-57E0-09F2A0A50904}"/>
          </ac:spMkLst>
        </pc:spChg>
        <pc:grpChg chg="add mod">
          <ac:chgData name="Yaiguili Alvarado García" userId="7060d762a36533a9" providerId="LiveId" clId="{E3259A36-8FD8-4514-BE47-B58F2F2EC39C}" dt="2024-09-08T16:27:35.398" v="6640"/>
          <ac:grpSpMkLst>
            <pc:docMk/>
            <pc:sldMk cId="3001995117" sldId="395"/>
            <ac:grpSpMk id="11" creationId="{65E4070E-71D6-C0BB-5CAB-E020E40405C3}"/>
          </ac:grpSpMkLst>
        </pc:grpChg>
        <pc:picChg chg="add mod">
          <ac:chgData name="Yaiguili Alvarado García" userId="7060d762a36533a9" providerId="LiveId" clId="{E3259A36-8FD8-4514-BE47-B58F2F2EC39C}" dt="2024-09-08T16:11:52.371" v="6507" actId="1076"/>
          <ac:picMkLst>
            <pc:docMk/>
            <pc:sldMk cId="3001995117" sldId="395"/>
            <ac:picMk id="10" creationId="{43A403EE-335C-D4BE-9637-E274B27215E0}"/>
          </ac:picMkLst>
        </pc:picChg>
      </pc:sldChg>
      <pc:sldChg chg="addSp delSp modSp add mod ord delAnim modAnim">
        <pc:chgData name="Yaiguili Alvarado García" userId="7060d762a36533a9" providerId="LiveId" clId="{E3259A36-8FD8-4514-BE47-B58F2F2EC39C}" dt="2024-09-08T16:09:14.306" v="6409" actId="208"/>
        <pc:sldMkLst>
          <pc:docMk/>
          <pc:sldMk cId="1312119203" sldId="396"/>
        </pc:sldMkLst>
        <pc:spChg chg="add del mod">
          <ac:chgData name="Yaiguili Alvarado García" userId="7060d762a36533a9" providerId="LiveId" clId="{E3259A36-8FD8-4514-BE47-B58F2F2EC39C}" dt="2024-09-08T16:07:11.123" v="6348" actId="478"/>
          <ac:spMkLst>
            <pc:docMk/>
            <pc:sldMk cId="1312119203" sldId="396"/>
            <ac:spMk id="3" creationId="{DBEB67FA-86CD-8A9C-6C60-FAB42AD8D9AD}"/>
          </ac:spMkLst>
        </pc:spChg>
        <pc:spChg chg="add del mod">
          <ac:chgData name="Yaiguili Alvarado García" userId="7060d762a36533a9" providerId="LiveId" clId="{E3259A36-8FD8-4514-BE47-B58F2F2EC39C}" dt="2024-09-08T16:07:11.658" v="6349" actId="478"/>
          <ac:spMkLst>
            <pc:docMk/>
            <pc:sldMk cId="1312119203" sldId="396"/>
            <ac:spMk id="5" creationId="{77E73970-1F78-F104-7425-387140B9A2BB}"/>
          </ac:spMkLst>
        </pc:spChg>
        <pc:spChg chg="add mod">
          <ac:chgData name="Yaiguili Alvarado García" userId="7060d762a36533a9" providerId="LiveId" clId="{E3259A36-8FD8-4514-BE47-B58F2F2EC39C}" dt="2024-09-08T16:07:12.450" v="6350"/>
          <ac:spMkLst>
            <pc:docMk/>
            <pc:sldMk cId="1312119203" sldId="396"/>
            <ac:spMk id="6" creationId="{5CD6D7B7-F543-6B3C-CB55-755E06DAEFA2}"/>
          </ac:spMkLst>
        </pc:spChg>
        <pc:spChg chg="del">
          <ac:chgData name="Yaiguili Alvarado García" userId="7060d762a36533a9" providerId="LiveId" clId="{E3259A36-8FD8-4514-BE47-B58F2F2EC39C}" dt="2024-09-08T16:07:08.574" v="6346" actId="478"/>
          <ac:spMkLst>
            <pc:docMk/>
            <pc:sldMk cId="1312119203" sldId="396"/>
            <ac:spMk id="7" creationId="{366243F4-2D07-19E8-DF11-A06CB1978C45}"/>
          </ac:spMkLst>
        </pc:spChg>
        <pc:spChg chg="del">
          <ac:chgData name="Yaiguili Alvarado García" userId="7060d762a36533a9" providerId="LiveId" clId="{E3259A36-8FD8-4514-BE47-B58F2F2EC39C}" dt="2024-09-08T16:07:09.844" v="6347" actId="478"/>
          <ac:spMkLst>
            <pc:docMk/>
            <pc:sldMk cId="1312119203" sldId="396"/>
            <ac:spMk id="8" creationId="{0F2A6B3C-7D3A-919E-9D66-74912A971911}"/>
          </ac:spMkLst>
        </pc:spChg>
        <pc:spChg chg="add mod">
          <ac:chgData name="Yaiguili Alvarado García" userId="7060d762a36533a9" providerId="LiveId" clId="{E3259A36-8FD8-4514-BE47-B58F2F2EC39C}" dt="2024-09-08T16:07:12.450" v="6350"/>
          <ac:spMkLst>
            <pc:docMk/>
            <pc:sldMk cId="1312119203" sldId="396"/>
            <ac:spMk id="9" creationId="{34269D28-9612-4FCB-30A9-C112CD4BBB50}"/>
          </ac:spMkLst>
        </pc:spChg>
        <pc:spChg chg="mod">
          <ac:chgData name="Yaiguili Alvarado García" userId="7060d762a36533a9" providerId="LiveId" clId="{E3259A36-8FD8-4514-BE47-B58F2F2EC39C}" dt="2024-09-08T16:07:22.358" v="6379" actId="14100"/>
          <ac:spMkLst>
            <pc:docMk/>
            <pc:sldMk cId="1312119203" sldId="396"/>
            <ac:spMk id="10" creationId="{E02A94A4-37BF-9BF6-9CE8-7800D2F68262}"/>
          </ac:spMkLst>
        </pc:spChg>
        <pc:spChg chg="mod">
          <ac:chgData name="Yaiguili Alvarado García" userId="7060d762a36533a9" providerId="LiveId" clId="{E3259A36-8FD8-4514-BE47-B58F2F2EC39C}" dt="2024-09-08T16:08:23.132" v="6399"/>
          <ac:spMkLst>
            <pc:docMk/>
            <pc:sldMk cId="1312119203" sldId="396"/>
            <ac:spMk id="13" creationId="{3AD1ABD6-B7AE-5A07-2DDB-0E7A88F970F3}"/>
          </ac:spMkLst>
        </pc:spChg>
        <pc:spChg chg="mod">
          <ac:chgData name="Yaiguili Alvarado García" userId="7060d762a36533a9" providerId="LiveId" clId="{E3259A36-8FD8-4514-BE47-B58F2F2EC39C}" dt="2024-09-08T16:08:16.400" v="6398"/>
          <ac:spMkLst>
            <pc:docMk/>
            <pc:sldMk cId="1312119203" sldId="396"/>
            <ac:spMk id="17" creationId="{1CFD1F92-27E2-C038-FE86-9152C1B69901}"/>
          </ac:spMkLst>
        </pc:spChg>
        <pc:spChg chg="mod">
          <ac:chgData name="Yaiguili Alvarado García" userId="7060d762a36533a9" providerId="LiveId" clId="{E3259A36-8FD8-4514-BE47-B58F2F2EC39C}" dt="2024-09-08T16:08:16.400" v="6398"/>
          <ac:spMkLst>
            <pc:docMk/>
            <pc:sldMk cId="1312119203" sldId="396"/>
            <ac:spMk id="18" creationId="{CF7E1C2C-C921-3A42-31AF-7AFE1743D9FD}"/>
          </ac:spMkLst>
        </pc:spChg>
        <pc:grpChg chg="add mod">
          <ac:chgData name="Yaiguili Alvarado García" userId="7060d762a36533a9" providerId="LiveId" clId="{E3259A36-8FD8-4514-BE47-B58F2F2EC39C}" dt="2024-09-08T16:08:16.400" v="6398"/>
          <ac:grpSpMkLst>
            <pc:docMk/>
            <pc:sldMk cId="1312119203" sldId="396"/>
            <ac:grpSpMk id="11" creationId="{67063BC7-F0ED-A940-F9FA-FF15541BAA54}"/>
          </ac:grpSpMkLst>
        </pc:grpChg>
        <pc:grpChg chg="del">
          <ac:chgData name="Yaiguili Alvarado García" userId="7060d762a36533a9" providerId="LiveId" clId="{E3259A36-8FD8-4514-BE47-B58F2F2EC39C}" dt="2024-09-08T16:08:15.358" v="6397" actId="478"/>
          <ac:grpSpMkLst>
            <pc:docMk/>
            <pc:sldMk cId="1312119203" sldId="396"/>
            <ac:grpSpMk id="16" creationId="{2971C60C-F4FD-373D-CC7C-C16AA7F0C476}"/>
          </ac:grpSpMkLst>
        </pc:grpChg>
        <pc:picChg chg="del">
          <ac:chgData name="Yaiguili Alvarado García" userId="7060d762a36533a9" providerId="LiveId" clId="{E3259A36-8FD8-4514-BE47-B58F2F2EC39C}" dt="2024-09-08T16:08:56.801" v="6405" actId="478"/>
          <ac:picMkLst>
            <pc:docMk/>
            <pc:sldMk cId="1312119203" sldId="396"/>
            <ac:picMk id="12" creationId="{BEADF3E3-C1B8-5966-B796-C0A3B7F5645D}"/>
          </ac:picMkLst>
        </pc:picChg>
        <pc:picChg chg="add mod">
          <ac:chgData name="Yaiguili Alvarado García" userId="7060d762a36533a9" providerId="LiveId" clId="{E3259A36-8FD8-4514-BE47-B58F2F2EC39C}" dt="2024-09-08T16:09:14.306" v="6409" actId="208"/>
          <ac:picMkLst>
            <pc:docMk/>
            <pc:sldMk cId="1312119203" sldId="396"/>
            <ac:picMk id="19" creationId="{7FAE32F8-F25E-FF70-AFC4-A852E41C2321}"/>
          </ac:picMkLst>
        </pc:picChg>
      </pc:sldChg>
      <pc:sldChg chg="addSp delSp modSp new add del mod modClrScheme chgLayout">
        <pc:chgData name="Yaiguili Alvarado García" userId="7060d762a36533a9" providerId="LiveId" clId="{E3259A36-8FD8-4514-BE47-B58F2F2EC39C}" dt="2024-09-08T16:14:48.214" v="6537" actId="1076"/>
        <pc:sldMkLst>
          <pc:docMk/>
          <pc:sldMk cId="4112795208" sldId="397"/>
        </pc:sldMkLst>
        <pc:spChg chg="del">
          <ac:chgData name="Yaiguili Alvarado García" userId="7060d762a36533a9" providerId="LiveId" clId="{E3259A36-8FD8-4514-BE47-B58F2F2EC39C}" dt="2024-09-08T16:13:55.309" v="6518" actId="700"/>
          <ac:spMkLst>
            <pc:docMk/>
            <pc:sldMk cId="4112795208" sldId="397"/>
            <ac:spMk id="2" creationId="{A5E8C3E9-FEC3-EA07-E300-0579582EDB5C}"/>
          </ac:spMkLst>
        </pc:spChg>
        <pc:spChg chg="del">
          <ac:chgData name="Yaiguili Alvarado García" userId="7060d762a36533a9" providerId="LiveId" clId="{E3259A36-8FD8-4514-BE47-B58F2F2EC39C}" dt="2024-09-08T16:13:55.309" v="6518" actId="700"/>
          <ac:spMkLst>
            <pc:docMk/>
            <pc:sldMk cId="4112795208" sldId="397"/>
            <ac:spMk id="3" creationId="{4B44911B-0ED2-8A33-957E-D573AA774AD7}"/>
          </ac:spMkLst>
        </pc:spChg>
        <pc:spChg chg="del">
          <ac:chgData name="Yaiguili Alvarado García" userId="7060d762a36533a9" providerId="LiveId" clId="{E3259A36-8FD8-4514-BE47-B58F2F2EC39C}" dt="2024-09-08T16:13:55.309" v="6518" actId="700"/>
          <ac:spMkLst>
            <pc:docMk/>
            <pc:sldMk cId="4112795208" sldId="397"/>
            <ac:spMk id="4" creationId="{0111D2BF-93C4-CAD0-744D-CF5FC8564581}"/>
          </ac:spMkLst>
        </pc:spChg>
        <pc:spChg chg="add mod">
          <ac:chgData name="Yaiguili Alvarado García" userId="7060d762a36533a9" providerId="LiveId" clId="{E3259A36-8FD8-4514-BE47-B58F2F2EC39C}" dt="2024-09-08T16:14:48.214" v="6537" actId="1076"/>
          <ac:spMkLst>
            <pc:docMk/>
            <pc:sldMk cId="4112795208" sldId="397"/>
            <ac:spMk id="5" creationId="{44F44E47-9088-84DD-ABCD-3B708749EB6B}"/>
          </ac:spMkLst>
        </pc:spChg>
        <pc:spChg chg="add mod">
          <ac:chgData name="Yaiguili Alvarado García" userId="7060d762a36533a9" providerId="LiveId" clId="{E3259A36-8FD8-4514-BE47-B58F2F2EC39C}" dt="2024-09-08T16:14:48.214" v="6537" actId="1076"/>
          <ac:spMkLst>
            <pc:docMk/>
            <pc:sldMk cId="4112795208" sldId="397"/>
            <ac:spMk id="6" creationId="{3FC5CC47-31A7-5781-67FA-0A0F5D5C5F0D}"/>
          </ac:spMkLst>
        </pc:spChg>
      </pc:sldChg>
      <pc:sldMasterChg chg="addSldLayout modSldLayout">
        <pc:chgData name="Yaiguili Alvarado García" userId="7060d762a36533a9" providerId="LiveId" clId="{E3259A36-8FD8-4514-BE47-B58F2F2EC39C}" dt="2024-09-08T16:16:56.002" v="6543" actId="14826"/>
        <pc:sldMasterMkLst>
          <pc:docMk/>
          <pc:sldMasterMk cId="84611409" sldId="2147483648"/>
        </pc:sldMasterMkLst>
        <pc:sldLayoutChg chg="modSp mod">
          <pc:chgData name="Yaiguili Alvarado García" userId="7060d762a36533a9" providerId="LiveId" clId="{E3259A36-8FD8-4514-BE47-B58F2F2EC39C}" dt="2024-09-08T16:16:56.002" v="6543" actId="14826"/>
          <pc:sldLayoutMkLst>
            <pc:docMk/>
            <pc:sldMasterMk cId="84611409" sldId="2147483648"/>
            <pc:sldLayoutMk cId="552550438" sldId="2147483660"/>
          </pc:sldLayoutMkLst>
          <pc:picChg chg="mod">
            <ac:chgData name="Yaiguili Alvarado García" userId="7060d762a36533a9" providerId="LiveId" clId="{E3259A36-8FD8-4514-BE47-B58F2F2EC39C}" dt="2024-09-08T16:16:56.002" v="6543" actId="14826"/>
            <ac:picMkLst>
              <pc:docMk/>
              <pc:sldMasterMk cId="84611409" sldId="2147483648"/>
              <pc:sldLayoutMk cId="552550438" sldId="2147483660"/>
              <ac:picMk id="7" creationId="{CE2F896E-9854-4FE5-BB71-8A3008E9A534}"/>
            </ac:picMkLst>
          </pc:picChg>
        </pc:sldLayoutChg>
        <pc:sldLayoutChg chg="addSp delSp modSp mod">
          <pc:chgData name="Yaiguili Alvarado García" userId="7060d762a36533a9" providerId="LiveId" clId="{E3259A36-8FD8-4514-BE47-B58F2F2EC39C}" dt="2024-09-08T16:13:46.598" v="6515" actId="20577"/>
          <pc:sldLayoutMkLst>
            <pc:docMk/>
            <pc:sldMasterMk cId="84611409" sldId="2147483648"/>
            <pc:sldLayoutMk cId="2985796412" sldId="2147483666"/>
          </pc:sldLayoutMkLst>
          <pc:spChg chg="add del mod">
            <ac:chgData name="Yaiguili Alvarado García" userId="7060d762a36533a9" providerId="LiveId" clId="{E3259A36-8FD8-4514-BE47-B58F2F2EC39C}" dt="2024-09-08T16:13:46.598" v="6515" actId="20577"/>
            <ac:spMkLst>
              <pc:docMk/>
              <pc:sldMasterMk cId="84611409" sldId="2147483648"/>
              <pc:sldLayoutMk cId="2985796412" sldId="2147483666"/>
              <ac:spMk id="8" creationId="{79C82241-D7BD-45C9-A845-0538A7795C11}"/>
            </ac:spMkLst>
          </pc:spChg>
        </pc:sldLayoutChg>
        <pc:sldLayoutChg chg="addSp delSp modSp mod setBg">
          <pc:chgData name="Yaiguili Alvarado García" userId="7060d762a36533a9" providerId="LiveId" clId="{E3259A36-8FD8-4514-BE47-B58F2F2EC39C}" dt="2024-09-06T22:19:01.822" v="2350" actId="478"/>
          <pc:sldLayoutMkLst>
            <pc:docMk/>
            <pc:sldMasterMk cId="84611409" sldId="2147483648"/>
            <pc:sldLayoutMk cId="1145412981" sldId="2147483669"/>
          </pc:sldLayoutMkLst>
          <pc:spChg chg="del">
            <ac:chgData name="Yaiguili Alvarado García" userId="7060d762a36533a9" providerId="LiveId" clId="{E3259A36-8FD8-4514-BE47-B58F2F2EC39C}" dt="2024-09-06T21:45:59.237" v="1663" actId="478"/>
            <ac:spMkLst>
              <pc:docMk/>
              <pc:sldMasterMk cId="84611409" sldId="2147483648"/>
              <pc:sldLayoutMk cId="1145412981" sldId="2147483669"/>
              <ac:spMk id="3" creationId="{AE04DB36-B4D1-4673-A8A9-5D5CE8886001}"/>
            </ac:spMkLst>
          </pc:spChg>
          <pc:spChg chg="del">
            <ac:chgData name="Yaiguili Alvarado García" userId="7060d762a36533a9" providerId="LiveId" clId="{E3259A36-8FD8-4514-BE47-B58F2F2EC39C}" dt="2024-09-06T21:45:59.237" v="1663" actId="478"/>
            <ac:spMkLst>
              <pc:docMk/>
              <pc:sldMasterMk cId="84611409" sldId="2147483648"/>
              <pc:sldLayoutMk cId="1145412981" sldId="2147483669"/>
              <ac:spMk id="5" creationId="{F4838FE1-9D47-4B32-AF42-A6BEE24F01D3}"/>
            </ac:spMkLst>
          </pc:spChg>
          <pc:spChg chg="mod">
            <ac:chgData name="Yaiguili Alvarado García" userId="7060d762a36533a9" providerId="LiveId" clId="{E3259A36-8FD8-4514-BE47-B58F2F2EC39C}" dt="2024-09-06T21:45:52.976" v="1662" actId="207"/>
            <ac:spMkLst>
              <pc:docMk/>
              <pc:sldMasterMk cId="84611409" sldId="2147483648"/>
              <pc:sldLayoutMk cId="1145412981" sldId="2147483669"/>
              <ac:spMk id="8" creationId="{E9B01250-E6B4-4901-8449-EBBF54535BF2}"/>
            </ac:spMkLst>
          </pc:spChg>
          <pc:spChg chg="mod">
            <ac:chgData name="Yaiguili Alvarado García" userId="7060d762a36533a9" providerId="LiveId" clId="{E3259A36-8FD8-4514-BE47-B58F2F2EC39C}" dt="2024-09-06T21:45:52.976" v="1662" actId="207"/>
            <ac:spMkLst>
              <pc:docMk/>
              <pc:sldMasterMk cId="84611409" sldId="2147483648"/>
              <pc:sldLayoutMk cId="1145412981" sldId="2147483669"/>
              <ac:spMk id="9" creationId="{59F8D64A-ADA5-41C3-947B-2BF0F82A4876}"/>
            </ac:spMkLst>
          </pc:spChg>
          <pc:spChg chg="del mod">
            <ac:chgData name="Yaiguili Alvarado García" userId="7060d762a36533a9" providerId="LiveId" clId="{E3259A36-8FD8-4514-BE47-B58F2F2EC39C}" dt="2024-09-06T22:18:39.437" v="2343" actId="478"/>
            <ac:spMkLst>
              <pc:docMk/>
              <pc:sldMasterMk cId="84611409" sldId="2147483648"/>
              <pc:sldLayoutMk cId="1145412981" sldId="2147483669"/>
              <ac:spMk id="11" creationId="{66CEA765-CC29-43EC-AF03-FE5FACC123A6}"/>
            </ac:spMkLst>
          </pc:spChg>
          <pc:grpChg chg="mod ord">
            <ac:chgData name="Yaiguili Alvarado García" userId="7060d762a36533a9" providerId="LiveId" clId="{E3259A36-8FD8-4514-BE47-B58F2F2EC39C}" dt="2024-09-06T22:18:53.812" v="2347" actId="1076"/>
            <ac:grpSpMkLst>
              <pc:docMk/>
              <pc:sldMasterMk cId="84611409" sldId="2147483648"/>
              <pc:sldLayoutMk cId="1145412981" sldId="2147483669"/>
              <ac:grpSpMk id="7" creationId="{C674C508-E0F3-484B-9952-DDB7650C52FA}"/>
            </ac:grpSpMkLst>
          </pc:grpChg>
          <pc:picChg chg="add mod">
            <ac:chgData name="Yaiguili Alvarado García" userId="7060d762a36533a9" providerId="LiveId" clId="{E3259A36-8FD8-4514-BE47-B58F2F2EC39C}" dt="2024-09-06T21:46:59.989" v="1700"/>
            <ac:picMkLst>
              <pc:docMk/>
              <pc:sldMasterMk cId="84611409" sldId="2147483648"/>
              <pc:sldLayoutMk cId="1145412981" sldId="2147483669"/>
              <ac:picMk id="2" creationId="{3E6ABF00-743B-0974-79ED-B8344C222E79}"/>
            </ac:picMkLst>
          </pc:picChg>
          <pc:picChg chg="add del mod ord">
            <ac:chgData name="Yaiguili Alvarado García" userId="7060d762a36533a9" providerId="LiveId" clId="{E3259A36-8FD8-4514-BE47-B58F2F2EC39C}" dt="2024-09-06T22:19:01.822" v="2350" actId="478"/>
            <ac:picMkLst>
              <pc:docMk/>
              <pc:sldMasterMk cId="84611409" sldId="2147483648"/>
              <pc:sldLayoutMk cId="1145412981" sldId="2147483669"/>
              <ac:picMk id="4" creationId="{39D20AC5-CE32-2B0D-0E30-093820B1DBD9}"/>
            </ac:picMkLst>
          </pc:picChg>
        </pc:sldLayoutChg>
        <pc:sldLayoutChg chg="modSp mod">
          <pc:chgData name="Yaiguili Alvarado García" userId="7060d762a36533a9" providerId="LiveId" clId="{E3259A36-8FD8-4514-BE47-B58F2F2EC39C}" dt="2024-09-06T22:37:56.496" v="2793" actId="1076"/>
          <pc:sldLayoutMkLst>
            <pc:docMk/>
            <pc:sldMasterMk cId="84611409" sldId="2147483648"/>
            <pc:sldLayoutMk cId="2044806802" sldId="2147483672"/>
          </pc:sldLayoutMkLst>
          <pc:picChg chg="mod">
            <ac:chgData name="Yaiguili Alvarado García" userId="7060d762a36533a9" providerId="LiveId" clId="{E3259A36-8FD8-4514-BE47-B58F2F2EC39C}" dt="2024-09-06T22:37:56.496" v="2793" actId="1076"/>
            <ac:picMkLst>
              <pc:docMk/>
              <pc:sldMasterMk cId="84611409" sldId="2147483648"/>
              <pc:sldLayoutMk cId="2044806802" sldId="2147483672"/>
              <ac:picMk id="2" creationId="{E08291C1-EFB9-BEA8-2C84-F2E2DC62E45B}"/>
            </ac:picMkLst>
          </pc:picChg>
        </pc:sldLayoutChg>
        <pc:sldLayoutChg chg="modSp mod">
          <pc:chgData name="Yaiguili Alvarado García" userId="7060d762a36533a9" providerId="LiveId" clId="{E3259A36-8FD8-4514-BE47-B58F2F2EC39C}" dt="2024-09-06T21:45:45.076" v="1661" actId="207"/>
          <pc:sldLayoutMkLst>
            <pc:docMk/>
            <pc:sldMasterMk cId="84611409" sldId="2147483648"/>
            <pc:sldLayoutMk cId="1297253660" sldId="2147483673"/>
          </pc:sldLayoutMkLst>
          <pc:spChg chg="mod">
            <ac:chgData name="Yaiguili Alvarado García" userId="7060d762a36533a9" providerId="LiveId" clId="{E3259A36-8FD8-4514-BE47-B58F2F2EC39C}" dt="2024-09-06T21:45:45.076" v="1661" actId="207"/>
            <ac:spMkLst>
              <pc:docMk/>
              <pc:sldMasterMk cId="84611409" sldId="2147483648"/>
              <pc:sldLayoutMk cId="1297253660" sldId="2147483673"/>
              <ac:spMk id="2" creationId="{4EF0D168-1944-FC3D-C5FA-81FE8D217162}"/>
            </ac:spMkLst>
          </pc:spChg>
        </pc:sldLayoutChg>
        <pc:sldLayoutChg chg="modSp mod">
          <pc:chgData name="Yaiguili Alvarado García" userId="7060d762a36533a9" providerId="LiveId" clId="{E3259A36-8FD8-4514-BE47-B58F2F2EC39C}" dt="2024-09-06T22:04:13.343" v="2188" actId="1076"/>
          <pc:sldLayoutMkLst>
            <pc:docMk/>
            <pc:sldMasterMk cId="84611409" sldId="2147483648"/>
            <pc:sldLayoutMk cId="1598071199" sldId="2147483675"/>
          </pc:sldLayoutMkLst>
          <pc:spChg chg="mod">
            <ac:chgData name="Yaiguili Alvarado García" userId="7060d762a36533a9" providerId="LiveId" clId="{E3259A36-8FD8-4514-BE47-B58F2F2EC39C}" dt="2024-09-06T22:04:13.343" v="2188" actId="1076"/>
            <ac:spMkLst>
              <pc:docMk/>
              <pc:sldMasterMk cId="84611409" sldId="2147483648"/>
              <pc:sldLayoutMk cId="1598071199" sldId="2147483675"/>
              <ac:spMk id="2" creationId="{4EF0D168-1944-FC3D-C5FA-81FE8D217162}"/>
            </ac:spMkLst>
          </pc:spChg>
        </pc:sldLayoutChg>
        <pc:sldLayoutChg chg="modSp">
          <pc:chgData name="Yaiguili Alvarado García" userId="7060d762a36533a9" providerId="LiveId" clId="{E3259A36-8FD8-4514-BE47-B58F2F2EC39C}" dt="2024-09-08T16:16:36.481" v="6540" actId="14826"/>
          <pc:sldLayoutMkLst>
            <pc:docMk/>
            <pc:sldMasterMk cId="84611409" sldId="2147483648"/>
            <pc:sldLayoutMk cId="1519186524" sldId="2147483677"/>
          </pc:sldLayoutMkLst>
          <pc:picChg chg="mod">
            <ac:chgData name="Yaiguili Alvarado García" userId="7060d762a36533a9" providerId="LiveId" clId="{E3259A36-8FD8-4514-BE47-B58F2F2EC39C}" dt="2024-09-08T16:16:36.481" v="6540" actId="14826"/>
            <ac:picMkLst>
              <pc:docMk/>
              <pc:sldMasterMk cId="84611409" sldId="2147483648"/>
              <pc:sldLayoutMk cId="1519186524" sldId="2147483677"/>
              <ac:picMk id="6" creationId="{7F961701-E30C-432A-88F1-0D6982F90613}"/>
            </ac:picMkLst>
          </pc:picChg>
        </pc:sldLayoutChg>
        <pc:sldLayoutChg chg="addSp delSp modSp add mod modTransition">
          <pc:chgData name="Yaiguili Alvarado García" userId="7060d762a36533a9" providerId="LiveId" clId="{E3259A36-8FD8-4514-BE47-B58F2F2EC39C}" dt="2024-09-07T13:06:30.020" v="4556" actId="14100"/>
          <pc:sldLayoutMkLst>
            <pc:docMk/>
            <pc:sldMasterMk cId="84611409" sldId="2147483648"/>
            <pc:sldLayoutMk cId="2253211677" sldId="2147483678"/>
          </pc:sldLayoutMkLst>
          <pc:spChg chg="add mod">
            <ac:chgData name="Yaiguili Alvarado García" userId="7060d762a36533a9" providerId="LiveId" clId="{E3259A36-8FD8-4514-BE47-B58F2F2EC39C}" dt="2024-09-07T13:05:35.802" v="4543" actId="6549"/>
            <ac:spMkLst>
              <pc:docMk/>
              <pc:sldMasterMk cId="84611409" sldId="2147483648"/>
              <pc:sldLayoutMk cId="2253211677" sldId="2147483678"/>
              <ac:spMk id="5" creationId="{57C81923-E8CC-4E0B-2715-967F0BDFB7A2}"/>
            </ac:spMkLst>
          </pc:spChg>
          <pc:spChg chg="add mod">
            <ac:chgData name="Yaiguili Alvarado García" userId="7060d762a36533a9" providerId="LiveId" clId="{E3259A36-8FD8-4514-BE47-B58F2F2EC39C}" dt="2024-09-07T13:05:36.934" v="4544" actId="6549"/>
            <ac:spMkLst>
              <pc:docMk/>
              <pc:sldMasterMk cId="84611409" sldId="2147483648"/>
              <pc:sldLayoutMk cId="2253211677" sldId="2147483678"/>
              <ac:spMk id="6" creationId="{A70A18A7-FD68-0B2F-E8F0-56BC33423190}"/>
            </ac:spMkLst>
          </pc:spChg>
          <pc:grpChg chg="mod ord">
            <ac:chgData name="Yaiguili Alvarado García" userId="7060d762a36533a9" providerId="LiveId" clId="{E3259A36-8FD8-4514-BE47-B58F2F2EC39C}" dt="2024-09-07T13:06:30.020" v="4556" actId="14100"/>
            <ac:grpSpMkLst>
              <pc:docMk/>
              <pc:sldMasterMk cId="84611409" sldId="2147483648"/>
              <pc:sldLayoutMk cId="2253211677" sldId="2147483678"/>
              <ac:grpSpMk id="7" creationId="{C674C508-E0F3-484B-9952-DDB7650C52FA}"/>
            </ac:grpSpMkLst>
          </pc:grpChg>
          <pc:picChg chg="del">
            <ac:chgData name="Yaiguili Alvarado García" userId="7060d762a36533a9" providerId="LiveId" clId="{E3259A36-8FD8-4514-BE47-B58F2F2EC39C}" dt="2024-09-07T13:05:34.423" v="4542" actId="478"/>
            <ac:picMkLst>
              <pc:docMk/>
              <pc:sldMasterMk cId="84611409" sldId="2147483648"/>
              <pc:sldLayoutMk cId="2253211677" sldId="2147483678"/>
              <ac:picMk id="2" creationId="{3E6ABF00-743B-0974-79ED-B8344C222E79}"/>
            </ac:picMkLst>
          </pc:picChg>
          <pc:picChg chg="add mod">
            <ac:chgData name="Yaiguili Alvarado García" userId="7060d762a36533a9" providerId="LiveId" clId="{E3259A36-8FD8-4514-BE47-B58F2F2EC39C}" dt="2024-09-07T13:05:32.224" v="4541"/>
            <ac:picMkLst>
              <pc:docMk/>
              <pc:sldMasterMk cId="84611409" sldId="2147483648"/>
              <pc:sldLayoutMk cId="2253211677" sldId="2147483678"/>
              <ac:picMk id="3" creationId="{792A5F2D-4A8A-DDD5-4F01-ADECFDF1F97D}"/>
            </ac:picMkLst>
          </pc:picChg>
          <pc:picChg chg="add mod">
            <ac:chgData name="Yaiguili Alvarado García" userId="7060d762a36533a9" providerId="LiveId" clId="{E3259A36-8FD8-4514-BE47-B58F2F2EC39C}" dt="2024-09-07T13:05:32.224" v="4541"/>
            <ac:picMkLst>
              <pc:docMk/>
              <pc:sldMasterMk cId="84611409" sldId="2147483648"/>
              <pc:sldLayoutMk cId="2253211677" sldId="2147483678"/>
              <ac:picMk id="4" creationId="{01989BB1-FFD3-D6A3-4AC9-BEC0ABB38EFE}"/>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C27B80-10D6-4C10-9F73-349D8BD44090}"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5B03C1-EA00-497C-902F-CDBC6D379356}" type="slidenum">
              <a:rPr lang="en-US" smtClean="0"/>
              <a:t>‹#›</a:t>
            </a:fld>
            <a:endParaRPr lang="en-US"/>
          </a:p>
        </p:txBody>
      </p:sp>
    </p:spTree>
    <p:extLst>
      <p:ext uri="{BB962C8B-B14F-4D97-AF65-F5344CB8AC3E}">
        <p14:creationId xmlns:p14="http://schemas.microsoft.com/office/powerpoint/2010/main" val="50924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Create scenarios that </a:t>
            </a:r>
            <a:r>
              <a:rPr lang="en-US" dirty="0" err="1">
                <a:cs typeface="Calibri"/>
              </a:rPr>
              <a:t>demonstate</a:t>
            </a:r>
            <a:r>
              <a:rPr lang="en-US" dirty="0">
                <a:cs typeface="Calibri"/>
              </a:rPr>
              <a:t> these qualities.</a:t>
            </a:r>
          </a:p>
        </p:txBody>
      </p:sp>
      <p:sp>
        <p:nvSpPr>
          <p:cNvPr id="4" name="Slide Number Placeholder 3"/>
          <p:cNvSpPr>
            <a:spLocks noGrp="1"/>
          </p:cNvSpPr>
          <p:nvPr>
            <p:ph type="sldNum" sz="quarter" idx="5"/>
          </p:nvPr>
        </p:nvSpPr>
        <p:spPr/>
        <p:txBody>
          <a:bodyPr/>
          <a:lstStyle/>
          <a:p>
            <a:fld id="{5C5B03C1-EA00-497C-902F-CDBC6D379356}" type="slidenum">
              <a:rPr lang="en-US" smtClean="0"/>
              <a:t>11</a:t>
            </a:fld>
            <a:endParaRPr lang="en-US"/>
          </a:p>
        </p:txBody>
      </p:sp>
    </p:spTree>
    <p:extLst>
      <p:ext uri="{BB962C8B-B14F-4D97-AF65-F5344CB8AC3E}">
        <p14:creationId xmlns:p14="http://schemas.microsoft.com/office/powerpoint/2010/main" val="923763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dirty="0"/>
              <a:t>Before</a:t>
            </a:r>
            <a:r>
              <a:rPr lang="en-US" baseline="0" dirty="0"/>
              <a:t> we proceed further, let’s clarify what f</a:t>
            </a:r>
            <a:r>
              <a:rPr lang="en-US" dirty="0"/>
              <a:t>itness means to SOI.  </a:t>
            </a:r>
          </a:p>
          <a:p>
            <a:pPr marL="173422" indent="-173422">
              <a:buFont typeface="Arial" panose="020B0604020202020204" pitchFamily="34" charset="0"/>
              <a:buChar char="•"/>
            </a:pPr>
            <a:r>
              <a:rPr lang="en-US" dirty="0"/>
              <a:t>A brief history may help</a:t>
            </a:r>
            <a:r>
              <a:rPr lang="en-US" baseline="0" dirty="0"/>
              <a:t> to put this into context</a:t>
            </a:r>
            <a:r>
              <a:rPr lang="en-US" dirty="0"/>
              <a:t>.  Although it has been a topic of discussion</a:t>
            </a:r>
            <a:r>
              <a:rPr lang="en-US" baseline="0" dirty="0"/>
              <a:t> for a long time, we didn’t have a formal focus on fitness within SOI until about 4 years ago.  If you’ve been around a while, you have likely seen programs come and go - like TRAIN and Strive and SHIP, but nothing really caught on or made meaningful changes for athletes.  We realized that fitness needed to be more of a priority, and in 2015 SOI dedicated a staff member to focus on fitness.  Several of our Programs had already been making efforts to improve the fitness levels of their athletes, so SOI reached out to learn from those Programs in developing our definition, vision, and direction for fitness.  The SOI fitness team spoke with regional leaders within SOI, Program staff, and some external experts and compiled what we heard to create a simple definition.  </a:t>
            </a:r>
          </a:p>
          <a:p>
            <a:pPr marL="173422" indent="-173422">
              <a:buFont typeface="Arial" panose="020B0604020202020204" pitchFamily="34" charset="0"/>
              <a:buChar char="•"/>
            </a:pPr>
            <a:r>
              <a:rPr lang="en-US" baseline="0" dirty="0"/>
              <a:t>SOI defines fitness as: </a:t>
            </a:r>
            <a:r>
              <a:rPr lang="en-US" b="1" baseline="0" dirty="0"/>
              <a:t>Optimal health and performance through adequate physical activity, nutrition, and hydration.  </a:t>
            </a:r>
            <a:r>
              <a:rPr lang="en-US" b="0" baseline="0" dirty="0"/>
              <a:t>The definition highlights both the benefits of fitness and the behaviors to get there.  </a:t>
            </a:r>
          </a:p>
          <a:p>
            <a:pPr marL="173422" indent="-173422">
              <a:buFont typeface="Arial" panose="020B0604020202020204" pitchFamily="34" charset="0"/>
              <a:buChar char="•"/>
            </a:pPr>
            <a:r>
              <a:rPr lang="en-US" baseline="0" dirty="0"/>
              <a:t>There are some components of the definition that are intentionally vague.  “Optimal” – this term is relative to a person and refers to a state that is most favorable for a given individual at any given time.  “Performance” - notice it does not specify sports performance.  Of course it could be sports, but it could also be activities of daily living or work-related performance.  “Adequate” – SOI recognizes that what is considered adequate, or enough, will change depending on what “optimal” means to the individual.  </a:t>
            </a:r>
          </a:p>
          <a:p>
            <a:endParaRPr lang="en-US" dirty="0"/>
          </a:p>
        </p:txBody>
      </p:sp>
      <p:sp>
        <p:nvSpPr>
          <p:cNvPr id="4" name="Slide Number Placeholder 3"/>
          <p:cNvSpPr>
            <a:spLocks noGrp="1"/>
          </p:cNvSpPr>
          <p:nvPr>
            <p:ph type="sldNum" sz="quarter" idx="5"/>
          </p:nvPr>
        </p:nvSpPr>
        <p:spPr/>
        <p:txBody>
          <a:bodyPr/>
          <a:lstStyle/>
          <a:p>
            <a:fld id="{5C5B03C1-EA00-497C-902F-CDBC6D379356}" type="slidenum">
              <a:rPr lang="en-US" smtClean="0"/>
              <a:t>24</a:t>
            </a:fld>
            <a:endParaRPr lang="en-US"/>
          </a:p>
        </p:txBody>
      </p:sp>
    </p:spTree>
    <p:extLst>
      <p:ext uri="{BB962C8B-B14F-4D97-AF65-F5344CB8AC3E}">
        <p14:creationId xmlns:p14="http://schemas.microsoft.com/office/powerpoint/2010/main" val="2526553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422" indent="-173422">
              <a:buFont typeface="Arial" panose="020B0604020202020204" pitchFamily="34" charset="0"/>
              <a:buChar char="•"/>
            </a:pPr>
            <a:r>
              <a:rPr lang="en-US" baseline="0" dirty="0"/>
              <a:t>One great resource that SOI has created is the Fit 5 Guide.  There are lots of ideas for achieving fitness, including adequate physical activity, nutrition, and hydration, and it includes tracking sheets and great visuals.  </a:t>
            </a:r>
          </a:p>
          <a:p>
            <a:pPr marL="173422" indent="-173422">
              <a:buFont typeface="Arial" panose="020B0604020202020204" pitchFamily="34" charset="0"/>
              <a:buChar char="•"/>
            </a:pPr>
            <a:r>
              <a:rPr lang="en-US" baseline="0" dirty="0"/>
              <a:t>This is only one example of a resource that is available, we also have Fitness Cards, sample practices and workouts, nutrition tip sheets, a fitness assessment guide for those coaches who would like to examine any improvements in fitness of their athletes – this can be a great motivator.  There are also warm-up and cool-down suggestions, FAQ sheet, and a guide for organizing active practice sessions.  </a:t>
            </a:r>
          </a:p>
          <a:p>
            <a:pPr marL="173422" indent="-173422">
              <a:buFont typeface="Arial" panose="020B0604020202020204" pitchFamily="34" charset="0"/>
              <a:buChar char="•"/>
            </a:pPr>
            <a:r>
              <a:rPr lang="en-US" baseline="0" dirty="0"/>
              <a:t>You are encouraged to review and use these very user friendly resources to inspire you to integrate fitness into the great work that you already to. </a:t>
            </a:r>
          </a:p>
          <a:p>
            <a:endParaRPr lang="en-US" dirty="0"/>
          </a:p>
        </p:txBody>
      </p:sp>
      <p:sp>
        <p:nvSpPr>
          <p:cNvPr id="4" name="Slide Number Placeholder 3"/>
          <p:cNvSpPr>
            <a:spLocks noGrp="1"/>
          </p:cNvSpPr>
          <p:nvPr>
            <p:ph type="sldNum" sz="quarter" idx="5"/>
          </p:nvPr>
        </p:nvSpPr>
        <p:spPr/>
        <p:txBody>
          <a:bodyPr/>
          <a:lstStyle/>
          <a:p>
            <a:fld id="{5C5B03C1-EA00-497C-902F-CDBC6D379356}" type="slidenum">
              <a:rPr lang="en-US" smtClean="0"/>
              <a:t>25</a:t>
            </a:fld>
            <a:endParaRPr lang="en-US"/>
          </a:p>
        </p:txBody>
      </p:sp>
    </p:spTree>
    <p:extLst>
      <p:ext uri="{BB962C8B-B14F-4D97-AF65-F5344CB8AC3E}">
        <p14:creationId xmlns:p14="http://schemas.microsoft.com/office/powerpoint/2010/main" val="15505744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5B03C1-EA00-497C-902F-CDBC6D379356}" type="slidenum">
              <a:rPr lang="en-US" smtClean="0"/>
              <a:t>29</a:t>
            </a:fld>
            <a:endParaRPr lang="en-US"/>
          </a:p>
        </p:txBody>
      </p:sp>
    </p:spTree>
    <p:extLst>
      <p:ext uri="{BB962C8B-B14F-4D97-AF65-F5344CB8AC3E}">
        <p14:creationId xmlns:p14="http://schemas.microsoft.com/office/powerpoint/2010/main" val="3923625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Enthusiastic</a:t>
            </a:r>
          </a:p>
          <a:p>
            <a:r>
              <a:rPr lang="en-US" dirty="0">
                <a:cs typeface="Calibri"/>
              </a:rPr>
              <a:t>Patience</a:t>
            </a:r>
          </a:p>
          <a:p>
            <a:r>
              <a:rPr lang="en-US" dirty="0">
                <a:cs typeface="Calibri"/>
              </a:rPr>
              <a:t>Caring</a:t>
            </a:r>
          </a:p>
          <a:p>
            <a:r>
              <a:rPr lang="en-US">
                <a:cs typeface="Calibri"/>
              </a:rPr>
              <a:t>Encouraging</a:t>
            </a:r>
          </a:p>
          <a:p>
            <a:endParaRPr lang="en-US"/>
          </a:p>
        </p:txBody>
      </p:sp>
      <p:sp>
        <p:nvSpPr>
          <p:cNvPr id="4" name="Slide Number Placeholder 3"/>
          <p:cNvSpPr>
            <a:spLocks noGrp="1"/>
          </p:cNvSpPr>
          <p:nvPr>
            <p:ph type="sldNum" sz="quarter" idx="5"/>
          </p:nvPr>
        </p:nvSpPr>
        <p:spPr/>
        <p:txBody>
          <a:bodyPr/>
          <a:lstStyle/>
          <a:p>
            <a:fld id="{5C5B03C1-EA00-497C-902F-CDBC6D379356}" type="slidenum">
              <a:rPr lang="en-US" smtClean="0"/>
              <a:t>34</a:t>
            </a:fld>
            <a:endParaRPr lang="en-US"/>
          </a:p>
        </p:txBody>
      </p:sp>
    </p:spTree>
    <p:extLst>
      <p:ext uri="{BB962C8B-B14F-4D97-AF65-F5344CB8AC3E}">
        <p14:creationId xmlns:p14="http://schemas.microsoft.com/office/powerpoint/2010/main" val="2037716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1.emf"/><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7" name="Imagen 5">
            <a:extLst>
              <a:ext uri="{FF2B5EF4-FFF2-40B4-BE49-F238E27FC236}">
                <a16:creationId xmlns:a16="http://schemas.microsoft.com/office/drawing/2014/main" id="{CE2F896E-9854-4FE5-BB71-8A3008E9A534}"/>
              </a:ext>
            </a:extLst>
          </p:cNvPr>
          <p:cNvPicPr>
            <a:picLocks noChangeAspect="1"/>
          </p:cNvPicPr>
          <p:nvPr userDrawn="1"/>
        </p:nvPicPr>
        <p:blipFill>
          <a:blip r:embed="rId2">
            <a:extLst>
              <a:ext uri="{28A0092B-C50C-407E-A947-70E740481C1C}">
                <a14:useLocalDpi xmlns:a14="http://schemas.microsoft.com/office/drawing/2010/main" val="0"/>
              </a:ext>
            </a:extLst>
          </a:blip>
          <a:srcRect t="166" b="166"/>
          <a:stretch/>
        </p:blipFill>
        <p:spPr>
          <a:xfrm>
            <a:off x="-9525" y="0"/>
            <a:ext cx="12211050" cy="6858000"/>
          </a:xfrm>
          <a:prstGeom prst="rect">
            <a:avLst/>
          </a:prstGeom>
        </p:spPr>
      </p:pic>
      <p:pic>
        <p:nvPicPr>
          <p:cNvPr id="8" name="Picture 7">
            <a:extLst>
              <a:ext uri="{FF2B5EF4-FFF2-40B4-BE49-F238E27FC236}">
                <a16:creationId xmlns:a16="http://schemas.microsoft.com/office/drawing/2014/main" id="{755BAF14-F32E-4930-932F-1C5905D98E2E}"/>
              </a:ext>
            </a:extLst>
          </p:cNvPr>
          <p:cNvPicPr>
            <a:picLocks noChangeAspect="1"/>
          </p:cNvPicPr>
          <p:nvPr userDrawn="1"/>
        </p:nvPicPr>
        <p:blipFill>
          <a:blip r:embed="rId3"/>
          <a:stretch>
            <a:fillRect/>
          </a:stretch>
        </p:blipFill>
        <p:spPr>
          <a:xfrm>
            <a:off x="9322568" y="344960"/>
            <a:ext cx="2316019" cy="809897"/>
          </a:xfrm>
          <a:prstGeom prst="rect">
            <a:avLst/>
          </a:prstGeom>
        </p:spPr>
      </p:pic>
      <p:pic>
        <p:nvPicPr>
          <p:cNvPr id="9" name="Picture 12">
            <a:extLst>
              <a:ext uri="{FF2B5EF4-FFF2-40B4-BE49-F238E27FC236}">
                <a16:creationId xmlns:a16="http://schemas.microsoft.com/office/drawing/2014/main" id="{0D17A7DC-CAC5-4985-AA86-0188AF2784E3}"/>
              </a:ext>
            </a:extLst>
          </p:cNvPr>
          <p:cNvPicPr>
            <a:picLocks noChangeAspect="1"/>
          </p:cNvPicPr>
          <p:nvPr userDrawn="1"/>
        </p:nvPicPr>
        <p:blipFill>
          <a:blip r:embed="rId4"/>
          <a:stretch>
            <a:fillRect/>
          </a:stretch>
        </p:blipFill>
        <p:spPr>
          <a:xfrm>
            <a:off x="676051" y="485287"/>
            <a:ext cx="2462768" cy="142582"/>
          </a:xfrm>
          <a:prstGeom prst="rect">
            <a:avLst/>
          </a:prstGeom>
        </p:spPr>
      </p:pic>
    </p:spTree>
    <p:extLst>
      <p:ext uri="{BB962C8B-B14F-4D97-AF65-F5344CB8AC3E}">
        <p14:creationId xmlns:p14="http://schemas.microsoft.com/office/powerpoint/2010/main" val="5525504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Events2">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3E6ABF00-743B-0974-79ED-B8344C222E79}"/>
              </a:ext>
            </a:extLst>
          </p:cNvPr>
          <p:cNvPicPr>
            <a:picLocks noChangeAspect="1"/>
          </p:cNvPicPr>
          <p:nvPr userDrawn="1"/>
        </p:nvPicPr>
        <p:blipFill>
          <a:blip r:embed="rId2"/>
          <a:stretch>
            <a:fillRect/>
          </a:stretch>
        </p:blipFill>
        <p:spPr>
          <a:xfrm>
            <a:off x="10923534" y="282615"/>
            <a:ext cx="877942" cy="877942"/>
          </a:xfrm>
          <a:prstGeom prst="rect">
            <a:avLst/>
          </a:prstGeom>
        </p:spPr>
      </p:pic>
      <p:grpSp>
        <p:nvGrpSpPr>
          <p:cNvPr id="7" name="Group 6">
            <a:extLst>
              <a:ext uri="{FF2B5EF4-FFF2-40B4-BE49-F238E27FC236}">
                <a16:creationId xmlns:a16="http://schemas.microsoft.com/office/drawing/2014/main" id="{C674C508-E0F3-484B-9952-DDB7650C52FA}"/>
              </a:ext>
            </a:extLst>
          </p:cNvPr>
          <p:cNvGrpSpPr/>
          <p:nvPr userDrawn="1"/>
        </p:nvGrpSpPr>
        <p:grpSpPr>
          <a:xfrm>
            <a:off x="-25400" y="982606"/>
            <a:ext cx="4892788" cy="4892788"/>
            <a:chOff x="-165099" y="1638300"/>
            <a:chExt cx="4892788" cy="4892788"/>
          </a:xfrm>
          <a:solidFill>
            <a:srgbClr val="42ACE2"/>
          </a:solidFill>
        </p:grpSpPr>
        <p:sp>
          <p:nvSpPr>
            <p:cNvPr id="8" name="Rectangle 7">
              <a:extLst>
                <a:ext uri="{FF2B5EF4-FFF2-40B4-BE49-F238E27FC236}">
                  <a16:creationId xmlns:a16="http://schemas.microsoft.com/office/drawing/2014/main" id="{E9B01250-E6B4-4901-8449-EBBF54535BF2}"/>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buntu Light"/>
                <a:ea typeface="+mn-ea"/>
                <a:cs typeface="+mn-cs"/>
              </a:endParaRPr>
            </a:p>
          </p:txBody>
        </p:sp>
        <p:sp>
          <p:nvSpPr>
            <p:cNvPr id="9" name="Oval 8">
              <a:extLst>
                <a:ext uri="{FF2B5EF4-FFF2-40B4-BE49-F238E27FC236}">
                  <a16:creationId xmlns:a16="http://schemas.microsoft.com/office/drawing/2014/main" id="{59F8D64A-ADA5-41C3-947B-2BF0F82A4876}"/>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buntu Light"/>
                <a:ea typeface="+mn-ea"/>
                <a:cs typeface="+mn-cs"/>
              </a:endParaRPr>
            </a:p>
          </p:txBody>
        </p:sp>
      </p:grpSp>
    </p:spTree>
    <p:extLst>
      <p:ext uri="{BB962C8B-B14F-4D97-AF65-F5344CB8AC3E}">
        <p14:creationId xmlns:p14="http://schemas.microsoft.com/office/powerpoint/2010/main" val="1145412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Events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2A5F2D-4A8A-DDD5-4F01-ADECFDF1F97D}"/>
              </a:ext>
            </a:extLst>
          </p:cNvPr>
          <p:cNvPicPr>
            <a:picLocks noChangeAspect="1"/>
          </p:cNvPicPr>
          <p:nvPr userDrawn="1"/>
        </p:nvPicPr>
        <p:blipFill>
          <a:blip r:embed="rId2"/>
          <a:stretch>
            <a:fillRect/>
          </a:stretch>
        </p:blipFill>
        <p:spPr>
          <a:xfrm>
            <a:off x="1584396" y="440288"/>
            <a:ext cx="2167000" cy="133582"/>
          </a:xfrm>
          <a:prstGeom prst="rect">
            <a:avLst/>
          </a:prstGeom>
        </p:spPr>
      </p:pic>
      <p:pic>
        <p:nvPicPr>
          <p:cNvPr id="4" name="Picture 1">
            <a:extLst>
              <a:ext uri="{FF2B5EF4-FFF2-40B4-BE49-F238E27FC236}">
                <a16:creationId xmlns:a16="http://schemas.microsoft.com/office/drawing/2014/main" id="{01989BB1-FFD3-D6A3-4AC9-BEC0ABB38E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sp>
        <p:nvSpPr>
          <p:cNvPr id="5" name="Text Placeholder 5">
            <a:extLst>
              <a:ext uri="{FF2B5EF4-FFF2-40B4-BE49-F238E27FC236}">
                <a16:creationId xmlns:a16="http://schemas.microsoft.com/office/drawing/2014/main" id="{57C81923-E8CC-4E0B-2715-967F0BDFB7A2}"/>
              </a:ext>
            </a:extLst>
          </p:cNvPr>
          <p:cNvSpPr txBox="1">
            <a:spLocks/>
          </p:cNvSpPr>
          <p:nvPr userDrawn="1"/>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0">
            <a:extLst>
              <a:ext uri="{FF2B5EF4-FFF2-40B4-BE49-F238E27FC236}">
                <a16:creationId xmlns:a16="http://schemas.microsoft.com/office/drawing/2014/main" id="{A70A18A7-FD68-0B2F-E8F0-56BC33423190}"/>
              </a:ext>
            </a:extLst>
          </p:cNvPr>
          <p:cNvSpPr txBox="1">
            <a:spLocks/>
          </p:cNvSpPr>
          <p:nvPr userDrawn="1"/>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pSp>
        <p:nvGrpSpPr>
          <p:cNvPr id="7" name="Group 6">
            <a:extLst>
              <a:ext uri="{FF2B5EF4-FFF2-40B4-BE49-F238E27FC236}">
                <a16:creationId xmlns:a16="http://schemas.microsoft.com/office/drawing/2014/main" id="{C674C508-E0F3-484B-9952-DDB7650C52FA}"/>
              </a:ext>
            </a:extLst>
          </p:cNvPr>
          <p:cNvGrpSpPr/>
          <p:nvPr userDrawn="1"/>
        </p:nvGrpSpPr>
        <p:grpSpPr>
          <a:xfrm>
            <a:off x="-25400" y="1676400"/>
            <a:ext cx="4892788" cy="4643836"/>
            <a:chOff x="-165099" y="1638300"/>
            <a:chExt cx="4892788" cy="4892788"/>
          </a:xfrm>
          <a:solidFill>
            <a:srgbClr val="42ACE2"/>
          </a:solidFill>
        </p:grpSpPr>
        <p:sp>
          <p:nvSpPr>
            <p:cNvPr id="8" name="Rectangle 7">
              <a:extLst>
                <a:ext uri="{FF2B5EF4-FFF2-40B4-BE49-F238E27FC236}">
                  <a16:creationId xmlns:a16="http://schemas.microsoft.com/office/drawing/2014/main" id="{E9B01250-E6B4-4901-8449-EBBF54535BF2}"/>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buntu Light"/>
                <a:ea typeface="+mn-ea"/>
                <a:cs typeface="+mn-cs"/>
              </a:endParaRPr>
            </a:p>
          </p:txBody>
        </p:sp>
        <p:sp>
          <p:nvSpPr>
            <p:cNvPr id="9" name="Oval 8">
              <a:extLst>
                <a:ext uri="{FF2B5EF4-FFF2-40B4-BE49-F238E27FC236}">
                  <a16:creationId xmlns:a16="http://schemas.microsoft.com/office/drawing/2014/main" id="{59F8D64A-ADA5-41C3-947B-2BF0F82A4876}"/>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buntu Light"/>
                <a:ea typeface="+mn-ea"/>
                <a:cs typeface="+mn-cs"/>
              </a:endParaRPr>
            </a:p>
          </p:txBody>
        </p:sp>
      </p:grpSp>
    </p:spTree>
    <p:extLst>
      <p:ext uri="{BB962C8B-B14F-4D97-AF65-F5344CB8AC3E}">
        <p14:creationId xmlns:p14="http://schemas.microsoft.com/office/powerpoint/2010/main" val="2253211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7" name="Picture 6" descr="Chart, line chart&#10;&#10;Description automatically generated">
            <a:extLst>
              <a:ext uri="{FF2B5EF4-FFF2-40B4-BE49-F238E27FC236}">
                <a16:creationId xmlns:a16="http://schemas.microsoft.com/office/drawing/2014/main" id="{BADCF972-9D24-A4CF-3558-14763FC6EF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Tree>
    <p:extLst>
      <p:ext uri="{BB962C8B-B14F-4D97-AF65-F5344CB8AC3E}">
        <p14:creationId xmlns:p14="http://schemas.microsoft.com/office/powerpoint/2010/main" val="3254942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FD2C273E-729E-5A91-7417-39E29499F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0" y="0"/>
            <a:ext cx="12187939" cy="6858000"/>
          </a:xfrm>
          <a:prstGeom prst="rect">
            <a:avLst/>
          </a:prstGeom>
        </p:spPr>
      </p:pic>
    </p:spTree>
    <p:extLst>
      <p:ext uri="{BB962C8B-B14F-4D97-AF65-F5344CB8AC3E}">
        <p14:creationId xmlns:p14="http://schemas.microsoft.com/office/powerpoint/2010/main" val="22756359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7" name="Picture 6" descr="Icon&#10;&#10;Description automatically generated with low confidence">
            <a:extLst>
              <a:ext uri="{FF2B5EF4-FFF2-40B4-BE49-F238E27FC236}">
                <a16:creationId xmlns:a16="http://schemas.microsoft.com/office/drawing/2014/main" id="{FD2C273E-729E-5A91-7417-39E29499F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0" y="0"/>
            <a:ext cx="12187939" cy="6858000"/>
          </a:xfrm>
          <a:prstGeom prst="rect">
            <a:avLst/>
          </a:prstGeom>
        </p:spPr>
      </p:pic>
      <p:pic>
        <p:nvPicPr>
          <p:cNvPr id="2" name="Picture 16">
            <a:extLst>
              <a:ext uri="{FF2B5EF4-FFF2-40B4-BE49-F238E27FC236}">
                <a16:creationId xmlns:a16="http://schemas.microsoft.com/office/drawing/2014/main" id="{E08291C1-EFB9-BEA8-2C84-F2E2DC62E45B}"/>
              </a:ext>
            </a:extLst>
          </p:cNvPr>
          <p:cNvPicPr>
            <a:picLocks noChangeAspect="1"/>
          </p:cNvPicPr>
          <p:nvPr userDrawn="1"/>
        </p:nvPicPr>
        <p:blipFill>
          <a:blip r:embed="rId3"/>
          <a:stretch>
            <a:fillRect/>
          </a:stretch>
        </p:blipFill>
        <p:spPr>
          <a:xfrm>
            <a:off x="1584396" y="440288"/>
            <a:ext cx="2167000" cy="133582"/>
          </a:xfrm>
          <a:prstGeom prst="rect">
            <a:avLst/>
          </a:prstGeom>
        </p:spPr>
      </p:pic>
      <p:pic>
        <p:nvPicPr>
          <p:cNvPr id="3" name="Picture 1">
            <a:extLst>
              <a:ext uri="{FF2B5EF4-FFF2-40B4-BE49-F238E27FC236}">
                <a16:creationId xmlns:a16="http://schemas.microsoft.com/office/drawing/2014/main" id="{E171FF7A-F940-6186-D090-08F78C6DCC0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4" name="Picture 17">
            <a:extLst>
              <a:ext uri="{FF2B5EF4-FFF2-40B4-BE49-F238E27FC236}">
                <a16:creationId xmlns:a16="http://schemas.microsoft.com/office/drawing/2014/main" id="{FC5EB0AB-90DE-B696-6E5B-6D6EE69F86FC}"/>
              </a:ext>
            </a:extLst>
          </p:cNvPr>
          <p:cNvPicPr>
            <a:picLocks noChangeAspect="1"/>
          </p:cNvPicPr>
          <p:nvPr userDrawn="1"/>
        </p:nvPicPr>
        <p:blipFill>
          <a:blip r:embed="rId5"/>
          <a:stretch>
            <a:fillRect/>
          </a:stretch>
        </p:blipFill>
        <p:spPr>
          <a:xfrm>
            <a:off x="10923534" y="282615"/>
            <a:ext cx="877942" cy="877942"/>
          </a:xfrm>
          <a:prstGeom prst="rect">
            <a:avLst/>
          </a:prstGeom>
        </p:spPr>
      </p:pic>
      <p:sp>
        <p:nvSpPr>
          <p:cNvPr id="5" name="Text Placeholder 5">
            <a:extLst>
              <a:ext uri="{FF2B5EF4-FFF2-40B4-BE49-F238E27FC236}">
                <a16:creationId xmlns:a16="http://schemas.microsoft.com/office/drawing/2014/main" id="{7EB696E2-32EB-88C8-D139-A1EB7AAF85AD}"/>
              </a:ext>
            </a:extLst>
          </p:cNvPr>
          <p:cNvSpPr>
            <a:spLocks noGrp="1"/>
          </p:cNvSpPr>
          <p:nvPr>
            <p:ph type="body" sz="quarter" idx="10"/>
          </p:nvPr>
        </p:nvSpPr>
        <p:spPr>
          <a:xfrm>
            <a:off x="1498600" y="555712"/>
            <a:ext cx="7401560" cy="466685"/>
          </a:xfrm>
        </p:spPr>
        <p:txBody>
          <a:bodyPr>
            <a:noAutofit/>
          </a:bodyPr>
          <a:lstStyle>
            <a:lvl1pPr marL="0" indent="0">
              <a:buNone/>
              <a:defRPr sz="3000" b="1">
                <a:latin typeface="Ubuntu Light" panose="020B0304030602030204" pitchFamily="34" charset="0"/>
              </a:defRPr>
            </a:lvl1pPr>
          </a:lstStyle>
          <a:p>
            <a:pPr lvl="0"/>
            <a:r>
              <a:rPr lang="en-US" dirty="0"/>
              <a:t>Click to edit Master text styles</a:t>
            </a:r>
          </a:p>
        </p:txBody>
      </p:sp>
      <p:sp>
        <p:nvSpPr>
          <p:cNvPr id="6" name="Text Placeholder 10">
            <a:extLst>
              <a:ext uri="{FF2B5EF4-FFF2-40B4-BE49-F238E27FC236}">
                <a16:creationId xmlns:a16="http://schemas.microsoft.com/office/drawing/2014/main" id="{26FBA753-E4FD-3980-9D87-BD45A28D7DCB}"/>
              </a:ext>
            </a:extLst>
          </p:cNvPr>
          <p:cNvSpPr>
            <a:spLocks noGrp="1"/>
          </p:cNvSpPr>
          <p:nvPr>
            <p:ph type="body" sz="quarter" idx="11" hasCustomPrompt="1"/>
          </p:nvPr>
        </p:nvSpPr>
        <p:spPr>
          <a:xfrm>
            <a:off x="1498600" y="1051414"/>
            <a:ext cx="3276600" cy="376034"/>
          </a:xfrm>
        </p:spPr>
        <p:txBody>
          <a:bodyPr>
            <a:normAutofit/>
          </a:bodyPr>
          <a:lstStyle>
            <a:lvl1pPr marL="0" indent="0">
              <a:buNone/>
              <a:defRPr sz="1600">
                <a:solidFill>
                  <a:srgbClr val="7F7F7F"/>
                </a:solidFill>
                <a:latin typeface="Ubuntu Light" panose="020B0304030602030204" pitchFamily="34" charset="0"/>
              </a:defRPr>
            </a:lvl1pPr>
            <a:lvl2pPr marL="457200" indent="0">
              <a:buNone/>
              <a:defRPr/>
            </a:lvl2pPr>
          </a:lstStyle>
          <a:p>
            <a:pPr lvl="0"/>
            <a:r>
              <a:rPr lang="en-US" dirty="0"/>
              <a:t>Second level</a:t>
            </a:r>
          </a:p>
        </p:txBody>
      </p:sp>
    </p:spTree>
    <p:extLst>
      <p:ext uri="{BB962C8B-B14F-4D97-AF65-F5344CB8AC3E}">
        <p14:creationId xmlns:p14="http://schemas.microsoft.com/office/powerpoint/2010/main" val="2044806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Extra">
    <p:spTree>
      <p:nvGrpSpPr>
        <p:cNvPr id="1" name=""/>
        <p:cNvGrpSpPr/>
        <p:nvPr/>
      </p:nvGrpSpPr>
      <p:grpSpPr>
        <a:xfrm>
          <a:off x="0" y="0"/>
          <a:ext cx="0" cy="0"/>
          <a:chOff x="0" y="0"/>
          <a:chExt cx="0" cy="0"/>
        </a:xfrm>
      </p:grpSpPr>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2"/>
          <a:stretch>
            <a:fillRect/>
          </a:stretch>
        </p:blipFill>
        <p:spPr>
          <a:xfrm>
            <a:off x="10923534" y="282615"/>
            <a:ext cx="877942" cy="877942"/>
          </a:xfrm>
          <a:prstGeom prst="rect">
            <a:avLst/>
          </a:prstGeom>
        </p:spPr>
      </p:pic>
      <p:sp>
        <p:nvSpPr>
          <p:cNvPr id="2" name="Rectangle 5">
            <a:extLst>
              <a:ext uri="{FF2B5EF4-FFF2-40B4-BE49-F238E27FC236}">
                <a16:creationId xmlns:a16="http://schemas.microsoft.com/office/drawing/2014/main" id="{4EF0D168-1944-FC3D-C5FA-81FE8D217162}"/>
              </a:ext>
            </a:extLst>
          </p:cNvPr>
          <p:cNvSpPr/>
          <p:nvPr userDrawn="1"/>
        </p:nvSpPr>
        <p:spPr>
          <a:xfrm rot="810587">
            <a:off x="-2156371" y="897749"/>
            <a:ext cx="10653766" cy="8534266"/>
          </a:xfrm>
          <a:custGeom>
            <a:avLst/>
            <a:gdLst>
              <a:gd name="connsiteX0" fmla="*/ 0 w 6996849"/>
              <a:gd name="connsiteY0" fmla="*/ 0 h 6996849"/>
              <a:gd name="connsiteX1" fmla="*/ 6996849 w 6996849"/>
              <a:gd name="connsiteY1" fmla="*/ 0 h 6996849"/>
              <a:gd name="connsiteX2" fmla="*/ 6996849 w 6996849"/>
              <a:gd name="connsiteY2" fmla="*/ 6996849 h 6996849"/>
              <a:gd name="connsiteX3" fmla="*/ 0 w 6996849"/>
              <a:gd name="connsiteY3" fmla="*/ 6996849 h 6996849"/>
              <a:gd name="connsiteX4" fmla="*/ 0 w 6996849"/>
              <a:gd name="connsiteY4" fmla="*/ 0 h 6996849"/>
              <a:gd name="connsiteX0" fmla="*/ 0 w 7000106"/>
              <a:gd name="connsiteY0" fmla="*/ 0 h 6996849"/>
              <a:gd name="connsiteX1" fmla="*/ 6996849 w 7000106"/>
              <a:gd name="connsiteY1" fmla="*/ 0 h 6996849"/>
              <a:gd name="connsiteX2" fmla="*/ 7000106 w 7000106"/>
              <a:gd name="connsiteY2" fmla="*/ 4982390 h 6996849"/>
              <a:gd name="connsiteX3" fmla="*/ 0 w 7000106"/>
              <a:gd name="connsiteY3" fmla="*/ 6996849 h 6996849"/>
              <a:gd name="connsiteX4" fmla="*/ 0 w 7000106"/>
              <a:gd name="connsiteY4" fmla="*/ 0 h 6996849"/>
              <a:gd name="connsiteX0" fmla="*/ 17633 w 7017739"/>
              <a:gd name="connsiteY0" fmla="*/ 0 h 5621604"/>
              <a:gd name="connsiteX1" fmla="*/ 7014482 w 7017739"/>
              <a:gd name="connsiteY1" fmla="*/ 0 h 5621604"/>
              <a:gd name="connsiteX2" fmla="*/ 7017739 w 7017739"/>
              <a:gd name="connsiteY2" fmla="*/ 4982390 h 5621604"/>
              <a:gd name="connsiteX3" fmla="*/ 0 w 7017739"/>
              <a:gd name="connsiteY3" fmla="*/ 5621604 h 5621604"/>
              <a:gd name="connsiteX4" fmla="*/ 17633 w 7017739"/>
              <a:gd name="connsiteY4" fmla="*/ 0 h 56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739" h="5621604">
                <a:moveTo>
                  <a:pt x="17633" y="0"/>
                </a:moveTo>
                <a:lnTo>
                  <a:pt x="7014482" y="0"/>
                </a:lnTo>
                <a:cubicBezTo>
                  <a:pt x="7015568" y="1660797"/>
                  <a:pt x="7016653" y="3321593"/>
                  <a:pt x="7017739" y="4982390"/>
                </a:cubicBezTo>
                <a:lnTo>
                  <a:pt x="0" y="5621604"/>
                </a:lnTo>
                <a:cubicBezTo>
                  <a:pt x="5878" y="3747736"/>
                  <a:pt x="11755" y="1873868"/>
                  <a:pt x="17633" y="0"/>
                </a:cubicBezTo>
                <a:close/>
              </a:path>
            </a:pathLst>
          </a:custGeom>
          <a:solidFill>
            <a:srgbClr val="42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7253660"/>
      </p:ext>
    </p:extLst>
  </p:cSld>
  <p:clrMapOvr>
    <a:masterClrMapping/>
  </p:clrMapOvr>
  <p:extLst>
    <p:ext uri="{DCECCB84-F9BA-43D5-87BE-67443E8EF086}">
      <p15:sldGuideLst xmlns:p15="http://schemas.microsoft.com/office/powerpoint/2012/main">
        <p15:guide id="1" orient="horz" pos="360">
          <p15:clr>
            <a:srgbClr val="FBAE40"/>
          </p15:clr>
        </p15:guide>
        <p15:guide id="2" orient="horz" pos="288">
          <p15:clr>
            <a:srgbClr val="FBAE40"/>
          </p15:clr>
        </p15:guide>
        <p15:guide id="3" pos="40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Extra">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26F26DB-12A4-CE82-BC4C-794692A398B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4075" y="518668"/>
            <a:ext cx="1750317" cy="615719"/>
          </a:xfrm>
          <a:prstGeom prst="rect">
            <a:avLst/>
          </a:prstGeom>
        </p:spPr>
      </p:pic>
    </p:spTree>
    <p:extLst>
      <p:ext uri="{BB962C8B-B14F-4D97-AF65-F5344CB8AC3E}">
        <p14:creationId xmlns:p14="http://schemas.microsoft.com/office/powerpoint/2010/main" val="2696644569"/>
      </p:ext>
    </p:extLst>
  </p:cSld>
  <p:clrMapOvr>
    <a:masterClrMapping/>
  </p:clrMapOvr>
  <p:extLst>
    <p:ext uri="{DCECCB84-F9BA-43D5-87BE-67443E8EF086}">
      <p15:sldGuideLst xmlns:p15="http://schemas.microsoft.com/office/powerpoint/2012/main">
        <p15:guide id="1" orient="horz" pos="360">
          <p15:clr>
            <a:srgbClr val="FBAE40"/>
          </p15:clr>
        </p15:guide>
        <p15:guide id="2" orient="horz" pos="288">
          <p15:clr>
            <a:srgbClr val="FBAE40"/>
          </p15:clr>
        </p15:guide>
        <p15:guide id="3" pos="40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Extra">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2835C92D-E5B8-41EA-ADAD-BE973996A7D6}"/>
              </a:ext>
            </a:extLst>
          </p:cNvPr>
          <p:cNvPicPr>
            <a:picLocks noChangeAspect="1"/>
          </p:cNvPicPr>
          <p:nvPr userDrawn="1"/>
        </p:nvPicPr>
        <p:blipFill>
          <a:blip r:embed="rId2"/>
          <a:stretch>
            <a:fillRect/>
          </a:stretch>
        </p:blipFill>
        <p:spPr>
          <a:xfrm>
            <a:off x="1584396" y="440288"/>
            <a:ext cx="2167000" cy="133582"/>
          </a:xfrm>
          <a:prstGeom prst="rect">
            <a:avLst/>
          </a:prstGeom>
        </p:spPr>
      </p:pic>
      <p:pic>
        <p:nvPicPr>
          <p:cNvPr id="8" name="Picture 1">
            <a:extLst>
              <a:ext uri="{FF2B5EF4-FFF2-40B4-BE49-F238E27FC236}">
                <a16:creationId xmlns:a16="http://schemas.microsoft.com/office/drawing/2014/main" id="{00319023-64F7-46C2-A150-219C22B85B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4"/>
          <a:stretch>
            <a:fillRect/>
          </a:stretch>
        </p:blipFill>
        <p:spPr>
          <a:xfrm>
            <a:off x="10923534" y="282615"/>
            <a:ext cx="877942" cy="877942"/>
          </a:xfrm>
          <a:prstGeom prst="rect">
            <a:avLst/>
          </a:prstGeom>
        </p:spPr>
      </p:pic>
      <p:sp>
        <p:nvSpPr>
          <p:cNvPr id="6" name="Text Placeholder 5">
            <a:extLst>
              <a:ext uri="{FF2B5EF4-FFF2-40B4-BE49-F238E27FC236}">
                <a16:creationId xmlns:a16="http://schemas.microsoft.com/office/drawing/2014/main" id="{396DF097-E5C3-625B-0476-6FA521B303B0}"/>
              </a:ext>
            </a:extLst>
          </p:cNvPr>
          <p:cNvSpPr>
            <a:spLocks noGrp="1"/>
          </p:cNvSpPr>
          <p:nvPr>
            <p:ph type="body" sz="quarter" idx="10"/>
          </p:nvPr>
        </p:nvSpPr>
        <p:spPr>
          <a:xfrm>
            <a:off x="1498600" y="555712"/>
            <a:ext cx="7401560" cy="466685"/>
          </a:xfrm>
        </p:spPr>
        <p:txBody>
          <a:bodyPr>
            <a:noAutofit/>
          </a:bodyPr>
          <a:lstStyle>
            <a:lvl1pPr marL="0" indent="0">
              <a:buNone/>
              <a:defRPr sz="3000" b="1">
                <a:latin typeface="Ubuntu Light" panose="020B030403060203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19BDC7C0-BAC8-7C16-3968-A99A1FCC66BC}"/>
              </a:ext>
            </a:extLst>
          </p:cNvPr>
          <p:cNvSpPr>
            <a:spLocks noGrp="1"/>
          </p:cNvSpPr>
          <p:nvPr>
            <p:ph type="body" sz="quarter" idx="11" hasCustomPrompt="1"/>
          </p:nvPr>
        </p:nvSpPr>
        <p:spPr>
          <a:xfrm>
            <a:off x="1498600" y="1051414"/>
            <a:ext cx="3276600" cy="247650"/>
          </a:xfrm>
        </p:spPr>
        <p:txBody>
          <a:bodyPr>
            <a:normAutofit/>
          </a:bodyPr>
          <a:lstStyle>
            <a:lvl1pPr marL="0" indent="0">
              <a:buNone/>
              <a:defRPr sz="1600">
                <a:solidFill>
                  <a:srgbClr val="7F7F7F"/>
                </a:solidFill>
                <a:latin typeface="Ubuntu Light" panose="020B0304030602030204" pitchFamily="34" charset="0"/>
              </a:defRPr>
            </a:lvl1pPr>
            <a:lvl2pPr marL="457200" indent="0">
              <a:buNone/>
              <a:defRPr/>
            </a:lvl2pPr>
          </a:lstStyle>
          <a:p>
            <a:pPr lvl="0"/>
            <a:r>
              <a:rPr lang="en-US" dirty="0"/>
              <a:t>Second level</a:t>
            </a:r>
          </a:p>
        </p:txBody>
      </p:sp>
      <p:sp>
        <p:nvSpPr>
          <p:cNvPr id="2" name="Rectangle 5">
            <a:extLst>
              <a:ext uri="{FF2B5EF4-FFF2-40B4-BE49-F238E27FC236}">
                <a16:creationId xmlns:a16="http://schemas.microsoft.com/office/drawing/2014/main" id="{4EF0D168-1944-FC3D-C5FA-81FE8D217162}"/>
              </a:ext>
            </a:extLst>
          </p:cNvPr>
          <p:cNvSpPr/>
          <p:nvPr userDrawn="1"/>
        </p:nvSpPr>
        <p:spPr>
          <a:xfrm rot="298259">
            <a:off x="-1763929" y="1749941"/>
            <a:ext cx="7017739" cy="5621604"/>
          </a:xfrm>
          <a:custGeom>
            <a:avLst/>
            <a:gdLst>
              <a:gd name="connsiteX0" fmla="*/ 0 w 6996849"/>
              <a:gd name="connsiteY0" fmla="*/ 0 h 6996849"/>
              <a:gd name="connsiteX1" fmla="*/ 6996849 w 6996849"/>
              <a:gd name="connsiteY1" fmla="*/ 0 h 6996849"/>
              <a:gd name="connsiteX2" fmla="*/ 6996849 w 6996849"/>
              <a:gd name="connsiteY2" fmla="*/ 6996849 h 6996849"/>
              <a:gd name="connsiteX3" fmla="*/ 0 w 6996849"/>
              <a:gd name="connsiteY3" fmla="*/ 6996849 h 6996849"/>
              <a:gd name="connsiteX4" fmla="*/ 0 w 6996849"/>
              <a:gd name="connsiteY4" fmla="*/ 0 h 6996849"/>
              <a:gd name="connsiteX0" fmla="*/ 0 w 7000106"/>
              <a:gd name="connsiteY0" fmla="*/ 0 h 6996849"/>
              <a:gd name="connsiteX1" fmla="*/ 6996849 w 7000106"/>
              <a:gd name="connsiteY1" fmla="*/ 0 h 6996849"/>
              <a:gd name="connsiteX2" fmla="*/ 7000106 w 7000106"/>
              <a:gd name="connsiteY2" fmla="*/ 4982390 h 6996849"/>
              <a:gd name="connsiteX3" fmla="*/ 0 w 7000106"/>
              <a:gd name="connsiteY3" fmla="*/ 6996849 h 6996849"/>
              <a:gd name="connsiteX4" fmla="*/ 0 w 7000106"/>
              <a:gd name="connsiteY4" fmla="*/ 0 h 6996849"/>
              <a:gd name="connsiteX0" fmla="*/ 17633 w 7017739"/>
              <a:gd name="connsiteY0" fmla="*/ 0 h 5621604"/>
              <a:gd name="connsiteX1" fmla="*/ 7014482 w 7017739"/>
              <a:gd name="connsiteY1" fmla="*/ 0 h 5621604"/>
              <a:gd name="connsiteX2" fmla="*/ 7017739 w 7017739"/>
              <a:gd name="connsiteY2" fmla="*/ 4982390 h 5621604"/>
              <a:gd name="connsiteX3" fmla="*/ 0 w 7017739"/>
              <a:gd name="connsiteY3" fmla="*/ 5621604 h 5621604"/>
              <a:gd name="connsiteX4" fmla="*/ 17633 w 7017739"/>
              <a:gd name="connsiteY4" fmla="*/ 0 h 56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739" h="5621604">
                <a:moveTo>
                  <a:pt x="17633" y="0"/>
                </a:moveTo>
                <a:lnTo>
                  <a:pt x="7014482" y="0"/>
                </a:lnTo>
                <a:cubicBezTo>
                  <a:pt x="7015568" y="1660797"/>
                  <a:pt x="7016653" y="3321593"/>
                  <a:pt x="7017739" y="4982390"/>
                </a:cubicBezTo>
                <a:lnTo>
                  <a:pt x="0" y="5621604"/>
                </a:lnTo>
                <a:cubicBezTo>
                  <a:pt x="5878" y="3747736"/>
                  <a:pt x="11755" y="1873868"/>
                  <a:pt x="17633" y="0"/>
                </a:cubicBezTo>
                <a:close/>
              </a:path>
            </a:pathLst>
          </a:custGeom>
          <a:solidFill>
            <a:srgbClr val="42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8071199"/>
      </p:ext>
    </p:extLst>
  </p:cSld>
  <p:clrMapOvr>
    <a:masterClrMapping/>
  </p:clrMapOvr>
  <p:extLst>
    <p:ext uri="{DCECCB84-F9BA-43D5-87BE-67443E8EF086}">
      <p15:sldGuideLst xmlns:p15="http://schemas.microsoft.com/office/powerpoint/2012/main">
        <p15:guide id="1" orient="horz" pos="360">
          <p15:clr>
            <a:srgbClr val="FBAE40"/>
          </p15:clr>
        </p15:guide>
        <p15:guide id="2" orient="horz" pos="288">
          <p15:clr>
            <a:srgbClr val="FBAE40"/>
          </p15:clr>
        </p15:guide>
        <p15:guide id="3" pos="4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Extra">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2835C92D-E5B8-41EA-ADAD-BE973996A7D6}"/>
              </a:ext>
            </a:extLst>
          </p:cNvPr>
          <p:cNvPicPr>
            <a:picLocks noChangeAspect="1"/>
          </p:cNvPicPr>
          <p:nvPr userDrawn="1"/>
        </p:nvPicPr>
        <p:blipFill>
          <a:blip r:embed="rId2"/>
          <a:stretch>
            <a:fillRect/>
          </a:stretch>
        </p:blipFill>
        <p:spPr>
          <a:xfrm>
            <a:off x="1584396" y="440288"/>
            <a:ext cx="2167000" cy="133582"/>
          </a:xfrm>
          <a:prstGeom prst="rect">
            <a:avLst/>
          </a:prstGeom>
        </p:spPr>
      </p:pic>
      <p:pic>
        <p:nvPicPr>
          <p:cNvPr id="8" name="Picture 1">
            <a:extLst>
              <a:ext uri="{FF2B5EF4-FFF2-40B4-BE49-F238E27FC236}">
                <a16:creationId xmlns:a16="http://schemas.microsoft.com/office/drawing/2014/main" id="{00319023-64F7-46C2-A150-219C22B85B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4"/>
          <a:stretch>
            <a:fillRect/>
          </a:stretch>
        </p:blipFill>
        <p:spPr>
          <a:xfrm>
            <a:off x="10923534" y="282615"/>
            <a:ext cx="877942" cy="877942"/>
          </a:xfrm>
          <a:prstGeom prst="rect">
            <a:avLst/>
          </a:prstGeom>
        </p:spPr>
      </p:pic>
      <p:sp>
        <p:nvSpPr>
          <p:cNvPr id="6" name="Text Placeholder 5">
            <a:extLst>
              <a:ext uri="{FF2B5EF4-FFF2-40B4-BE49-F238E27FC236}">
                <a16:creationId xmlns:a16="http://schemas.microsoft.com/office/drawing/2014/main" id="{396DF097-E5C3-625B-0476-6FA521B303B0}"/>
              </a:ext>
            </a:extLst>
          </p:cNvPr>
          <p:cNvSpPr>
            <a:spLocks noGrp="1"/>
          </p:cNvSpPr>
          <p:nvPr>
            <p:ph type="body" sz="quarter" idx="10"/>
          </p:nvPr>
        </p:nvSpPr>
        <p:spPr>
          <a:xfrm>
            <a:off x="1498600" y="555712"/>
            <a:ext cx="7401560" cy="466685"/>
          </a:xfrm>
        </p:spPr>
        <p:txBody>
          <a:bodyPr>
            <a:noAutofit/>
          </a:bodyPr>
          <a:lstStyle>
            <a:lvl1pPr marL="0" indent="0">
              <a:buNone/>
              <a:defRPr sz="3000" b="1">
                <a:latin typeface="Ubuntu Light" panose="020B0304030602030204" pitchFamily="34" charset="0"/>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19BDC7C0-BAC8-7C16-3968-A99A1FCC66BC}"/>
              </a:ext>
            </a:extLst>
          </p:cNvPr>
          <p:cNvSpPr>
            <a:spLocks noGrp="1"/>
          </p:cNvSpPr>
          <p:nvPr>
            <p:ph type="body" sz="quarter" idx="11" hasCustomPrompt="1"/>
          </p:nvPr>
        </p:nvSpPr>
        <p:spPr>
          <a:xfrm>
            <a:off x="1498600" y="1051414"/>
            <a:ext cx="3276600" cy="376034"/>
          </a:xfrm>
        </p:spPr>
        <p:txBody>
          <a:bodyPr>
            <a:normAutofit/>
          </a:bodyPr>
          <a:lstStyle>
            <a:lvl1pPr marL="0" indent="0">
              <a:buNone/>
              <a:defRPr sz="1600">
                <a:solidFill>
                  <a:srgbClr val="7F7F7F"/>
                </a:solidFill>
                <a:latin typeface="Ubuntu Light" panose="020B0304030602030204" pitchFamily="34" charset="0"/>
              </a:defRPr>
            </a:lvl1pPr>
            <a:lvl2pPr marL="457200" indent="0">
              <a:buNone/>
              <a:defRPr/>
            </a:lvl2pPr>
          </a:lstStyle>
          <a:p>
            <a:pPr lvl="0"/>
            <a:r>
              <a:rPr lang="en-US" dirty="0"/>
              <a:t>Second level</a:t>
            </a:r>
          </a:p>
        </p:txBody>
      </p:sp>
      <p:sp>
        <p:nvSpPr>
          <p:cNvPr id="4" name="Text Placeholder 3">
            <a:extLst>
              <a:ext uri="{FF2B5EF4-FFF2-40B4-BE49-F238E27FC236}">
                <a16:creationId xmlns:a16="http://schemas.microsoft.com/office/drawing/2014/main" id="{F37467D5-0D7C-508F-994D-470C6DFF877D}"/>
              </a:ext>
            </a:extLst>
          </p:cNvPr>
          <p:cNvSpPr>
            <a:spLocks noGrp="1"/>
          </p:cNvSpPr>
          <p:nvPr>
            <p:ph type="body" sz="quarter" idx="12" hasCustomPrompt="1"/>
          </p:nvPr>
        </p:nvSpPr>
        <p:spPr>
          <a:xfrm>
            <a:off x="647700" y="2079625"/>
            <a:ext cx="9388475" cy="2709863"/>
          </a:xfrm>
        </p:spPr>
        <p:txBody>
          <a:bodyPr>
            <a:normAutofit/>
          </a:bodyPr>
          <a:lstStyle>
            <a:lvl1pPr marL="0" indent="0">
              <a:buNone/>
              <a:defRPr sz="2400">
                <a:solidFill>
                  <a:schemeClr val="accent6">
                    <a:lumMod val="50000"/>
                  </a:schemeClr>
                </a:solidFill>
              </a:defRPr>
            </a:lvl1pPr>
            <a:lvl3pPr marL="914400" indent="0">
              <a:buNone/>
              <a:defRPr/>
            </a:lvl3pPr>
          </a:lstStyle>
          <a:p>
            <a:pPr lvl="0"/>
            <a:r>
              <a:rPr lang="en-US" dirty="0"/>
              <a:t>Third level</a:t>
            </a:r>
          </a:p>
        </p:txBody>
      </p:sp>
    </p:spTree>
    <p:extLst>
      <p:ext uri="{BB962C8B-B14F-4D97-AF65-F5344CB8AC3E}">
        <p14:creationId xmlns:p14="http://schemas.microsoft.com/office/powerpoint/2010/main" val="1362434517"/>
      </p:ext>
    </p:extLst>
  </p:cSld>
  <p:clrMapOvr>
    <a:masterClrMapping/>
  </p:clrMapOvr>
  <p:extLst>
    <p:ext uri="{DCECCB84-F9BA-43D5-87BE-67443E8EF086}">
      <p15:sldGuideLst xmlns:p15="http://schemas.microsoft.com/office/powerpoint/2012/main">
        <p15:guide id="1" orient="horz" pos="360">
          <p15:clr>
            <a:srgbClr val="FBAE40"/>
          </p15:clr>
        </p15:guide>
        <p15:guide id="2" orient="horz" pos="288">
          <p15:clr>
            <a:srgbClr val="FBAE40"/>
          </p15:clr>
        </p15:guide>
        <p15:guide id="3" pos="40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F961701-E30C-432A-88F1-0D6982F90613}"/>
              </a:ext>
            </a:extLst>
          </p:cNvPr>
          <p:cNvPicPr>
            <a:picLocks noChangeAspect="1"/>
          </p:cNvPicPr>
          <p:nvPr userDrawn="1"/>
        </p:nvPicPr>
        <p:blipFill>
          <a:blip r:embed="rId2">
            <a:extLst>
              <a:ext uri="{28A0092B-C50C-407E-A947-70E740481C1C}">
                <a14:useLocalDpi xmlns:a14="http://schemas.microsoft.com/office/drawing/2010/main" val="0"/>
              </a:ext>
            </a:extLst>
          </a:blip>
          <a:srcRect t="166" b="166"/>
          <a:stretch/>
        </p:blipFill>
        <p:spPr>
          <a:xfrm>
            <a:off x="-9525" y="0"/>
            <a:ext cx="12211050" cy="6858000"/>
          </a:xfrm>
          <a:prstGeom prst="rect">
            <a:avLst/>
          </a:prstGeom>
        </p:spPr>
      </p:pic>
    </p:spTree>
    <p:extLst>
      <p:ext uri="{BB962C8B-B14F-4D97-AF65-F5344CB8AC3E}">
        <p14:creationId xmlns:p14="http://schemas.microsoft.com/office/powerpoint/2010/main" val="1519186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Intro">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6AE1B8-70D0-4951-A945-CEA464212DCA}"/>
              </a:ext>
            </a:extLst>
          </p:cNvPr>
          <p:cNvPicPr>
            <a:picLocks noChangeAspect="1"/>
          </p:cNvPicPr>
          <p:nvPr userDrawn="1"/>
        </p:nvPicPr>
        <p:blipFill>
          <a:blip r:embed="rId3"/>
          <a:stretch>
            <a:fillRect/>
          </a:stretch>
        </p:blipFill>
        <p:spPr>
          <a:xfrm>
            <a:off x="9672793" y="344961"/>
            <a:ext cx="1965794" cy="687426"/>
          </a:xfrm>
          <a:prstGeom prst="rect">
            <a:avLst/>
          </a:prstGeom>
        </p:spPr>
      </p:pic>
      <p:sp>
        <p:nvSpPr>
          <p:cNvPr id="3" name="Text Placeholder 2">
            <a:extLst>
              <a:ext uri="{FF2B5EF4-FFF2-40B4-BE49-F238E27FC236}">
                <a16:creationId xmlns:a16="http://schemas.microsoft.com/office/drawing/2014/main" id="{7CEDC747-2661-4EFD-803D-474FFED2000D}"/>
              </a:ext>
            </a:extLst>
          </p:cNvPr>
          <p:cNvSpPr>
            <a:spLocks noGrp="1"/>
          </p:cNvSpPr>
          <p:nvPr>
            <p:ph type="body" sz="quarter" idx="10" hasCustomPrompt="1"/>
          </p:nvPr>
        </p:nvSpPr>
        <p:spPr>
          <a:xfrm>
            <a:off x="800100" y="962025"/>
            <a:ext cx="6572250" cy="687426"/>
          </a:xfrm>
        </p:spPr>
        <p:txBody>
          <a:bodyPr>
            <a:normAutofit/>
          </a:bodyPr>
          <a:lstStyle>
            <a:lvl1pPr marL="0" indent="0">
              <a:buNone/>
              <a:defRPr sz="4400" b="1">
                <a:solidFill>
                  <a:schemeClr val="bg1"/>
                </a:solidFill>
                <a:latin typeface="+mj-lt"/>
              </a:defRPr>
            </a:lvl1pPr>
          </a:lstStyle>
          <a:p>
            <a:pPr lvl="0"/>
            <a:r>
              <a:rPr lang="en-US" dirty="0"/>
              <a:t>Title</a:t>
            </a:r>
          </a:p>
        </p:txBody>
      </p:sp>
      <p:sp>
        <p:nvSpPr>
          <p:cNvPr id="5" name="Text Placeholder 4">
            <a:extLst>
              <a:ext uri="{FF2B5EF4-FFF2-40B4-BE49-F238E27FC236}">
                <a16:creationId xmlns:a16="http://schemas.microsoft.com/office/drawing/2014/main" id="{99226A07-6959-47A0-BA61-34063C463150}"/>
              </a:ext>
            </a:extLst>
          </p:cNvPr>
          <p:cNvSpPr>
            <a:spLocks noGrp="1"/>
          </p:cNvSpPr>
          <p:nvPr>
            <p:ph type="body" sz="quarter" idx="11" hasCustomPrompt="1"/>
          </p:nvPr>
        </p:nvSpPr>
        <p:spPr>
          <a:xfrm>
            <a:off x="819150" y="2552700"/>
            <a:ext cx="9410700" cy="571500"/>
          </a:xfrm>
        </p:spPr>
        <p:txBody>
          <a:bodyPr/>
          <a:lstStyle>
            <a:lvl1pPr marL="0" indent="0">
              <a:buNone/>
              <a:defRPr b="0">
                <a:solidFill>
                  <a:schemeClr val="bg1"/>
                </a:solidFill>
              </a:defRPr>
            </a:lvl1pPr>
          </a:lstStyle>
          <a:p>
            <a:pPr lvl="0"/>
            <a:r>
              <a:rPr lang="en-US" dirty="0"/>
              <a:t>Lesson intro</a:t>
            </a:r>
          </a:p>
        </p:txBody>
      </p:sp>
      <p:sp>
        <p:nvSpPr>
          <p:cNvPr id="7" name="Text Placeholder 4">
            <a:extLst>
              <a:ext uri="{FF2B5EF4-FFF2-40B4-BE49-F238E27FC236}">
                <a16:creationId xmlns:a16="http://schemas.microsoft.com/office/drawing/2014/main" id="{09DA7251-DE92-4204-B323-60FF4160C904}"/>
              </a:ext>
            </a:extLst>
          </p:cNvPr>
          <p:cNvSpPr>
            <a:spLocks noGrp="1"/>
          </p:cNvSpPr>
          <p:nvPr>
            <p:ph type="body" sz="quarter" idx="12" hasCustomPrompt="1"/>
          </p:nvPr>
        </p:nvSpPr>
        <p:spPr>
          <a:xfrm>
            <a:off x="800100" y="3465473"/>
            <a:ext cx="9410700" cy="1478001"/>
          </a:xfrm>
        </p:spPr>
        <p:txBody>
          <a:bodyPr/>
          <a:lstStyle>
            <a:lvl1pPr marL="0" indent="0">
              <a:lnSpc>
                <a:spcPct val="110000"/>
              </a:lnSpc>
              <a:spcBef>
                <a:spcPts val="0"/>
              </a:spcBef>
              <a:buNone/>
              <a:defRPr b="1">
                <a:solidFill>
                  <a:schemeClr val="bg1"/>
                </a:solidFill>
              </a:defRPr>
            </a:lvl1pPr>
          </a:lstStyle>
          <a:p>
            <a:pPr lvl="0"/>
            <a:r>
              <a:rPr lang="en-US" dirty="0"/>
              <a:t>Lesson intro</a:t>
            </a:r>
          </a:p>
        </p:txBody>
      </p:sp>
    </p:spTree>
    <p:extLst>
      <p:ext uri="{BB962C8B-B14F-4D97-AF65-F5344CB8AC3E}">
        <p14:creationId xmlns:p14="http://schemas.microsoft.com/office/powerpoint/2010/main" val="411171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697-B4FA-45B3-F3C1-1A3373F66A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58D13F-024A-453E-0E90-79A3728827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6571D3-8C58-481D-3A28-3D78D0B46B48}"/>
              </a:ext>
            </a:extLst>
          </p:cNvPr>
          <p:cNvSpPr>
            <a:spLocks noGrp="1"/>
          </p:cNvSpPr>
          <p:nvPr>
            <p:ph type="dt" sz="half" idx="10"/>
          </p:nvPr>
        </p:nvSpPr>
        <p:spPr/>
        <p:txBody>
          <a:bodyPr/>
          <a:lstStyle/>
          <a:p>
            <a:fld id="{BD69954F-91E2-46A5-AC4F-BFC5FCB5794A}" type="datetimeFigureOut">
              <a:rPr lang="en-US" smtClean="0"/>
              <a:t>9/11/2024</a:t>
            </a:fld>
            <a:endParaRPr lang="en-US"/>
          </a:p>
        </p:txBody>
      </p:sp>
      <p:sp>
        <p:nvSpPr>
          <p:cNvPr id="5" name="Footer Placeholder 4">
            <a:extLst>
              <a:ext uri="{FF2B5EF4-FFF2-40B4-BE49-F238E27FC236}">
                <a16:creationId xmlns:a16="http://schemas.microsoft.com/office/drawing/2014/main" id="{443D561E-DE2D-FE9E-A52E-393F4B11F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02FFB-0961-3A3E-1F35-5F96DF22B285}"/>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1747097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5C55-275E-71C4-81D6-45321C272E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C30508-EF23-091F-E787-BF9C08009E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769CF-B9AF-7B96-8C5F-B0A55B8CE0F9}"/>
              </a:ext>
            </a:extLst>
          </p:cNvPr>
          <p:cNvSpPr>
            <a:spLocks noGrp="1"/>
          </p:cNvSpPr>
          <p:nvPr>
            <p:ph type="dt" sz="half" idx="10"/>
          </p:nvPr>
        </p:nvSpPr>
        <p:spPr/>
        <p:txBody>
          <a:bodyPr/>
          <a:lstStyle/>
          <a:p>
            <a:fld id="{BD69954F-91E2-46A5-AC4F-BFC5FCB5794A}" type="datetimeFigureOut">
              <a:rPr lang="en-US" smtClean="0"/>
              <a:t>9/11/2024</a:t>
            </a:fld>
            <a:endParaRPr lang="en-US"/>
          </a:p>
        </p:txBody>
      </p:sp>
      <p:sp>
        <p:nvSpPr>
          <p:cNvPr id="5" name="Footer Placeholder 4">
            <a:extLst>
              <a:ext uri="{FF2B5EF4-FFF2-40B4-BE49-F238E27FC236}">
                <a16:creationId xmlns:a16="http://schemas.microsoft.com/office/drawing/2014/main" id="{40C70452-CC99-7B3C-36DA-86D3691C2B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A1039-C636-F0D6-00D8-D81F9DFA1C61}"/>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2830148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5D36-227F-FC00-E2E2-8D40DA2E3A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3595353-AA67-B0FE-914C-F7DC629A842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8ABA49-1649-4E7A-9C7C-C4F3D16D777E}"/>
              </a:ext>
            </a:extLst>
          </p:cNvPr>
          <p:cNvSpPr>
            <a:spLocks noGrp="1"/>
          </p:cNvSpPr>
          <p:nvPr>
            <p:ph type="dt" sz="half" idx="10"/>
          </p:nvPr>
        </p:nvSpPr>
        <p:spPr/>
        <p:txBody>
          <a:bodyPr/>
          <a:lstStyle/>
          <a:p>
            <a:fld id="{BD69954F-91E2-46A5-AC4F-BFC5FCB5794A}" type="datetimeFigureOut">
              <a:rPr lang="en-US" smtClean="0"/>
              <a:t>9/11/2024</a:t>
            </a:fld>
            <a:endParaRPr lang="en-US"/>
          </a:p>
        </p:txBody>
      </p:sp>
      <p:sp>
        <p:nvSpPr>
          <p:cNvPr id="5" name="Footer Placeholder 4">
            <a:extLst>
              <a:ext uri="{FF2B5EF4-FFF2-40B4-BE49-F238E27FC236}">
                <a16:creationId xmlns:a16="http://schemas.microsoft.com/office/drawing/2014/main" id="{B9D50AA6-4740-05BC-D223-FB1FDC3DB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2DA13-7479-A200-3CCE-20F6588B689E}"/>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2218566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7D2C2-DEEC-524A-B1B9-7D15DEB70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E6997-F0E4-2E93-994C-DD60DB43A4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99EE36-6375-3D95-E5CD-F51B66C73C3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E41885-4F95-A574-DDF7-2283FBF18EA9}"/>
              </a:ext>
            </a:extLst>
          </p:cNvPr>
          <p:cNvSpPr>
            <a:spLocks noGrp="1"/>
          </p:cNvSpPr>
          <p:nvPr>
            <p:ph type="dt" sz="half" idx="10"/>
          </p:nvPr>
        </p:nvSpPr>
        <p:spPr/>
        <p:txBody>
          <a:bodyPr/>
          <a:lstStyle/>
          <a:p>
            <a:fld id="{BD69954F-91E2-46A5-AC4F-BFC5FCB5794A}" type="datetimeFigureOut">
              <a:rPr lang="en-US" smtClean="0"/>
              <a:t>9/11/2024</a:t>
            </a:fld>
            <a:endParaRPr lang="en-US"/>
          </a:p>
        </p:txBody>
      </p:sp>
      <p:sp>
        <p:nvSpPr>
          <p:cNvPr id="6" name="Footer Placeholder 5">
            <a:extLst>
              <a:ext uri="{FF2B5EF4-FFF2-40B4-BE49-F238E27FC236}">
                <a16:creationId xmlns:a16="http://schemas.microsoft.com/office/drawing/2014/main" id="{8D56B6AB-196F-5D74-F239-247A32919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B9DD6B-0157-1BA2-B40F-F05219EFFD30}"/>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16147395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9424D-4B1D-09F0-4A81-1CF5A35E83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B1E9A-7E4E-27FE-33AD-3D0930ACC7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F053D6-8899-212C-1960-07BEB18C5D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7C395-39E2-85A0-150D-878EF5F87A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227E07-0F96-FC1D-4F1D-A3319D82F3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389B21-D189-666A-3947-60B6EFE64934}"/>
              </a:ext>
            </a:extLst>
          </p:cNvPr>
          <p:cNvSpPr>
            <a:spLocks noGrp="1"/>
          </p:cNvSpPr>
          <p:nvPr>
            <p:ph type="dt" sz="half" idx="10"/>
          </p:nvPr>
        </p:nvSpPr>
        <p:spPr/>
        <p:txBody>
          <a:bodyPr/>
          <a:lstStyle/>
          <a:p>
            <a:fld id="{BD69954F-91E2-46A5-AC4F-BFC5FCB5794A}" type="datetimeFigureOut">
              <a:rPr lang="en-US" smtClean="0"/>
              <a:t>9/11/2024</a:t>
            </a:fld>
            <a:endParaRPr lang="en-US"/>
          </a:p>
        </p:txBody>
      </p:sp>
      <p:sp>
        <p:nvSpPr>
          <p:cNvPr id="8" name="Footer Placeholder 7">
            <a:extLst>
              <a:ext uri="{FF2B5EF4-FFF2-40B4-BE49-F238E27FC236}">
                <a16:creationId xmlns:a16="http://schemas.microsoft.com/office/drawing/2014/main" id="{B2D3D430-7959-25BA-3F7F-909400ABAD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0072F4-399F-9EEE-2A1D-3EDB2ACC29F3}"/>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3892556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B952-B5D3-B71E-0258-9137B194ED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BEFEEC-7FEE-413D-9295-6AD08115A734}"/>
              </a:ext>
            </a:extLst>
          </p:cNvPr>
          <p:cNvSpPr>
            <a:spLocks noGrp="1"/>
          </p:cNvSpPr>
          <p:nvPr>
            <p:ph type="dt" sz="half" idx="10"/>
          </p:nvPr>
        </p:nvSpPr>
        <p:spPr/>
        <p:txBody>
          <a:bodyPr/>
          <a:lstStyle/>
          <a:p>
            <a:fld id="{BD69954F-91E2-46A5-AC4F-BFC5FCB5794A}" type="datetimeFigureOut">
              <a:rPr lang="en-US" smtClean="0"/>
              <a:t>9/11/2024</a:t>
            </a:fld>
            <a:endParaRPr lang="en-US"/>
          </a:p>
        </p:txBody>
      </p:sp>
      <p:sp>
        <p:nvSpPr>
          <p:cNvPr id="4" name="Footer Placeholder 3">
            <a:extLst>
              <a:ext uri="{FF2B5EF4-FFF2-40B4-BE49-F238E27FC236}">
                <a16:creationId xmlns:a16="http://schemas.microsoft.com/office/drawing/2014/main" id="{0785DB17-EA02-C3E2-ACAE-1C5EE87200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67EE2F-8ED3-D1A5-5DDE-9EE4E985350C}"/>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2901899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42F723-052F-3B67-B6AE-3EFF9ECF85F4}"/>
              </a:ext>
            </a:extLst>
          </p:cNvPr>
          <p:cNvSpPr>
            <a:spLocks noGrp="1"/>
          </p:cNvSpPr>
          <p:nvPr>
            <p:ph type="dt" sz="half" idx="10"/>
          </p:nvPr>
        </p:nvSpPr>
        <p:spPr/>
        <p:txBody>
          <a:bodyPr/>
          <a:lstStyle/>
          <a:p>
            <a:fld id="{BD69954F-91E2-46A5-AC4F-BFC5FCB5794A}" type="datetimeFigureOut">
              <a:rPr lang="en-US" smtClean="0"/>
              <a:t>9/11/2024</a:t>
            </a:fld>
            <a:endParaRPr lang="en-US"/>
          </a:p>
        </p:txBody>
      </p:sp>
      <p:sp>
        <p:nvSpPr>
          <p:cNvPr id="3" name="Footer Placeholder 2">
            <a:extLst>
              <a:ext uri="{FF2B5EF4-FFF2-40B4-BE49-F238E27FC236}">
                <a16:creationId xmlns:a16="http://schemas.microsoft.com/office/drawing/2014/main" id="{5B222A99-44F6-224D-5CD1-A53527D90F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810D19-B5D2-B119-0B7C-2016BA9F9349}"/>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2778083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C9236-C26F-6E98-A1A3-B9B6A1CAE5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0E19D3-CE3B-D4AC-19CF-40083AC3CC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5F56CE-C71C-51D5-732E-B14CE2B323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C037E4-C779-60BA-0B4F-A891B122289B}"/>
              </a:ext>
            </a:extLst>
          </p:cNvPr>
          <p:cNvSpPr>
            <a:spLocks noGrp="1"/>
          </p:cNvSpPr>
          <p:nvPr>
            <p:ph type="dt" sz="half" idx="10"/>
          </p:nvPr>
        </p:nvSpPr>
        <p:spPr/>
        <p:txBody>
          <a:bodyPr/>
          <a:lstStyle/>
          <a:p>
            <a:fld id="{BD69954F-91E2-46A5-AC4F-BFC5FCB5794A}" type="datetimeFigureOut">
              <a:rPr lang="en-US" smtClean="0"/>
              <a:t>9/11/2024</a:t>
            </a:fld>
            <a:endParaRPr lang="en-US"/>
          </a:p>
        </p:txBody>
      </p:sp>
      <p:sp>
        <p:nvSpPr>
          <p:cNvPr id="6" name="Footer Placeholder 5">
            <a:extLst>
              <a:ext uri="{FF2B5EF4-FFF2-40B4-BE49-F238E27FC236}">
                <a16:creationId xmlns:a16="http://schemas.microsoft.com/office/drawing/2014/main" id="{5E9D89C9-D427-996D-00A4-A7F946BBA9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2CB341-00FA-2745-F3B9-745A49B2EEFF}"/>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3574398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33819-4481-FFBB-9259-30253C33F6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C900B3-2D92-2C8B-F3F3-C8C7197253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CCDDF3-F2F2-1ED2-2836-176734CD98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4D1EC-6C54-603B-DBA7-85067EA314F0}"/>
              </a:ext>
            </a:extLst>
          </p:cNvPr>
          <p:cNvSpPr>
            <a:spLocks noGrp="1"/>
          </p:cNvSpPr>
          <p:nvPr>
            <p:ph type="dt" sz="half" idx="10"/>
          </p:nvPr>
        </p:nvSpPr>
        <p:spPr/>
        <p:txBody>
          <a:bodyPr/>
          <a:lstStyle/>
          <a:p>
            <a:fld id="{BD69954F-91E2-46A5-AC4F-BFC5FCB5794A}" type="datetimeFigureOut">
              <a:rPr lang="en-US" smtClean="0"/>
              <a:t>9/11/2024</a:t>
            </a:fld>
            <a:endParaRPr lang="en-US"/>
          </a:p>
        </p:txBody>
      </p:sp>
      <p:sp>
        <p:nvSpPr>
          <p:cNvPr id="6" name="Footer Placeholder 5">
            <a:extLst>
              <a:ext uri="{FF2B5EF4-FFF2-40B4-BE49-F238E27FC236}">
                <a16:creationId xmlns:a16="http://schemas.microsoft.com/office/drawing/2014/main" id="{D5591ABC-8618-D347-DE85-552DD030E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2CEA98-D431-D12D-BAB2-5B62F92AA398}"/>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1347929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36A4-73BF-4984-0772-838E3A1A3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C32F25-EE86-E8F3-63F4-8076455E26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DED4A-DDF7-17E9-B50F-44C01317DD90}"/>
              </a:ext>
            </a:extLst>
          </p:cNvPr>
          <p:cNvSpPr>
            <a:spLocks noGrp="1"/>
          </p:cNvSpPr>
          <p:nvPr>
            <p:ph type="dt" sz="half" idx="10"/>
          </p:nvPr>
        </p:nvSpPr>
        <p:spPr/>
        <p:txBody>
          <a:bodyPr/>
          <a:lstStyle/>
          <a:p>
            <a:fld id="{BD69954F-91E2-46A5-AC4F-BFC5FCB5794A}" type="datetimeFigureOut">
              <a:rPr lang="en-US" smtClean="0"/>
              <a:t>9/11/2024</a:t>
            </a:fld>
            <a:endParaRPr lang="en-US"/>
          </a:p>
        </p:txBody>
      </p:sp>
      <p:sp>
        <p:nvSpPr>
          <p:cNvPr id="5" name="Footer Placeholder 4">
            <a:extLst>
              <a:ext uri="{FF2B5EF4-FFF2-40B4-BE49-F238E27FC236}">
                <a16:creationId xmlns:a16="http://schemas.microsoft.com/office/drawing/2014/main" id="{81FBEBED-1CBB-4BEA-2DF0-07A639544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AB88AE-3CB1-28D6-1E51-82CE2C91CF48}"/>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1570257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vents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0" normalizeH="0" baseline="0" noProof="0" dirty="0">
                <a:ln>
                  <a:noFill/>
                </a:ln>
                <a:solidFill>
                  <a:srgbClr val="00695E"/>
                </a:solidFill>
                <a:effectLst/>
                <a:uLnTx/>
                <a:uFillTx/>
                <a:latin typeface="Ubuntu" panose="020B0504030602030204" pitchFamily="34" charset="0"/>
                <a:ea typeface="+mn-ea"/>
                <a:cs typeface="+mn-cs"/>
              </a:rPr>
              <a:t>ATHLETE LEADERSHIP</a:t>
            </a:r>
          </a:p>
        </p:txBody>
      </p:sp>
      <p:grpSp>
        <p:nvGrpSpPr>
          <p:cNvPr id="7" name="Group 6">
            <a:extLst>
              <a:ext uri="{FF2B5EF4-FFF2-40B4-BE49-F238E27FC236}">
                <a16:creationId xmlns:a16="http://schemas.microsoft.com/office/drawing/2014/main" id="{C674C508-E0F3-484B-9952-DDB7650C52FA}"/>
              </a:ext>
            </a:extLst>
          </p:cNvPr>
          <p:cNvGrpSpPr/>
          <p:nvPr userDrawn="1"/>
        </p:nvGrpSpPr>
        <p:grpSpPr>
          <a:xfrm>
            <a:off x="-25400" y="982606"/>
            <a:ext cx="4892788" cy="4892788"/>
            <a:chOff x="-165099" y="1638300"/>
            <a:chExt cx="4892788" cy="4892788"/>
          </a:xfrm>
          <a:solidFill>
            <a:srgbClr val="00695E"/>
          </a:solidFill>
        </p:grpSpPr>
        <p:sp>
          <p:nvSpPr>
            <p:cNvPr id="8" name="Rectangle 7">
              <a:extLst>
                <a:ext uri="{FF2B5EF4-FFF2-40B4-BE49-F238E27FC236}">
                  <a16:creationId xmlns:a16="http://schemas.microsoft.com/office/drawing/2014/main" id="{E9B01250-E6B4-4901-8449-EBBF54535BF2}"/>
                </a:ext>
              </a:extLst>
            </p:cNvPr>
            <p:cNvSpPr/>
            <p:nvPr userDrawn="1"/>
          </p:nvSpPr>
          <p:spPr>
            <a:xfrm>
              <a:off x="-165099" y="1638300"/>
              <a:ext cx="2441574" cy="48927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buntu Light"/>
                <a:ea typeface="+mn-ea"/>
                <a:cs typeface="+mn-cs"/>
              </a:endParaRPr>
            </a:p>
          </p:txBody>
        </p:sp>
        <p:sp>
          <p:nvSpPr>
            <p:cNvPr id="9" name="Oval 8">
              <a:extLst>
                <a:ext uri="{FF2B5EF4-FFF2-40B4-BE49-F238E27FC236}">
                  <a16:creationId xmlns:a16="http://schemas.microsoft.com/office/drawing/2014/main" id="{59F8D64A-ADA5-41C3-947B-2BF0F82A4876}"/>
                </a:ext>
              </a:extLst>
            </p:cNvPr>
            <p:cNvSpPr/>
            <p:nvPr userDrawn="1"/>
          </p:nvSpPr>
          <p:spPr>
            <a:xfrm>
              <a:off x="-165099" y="1638300"/>
              <a:ext cx="4892788" cy="48927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buntu Light"/>
                <a:ea typeface="+mn-ea"/>
                <a:cs typeface="+mn-cs"/>
              </a:endParaRPr>
            </a:p>
          </p:txBody>
        </p:sp>
      </p:grpSp>
      <p:sp>
        <p:nvSpPr>
          <p:cNvPr id="3" name="Text Placeholder 2">
            <a:extLst>
              <a:ext uri="{FF2B5EF4-FFF2-40B4-BE49-F238E27FC236}">
                <a16:creationId xmlns:a16="http://schemas.microsoft.com/office/drawing/2014/main" id="{AE04DB36-B4D1-4673-A8A9-5D5CE8886001}"/>
              </a:ext>
            </a:extLst>
          </p:cNvPr>
          <p:cNvSpPr>
            <a:spLocks noGrp="1"/>
          </p:cNvSpPr>
          <p:nvPr>
            <p:ph type="body" sz="quarter" idx="11"/>
          </p:nvPr>
        </p:nvSpPr>
        <p:spPr>
          <a:xfrm>
            <a:off x="6589760" y="3088480"/>
            <a:ext cx="4892788" cy="604837"/>
          </a:xfrm>
        </p:spPr>
        <p:txBody>
          <a:bodyPr>
            <a:noAutofit/>
          </a:bodyPr>
          <a:lstStyle>
            <a:lvl1pPr marL="0" indent="0" algn="r">
              <a:buNone/>
              <a:defRPr sz="4400" b="1">
                <a:solidFill>
                  <a:srgbClr val="00695E"/>
                </a:solidFill>
              </a:defRPr>
            </a:lvl1pPr>
          </a:lstStyle>
          <a:p>
            <a:pPr lvl="0"/>
            <a:endParaRPr lang="en-US" dirty="0"/>
          </a:p>
        </p:txBody>
      </p:sp>
      <p:sp>
        <p:nvSpPr>
          <p:cNvPr id="5" name="Text Placeholder 4">
            <a:extLst>
              <a:ext uri="{FF2B5EF4-FFF2-40B4-BE49-F238E27FC236}">
                <a16:creationId xmlns:a16="http://schemas.microsoft.com/office/drawing/2014/main" id="{F4838FE1-9D47-4B32-AF42-A6BEE24F01D3}"/>
              </a:ext>
            </a:extLst>
          </p:cNvPr>
          <p:cNvSpPr>
            <a:spLocks noGrp="1"/>
          </p:cNvSpPr>
          <p:nvPr>
            <p:ph type="body" sz="quarter" idx="12"/>
          </p:nvPr>
        </p:nvSpPr>
        <p:spPr>
          <a:xfrm>
            <a:off x="8957188" y="2681644"/>
            <a:ext cx="2525360" cy="442912"/>
          </a:xfrm>
        </p:spPr>
        <p:txBody>
          <a:bodyPr>
            <a:normAutofit/>
          </a:bodyPr>
          <a:lstStyle>
            <a:lvl1pPr marL="0" indent="0" algn="r">
              <a:buNone/>
              <a:defRPr sz="2000">
                <a:solidFill>
                  <a:srgbClr val="00695E"/>
                </a:solidFill>
              </a:defRPr>
            </a:lvl1pPr>
          </a:lstStyle>
          <a:p>
            <a:pPr lvl="0"/>
            <a:endParaRPr lang="en-US" dirty="0"/>
          </a:p>
        </p:txBody>
      </p:sp>
    </p:spTree>
    <p:extLst>
      <p:ext uri="{BB962C8B-B14F-4D97-AF65-F5344CB8AC3E}">
        <p14:creationId xmlns:p14="http://schemas.microsoft.com/office/powerpoint/2010/main" val="4259033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BD22B0-DFAA-18CD-7F9A-0F8E362AD8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14C539-3A13-BD43-1AF0-A9BEFB57ED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FB7D12-28E8-F143-1FA1-15B5B9DEBD85}"/>
              </a:ext>
            </a:extLst>
          </p:cNvPr>
          <p:cNvSpPr>
            <a:spLocks noGrp="1"/>
          </p:cNvSpPr>
          <p:nvPr>
            <p:ph type="dt" sz="half" idx="10"/>
          </p:nvPr>
        </p:nvSpPr>
        <p:spPr/>
        <p:txBody>
          <a:bodyPr/>
          <a:lstStyle/>
          <a:p>
            <a:fld id="{BD69954F-91E2-46A5-AC4F-BFC5FCB5794A}" type="datetimeFigureOut">
              <a:rPr lang="en-US" smtClean="0"/>
              <a:t>9/11/2024</a:t>
            </a:fld>
            <a:endParaRPr lang="en-US"/>
          </a:p>
        </p:txBody>
      </p:sp>
      <p:sp>
        <p:nvSpPr>
          <p:cNvPr id="5" name="Footer Placeholder 4">
            <a:extLst>
              <a:ext uri="{FF2B5EF4-FFF2-40B4-BE49-F238E27FC236}">
                <a16:creationId xmlns:a16="http://schemas.microsoft.com/office/drawing/2014/main" id="{B5EB43F2-7D86-79DC-EBB4-C17D2E3D3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F7332-9CA5-1A08-7EE6-A490A6B48B47}"/>
              </a:ext>
            </a:extLst>
          </p:cNvPr>
          <p:cNvSpPr>
            <a:spLocks noGrp="1"/>
          </p:cNvSpPr>
          <p:nvPr>
            <p:ph type="sldNum" sz="quarter" idx="12"/>
          </p:nvPr>
        </p:nvSpPr>
        <p:spPr/>
        <p:txBody>
          <a:bodyPr/>
          <a:lstStyle/>
          <a:p>
            <a:fld id="{8D6C2035-5CC5-4C8B-BAD4-AC3B30738AEC}" type="slidenum">
              <a:rPr lang="en-US" smtClean="0"/>
              <a:t>‹#›</a:t>
            </a:fld>
            <a:endParaRPr lang="en-US"/>
          </a:p>
        </p:txBody>
      </p:sp>
    </p:spTree>
    <p:extLst>
      <p:ext uri="{BB962C8B-B14F-4D97-AF65-F5344CB8AC3E}">
        <p14:creationId xmlns:p14="http://schemas.microsoft.com/office/powerpoint/2010/main" val="1498774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0" normalizeH="0" baseline="0" noProof="0" dirty="0">
                <a:ln>
                  <a:noFill/>
                </a:ln>
                <a:solidFill>
                  <a:srgbClr val="00695E"/>
                </a:solidFill>
                <a:effectLst/>
                <a:uLnTx/>
                <a:uFillTx/>
                <a:latin typeface="Ubuntu" panose="020B0504030602030204" pitchFamily="34" charset="0"/>
                <a:ea typeface="+mn-ea"/>
                <a:cs typeface="+mn-cs"/>
              </a:rPr>
              <a:t>ATHLETE LEADERSHIP</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1"/>
            <a:ext cx="9610725" cy="581025"/>
          </a:xfrm>
        </p:spPr>
        <p:txBody>
          <a:bodyPr>
            <a:noAutofit/>
          </a:bodyPr>
          <a:lstStyle>
            <a:lvl1pPr marL="0" indent="0">
              <a:buNone/>
              <a:defRPr sz="3600">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897596"/>
            <a:ext cx="9591675" cy="581025"/>
          </a:xfrm>
        </p:spPr>
        <p:txBody>
          <a:bodyPr>
            <a:noAutofit/>
          </a:bodyPr>
          <a:lstStyle>
            <a:lvl1pPr marL="0" indent="0">
              <a:buNone/>
              <a:defRPr sz="32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809050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General slide">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6CEA765-CC29-43EC-AF03-FE5FACC123A6}"/>
              </a:ext>
            </a:extLst>
          </p:cNvPr>
          <p:cNvSpPr txBox="1"/>
          <p:nvPr userDrawn="1"/>
        </p:nvSpPr>
        <p:spPr>
          <a:xfrm>
            <a:off x="9320981" y="6233652"/>
            <a:ext cx="23499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0" normalizeH="0" baseline="0" noProof="0" dirty="0">
                <a:ln>
                  <a:noFill/>
                </a:ln>
                <a:solidFill>
                  <a:srgbClr val="00695E"/>
                </a:solidFill>
                <a:effectLst/>
                <a:uLnTx/>
                <a:uFillTx/>
                <a:latin typeface="Ubuntu" panose="020B0504030602030204" pitchFamily="34" charset="0"/>
                <a:ea typeface="+mn-ea"/>
                <a:cs typeface="+mn-cs"/>
              </a:rPr>
              <a:t>ATHLETE LEADERSHIP</a:t>
            </a:r>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316572"/>
            <a:ext cx="9610725" cy="378754"/>
          </a:xfrm>
        </p:spPr>
        <p:txBody>
          <a:bodyPr>
            <a:noAutofit/>
          </a:bodyPr>
          <a:lstStyle>
            <a:lvl1pPr marL="0" indent="0">
              <a:lnSpc>
                <a:spcPct val="100000"/>
              </a:lnSpc>
              <a:buNone/>
              <a:defRPr sz="2400">
                <a:solidFill>
                  <a:schemeClr val="tx1">
                    <a:lumMod val="50000"/>
                    <a:lumOff val="50000"/>
                  </a:schemeClr>
                </a:solidFill>
                <a:latin typeface="+mj-lt"/>
              </a:defRPr>
            </a:lvl1pPr>
          </a:lstStyle>
          <a:p>
            <a:pPr lvl="0"/>
            <a:r>
              <a:rPr lang="en-US" dirty="0"/>
              <a:t>Title</a:t>
            </a:r>
          </a:p>
        </p:txBody>
      </p:sp>
      <p:sp>
        <p:nvSpPr>
          <p:cNvPr id="14" name="Text Placeholder 13">
            <a:extLst>
              <a:ext uri="{FF2B5EF4-FFF2-40B4-BE49-F238E27FC236}">
                <a16:creationId xmlns:a16="http://schemas.microsoft.com/office/drawing/2014/main" id="{6A594284-69EF-4DEC-B420-A3DC797B72AC}"/>
              </a:ext>
            </a:extLst>
          </p:cNvPr>
          <p:cNvSpPr>
            <a:spLocks noGrp="1"/>
          </p:cNvSpPr>
          <p:nvPr>
            <p:ph type="body" sz="quarter" idx="11" hasCustomPrompt="1"/>
          </p:nvPr>
        </p:nvSpPr>
        <p:spPr>
          <a:xfrm>
            <a:off x="628650" y="712319"/>
            <a:ext cx="9591675" cy="378754"/>
          </a:xfrm>
        </p:spPr>
        <p:txBody>
          <a:bodyPr>
            <a:noAutofit/>
          </a:bodyPr>
          <a:lstStyle>
            <a:lvl1pPr marL="0" indent="0">
              <a:lnSpc>
                <a:spcPct val="100000"/>
              </a:lnSpc>
              <a:buNone/>
              <a:defRPr sz="2400" b="1">
                <a:solidFill>
                  <a:srgbClr val="179984"/>
                </a:solidFill>
                <a:latin typeface="+mj-lt"/>
              </a:defRPr>
            </a:lvl1pPr>
          </a:lstStyle>
          <a:p>
            <a:pPr lvl="0"/>
            <a:r>
              <a:rPr lang="en-US" dirty="0"/>
              <a:t>Subtitle</a:t>
            </a:r>
          </a:p>
        </p:txBody>
      </p:sp>
      <p:sp>
        <p:nvSpPr>
          <p:cNvPr id="16" name="Text Placeholder 15">
            <a:extLst>
              <a:ext uri="{FF2B5EF4-FFF2-40B4-BE49-F238E27FC236}">
                <a16:creationId xmlns:a16="http://schemas.microsoft.com/office/drawing/2014/main" id="{BF4FFF77-2D3E-4262-8095-12A64B404797}"/>
              </a:ext>
            </a:extLst>
          </p:cNvPr>
          <p:cNvSpPr>
            <a:spLocks noGrp="1"/>
          </p:cNvSpPr>
          <p:nvPr>
            <p:ph type="body" sz="quarter" idx="12" hasCustomPrompt="1"/>
          </p:nvPr>
        </p:nvSpPr>
        <p:spPr>
          <a:xfrm>
            <a:off x="628650" y="1962150"/>
            <a:ext cx="9772650" cy="3400425"/>
          </a:xfrm>
        </p:spPr>
        <p:txBody>
          <a:bodyPr>
            <a:normAutofit/>
          </a:bodyPr>
          <a:lstStyle>
            <a:lvl1pPr marL="0" indent="0">
              <a:lnSpc>
                <a:spcPct val="110000"/>
              </a:lnSpc>
              <a:spcBef>
                <a:spcPts val="0"/>
              </a:spcBef>
              <a:buNone/>
              <a:defRPr sz="2800"/>
            </a:lvl1pPr>
          </a:lstStyle>
          <a:p>
            <a:pPr lvl="0"/>
            <a:r>
              <a:rPr lang="en-US" dirty="0"/>
              <a:t>Text</a:t>
            </a:r>
          </a:p>
        </p:txBody>
      </p:sp>
    </p:spTree>
    <p:extLst>
      <p:ext uri="{BB962C8B-B14F-4D97-AF65-F5344CB8AC3E}">
        <p14:creationId xmlns:p14="http://schemas.microsoft.com/office/powerpoint/2010/main" val="2887597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vents">
    <p:bg>
      <p:bgPr>
        <a:solidFill>
          <a:schemeClr val="bg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1767BAE-8A6B-4245-8072-DC7D45914492}"/>
              </a:ext>
            </a:extLst>
          </p:cNvPr>
          <p:cNvSpPr>
            <a:spLocks noGrp="1"/>
          </p:cNvSpPr>
          <p:nvPr>
            <p:ph type="pic" sz="quarter" idx="12"/>
          </p:nvPr>
        </p:nvSpPr>
        <p:spPr>
          <a:xfrm>
            <a:off x="2428875" y="1638300"/>
            <a:ext cx="9829800" cy="4892675"/>
          </a:xfrm>
        </p:spPr>
        <p:txBody>
          <a:bodyPr/>
          <a:lstStyle/>
          <a:p>
            <a:endParaRPr lang="en-US" dirty="0"/>
          </a:p>
        </p:txBody>
      </p:sp>
      <p:sp>
        <p:nvSpPr>
          <p:cNvPr id="12" name="Text Placeholder 11">
            <a:extLst>
              <a:ext uri="{FF2B5EF4-FFF2-40B4-BE49-F238E27FC236}">
                <a16:creationId xmlns:a16="http://schemas.microsoft.com/office/drawing/2014/main" id="{6B882EA3-E766-4F40-9384-29D6407D281E}"/>
              </a:ext>
            </a:extLst>
          </p:cNvPr>
          <p:cNvSpPr>
            <a:spLocks noGrp="1"/>
          </p:cNvSpPr>
          <p:nvPr>
            <p:ph type="body" sz="quarter" idx="10" hasCustomPrompt="1"/>
          </p:nvPr>
        </p:nvSpPr>
        <p:spPr>
          <a:xfrm>
            <a:off x="628650" y="536016"/>
            <a:ext cx="9610725" cy="581025"/>
          </a:xfrm>
        </p:spPr>
        <p:txBody>
          <a:bodyPr>
            <a:noAutofit/>
          </a:bodyPr>
          <a:lstStyle>
            <a:lvl1pPr marL="0" indent="0" algn="l">
              <a:buNone/>
              <a:defRPr sz="3600" b="1">
                <a:solidFill>
                  <a:schemeClr val="accent2"/>
                </a:solidFill>
                <a:latin typeface="+mn-lt"/>
              </a:defRPr>
            </a:lvl1pPr>
          </a:lstStyle>
          <a:p>
            <a:pPr lvl="0"/>
            <a:r>
              <a:rPr lang="en-US" dirty="0"/>
              <a:t>Title</a:t>
            </a:r>
          </a:p>
        </p:txBody>
      </p:sp>
      <p:pic>
        <p:nvPicPr>
          <p:cNvPr id="22" name="Picture 21" descr="Text&#10;&#10;Description automatically generated">
            <a:extLst>
              <a:ext uri="{FF2B5EF4-FFF2-40B4-BE49-F238E27FC236}">
                <a16:creationId xmlns:a16="http://schemas.microsoft.com/office/drawing/2014/main" id="{65E0366C-219D-4F6C-A98A-6EBBF0FF07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44075" y="518668"/>
            <a:ext cx="1750317" cy="615719"/>
          </a:xfrm>
          <a:prstGeom prst="rect">
            <a:avLst/>
          </a:prstGeom>
        </p:spPr>
      </p:pic>
    </p:spTree>
    <p:extLst>
      <p:ext uri="{BB962C8B-B14F-4D97-AF65-F5344CB8AC3E}">
        <p14:creationId xmlns:p14="http://schemas.microsoft.com/office/powerpoint/2010/main" val="396579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49A8685-21A9-447D-943C-17D541644DCF}"/>
              </a:ext>
            </a:extLst>
          </p:cNvPr>
          <p:cNvSpPr txBox="1"/>
          <p:nvPr userDrawn="1"/>
        </p:nvSpPr>
        <p:spPr>
          <a:xfrm>
            <a:off x="9320981" y="6233652"/>
            <a:ext cx="23499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100" normalizeH="0" baseline="0" noProof="0" dirty="0">
                <a:ln>
                  <a:noFill/>
                </a:ln>
                <a:solidFill>
                  <a:srgbClr val="00695E"/>
                </a:solidFill>
                <a:effectLst/>
                <a:uLnTx/>
                <a:uFillTx/>
                <a:latin typeface="Ubuntu" panose="020B0504030602030204" pitchFamily="34" charset="0"/>
                <a:ea typeface="+mn-ea"/>
                <a:cs typeface="+mn-cs"/>
              </a:rPr>
              <a:t>ATHLETE LEADERSHIP</a:t>
            </a:r>
          </a:p>
        </p:txBody>
      </p:sp>
      <p:sp>
        <p:nvSpPr>
          <p:cNvPr id="8" name="TextBox 7">
            <a:extLst>
              <a:ext uri="{FF2B5EF4-FFF2-40B4-BE49-F238E27FC236}">
                <a16:creationId xmlns:a16="http://schemas.microsoft.com/office/drawing/2014/main" id="{79C82241-D7BD-45C9-A845-0538A7795C11}"/>
              </a:ext>
            </a:extLst>
          </p:cNvPr>
          <p:cNvSpPr txBox="1"/>
          <p:nvPr userDrawn="1"/>
        </p:nvSpPr>
        <p:spPr>
          <a:xfrm>
            <a:off x="1071716" y="1769806"/>
            <a:ext cx="52504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Ubuntu" panose="020B0504030602030204" pitchFamily="34" charset="0"/>
                <a:ea typeface="+mn-ea"/>
                <a:cs typeface="+mn-cs"/>
              </a:rPr>
              <a:t>Questions?</a:t>
            </a:r>
          </a:p>
        </p:txBody>
      </p:sp>
    </p:spTree>
    <p:extLst>
      <p:ext uri="{BB962C8B-B14F-4D97-AF65-F5344CB8AC3E}">
        <p14:creationId xmlns:p14="http://schemas.microsoft.com/office/powerpoint/2010/main" val="2985796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ra">
    <p:spTree>
      <p:nvGrpSpPr>
        <p:cNvPr id="1" name=""/>
        <p:cNvGrpSpPr/>
        <p:nvPr/>
      </p:nvGrpSpPr>
      <p:grpSpPr>
        <a:xfrm>
          <a:off x="0" y="0"/>
          <a:ext cx="0" cy="0"/>
          <a:chOff x="0" y="0"/>
          <a:chExt cx="0" cy="0"/>
        </a:xfrm>
      </p:grpSpPr>
      <p:pic>
        <p:nvPicPr>
          <p:cNvPr id="7" name="Picture 16">
            <a:extLst>
              <a:ext uri="{FF2B5EF4-FFF2-40B4-BE49-F238E27FC236}">
                <a16:creationId xmlns:a16="http://schemas.microsoft.com/office/drawing/2014/main" id="{2835C92D-E5B8-41EA-ADAD-BE973996A7D6}"/>
              </a:ext>
            </a:extLst>
          </p:cNvPr>
          <p:cNvPicPr>
            <a:picLocks noChangeAspect="1"/>
          </p:cNvPicPr>
          <p:nvPr userDrawn="1"/>
        </p:nvPicPr>
        <p:blipFill>
          <a:blip r:embed="rId2"/>
          <a:stretch>
            <a:fillRect/>
          </a:stretch>
        </p:blipFill>
        <p:spPr>
          <a:xfrm>
            <a:off x="1584396" y="440288"/>
            <a:ext cx="2167000" cy="133582"/>
          </a:xfrm>
          <a:prstGeom prst="rect">
            <a:avLst/>
          </a:prstGeom>
        </p:spPr>
      </p:pic>
      <p:pic>
        <p:nvPicPr>
          <p:cNvPr id="8" name="Picture 1">
            <a:extLst>
              <a:ext uri="{FF2B5EF4-FFF2-40B4-BE49-F238E27FC236}">
                <a16:creationId xmlns:a16="http://schemas.microsoft.com/office/drawing/2014/main" id="{00319023-64F7-46C2-A150-219C22B85B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9" name="Picture 17">
            <a:extLst>
              <a:ext uri="{FF2B5EF4-FFF2-40B4-BE49-F238E27FC236}">
                <a16:creationId xmlns:a16="http://schemas.microsoft.com/office/drawing/2014/main" id="{8331B1DF-448C-49C4-A805-45061211475C}"/>
              </a:ext>
            </a:extLst>
          </p:cNvPr>
          <p:cNvPicPr>
            <a:picLocks noChangeAspect="1"/>
          </p:cNvPicPr>
          <p:nvPr userDrawn="1"/>
        </p:nvPicPr>
        <p:blipFill>
          <a:blip r:embed="rId4"/>
          <a:stretch>
            <a:fillRect/>
          </a:stretch>
        </p:blipFill>
        <p:spPr>
          <a:xfrm>
            <a:off x="10923534" y="282615"/>
            <a:ext cx="877942" cy="877942"/>
          </a:xfrm>
          <a:prstGeom prst="rect">
            <a:avLst/>
          </a:prstGeom>
        </p:spPr>
      </p:pic>
    </p:spTree>
    <p:extLst>
      <p:ext uri="{BB962C8B-B14F-4D97-AF65-F5344CB8AC3E}">
        <p14:creationId xmlns:p14="http://schemas.microsoft.com/office/powerpoint/2010/main" val="1227140738"/>
      </p:ext>
    </p:extLst>
  </p:cSld>
  <p:clrMapOvr>
    <a:masterClrMapping/>
  </p:clrMapOvr>
  <p:extLst>
    <p:ext uri="{DCECCB84-F9BA-43D5-87BE-67443E8EF086}">
      <p15:sldGuideLst xmlns:p15="http://schemas.microsoft.com/office/powerpoint/2012/main">
        <p15:guide id="1" orient="horz" pos="360">
          <p15:clr>
            <a:srgbClr val="FBAE40"/>
          </p15:clr>
        </p15:guide>
        <p15:guide id="2" orient="horz" pos="288">
          <p15:clr>
            <a:srgbClr val="FBAE40"/>
          </p15:clr>
        </p15:guide>
        <p15:guide id="3" pos="40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E236BA10-0EB7-97DE-C98C-C06D995118CF}"/>
              </a:ext>
            </a:extLst>
          </p:cNvPr>
          <p:cNvPicPr>
            <a:picLocks noChangeAspect="1"/>
          </p:cNvPicPr>
          <p:nvPr userDrawn="1"/>
        </p:nvPicPr>
        <p:blipFill rotWithShape="1">
          <a:blip r:embed="rId2"/>
          <a:srcRect t="7522" b="7522"/>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3884DF-286C-0D1D-DDFC-DD11E0A5290B}"/>
              </a:ext>
            </a:extLst>
          </p:cNvPr>
          <p:cNvPicPr>
            <a:picLocks noChangeAspect="1"/>
          </p:cNvPicPr>
          <p:nvPr userDrawn="1"/>
        </p:nvPicPr>
        <p:blipFill>
          <a:blip r:embed="rId3"/>
          <a:stretch>
            <a:fillRect/>
          </a:stretch>
        </p:blipFill>
        <p:spPr>
          <a:xfrm>
            <a:off x="9672793" y="344961"/>
            <a:ext cx="1965794" cy="687426"/>
          </a:xfrm>
          <a:prstGeom prst="rect">
            <a:avLst/>
          </a:prstGeom>
        </p:spPr>
      </p:pic>
      <p:sp>
        <p:nvSpPr>
          <p:cNvPr id="8" name="Text Placeholder 2">
            <a:extLst>
              <a:ext uri="{FF2B5EF4-FFF2-40B4-BE49-F238E27FC236}">
                <a16:creationId xmlns:a16="http://schemas.microsoft.com/office/drawing/2014/main" id="{ABEB7318-B73A-0711-646F-71EE2DE816FA}"/>
              </a:ext>
            </a:extLst>
          </p:cNvPr>
          <p:cNvSpPr>
            <a:spLocks noGrp="1"/>
          </p:cNvSpPr>
          <p:nvPr>
            <p:ph type="body" sz="quarter" idx="10" hasCustomPrompt="1"/>
          </p:nvPr>
        </p:nvSpPr>
        <p:spPr>
          <a:xfrm>
            <a:off x="800100" y="962025"/>
            <a:ext cx="6572250" cy="687426"/>
          </a:xfrm>
        </p:spPr>
        <p:txBody>
          <a:bodyPr>
            <a:normAutofit/>
          </a:bodyPr>
          <a:lstStyle>
            <a:lvl1pPr marL="0" indent="0">
              <a:buNone/>
              <a:defRPr sz="4400" b="1">
                <a:solidFill>
                  <a:schemeClr val="bg1"/>
                </a:solidFill>
                <a:latin typeface="+mj-lt"/>
              </a:defRPr>
            </a:lvl1pPr>
          </a:lstStyle>
          <a:p>
            <a:pPr lvl="0"/>
            <a:r>
              <a:rPr lang="en-US" dirty="0"/>
              <a:t>Title</a:t>
            </a:r>
          </a:p>
        </p:txBody>
      </p:sp>
      <p:sp>
        <p:nvSpPr>
          <p:cNvPr id="9" name="Text Placeholder 4">
            <a:extLst>
              <a:ext uri="{FF2B5EF4-FFF2-40B4-BE49-F238E27FC236}">
                <a16:creationId xmlns:a16="http://schemas.microsoft.com/office/drawing/2014/main" id="{30540805-AE8F-F58D-9DE8-CECB5F34C2B4}"/>
              </a:ext>
            </a:extLst>
          </p:cNvPr>
          <p:cNvSpPr>
            <a:spLocks noGrp="1"/>
          </p:cNvSpPr>
          <p:nvPr>
            <p:ph type="body" sz="quarter" idx="11" hasCustomPrompt="1"/>
          </p:nvPr>
        </p:nvSpPr>
        <p:spPr>
          <a:xfrm>
            <a:off x="819150" y="2552700"/>
            <a:ext cx="9410700" cy="571500"/>
          </a:xfrm>
        </p:spPr>
        <p:txBody>
          <a:bodyPr/>
          <a:lstStyle>
            <a:lvl1pPr marL="0" indent="0">
              <a:buNone/>
              <a:defRPr b="0">
                <a:solidFill>
                  <a:schemeClr val="bg1"/>
                </a:solidFill>
              </a:defRPr>
            </a:lvl1pPr>
          </a:lstStyle>
          <a:p>
            <a:pPr lvl="0"/>
            <a:r>
              <a:rPr lang="en-US" dirty="0"/>
              <a:t>Lesson intro</a:t>
            </a:r>
          </a:p>
        </p:txBody>
      </p:sp>
      <p:sp>
        <p:nvSpPr>
          <p:cNvPr id="10" name="Text Placeholder 4">
            <a:extLst>
              <a:ext uri="{FF2B5EF4-FFF2-40B4-BE49-F238E27FC236}">
                <a16:creationId xmlns:a16="http://schemas.microsoft.com/office/drawing/2014/main" id="{DA31BAF2-428B-544F-CE9E-E4ECBAE550D2}"/>
              </a:ext>
            </a:extLst>
          </p:cNvPr>
          <p:cNvSpPr>
            <a:spLocks noGrp="1"/>
          </p:cNvSpPr>
          <p:nvPr>
            <p:ph type="body" sz="quarter" idx="12" hasCustomPrompt="1"/>
          </p:nvPr>
        </p:nvSpPr>
        <p:spPr>
          <a:xfrm>
            <a:off x="800100" y="3465473"/>
            <a:ext cx="9410700" cy="1478001"/>
          </a:xfrm>
        </p:spPr>
        <p:txBody>
          <a:bodyPr/>
          <a:lstStyle>
            <a:lvl1pPr marL="0" indent="0">
              <a:lnSpc>
                <a:spcPct val="110000"/>
              </a:lnSpc>
              <a:spcBef>
                <a:spcPts val="0"/>
              </a:spcBef>
              <a:buNone/>
              <a:defRPr b="1">
                <a:solidFill>
                  <a:schemeClr val="bg1"/>
                </a:solidFill>
              </a:defRPr>
            </a:lvl1pPr>
          </a:lstStyle>
          <a:p>
            <a:pPr lvl="0"/>
            <a:r>
              <a:rPr lang="en-US" dirty="0"/>
              <a:t>Lesson intro</a:t>
            </a:r>
          </a:p>
        </p:txBody>
      </p:sp>
    </p:spTree>
    <p:extLst>
      <p:ext uri="{BB962C8B-B14F-4D97-AF65-F5344CB8AC3E}">
        <p14:creationId xmlns:p14="http://schemas.microsoft.com/office/powerpoint/2010/main" val="2277508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EDB6E-7A1E-C8B9-86EA-9E7180BED9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B0049A-6F74-BC50-A222-3355A93755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11FA39-39B2-C3A7-EE6E-B9E0C45B5B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D69954F-91E2-46A5-AC4F-BFC5FCB5794A}" type="datetimeFigureOut">
              <a:rPr lang="en-US" smtClean="0"/>
              <a:t>9/11/2024</a:t>
            </a:fld>
            <a:endParaRPr lang="en-US"/>
          </a:p>
        </p:txBody>
      </p:sp>
      <p:sp>
        <p:nvSpPr>
          <p:cNvPr id="5" name="Footer Placeholder 4">
            <a:extLst>
              <a:ext uri="{FF2B5EF4-FFF2-40B4-BE49-F238E27FC236}">
                <a16:creationId xmlns:a16="http://schemas.microsoft.com/office/drawing/2014/main" id="{40ACAE57-F2C9-5D97-7A54-5F54A52176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1D9BEC0-761E-D72E-6DAC-40744B816A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6C2035-5CC5-4C8B-BAD4-AC3B30738AEC}" type="slidenum">
              <a:rPr lang="en-US" smtClean="0"/>
              <a:t>‹#›</a:t>
            </a:fld>
            <a:endParaRPr lang="en-US"/>
          </a:p>
        </p:txBody>
      </p:sp>
    </p:spTree>
    <p:extLst>
      <p:ext uri="{BB962C8B-B14F-4D97-AF65-F5344CB8AC3E}">
        <p14:creationId xmlns:p14="http://schemas.microsoft.com/office/powerpoint/2010/main" val="84611409"/>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8"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49" r:id="rId20"/>
    <p:sldLayoutId id="2147483650" r:id="rId21"/>
    <p:sldLayoutId id="2147483651" r:id="rId22"/>
    <p:sldLayoutId id="2147483652" r:id="rId23"/>
    <p:sldLayoutId id="2147483653" r:id="rId24"/>
    <p:sldLayoutId id="2147483654" r:id="rId25"/>
    <p:sldLayoutId id="2147483655" r:id="rId26"/>
    <p:sldLayoutId id="2147483656" r:id="rId27"/>
    <p:sldLayoutId id="2147483657" r:id="rId28"/>
    <p:sldLayoutId id="2147483658" r:id="rId29"/>
    <p:sldLayoutId id="2147483659"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4.xml"/><Relationship Id="rId1" Type="http://schemas.openxmlformats.org/officeDocument/2006/relationships/video" Target="https://www.youtube.com/embed/g0wZ-D_7qLo?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sv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49.png"/><Relationship Id="rId17" Type="http://schemas.openxmlformats.org/officeDocument/2006/relationships/image" Target="../media/image54.svg"/><Relationship Id="rId2" Type="http://schemas.openxmlformats.org/officeDocument/2006/relationships/image" Target="../media/image39.png"/><Relationship Id="rId16"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5" Type="http://schemas.openxmlformats.org/officeDocument/2006/relationships/image" Target="../media/image5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 Id="rId1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svg"/><Relationship Id="rId7" Type="http://schemas.openxmlformats.org/officeDocument/2006/relationships/image" Target="../media/image61.svg"/><Relationship Id="rId2" Type="http://schemas.openxmlformats.org/officeDocument/2006/relationships/image" Target="../media/image56.png"/><Relationship Id="rId1" Type="http://schemas.openxmlformats.org/officeDocument/2006/relationships/slideLayout" Target="../slideLayouts/slideLayout18.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69.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9.emf"/><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14.xml"/><Relationship Id="rId1" Type="http://schemas.openxmlformats.org/officeDocument/2006/relationships/video" Target="https://www.youtube.com/embed/oOFkQssMM8U?feature=oembed"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10.png"/><Relationship Id="rId7" Type="http://schemas.openxmlformats.org/officeDocument/2006/relationships/image" Target="../media/image76.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11.emf"/><Relationship Id="rId9"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82.svg"/></Relationships>
</file>

<file path=ppt/slides/_rels/slide3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18.xml"/><Relationship Id="rId5" Type="http://schemas.openxmlformats.org/officeDocument/2006/relationships/image" Target="../media/image89.sv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87.svg"/><Relationship Id="rId7" Type="http://schemas.openxmlformats.org/officeDocument/2006/relationships/image" Target="../media/image93.svg"/><Relationship Id="rId2" Type="http://schemas.openxmlformats.org/officeDocument/2006/relationships/image" Target="../media/image86.png"/><Relationship Id="rId1" Type="http://schemas.openxmlformats.org/officeDocument/2006/relationships/slideLayout" Target="../slideLayouts/slideLayout18.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87.svg"/><Relationship Id="rId7" Type="http://schemas.openxmlformats.org/officeDocument/2006/relationships/image" Target="../media/image95.svg"/><Relationship Id="rId2" Type="http://schemas.openxmlformats.org/officeDocument/2006/relationships/image" Target="../media/image86.png"/><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1.svg"/><Relationship Id="rId4" Type="http://schemas.openxmlformats.org/officeDocument/2006/relationships/image" Target="../media/image90.png"/><Relationship Id="rId9" Type="http://schemas.openxmlformats.org/officeDocument/2006/relationships/image" Target="../media/image97.svg"/></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10.png"/><Relationship Id="rId7" Type="http://schemas.openxmlformats.org/officeDocument/2006/relationships/image" Target="../media/image98.png"/><Relationship Id="rId2" Type="http://schemas.openxmlformats.org/officeDocument/2006/relationships/image" Target="../media/image9.emf"/><Relationship Id="rId1" Type="http://schemas.openxmlformats.org/officeDocument/2006/relationships/slideLayout" Target="../slideLayouts/slideLayout12.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101.svg"/><Relationship Id="rId4" Type="http://schemas.openxmlformats.org/officeDocument/2006/relationships/image" Target="../media/image11.emf"/><Relationship Id="rId9" Type="http://schemas.openxmlformats.org/officeDocument/2006/relationships/image" Target="../media/image100.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11.emf"/></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Layout" Target="../slideLayouts/slideLayout14.xml"/><Relationship Id="rId1" Type="http://schemas.openxmlformats.org/officeDocument/2006/relationships/video" Target="https://www.youtube.com/embed/vGyjF9Ngd8Y?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8.xml"/><Relationship Id="rId5" Type="http://schemas.openxmlformats.org/officeDocument/2006/relationships/image" Target="../media/image22.sv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104.svg"/></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1D9F2B-1D25-E8C2-A511-FC1085FFD0BB}"/>
              </a:ext>
            </a:extLst>
          </p:cNvPr>
          <p:cNvSpPr txBox="1"/>
          <p:nvPr/>
        </p:nvSpPr>
        <p:spPr>
          <a:xfrm>
            <a:off x="533399" y="1710602"/>
            <a:ext cx="6574971" cy="2544094"/>
          </a:xfrm>
          <a:prstGeom prst="rect">
            <a:avLst/>
          </a:prstGeom>
          <a:noFill/>
        </p:spPr>
        <p:txBody>
          <a:bodyPr wrap="square" rtlCol="0">
            <a:spAutoFit/>
          </a:bodyPr>
          <a:lstStyle/>
          <a:p>
            <a:pPr>
              <a:lnSpc>
                <a:spcPct val="80000"/>
              </a:lnSpc>
            </a:pPr>
            <a:r>
              <a:rPr lang="en-US" sz="6600" dirty="0">
                <a:solidFill>
                  <a:schemeClr val="bg1"/>
                </a:solidFill>
                <a:latin typeface="GT Walsheim Pro Condensed Black" panose="00000906000000000000" pitchFamily="2" charset="0"/>
              </a:rPr>
              <a:t>ATHLETES AS SPORT ASSISTANTS</a:t>
            </a:r>
          </a:p>
        </p:txBody>
      </p:sp>
      <p:sp>
        <p:nvSpPr>
          <p:cNvPr id="5" name="TextBox 4">
            <a:extLst>
              <a:ext uri="{FF2B5EF4-FFF2-40B4-BE49-F238E27FC236}">
                <a16:creationId xmlns:a16="http://schemas.microsoft.com/office/drawing/2014/main" id="{825459C1-1EFF-7D23-B205-DC23AB592418}"/>
              </a:ext>
            </a:extLst>
          </p:cNvPr>
          <p:cNvSpPr txBox="1"/>
          <p:nvPr/>
        </p:nvSpPr>
        <p:spPr>
          <a:xfrm>
            <a:off x="533399" y="4160770"/>
            <a:ext cx="5802086" cy="461665"/>
          </a:xfrm>
          <a:prstGeom prst="rect">
            <a:avLst/>
          </a:prstGeom>
          <a:noFill/>
        </p:spPr>
        <p:txBody>
          <a:bodyPr wrap="square" rtlCol="0">
            <a:spAutoFit/>
          </a:bodyPr>
          <a:lstStyle/>
          <a:p>
            <a:r>
              <a:rPr lang="en-US" sz="2400" b="1" dirty="0">
                <a:solidFill>
                  <a:srgbClr val="013B82"/>
                </a:solidFill>
                <a:latin typeface="GT Walsheim Pro Condensed Black" panose="00000906000000000000" pitchFamily="2" charset="0"/>
              </a:rPr>
              <a:t>SO LEADERSHIP AND SKILLS CURRICULUM </a:t>
            </a:r>
          </a:p>
        </p:txBody>
      </p:sp>
    </p:spTree>
    <p:extLst>
      <p:ext uri="{BB962C8B-B14F-4D97-AF65-F5344CB8AC3E}">
        <p14:creationId xmlns:p14="http://schemas.microsoft.com/office/powerpoint/2010/main" val="1277960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B4763C-94D3-928D-8FF8-5AE2A2E28358}"/>
              </a:ext>
            </a:extLst>
          </p:cNvPr>
          <p:cNvSpPr txBox="1"/>
          <p:nvPr/>
        </p:nvSpPr>
        <p:spPr>
          <a:xfrm>
            <a:off x="816429" y="1785190"/>
            <a:ext cx="9889671" cy="646331"/>
          </a:xfrm>
          <a:prstGeom prst="rect">
            <a:avLst/>
          </a:prstGeom>
          <a:noFill/>
        </p:spPr>
        <p:txBody>
          <a:bodyPr wrap="square" rtlCol="0">
            <a:spAutoFit/>
          </a:bodyPr>
          <a:lstStyle/>
          <a:p>
            <a:r>
              <a:rPr lang="en-US" sz="3600" dirty="0">
                <a:solidFill>
                  <a:srgbClr val="013B82"/>
                </a:solidFill>
                <a:latin typeface="Ubuntu"/>
              </a:rPr>
              <a:t>Explore: </a:t>
            </a:r>
            <a:r>
              <a:rPr lang="en-US" sz="3600" b="1" dirty="0">
                <a:solidFill>
                  <a:srgbClr val="013B82"/>
                </a:solidFill>
                <a:latin typeface="Ubuntu"/>
              </a:rPr>
              <a:t>Athlete to Sport Assistant</a:t>
            </a:r>
            <a:endParaRPr lang="en-US" sz="3600" dirty="0">
              <a:solidFill>
                <a:srgbClr val="013B82"/>
              </a:solidFill>
              <a:latin typeface="Ubuntu"/>
            </a:endParaRPr>
          </a:p>
        </p:txBody>
      </p:sp>
      <p:sp>
        <p:nvSpPr>
          <p:cNvPr id="6" name="Text Placeholder 8">
            <a:extLst>
              <a:ext uri="{FF2B5EF4-FFF2-40B4-BE49-F238E27FC236}">
                <a16:creationId xmlns:a16="http://schemas.microsoft.com/office/drawing/2014/main" id="{F42AAC4F-5F96-7FBB-A5E1-A13D31D9F75C}"/>
              </a:ext>
            </a:extLst>
          </p:cNvPr>
          <p:cNvSpPr>
            <a:spLocks noGrp="1"/>
          </p:cNvSpPr>
          <p:nvPr>
            <p:ph type="body" sz="quarter" idx="10"/>
          </p:nvPr>
        </p:nvSpPr>
        <p:spPr>
          <a:xfrm>
            <a:off x="1498600" y="591272"/>
            <a:ext cx="7401560" cy="466685"/>
          </a:xfrm>
        </p:spPr>
        <p:txBody>
          <a:bodyPr/>
          <a:lstStyle/>
          <a:p>
            <a:r>
              <a:rPr lang="en-US" dirty="0"/>
              <a:t>Athletes as Sport Leaders</a:t>
            </a:r>
          </a:p>
          <a:p>
            <a:endParaRPr lang="en-US" dirty="0"/>
          </a:p>
        </p:txBody>
      </p:sp>
      <p:sp>
        <p:nvSpPr>
          <p:cNvPr id="7" name="Text Placeholder 9">
            <a:extLst>
              <a:ext uri="{FF2B5EF4-FFF2-40B4-BE49-F238E27FC236}">
                <a16:creationId xmlns:a16="http://schemas.microsoft.com/office/drawing/2014/main" id="{37D2508B-DC5D-0129-828B-F6C5360FAB84}"/>
              </a:ext>
            </a:extLst>
          </p:cNvPr>
          <p:cNvSpPr>
            <a:spLocks noGrp="1"/>
          </p:cNvSpPr>
          <p:nvPr>
            <p:ph type="body" sz="quarter" idx="11"/>
          </p:nvPr>
        </p:nvSpPr>
        <p:spPr>
          <a:xfrm>
            <a:off x="1498600" y="1102214"/>
            <a:ext cx="3276600" cy="376034"/>
          </a:xfrm>
        </p:spPr>
        <p:txBody>
          <a:bodyPr/>
          <a:lstStyle/>
          <a:p>
            <a:r>
              <a:rPr lang="en-US" dirty="0"/>
              <a:t>From Athlete to Sport Assistant</a:t>
            </a:r>
          </a:p>
        </p:txBody>
      </p:sp>
      <p:sp>
        <p:nvSpPr>
          <p:cNvPr id="9" name="TextBox 8">
            <a:extLst>
              <a:ext uri="{FF2B5EF4-FFF2-40B4-BE49-F238E27FC236}">
                <a16:creationId xmlns:a16="http://schemas.microsoft.com/office/drawing/2014/main" id="{354635DE-528E-E753-4AF7-355A4E83864F}"/>
              </a:ext>
            </a:extLst>
          </p:cNvPr>
          <p:cNvSpPr txBox="1"/>
          <p:nvPr/>
        </p:nvSpPr>
        <p:spPr>
          <a:xfrm>
            <a:off x="1032330" y="3969812"/>
            <a:ext cx="4064000" cy="2254463"/>
          </a:xfrm>
          <a:prstGeom prst="rect">
            <a:avLst/>
          </a:prstGeom>
          <a:noFill/>
        </p:spPr>
        <p:txBody>
          <a:bodyPr wrap="square" rtlCol="0">
            <a:spAutoFit/>
          </a:bodyPr>
          <a:lstStyle/>
          <a:p>
            <a:pPr lvl="0" rtl="0">
              <a:spcAft>
                <a:spcPts val="600"/>
              </a:spcAft>
            </a:pPr>
            <a:r>
              <a:rPr lang="en-US" sz="2000" b="1" dirty="0">
                <a:solidFill>
                  <a:srgbClr val="0095DA"/>
                </a:solidFill>
                <a:latin typeface="Ubuntu" panose="020B0504030602030204" pitchFamily="34" charset="0"/>
              </a:rPr>
              <a:t>Playing a sport</a:t>
            </a:r>
          </a:p>
          <a:p>
            <a:pPr marL="358775" lvl="0" indent="-288925" rtl="0">
              <a:spcAft>
                <a:spcPts val="300"/>
              </a:spcAft>
              <a:buBlip>
                <a:blip r:embed="rId2"/>
              </a:buBlip>
            </a:pPr>
            <a:r>
              <a:rPr lang="en-US" dirty="0">
                <a:solidFill>
                  <a:schemeClr val="tx1">
                    <a:lumMod val="75000"/>
                    <a:lumOff val="25000"/>
                  </a:schemeClr>
                </a:solidFill>
                <a:latin typeface="Ubuntu" panose="020B0504030602030204" pitchFamily="34" charset="0"/>
                <a:cs typeface="Arial"/>
              </a:rPr>
              <a:t>Being a student of the sport</a:t>
            </a:r>
          </a:p>
          <a:p>
            <a:pPr marL="358775" lvl="0" indent="-288925" rtl="0">
              <a:spcAft>
                <a:spcPts val="300"/>
              </a:spcAft>
              <a:buBlip>
                <a:blip r:embed="rId2"/>
              </a:buBlip>
            </a:pPr>
            <a:r>
              <a:rPr lang="en-US" dirty="0">
                <a:solidFill>
                  <a:schemeClr val="tx1">
                    <a:lumMod val="75000"/>
                    <a:lumOff val="25000"/>
                  </a:schemeClr>
                </a:solidFill>
                <a:latin typeface="Ubuntu" panose="020B0504030602030204" pitchFamily="34" charset="0"/>
              </a:rPr>
              <a:t>Being a teammate</a:t>
            </a:r>
          </a:p>
          <a:p>
            <a:pPr marL="358775" lvl="0" indent="-288925" rtl="0">
              <a:spcAft>
                <a:spcPts val="300"/>
              </a:spcAft>
              <a:buBlip>
                <a:blip r:embed="rId2"/>
              </a:buBlip>
            </a:pPr>
            <a:r>
              <a:rPr lang="en-US" dirty="0">
                <a:solidFill>
                  <a:schemeClr val="tx1">
                    <a:lumMod val="75000"/>
                    <a:lumOff val="25000"/>
                  </a:schemeClr>
                </a:solidFill>
                <a:latin typeface="Ubuntu" panose="020B0504030602030204" pitchFamily="34" charset="0"/>
              </a:rPr>
              <a:t>Actively participating on the court/field</a:t>
            </a:r>
          </a:p>
          <a:p>
            <a:pPr marL="358775" lvl="0" indent="-288925" rtl="0">
              <a:spcAft>
                <a:spcPts val="300"/>
              </a:spcAft>
              <a:buBlip>
                <a:blip r:embed="rId2"/>
              </a:buBlip>
            </a:pPr>
            <a:r>
              <a:rPr lang="en-US" dirty="0">
                <a:solidFill>
                  <a:schemeClr val="tx1">
                    <a:lumMod val="75000"/>
                    <a:lumOff val="25000"/>
                  </a:schemeClr>
                </a:solidFill>
                <a:latin typeface="Ubuntu" panose="020B0504030602030204" pitchFamily="34" charset="0"/>
              </a:rPr>
              <a:t>Working on your performance goals</a:t>
            </a:r>
          </a:p>
        </p:txBody>
      </p:sp>
      <p:sp>
        <p:nvSpPr>
          <p:cNvPr id="10" name="TextBox 9">
            <a:extLst>
              <a:ext uri="{FF2B5EF4-FFF2-40B4-BE49-F238E27FC236}">
                <a16:creationId xmlns:a16="http://schemas.microsoft.com/office/drawing/2014/main" id="{72554506-00C7-3729-A8C1-201FDCB321C6}"/>
              </a:ext>
            </a:extLst>
          </p:cNvPr>
          <p:cNvSpPr txBox="1"/>
          <p:nvPr/>
        </p:nvSpPr>
        <p:spPr>
          <a:xfrm>
            <a:off x="6544130" y="3969812"/>
            <a:ext cx="4305300" cy="1938992"/>
          </a:xfrm>
          <a:prstGeom prst="rect">
            <a:avLst/>
          </a:prstGeom>
          <a:noFill/>
        </p:spPr>
        <p:txBody>
          <a:bodyPr wrap="square" rtlCol="0">
            <a:spAutoFit/>
          </a:bodyPr>
          <a:lstStyle/>
          <a:p>
            <a:pPr lvl="0" rtl="0">
              <a:spcAft>
                <a:spcPts val="600"/>
              </a:spcAft>
            </a:pPr>
            <a:r>
              <a:rPr lang="en-US" sz="2000" b="1" dirty="0">
                <a:solidFill>
                  <a:srgbClr val="013B82"/>
                </a:solidFill>
                <a:latin typeface="Ubuntu" panose="020B0504030602030204" pitchFamily="34" charset="0"/>
              </a:rPr>
              <a:t>Helping a Sport Assistant</a:t>
            </a:r>
          </a:p>
          <a:p>
            <a:pPr marL="358775" lvl="0" indent="-269875" rtl="0">
              <a:spcAft>
                <a:spcPts val="300"/>
              </a:spcAft>
              <a:buBlip>
                <a:blip r:embed="rId3"/>
              </a:buBlip>
            </a:pPr>
            <a:r>
              <a:rPr lang="en-US" dirty="0">
                <a:solidFill>
                  <a:schemeClr val="tx1">
                    <a:lumMod val="75000"/>
                    <a:lumOff val="25000"/>
                  </a:schemeClr>
                </a:solidFill>
                <a:latin typeface="Ubuntu" panose="020B0504030602030204" pitchFamily="34" charset="0"/>
                <a:cs typeface="Arial"/>
              </a:rPr>
              <a:t>Assisting the Coaching staff</a:t>
            </a:r>
          </a:p>
          <a:p>
            <a:pPr marL="358775" lvl="0" indent="-269875" rtl="0">
              <a:spcAft>
                <a:spcPts val="300"/>
              </a:spcAft>
              <a:buBlip>
                <a:blip r:embed="rId3"/>
              </a:buBlip>
            </a:pPr>
            <a:r>
              <a:rPr lang="en-US" dirty="0">
                <a:solidFill>
                  <a:schemeClr val="tx1">
                    <a:lumMod val="75000"/>
                    <a:lumOff val="25000"/>
                  </a:schemeClr>
                </a:solidFill>
                <a:latin typeface="Ubuntu" panose="020B0504030602030204" pitchFamily="34" charset="0"/>
                <a:cs typeface="Arial"/>
              </a:rPr>
              <a:t>Being on the sideline to assist where needed</a:t>
            </a:r>
          </a:p>
          <a:p>
            <a:pPr marL="358775" lvl="0" indent="-269875" rtl="0">
              <a:spcAft>
                <a:spcPts val="300"/>
              </a:spcAft>
              <a:buBlip>
                <a:blip r:embed="rId3"/>
              </a:buBlip>
            </a:pPr>
            <a:r>
              <a:rPr lang="en-US" dirty="0">
                <a:solidFill>
                  <a:schemeClr val="tx1">
                    <a:lumMod val="75000"/>
                    <a:lumOff val="25000"/>
                  </a:schemeClr>
                </a:solidFill>
                <a:latin typeface="Ubuntu" panose="020B0504030602030204" pitchFamily="34" charset="0"/>
                <a:cs typeface="Arial"/>
              </a:rPr>
              <a:t>Helping other athletes improve their performance</a:t>
            </a:r>
          </a:p>
        </p:txBody>
      </p:sp>
      <p:sp>
        <p:nvSpPr>
          <p:cNvPr id="11" name="Rectangle: Rounded Corners 10">
            <a:extLst>
              <a:ext uri="{FF2B5EF4-FFF2-40B4-BE49-F238E27FC236}">
                <a16:creationId xmlns:a16="http://schemas.microsoft.com/office/drawing/2014/main" id="{ED980076-DEF1-F3CB-E6B3-13F1F567CEC0}"/>
              </a:ext>
            </a:extLst>
          </p:cNvPr>
          <p:cNvSpPr/>
          <p:nvPr/>
        </p:nvSpPr>
        <p:spPr>
          <a:xfrm>
            <a:off x="816429" y="3028596"/>
            <a:ext cx="4032249" cy="800808"/>
          </a:xfrm>
          <a:prstGeom prst="roundRect">
            <a:avLst>
              <a:gd name="adj" fmla="val 50000"/>
            </a:avLst>
          </a:prstGeom>
          <a:solidFill>
            <a:srgbClr val="009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GT Walsheim Pro Condensed Black" panose="00000906000000000000" pitchFamily="2" charset="0"/>
              </a:rPr>
              <a:t>PLAYING</a:t>
            </a:r>
          </a:p>
        </p:txBody>
      </p:sp>
      <p:sp>
        <p:nvSpPr>
          <p:cNvPr id="13" name="Rectangle: Rounded Corners 12">
            <a:extLst>
              <a:ext uri="{FF2B5EF4-FFF2-40B4-BE49-F238E27FC236}">
                <a16:creationId xmlns:a16="http://schemas.microsoft.com/office/drawing/2014/main" id="{E9FC6A1A-A9BD-DB37-7716-64BB3485EA42}"/>
              </a:ext>
            </a:extLst>
          </p:cNvPr>
          <p:cNvSpPr/>
          <p:nvPr/>
        </p:nvSpPr>
        <p:spPr>
          <a:xfrm>
            <a:off x="6359981" y="3028596"/>
            <a:ext cx="4032249" cy="800808"/>
          </a:xfrm>
          <a:prstGeom prst="roundRect">
            <a:avLst>
              <a:gd name="adj" fmla="val 50000"/>
            </a:avLst>
          </a:prstGeom>
          <a:solidFill>
            <a:srgbClr val="0063A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latin typeface="GT Walsheim Pro Condensed Black" panose="00000906000000000000" pitchFamily="2" charset="0"/>
              </a:rPr>
              <a:t>HELPING</a:t>
            </a:r>
          </a:p>
        </p:txBody>
      </p:sp>
      <p:sp>
        <p:nvSpPr>
          <p:cNvPr id="18" name="Arrow: Chevron 17">
            <a:extLst>
              <a:ext uri="{FF2B5EF4-FFF2-40B4-BE49-F238E27FC236}">
                <a16:creationId xmlns:a16="http://schemas.microsoft.com/office/drawing/2014/main" id="{DAAFB705-3248-A732-73B4-DD919C1A277E}"/>
              </a:ext>
            </a:extLst>
          </p:cNvPr>
          <p:cNvSpPr/>
          <p:nvPr/>
        </p:nvSpPr>
        <p:spPr>
          <a:xfrm>
            <a:off x="5801178" y="3225182"/>
            <a:ext cx="355600" cy="419100"/>
          </a:xfrm>
          <a:prstGeom prst="chevron">
            <a:avLst>
              <a:gd name="adj" fmla="val 64286"/>
            </a:avLst>
          </a:prstGeom>
          <a:solidFill>
            <a:srgbClr val="C41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hevron 18">
            <a:extLst>
              <a:ext uri="{FF2B5EF4-FFF2-40B4-BE49-F238E27FC236}">
                <a16:creationId xmlns:a16="http://schemas.microsoft.com/office/drawing/2014/main" id="{BC8A2347-2BBB-4335-20B5-69418CB76B1B}"/>
              </a:ext>
            </a:extLst>
          </p:cNvPr>
          <p:cNvSpPr/>
          <p:nvPr/>
        </p:nvSpPr>
        <p:spPr>
          <a:xfrm>
            <a:off x="5426530" y="3225182"/>
            <a:ext cx="355600" cy="419100"/>
          </a:xfrm>
          <a:prstGeom prst="chevron">
            <a:avLst>
              <a:gd name="adj" fmla="val 64286"/>
            </a:avLst>
          </a:prstGeom>
          <a:solidFill>
            <a:srgbClr val="C41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Arrow: Chevron 19">
            <a:extLst>
              <a:ext uri="{FF2B5EF4-FFF2-40B4-BE49-F238E27FC236}">
                <a16:creationId xmlns:a16="http://schemas.microsoft.com/office/drawing/2014/main" id="{A94D7E49-45E3-7126-415A-FE6AFAD8CB60}"/>
              </a:ext>
            </a:extLst>
          </p:cNvPr>
          <p:cNvSpPr/>
          <p:nvPr/>
        </p:nvSpPr>
        <p:spPr>
          <a:xfrm>
            <a:off x="5070929" y="3219450"/>
            <a:ext cx="355600" cy="419100"/>
          </a:xfrm>
          <a:prstGeom prst="chevron">
            <a:avLst>
              <a:gd name="adj" fmla="val 64286"/>
            </a:avLst>
          </a:prstGeom>
          <a:solidFill>
            <a:srgbClr val="C41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D32134D0-1698-B1BF-3387-D4A8D6F9EDA6}"/>
              </a:ext>
            </a:extLst>
          </p:cNvPr>
          <p:cNvSpPr/>
          <p:nvPr/>
        </p:nvSpPr>
        <p:spPr>
          <a:xfrm>
            <a:off x="11140096" y="5798774"/>
            <a:ext cx="773917" cy="773917"/>
          </a:xfrm>
          <a:prstGeom prst="ellipse">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EF44185-7211-AF91-774D-B02E309E5F11}"/>
              </a:ext>
            </a:extLst>
          </p:cNvPr>
          <p:cNvSpPr txBox="1"/>
          <p:nvPr/>
        </p:nvSpPr>
        <p:spPr>
          <a:xfrm>
            <a:off x="1131231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1</a:t>
            </a:r>
          </a:p>
        </p:txBody>
      </p:sp>
    </p:spTree>
    <p:extLst>
      <p:ext uri="{BB962C8B-B14F-4D97-AF65-F5344CB8AC3E}">
        <p14:creationId xmlns:p14="http://schemas.microsoft.com/office/powerpoint/2010/main" val="3452770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B9663F-3881-63DB-3C90-94BD6D1FB5BA}"/>
              </a:ext>
            </a:extLst>
          </p:cNvPr>
          <p:cNvSpPr>
            <a:spLocks noGrp="1"/>
          </p:cNvSpPr>
          <p:nvPr>
            <p:ph type="body" sz="quarter" idx="4294967295"/>
          </p:nvPr>
        </p:nvSpPr>
        <p:spPr>
          <a:xfrm>
            <a:off x="6589760" y="3088480"/>
            <a:ext cx="4892788" cy="604837"/>
          </a:xfrm>
        </p:spPr>
        <p:txBody>
          <a:bodyPr>
            <a:normAutofit fontScale="77500" lnSpcReduction="20000"/>
          </a:bodyPr>
          <a:lstStyle/>
          <a:p>
            <a:pPr algn="l">
              <a:spcBef>
                <a:spcPts val="0"/>
              </a:spcBef>
            </a:pPr>
            <a:r>
              <a:rPr lang="en-US" dirty="0">
                <a:solidFill>
                  <a:schemeClr val="bg1"/>
                </a:solidFill>
              </a:rPr>
              <a:t>Facilitation</a:t>
            </a:r>
          </a:p>
          <a:p>
            <a:pPr algn="l">
              <a:spcBef>
                <a:spcPts val="0"/>
              </a:spcBef>
            </a:pPr>
            <a:r>
              <a:rPr lang="en-US" dirty="0">
                <a:solidFill>
                  <a:schemeClr val="bg1"/>
                </a:solidFill>
              </a:rPr>
              <a:t>Course</a:t>
            </a:r>
          </a:p>
        </p:txBody>
      </p:sp>
      <p:sp>
        <p:nvSpPr>
          <p:cNvPr id="6" name="Text Placeholder 5">
            <a:extLst>
              <a:ext uri="{FF2B5EF4-FFF2-40B4-BE49-F238E27FC236}">
                <a16:creationId xmlns:a16="http://schemas.microsoft.com/office/drawing/2014/main" id="{F003F229-31F6-178F-F571-1D1ED4E4BA24}"/>
              </a:ext>
            </a:extLst>
          </p:cNvPr>
          <p:cNvSpPr>
            <a:spLocks noGrp="1"/>
          </p:cNvSpPr>
          <p:nvPr>
            <p:ph type="body" sz="quarter" idx="4294967295"/>
          </p:nvPr>
        </p:nvSpPr>
        <p:spPr>
          <a:xfrm>
            <a:off x="8957188" y="2681644"/>
            <a:ext cx="2525360" cy="442912"/>
          </a:xfrm>
        </p:spPr>
        <p:txBody>
          <a:bodyPr>
            <a:normAutofit fontScale="92500" lnSpcReduction="10000"/>
          </a:bodyPr>
          <a:lstStyle/>
          <a:p>
            <a:pPr algn="l"/>
            <a:r>
              <a:rPr lang="en-US" dirty="0">
                <a:solidFill>
                  <a:schemeClr val="bg1"/>
                </a:solidFill>
              </a:rPr>
              <a:t>Level 2</a:t>
            </a:r>
          </a:p>
        </p:txBody>
      </p:sp>
      <p:sp>
        <p:nvSpPr>
          <p:cNvPr id="9" name="Text Placeholder 4">
            <a:extLst>
              <a:ext uri="{FF2B5EF4-FFF2-40B4-BE49-F238E27FC236}">
                <a16:creationId xmlns:a16="http://schemas.microsoft.com/office/drawing/2014/main" id="{DD505031-FD57-E3B6-F00D-92E19D8F3E17}"/>
              </a:ext>
            </a:extLst>
          </p:cNvPr>
          <p:cNvSpPr txBox="1">
            <a:spLocks/>
          </p:cNvSpPr>
          <p:nvPr/>
        </p:nvSpPr>
        <p:spPr>
          <a:xfrm>
            <a:off x="745965" y="2680888"/>
            <a:ext cx="3584735" cy="1420020"/>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4400" b="1" kern="1200">
                <a:solidFill>
                  <a:srgbClr val="0069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0"/>
              </a:spcBef>
            </a:pPr>
            <a:r>
              <a:rPr lang="en-US" sz="4000" dirty="0">
                <a:solidFill>
                  <a:schemeClr val="bg1"/>
                </a:solidFill>
                <a:latin typeface="Ubuntu" panose="020B0504030602030204" pitchFamily="34" charset="0"/>
              </a:rPr>
              <a:t>Qualities of a Good Leader</a:t>
            </a:r>
          </a:p>
        </p:txBody>
      </p:sp>
      <p:sp>
        <p:nvSpPr>
          <p:cNvPr id="3" name="Oval 2">
            <a:extLst>
              <a:ext uri="{FF2B5EF4-FFF2-40B4-BE49-F238E27FC236}">
                <a16:creationId xmlns:a16="http://schemas.microsoft.com/office/drawing/2014/main" id="{921B2208-E7BE-91A1-55C4-06E600EC80D3}"/>
              </a:ext>
            </a:extLst>
          </p:cNvPr>
          <p:cNvSpPr/>
          <p:nvPr/>
        </p:nvSpPr>
        <p:spPr>
          <a:xfrm>
            <a:off x="11140096" y="5798774"/>
            <a:ext cx="773917" cy="773917"/>
          </a:xfrm>
          <a:prstGeom prst="ellipse">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CEC36AD-EE21-2FFA-D834-E51DDAD4DB88}"/>
              </a:ext>
            </a:extLst>
          </p:cNvPr>
          <p:cNvSpPr txBox="1"/>
          <p:nvPr/>
        </p:nvSpPr>
        <p:spPr>
          <a:xfrm>
            <a:off x="1131231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1</a:t>
            </a:r>
          </a:p>
        </p:txBody>
      </p:sp>
      <p:pic>
        <p:nvPicPr>
          <p:cNvPr id="8" name="Picture 7" descr="A close up of words&#10;&#10;Description automatically generated">
            <a:extLst>
              <a:ext uri="{FF2B5EF4-FFF2-40B4-BE49-F238E27FC236}">
                <a16:creationId xmlns:a16="http://schemas.microsoft.com/office/drawing/2014/main" id="{DF4E44E5-DD1B-D70A-B59F-0425E73A2D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5244" y="1175656"/>
            <a:ext cx="6815201" cy="4219657"/>
          </a:xfrm>
          <a:prstGeom prst="rect">
            <a:avLst/>
          </a:prstGeom>
        </p:spPr>
      </p:pic>
    </p:spTree>
    <p:extLst>
      <p:ext uri="{BB962C8B-B14F-4D97-AF65-F5344CB8AC3E}">
        <p14:creationId xmlns:p14="http://schemas.microsoft.com/office/powerpoint/2010/main" val="3651415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5AA2647B-60BD-7275-BACB-B812F54AFEE1}"/>
              </a:ext>
            </a:extLst>
          </p:cNvPr>
          <p:cNvSpPr/>
          <p:nvPr/>
        </p:nvSpPr>
        <p:spPr>
          <a:xfrm rot="357589">
            <a:off x="-3941801" y="1663937"/>
            <a:ext cx="8541518" cy="7004961"/>
          </a:xfrm>
          <a:custGeom>
            <a:avLst/>
            <a:gdLst>
              <a:gd name="connsiteX0" fmla="*/ 0 w 6996849"/>
              <a:gd name="connsiteY0" fmla="*/ 0 h 6996849"/>
              <a:gd name="connsiteX1" fmla="*/ 6996849 w 6996849"/>
              <a:gd name="connsiteY1" fmla="*/ 0 h 6996849"/>
              <a:gd name="connsiteX2" fmla="*/ 6996849 w 6996849"/>
              <a:gd name="connsiteY2" fmla="*/ 6996849 h 6996849"/>
              <a:gd name="connsiteX3" fmla="*/ 0 w 6996849"/>
              <a:gd name="connsiteY3" fmla="*/ 6996849 h 6996849"/>
              <a:gd name="connsiteX4" fmla="*/ 0 w 6996849"/>
              <a:gd name="connsiteY4" fmla="*/ 0 h 6996849"/>
              <a:gd name="connsiteX0" fmla="*/ 0 w 7000106"/>
              <a:gd name="connsiteY0" fmla="*/ 0 h 6996849"/>
              <a:gd name="connsiteX1" fmla="*/ 6996849 w 7000106"/>
              <a:gd name="connsiteY1" fmla="*/ 0 h 6996849"/>
              <a:gd name="connsiteX2" fmla="*/ 7000106 w 7000106"/>
              <a:gd name="connsiteY2" fmla="*/ 4982390 h 6996849"/>
              <a:gd name="connsiteX3" fmla="*/ 0 w 7000106"/>
              <a:gd name="connsiteY3" fmla="*/ 6996849 h 6996849"/>
              <a:gd name="connsiteX4" fmla="*/ 0 w 7000106"/>
              <a:gd name="connsiteY4" fmla="*/ 0 h 6996849"/>
              <a:gd name="connsiteX0" fmla="*/ 17633 w 7017739"/>
              <a:gd name="connsiteY0" fmla="*/ 0 h 5621604"/>
              <a:gd name="connsiteX1" fmla="*/ 7014482 w 7017739"/>
              <a:gd name="connsiteY1" fmla="*/ 0 h 5621604"/>
              <a:gd name="connsiteX2" fmla="*/ 7017739 w 7017739"/>
              <a:gd name="connsiteY2" fmla="*/ 4982390 h 5621604"/>
              <a:gd name="connsiteX3" fmla="*/ 0 w 7017739"/>
              <a:gd name="connsiteY3" fmla="*/ 5621604 h 5621604"/>
              <a:gd name="connsiteX4" fmla="*/ 17633 w 7017739"/>
              <a:gd name="connsiteY4" fmla="*/ 0 h 56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739" h="5621604">
                <a:moveTo>
                  <a:pt x="17633" y="0"/>
                </a:moveTo>
                <a:lnTo>
                  <a:pt x="7014482" y="0"/>
                </a:lnTo>
                <a:cubicBezTo>
                  <a:pt x="7015568" y="1660797"/>
                  <a:pt x="7016653" y="3321593"/>
                  <a:pt x="7017739" y="4982390"/>
                </a:cubicBezTo>
                <a:lnTo>
                  <a:pt x="0" y="5621604"/>
                </a:lnTo>
                <a:cubicBezTo>
                  <a:pt x="5878" y="3747736"/>
                  <a:pt x="11755" y="1873868"/>
                  <a:pt x="17633" y="0"/>
                </a:cubicBezTo>
                <a:close/>
              </a:path>
            </a:pathLst>
          </a:custGeom>
          <a:solidFill>
            <a:srgbClr val="42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2841"/>
              </a:solidFill>
            </a:endParaRPr>
          </a:p>
        </p:txBody>
      </p:sp>
      <p:sp>
        <p:nvSpPr>
          <p:cNvPr id="5" name="TextBox 4">
            <a:extLst>
              <a:ext uri="{FF2B5EF4-FFF2-40B4-BE49-F238E27FC236}">
                <a16:creationId xmlns:a16="http://schemas.microsoft.com/office/drawing/2014/main" id="{C4B4763C-94D3-928D-8FF8-5AE2A2E28358}"/>
              </a:ext>
            </a:extLst>
          </p:cNvPr>
          <p:cNvSpPr txBox="1"/>
          <p:nvPr/>
        </p:nvSpPr>
        <p:spPr>
          <a:xfrm>
            <a:off x="905329" y="2828835"/>
            <a:ext cx="3276601" cy="1077218"/>
          </a:xfrm>
          <a:prstGeom prst="rect">
            <a:avLst/>
          </a:prstGeom>
          <a:noFill/>
        </p:spPr>
        <p:txBody>
          <a:bodyPr wrap="square" rtlCol="0">
            <a:spAutoFit/>
          </a:bodyPr>
          <a:lstStyle/>
          <a:p>
            <a:r>
              <a:rPr lang="en-US" sz="3200" b="1" dirty="0">
                <a:solidFill>
                  <a:schemeClr val="bg1"/>
                </a:solidFill>
                <a:latin typeface="Ubuntu"/>
              </a:rPr>
              <a:t>What makes me a good leader?</a:t>
            </a:r>
            <a:endParaRPr lang="en-US" sz="3200" dirty="0">
              <a:solidFill>
                <a:schemeClr val="bg1"/>
              </a:solidFill>
              <a:latin typeface="Ubuntu"/>
            </a:endParaRPr>
          </a:p>
        </p:txBody>
      </p:sp>
      <p:sp>
        <p:nvSpPr>
          <p:cNvPr id="2" name="TextBox 1">
            <a:extLst>
              <a:ext uri="{FF2B5EF4-FFF2-40B4-BE49-F238E27FC236}">
                <a16:creationId xmlns:a16="http://schemas.microsoft.com/office/drawing/2014/main" id="{30E34D17-D1A8-5D51-5910-661E93CC83C2}"/>
              </a:ext>
            </a:extLst>
          </p:cNvPr>
          <p:cNvSpPr txBox="1"/>
          <p:nvPr/>
        </p:nvSpPr>
        <p:spPr>
          <a:xfrm>
            <a:off x="905329" y="4029164"/>
            <a:ext cx="3539672" cy="707886"/>
          </a:xfrm>
          <a:prstGeom prst="rect">
            <a:avLst/>
          </a:prstGeom>
          <a:noFill/>
        </p:spPr>
        <p:txBody>
          <a:bodyPr wrap="square" rtlCol="0">
            <a:spAutoFit/>
          </a:bodyPr>
          <a:lstStyle/>
          <a:p>
            <a:r>
              <a:rPr lang="en-US" sz="2000" b="1" dirty="0">
                <a:solidFill>
                  <a:srgbClr val="013B82"/>
                </a:solidFill>
                <a:latin typeface="Ubuntu Light" panose="020B0304030602030204" pitchFamily="34" charset="0"/>
              </a:rPr>
              <a:t>Complete a self-assessment related to sport leadership</a:t>
            </a:r>
          </a:p>
        </p:txBody>
      </p:sp>
      <p:graphicFrame>
        <p:nvGraphicFramePr>
          <p:cNvPr id="4" name="Table 3">
            <a:extLst>
              <a:ext uri="{FF2B5EF4-FFF2-40B4-BE49-F238E27FC236}">
                <a16:creationId xmlns:a16="http://schemas.microsoft.com/office/drawing/2014/main" id="{73B2E85F-5DFE-F99F-926A-6773ADEFD92F}"/>
              </a:ext>
            </a:extLst>
          </p:cNvPr>
          <p:cNvGraphicFramePr>
            <a:graphicFrameLocks noGrp="1"/>
          </p:cNvGraphicFramePr>
          <p:nvPr>
            <p:extLst>
              <p:ext uri="{D42A27DB-BD31-4B8C-83A1-F6EECF244321}">
                <p14:modId xmlns:p14="http://schemas.microsoft.com/office/powerpoint/2010/main" val="2231851429"/>
              </p:ext>
            </p:extLst>
          </p:nvPr>
        </p:nvGraphicFramePr>
        <p:xfrm>
          <a:off x="5199380" y="2162509"/>
          <a:ext cx="6489699" cy="3733310"/>
        </p:xfrm>
        <a:graphic>
          <a:graphicData uri="http://schemas.openxmlformats.org/drawingml/2006/table">
            <a:tbl>
              <a:tblPr bandRow="1">
                <a:tableStyleId>{5C22544A-7EE6-4342-B048-85BDC9FD1C3A}</a:tableStyleId>
              </a:tblPr>
              <a:tblGrid>
                <a:gridCol w="2080936">
                  <a:extLst>
                    <a:ext uri="{9D8B030D-6E8A-4147-A177-3AD203B41FA5}">
                      <a16:colId xmlns:a16="http://schemas.microsoft.com/office/drawing/2014/main" val="4242473612"/>
                    </a:ext>
                  </a:extLst>
                </a:gridCol>
                <a:gridCol w="4408763">
                  <a:extLst>
                    <a:ext uri="{9D8B030D-6E8A-4147-A177-3AD203B41FA5}">
                      <a16:colId xmlns:a16="http://schemas.microsoft.com/office/drawing/2014/main" val="3769801929"/>
                    </a:ext>
                  </a:extLst>
                </a:gridCol>
              </a:tblGrid>
              <a:tr h="937030">
                <a:tc>
                  <a:txBody>
                    <a:bodyPr/>
                    <a:lstStyle/>
                    <a:p>
                      <a:r>
                        <a:rPr lang="en-US" sz="1700" b="1" dirty="0">
                          <a:solidFill>
                            <a:schemeClr val="bg1"/>
                          </a:solidFill>
                          <a:latin typeface="Ubuntu Light" panose="020B0304030602030204" pitchFamily="34" charset="0"/>
                        </a:rPr>
                        <a:t>What are my interests?</a:t>
                      </a:r>
                    </a:p>
                  </a:txBody>
                  <a:tcPr marL="144000" marR="144000" anchor="ctr">
                    <a:lnR w="38100" cap="flat" cmpd="sng" algn="ctr">
                      <a:solidFill>
                        <a:srgbClr val="0095DA"/>
                      </a:solidFill>
                      <a:prstDash val="solid"/>
                      <a:round/>
                      <a:headEnd type="none" w="med" len="med"/>
                      <a:tailEnd type="none" w="med" len="med"/>
                    </a:lnR>
                    <a:solidFill>
                      <a:srgbClr val="013B82"/>
                    </a:solidFill>
                  </a:tcPr>
                </a:tc>
                <a:tc>
                  <a:txBody>
                    <a:bodyPr/>
                    <a:lstStyle/>
                    <a:p>
                      <a:pPr marL="285750" indent="-285750">
                        <a:spcAft>
                          <a:spcPts val="600"/>
                        </a:spcAft>
                        <a:buFontTx/>
                        <a:buBlip>
                          <a:blip r:embed="rId2"/>
                        </a:buBlip>
                      </a:pPr>
                      <a:r>
                        <a:rPr lang="en-US" sz="1600" dirty="0">
                          <a:solidFill>
                            <a:schemeClr val="tx1">
                              <a:lumMod val="65000"/>
                              <a:lumOff val="35000"/>
                            </a:schemeClr>
                          </a:solidFill>
                          <a:latin typeface="Ubuntu" panose="020B0504030602030204" pitchFamily="34" charset="0"/>
                        </a:rPr>
                        <a:t>What sports do you play?</a:t>
                      </a:r>
                    </a:p>
                    <a:p>
                      <a:pPr marL="285750" indent="-285750">
                        <a:spcAft>
                          <a:spcPts val="600"/>
                        </a:spcAft>
                        <a:buFontTx/>
                        <a:buBlip>
                          <a:blip r:embed="rId2"/>
                        </a:buBlip>
                      </a:pPr>
                      <a:r>
                        <a:rPr lang="en-US" sz="1600" dirty="0">
                          <a:solidFill>
                            <a:schemeClr val="tx1">
                              <a:lumMod val="65000"/>
                              <a:lumOff val="35000"/>
                            </a:schemeClr>
                          </a:solidFill>
                          <a:latin typeface="Ubuntu" panose="020B0504030602030204" pitchFamily="34" charset="0"/>
                        </a:rPr>
                        <a:t>How long have you been an SO athlete?</a:t>
                      </a:r>
                    </a:p>
                  </a:txBody>
                  <a:tcPr marL="144000" anchor="ctr">
                    <a:lnL w="38100" cap="flat" cmpd="sng" algn="ctr">
                      <a:solidFill>
                        <a:srgbClr val="0095DA"/>
                      </a:solidFill>
                      <a:prstDash val="solid"/>
                      <a:round/>
                      <a:headEnd type="none" w="med" len="med"/>
                      <a:tailEnd type="none" w="med" len="med"/>
                    </a:lnL>
                    <a:noFill/>
                  </a:tcPr>
                </a:tc>
                <a:extLst>
                  <a:ext uri="{0D108BD9-81ED-4DB2-BD59-A6C34878D82A}">
                    <a16:rowId xmlns:a16="http://schemas.microsoft.com/office/drawing/2014/main" val="3129358846"/>
                  </a:ext>
                </a:extLst>
              </a:tr>
              <a:tr h="180000">
                <a:tc>
                  <a:txBody>
                    <a:bodyPr/>
                    <a:lstStyle/>
                    <a:p>
                      <a:endParaRPr lang="en-US" sz="500" b="1" dirty="0">
                        <a:solidFill>
                          <a:schemeClr val="bg1"/>
                        </a:solidFill>
                        <a:latin typeface="Ubuntu Light" panose="020B0304030602030204" pitchFamily="34" charset="0"/>
                      </a:endParaRPr>
                    </a:p>
                  </a:txBody>
                  <a:tcPr marL="144000" marR="144000" anchor="ctr">
                    <a:noFill/>
                  </a:tcPr>
                </a:tc>
                <a:tc>
                  <a:txBody>
                    <a:bodyPr/>
                    <a:lstStyle/>
                    <a:p>
                      <a:pPr marL="0" indent="0">
                        <a:spcAft>
                          <a:spcPts val="600"/>
                        </a:spcAft>
                        <a:buFont typeface="Arial" panose="020B0604020202020204" pitchFamily="34" charset="0"/>
                        <a:buNone/>
                      </a:pPr>
                      <a:endParaRPr lang="en-US" sz="500" dirty="0">
                        <a:solidFill>
                          <a:schemeClr val="tx1">
                            <a:lumMod val="65000"/>
                            <a:lumOff val="35000"/>
                          </a:schemeClr>
                        </a:solidFill>
                        <a:latin typeface="Ubuntu Light" panose="020B0304030602030204" pitchFamily="34" charset="0"/>
                      </a:endParaRPr>
                    </a:p>
                  </a:txBody>
                  <a:tcPr marL="144000" anchor="ctr">
                    <a:noFill/>
                  </a:tcPr>
                </a:tc>
                <a:extLst>
                  <a:ext uri="{0D108BD9-81ED-4DB2-BD59-A6C34878D82A}">
                    <a16:rowId xmlns:a16="http://schemas.microsoft.com/office/drawing/2014/main" val="1134208664"/>
                  </a:ext>
                </a:extLst>
              </a:tr>
              <a:tr h="1218140">
                <a:tc>
                  <a:txBody>
                    <a:bodyPr/>
                    <a:lstStyle/>
                    <a:p>
                      <a:r>
                        <a:rPr lang="en-US" sz="1700" b="1" dirty="0">
                          <a:solidFill>
                            <a:schemeClr val="bg1"/>
                          </a:solidFill>
                          <a:latin typeface="Ubuntu Light" panose="020B0304030602030204" pitchFamily="34" charset="0"/>
                        </a:rPr>
                        <a:t>Why I want to help?</a:t>
                      </a:r>
                    </a:p>
                  </a:txBody>
                  <a:tcPr marL="144000" marR="144000" anchor="ctr">
                    <a:lnR w="38100" cap="flat" cmpd="sng" algn="ctr">
                      <a:solidFill>
                        <a:srgbClr val="0095DA"/>
                      </a:solidFill>
                      <a:prstDash val="solid"/>
                      <a:round/>
                      <a:headEnd type="none" w="med" len="med"/>
                      <a:tailEnd type="none" w="med" len="med"/>
                    </a:lnR>
                    <a:solidFill>
                      <a:srgbClr val="013B82"/>
                    </a:solidFill>
                  </a:tcPr>
                </a:tc>
                <a:tc>
                  <a:txBody>
                    <a:bodyPr/>
                    <a:lstStyle/>
                    <a:p>
                      <a:pPr marL="285750" indent="-285750">
                        <a:spcAft>
                          <a:spcPts val="600"/>
                        </a:spcAft>
                        <a:buFontTx/>
                        <a:buBlip>
                          <a:blip r:embed="rId2"/>
                        </a:buBlip>
                      </a:pPr>
                      <a:r>
                        <a:rPr lang="en-US" sz="1600" dirty="0">
                          <a:solidFill>
                            <a:schemeClr val="tx1">
                              <a:lumMod val="65000"/>
                              <a:lumOff val="35000"/>
                            </a:schemeClr>
                          </a:solidFill>
                          <a:latin typeface="Ubuntu" panose="020B0504030602030204" pitchFamily="34" charset="0"/>
                        </a:rPr>
                        <a:t>Do you enjoy assisting athletes?</a:t>
                      </a:r>
                    </a:p>
                    <a:p>
                      <a:pPr marL="285750" indent="-285750">
                        <a:spcAft>
                          <a:spcPts val="600"/>
                        </a:spcAft>
                        <a:buFontTx/>
                        <a:buBlip>
                          <a:blip r:embed="rId2"/>
                        </a:buBlip>
                      </a:pPr>
                      <a:r>
                        <a:rPr lang="en-US" sz="1600" dirty="0">
                          <a:solidFill>
                            <a:schemeClr val="tx1">
                              <a:lumMod val="65000"/>
                              <a:lumOff val="35000"/>
                            </a:schemeClr>
                          </a:solidFill>
                          <a:latin typeface="Ubuntu" panose="020B0504030602030204" pitchFamily="34" charset="0"/>
                        </a:rPr>
                        <a:t>Do you enjoy helping the coaches  and assistant coaches?</a:t>
                      </a:r>
                    </a:p>
                  </a:txBody>
                  <a:tcPr marL="144000" anchor="ctr">
                    <a:lnL w="38100" cap="flat" cmpd="sng" algn="ctr">
                      <a:solidFill>
                        <a:srgbClr val="0095DA"/>
                      </a:solidFill>
                      <a:prstDash val="solid"/>
                      <a:round/>
                      <a:headEnd type="none" w="med" len="med"/>
                      <a:tailEnd type="none" w="med" len="med"/>
                    </a:lnL>
                    <a:noFill/>
                  </a:tcPr>
                </a:tc>
                <a:extLst>
                  <a:ext uri="{0D108BD9-81ED-4DB2-BD59-A6C34878D82A}">
                    <a16:rowId xmlns:a16="http://schemas.microsoft.com/office/drawing/2014/main" val="4288396493"/>
                  </a:ext>
                </a:extLst>
              </a:tr>
              <a:tr h="180000">
                <a:tc>
                  <a:txBody>
                    <a:bodyPr/>
                    <a:lstStyle/>
                    <a:p>
                      <a:endParaRPr lang="en-US" sz="500" b="1" dirty="0">
                        <a:solidFill>
                          <a:schemeClr val="bg1"/>
                        </a:solidFill>
                        <a:latin typeface="Ubuntu Light" panose="020B0304030602030204" pitchFamily="34" charset="0"/>
                      </a:endParaRPr>
                    </a:p>
                  </a:txBody>
                  <a:tcPr marL="144000" marR="144000" anchor="ctr">
                    <a:noFill/>
                  </a:tcPr>
                </a:tc>
                <a:tc>
                  <a:txBody>
                    <a:bodyPr/>
                    <a:lstStyle/>
                    <a:p>
                      <a:pPr marL="0" indent="0">
                        <a:spcAft>
                          <a:spcPts val="600"/>
                        </a:spcAft>
                        <a:buFont typeface="Arial" panose="020B0604020202020204" pitchFamily="34" charset="0"/>
                        <a:buNone/>
                      </a:pPr>
                      <a:endParaRPr lang="en-US" sz="500" dirty="0">
                        <a:solidFill>
                          <a:schemeClr val="tx1">
                            <a:lumMod val="65000"/>
                            <a:lumOff val="35000"/>
                          </a:schemeClr>
                        </a:solidFill>
                        <a:latin typeface="Ubuntu Light" panose="020B0304030602030204" pitchFamily="34" charset="0"/>
                      </a:endParaRPr>
                    </a:p>
                  </a:txBody>
                  <a:tcPr marL="144000" anchor="ctr">
                    <a:noFill/>
                  </a:tcPr>
                </a:tc>
                <a:extLst>
                  <a:ext uri="{0D108BD9-81ED-4DB2-BD59-A6C34878D82A}">
                    <a16:rowId xmlns:a16="http://schemas.microsoft.com/office/drawing/2014/main" val="3906598218"/>
                  </a:ext>
                </a:extLst>
              </a:tr>
              <a:tr h="12181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solidFill>
                            <a:schemeClr val="bg1"/>
                          </a:solidFill>
                          <a:latin typeface="Ubuntu Light" panose="020B0304030602030204" pitchFamily="34" charset="0"/>
                        </a:rPr>
                        <a:t>What qualities do I have that will make me a good sport assistant?</a:t>
                      </a:r>
                    </a:p>
                  </a:txBody>
                  <a:tcPr marL="144000" marR="144000" marT="72000" marB="72000" anchor="ctr">
                    <a:lnR w="38100" cap="flat" cmpd="sng" algn="ctr">
                      <a:solidFill>
                        <a:srgbClr val="0095DA"/>
                      </a:solidFill>
                      <a:prstDash val="solid"/>
                      <a:round/>
                      <a:headEnd type="none" w="med" len="med"/>
                      <a:tailEnd type="none" w="med" len="med"/>
                    </a:lnR>
                    <a:solidFill>
                      <a:srgbClr val="013B82"/>
                    </a:solidFill>
                  </a:tcPr>
                </a:tc>
                <a:tc>
                  <a:txBody>
                    <a:bodyPr/>
                    <a:lstStyle/>
                    <a:p>
                      <a:pPr marL="285750" indent="-285750">
                        <a:spcAft>
                          <a:spcPts val="600"/>
                        </a:spcAft>
                        <a:buFontTx/>
                        <a:buBlip>
                          <a:blip r:embed="rId2"/>
                        </a:buBlip>
                      </a:pPr>
                      <a:r>
                        <a:rPr lang="en-US" sz="1600" dirty="0">
                          <a:solidFill>
                            <a:schemeClr val="tx1">
                              <a:lumMod val="65000"/>
                              <a:lumOff val="35000"/>
                            </a:schemeClr>
                          </a:solidFill>
                          <a:latin typeface="Ubuntu" panose="020B0504030602030204" pitchFamily="34" charset="0"/>
                        </a:rPr>
                        <a:t>Are you reliable?</a:t>
                      </a:r>
                    </a:p>
                    <a:p>
                      <a:pPr marL="285750" indent="-285750">
                        <a:spcAft>
                          <a:spcPts val="600"/>
                        </a:spcAft>
                        <a:buFontTx/>
                        <a:buBlip>
                          <a:blip r:embed="rId2"/>
                        </a:buBlip>
                      </a:pPr>
                      <a:r>
                        <a:rPr lang="en-US" sz="1600" dirty="0">
                          <a:solidFill>
                            <a:schemeClr val="tx1">
                              <a:lumMod val="65000"/>
                              <a:lumOff val="35000"/>
                            </a:schemeClr>
                          </a:solidFill>
                          <a:latin typeface="Ubuntu" panose="020B0504030602030204" pitchFamily="34" charset="0"/>
                        </a:rPr>
                        <a:t>Are you friendly?</a:t>
                      </a:r>
                    </a:p>
                    <a:p>
                      <a:pPr marL="285750" indent="-285750">
                        <a:spcAft>
                          <a:spcPts val="600"/>
                        </a:spcAft>
                        <a:buFontTx/>
                        <a:buBlip>
                          <a:blip r:embed="rId2"/>
                        </a:buBlip>
                      </a:pPr>
                      <a:r>
                        <a:rPr lang="en-US" sz="1600" dirty="0">
                          <a:solidFill>
                            <a:schemeClr val="tx1">
                              <a:lumMod val="65000"/>
                              <a:lumOff val="35000"/>
                            </a:schemeClr>
                          </a:solidFill>
                          <a:latin typeface="Ubuntu" panose="020B0504030602030204" pitchFamily="34" charset="0"/>
                        </a:rPr>
                        <a:t>Do you practice good sportsmanship?</a:t>
                      </a:r>
                    </a:p>
                  </a:txBody>
                  <a:tcPr marL="144000" anchor="ctr">
                    <a:lnL w="38100" cap="flat" cmpd="sng" algn="ctr">
                      <a:solidFill>
                        <a:srgbClr val="0095DA"/>
                      </a:solidFill>
                      <a:prstDash val="solid"/>
                      <a:round/>
                      <a:headEnd type="none" w="med" len="med"/>
                      <a:tailEnd type="none" w="med" len="med"/>
                    </a:lnL>
                    <a:noFill/>
                  </a:tcPr>
                </a:tc>
                <a:extLst>
                  <a:ext uri="{0D108BD9-81ED-4DB2-BD59-A6C34878D82A}">
                    <a16:rowId xmlns:a16="http://schemas.microsoft.com/office/drawing/2014/main" val="1784761133"/>
                  </a:ext>
                </a:extLst>
              </a:tr>
            </a:tbl>
          </a:graphicData>
        </a:graphic>
      </p:graphicFrame>
      <p:sp>
        <p:nvSpPr>
          <p:cNvPr id="16" name="Oval 15">
            <a:extLst>
              <a:ext uri="{FF2B5EF4-FFF2-40B4-BE49-F238E27FC236}">
                <a16:creationId xmlns:a16="http://schemas.microsoft.com/office/drawing/2014/main" id="{34D1DB5D-6BD3-F9FA-E337-11F871A6FA19}"/>
              </a:ext>
            </a:extLst>
          </p:cNvPr>
          <p:cNvSpPr/>
          <p:nvPr/>
        </p:nvSpPr>
        <p:spPr>
          <a:xfrm>
            <a:off x="11140096" y="5798774"/>
            <a:ext cx="773917" cy="773917"/>
          </a:xfrm>
          <a:prstGeom prst="ellipse">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02F80AF-DEA8-EA65-CC90-BFB10BA57556}"/>
              </a:ext>
            </a:extLst>
          </p:cNvPr>
          <p:cNvSpPr txBox="1"/>
          <p:nvPr/>
        </p:nvSpPr>
        <p:spPr>
          <a:xfrm>
            <a:off x="1131231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1</a:t>
            </a:r>
          </a:p>
        </p:txBody>
      </p:sp>
      <p:sp>
        <p:nvSpPr>
          <p:cNvPr id="27" name="Text Placeholder 8">
            <a:extLst>
              <a:ext uri="{FF2B5EF4-FFF2-40B4-BE49-F238E27FC236}">
                <a16:creationId xmlns:a16="http://schemas.microsoft.com/office/drawing/2014/main" id="{D9BD0808-39EC-E7F0-D991-481E4DF17ECF}"/>
              </a:ext>
            </a:extLst>
          </p:cNvPr>
          <p:cNvSpPr>
            <a:spLocks noGrp="1"/>
          </p:cNvSpPr>
          <p:nvPr>
            <p:ph type="body" sz="quarter" idx="10"/>
          </p:nvPr>
        </p:nvSpPr>
        <p:spPr>
          <a:xfrm>
            <a:off x="1498600" y="591272"/>
            <a:ext cx="7401560" cy="466685"/>
          </a:xfrm>
        </p:spPr>
        <p:txBody>
          <a:bodyPr/>
          <a:lstStyle/>
          <a:p>
            <a:r>
              <a:rPr lang="en-US" dirty="0"/>
              <a:t>Athletes as Sport Leaders</a:t>
            </a:r>
          </a:p>
          <a:p>
            <a:endParaRPr lang="en-US" dirty="0"/>
          </a:p>
        </p:txBody>
      </p:sp>
      <p:sp>
        <p:nvSpPr>
          <p:cNvPr id="28" name="Text Placeholder 9">
            <a:extLst>
              <a:ext uri="{FF2B5EF4-FFF2-40B4-BE49-F238E27FC236}">
                <a16:creationId xmlns:a16="http://schemas.microsoft.com/office/drawing/2014/main" id="{2C594320-6228-3BEB-E95F-55545A281682}"/>
              </a:ext>
            </a:extLst>
          </p:cNvPr>
          <p:cNvSpPr>
            <a:spLocks noGrp="1"/>
          </p:cNvSpPr>
          <p:nvPr>
            <p:ph type="body" sz="quarter" idx="11"/>
          </p:nvPr>
        </p:nvSpPr>
        <p:spPr>
          <a:xfrm>
            <a:off x="1498600" y="1102214"/>
            <a:ext cx="3276600" cy="376034"/>
          </a:xfrm>
        </p:spPr>
        <p:txBody>
          <a:bodyPr/>
          <a:lstStyle/>
          <a:p>
            <a:r>
              <a:rPr lang="en-US" dirty="0"/>
              <a:t>From Athlete to Sport Assistant</a:t>
            </a:r>
          </a:p>
        </p:txBody>
      </p:sp>
    </p:spTree>
    <p:extLst>
      <p:ext uri="{BB962C8B-B14F-4D97-AF65-F5344CB8AC3E}">
        <p14:creationId xmlns:p14="http://schemas.microsoft.com/office/powerpoint/2010/main" val="1520919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00E9BEF-BC2F-1070-4F9E-3BCCF105FACD}"/>
              </a:ext>
            </a:extLst>
          </p:cNvPr>
          <p:cNvSpPr/>
          <p:nvPr/>
        </p:nvSpPr>
        <p:spPr>
          <a:xfrm>
            <a:off x="806684" y="4381500"/>
            <a:ext cx="6178316" cy="709841"/>
          </a:xfrm>
          <a:prstGeom prst="roundRect">
            <a:avLst>
              <a:gd name="adj" fmla="val 50000"/>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4E2A6CC-6F62-253A-471C-2C43C9F112FB}"/>
              </a:ext>
            </a:extLst>
          </p:cNvPr>
          <p:cNvGrpSpPr/>
          <p:nvPr/>
        </p:nvGrpSpPr>
        <p:grpSpPr>
          <a:xfrm>
            <a:off x="304800" y="4231553"/>
            <a:ext cx="1437421" cy="1003769"/>
            <a:chOff x="1019009" y="3028136"/>
            <a:chExt cx="859695" cy="600336"/>
          </a:xfrm>
        </p:grpSpPr>
        <p:sp>
          <p:nvSpPr>
            <p:cNvPr id="10" name="Oval 9">
              <a:extLst>
                <a:ext uri="{FF2B5EF4-FFF2-40B4-BE49-F238E27FC236}">
                  <a16:creationId xmlns:a16="http://schemas.microsoft.com/office/drawing/2014/main" id="{12874D13-E61D-1E3A-CED0-2211D587BC8F}"/>
                </a:ext>
              </a:extLst>
            </p:cNvPr>
            <p:cNvSpPr/>
            <p:nvPr/>
          </p:nvSpPr>
          <p:spPr>
            <a:xfrm>
              <a:off x="1019009" y="3028136"/>
              <a:ext cx="600336" cy="600336"/>
            </a:xfrm>
            <a:prstGeom prst="ellipse">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F24A89-EDEF-A7AD-901D-B2E1DC303208}"/>
                </a:ext>
              </a:extLst>
            </p:cNvPr>
            <p:cNvSpPr txBox="1"/>
            <p:nvPr/>
          </p:nvSpPr>
          <p:spPr>
            <a:xfrm>
              <a:off x="1174368" y="3079802"/>
              <a:ext cx="704336" cy="497004"/>
            </a:xfrm>
            <a:prstGeom prst="rect">
              <a:avLst/>
            </a:prstGeom>
            <a:noFill/>
          </p:spPr>
          <p:txBody>
            <a:bodyPr wrap="square" rtlCol="0">
              <a:spAutoFit/>
            </a:bodyPr>
            <a:lstStyle/>
            <a:p>
              <a:pPr defTabSz="457200"/>
              <a:r>
                <a:rPr lang="en-US" sz="4800" b="1" dirty="0">
                  <a:solidFill>
                    <a:schemeClr val="bg1"/>
                  </a:solidFill>
                  <a:latin typeface="GT Walsheim Pro Condensed Black" panose="00000906000000000000" pitchFamily="2" charset="0"/>
                </a:rPr>
                <a:t>2</a:t>
              </a:r>
            </a:p>
          </p:txBody>
        </p:sp>
      </p:grpSp>
      <p:sp>
        <p:nvSpPr>
          <p:cNvPr id="5" name="Text Placeholder 4">
            <a:extLst>
              <a:ext uri="{FF2B5EF4-FFF2-40B4-BE49-F238E27FC236}">
                <a16:creationId xmlns:a16="http://schemas.microsoft.com/office/drawing/2014/main" id="{E54B2DA7-4C4D-D149-7D97-AE5EAD206828}"/>
              </a:ext>
            </a:extLst>
          </p:cNvPr>
          <p:cNvSpPr>
            <a:spLocks noGrp="1"/>
          </p:cNvSpPr>
          <p:nvPr>
            <p:ph type="body" sz="quarter" idx="10"/>
          </p:nvPr>
        </p:nvSpPr>
        <p:spPr>
          <a:xfrm>
            <a:off x="1376801" y="4442487"/>
            <a:ext cx="5485931" cy="1452828"/>
          </a:xfrm>
        </p:spPr>
        <p:txBody>
          <a:bodyPr>
            <a:normAutofit/>
          </a:bodyPr>
          <a:lstStyle/>
          <a:p>
            <a:pPr>
              <a:spcBef>
                <a:spcPts val="0"/>
              </a:spcBef>
              <a:spcAft>
                <a:spcPts val="600"/>
              </a:spcAft>
            </a:pPr>
            <a:r>
              <a:rPr lang="en-US" dirty="0">
                <a:solidFill>
                  <a:srgbClr val="013B82"/>
                </a:solidFill>
                <a:latin typeface="GT Walsheim Pro Condensed Black" panose="00000906000000000000" pitchFamily="2" charset="0"/>
              </a:rPr>
              <a:t>WORKING WITH</a:t>
            </a:r>
          </a:p>
          <a:p>
            <a:pPr>
              <a:spcBef>
                <a:spcPts val="0"/>
              </a:spcBef>
              <a:spcAft>
                <a:spcPts val="600"/>
              </a:spcAft>
            </a:pPr>
            <a:r>
              <a:rPr lang="en-US" dirty="0">
                <a:latin typeface="GT Walsheim Pro Condensed Black" panose="00000906000000000000" pitchFamily="2" charset="0"/>
              </a:rPr>
              <a:t>ATHLETES WITH IDD</a:t>
            </a:r>
          </a:p>
        </p:txBody>
      </p:sp>
      <p:pic>
        <p:nvPicPr>
          <p:cNvPr id="3" name="Picture 2" descr="A group of girls posing for a photo&#10;&#10;Description automatically generated">
            <a:extLst>
              <a:ext uri="{FF2B5EF4-FFF2-40B4-BE49-F238E27FC236}">
                <a16:creationId xmlns:a16="http://schemas.microsoft.com/office/drawing/2014/main" id="{87CE82CB-1819-663B-3DB3-C79DF1E31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801" y="994255"/>
            <a:ext cx="5054132" cy="3369422"/>
          </a:xfrm>
          <a:prstGeom prst="rect">
            <a:avLst/>
          </a:prstGeom>
          <a:ln w="57150">
            <a:solidFill>
              <a:srgbClr val="2AC4F4"/>
            </a:solidFill>
          </a:ln>
        </p:spPr>
      </p:pic>
    </p:spTree>
    <p:extLst>
      <p:ext uri="{BB962C8B-B14F-4D97-AF65-F5344CB8AC3E}">
        <p14:creationId xmlns:p14="http://schemas.microsoft.com/office/powerpoint/2010/main" val="2166421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366243F4-2D07-19E8-DF11-A06CB1978C45}"/>
              </a:ext>
            </a:extLst>
          </p:cNvPr>
          <p:cNvSpPr>
            <a:spLocks noGrp="1"/>
          </p:cNvSpPr>
          <p:nvPr>
            <p:ph type="body" sz="quarter" idx="10"/>
          </p:nvPr>
        </p:nvSpPr>
        <p:spPr>
          <a:xfrm>
            <a:off x="1498600" y="591272"/>
            <a:ext cx="7401560" cy="466685"/>
          </a:xfrm>
        </p:spPr>
        <p:txBody>
          <a:bodyPr/>
          <a:lstStyle/>
          <a:p>
            <a:r>
              <a:rPr lang="en-US" dirty="0"/>
              <a:t>Athletes as Sport Leaders</a:t>
            </a:r>
          </a:p>
          <a:p>
            <a:endParaRPr lang="en-US" dirty="0"/>
          </a:p>
        </p:txBody>
      </p:sp>
      <p:sp>
        <p:nvSpPr>
          <p:cNvPr id="8" name="Text Placeholder 9">
            <a:extLst>
              <a:ext uri="{FF2B5EF4-FFF2-40B4-BE49-F238E27FC236}">
                <a16:creationId xmlns:a16="http://schemas.microsoft.com/office/drawing/2014/main" id="{0F2A6B3C-7D3A-919E-9D66-74912A971911}"/>
              </a:ext>
            </a:extLst>
          </p:cNvPr>
          <p:cNvSpPr>
            <a:spLocks noGrp="1"/>
          </p:cNvSpPr>
          <p:nvPr>
            <p:ph type="body" sz="quarter" idx="11"/>
          </p:nvPr>
        </p:nvSpPr>
        <p:spPr>
          <a:xfrm>
            <a:off x="1498600" y="1102214"/>
            <a:ext cx="3276600" cy="376034"/>
          </a:xfrm>
        </p:spPr>
        <p:txBody>
          <a:bodyPr/>
          <a:lstStyle/>
          <a:p>
            <a:r>
              <a:rPr lang="en-US" dirty="0"/>
              <a:t>Working with Athletes with IDD</a:t>
            </a:r>
          </a:p>
        </p:txBody>
      </p:sp>
      <p:sp>
        <p:nvSpPr>
          <p:cNvPr id="10" name="TextBox 9">
            <a:extLst>
              <a:ext uri="{FF2B5EF4-FFF2-40B4-BE49-F238E27FC236}">
                <a16:creationId xmlns:a16="http://schemas.microsoft.com/office/drawing/2014/main" id="{E02A94A4-37BF-9BF6-9CE8-7800D2F68262}"/>
              </a:ext>
            </a:extLst>
          </p:cNvPr>
          <p:cNvSpPr txBox="1"/>
          <p:nvPr/>
        </p:nvSpPr>
        <p:spPr>
          <a:xfrm>
            <a:off x="905329" y="3133635"/>
            <a:ext cx="3011351" cy="1077218"/>
          </a:xfrm>
          <a:prstGeom prst="rect">
            <a:avLst/>
          </a:prstGeom>
          <a:noFill/>
        </p:spPr>
        <p:txBody>
          <a:bodyPr wrap="square" rtlCol="0">
            <a:spAutoFit/>
          </a:bodyPr>
          <a:lstStyle/>
          <a:p>
            <a:r>
              <a:rPr lang="en-US" sz="3200" b="1" dirty="0">
                <a:solidFill>
                  <a:schemeClr val="bg1"/>
                </a:solidFill>
                <a:latin typeface="Ubuntu"/>
              </a:rPr>
              <a:t>What does IDD mean?</a:t>
            </a:r>
            <a:endParaRPr lang="en-US" sz="3200" dirty="0">
              <a:solidFill>
                <a:schemeClr val="bg1"/>
              </a:solidFill>
              <a:latin typeface="Ubuntu"/>
            </a:endParaRPr>
          </a:p>
        </p:txBody>
      </p:sp>
      <p:pic>
        <p:nvPicPr>
          <p:cNvPr id="12" name="Online Media 11" title="What does IDD (Intellectual and Developmental Disabilities) mean?">
            <a:hlinkClick r:id="" action="ppaction://media"/>
            <a:extLst>
              <a:ext uri="{FF2B5EF4-FFF2-40B4-BE49-F238E27FC236}">
                <a16:creationId xmlns:a16="http://schemas.microsoft.com/office/drawing/2014/main" id="{BEADF3E3-C1B8-5966-B796-C0A3B7F5645D}"/>
              </a:ext>
            </a:extLst>
          </p:cNvPr>
          <p:cNvPicPr>
            <a:picLocks noRot="1" noChangeAspect="1"/>
          </p:cNvPicPr>
          <p:nvPr>
            <a:videoFile r:link="rId1"/>
          </p:nvPr>
        </p:nvPicPr>
        <p:blipFill>
          <a:blip r:embed="rId3"/>
          <a:stretch>
            <a:fillRect/>
          </a:stretch>
        </p:blipFill>
        <p:spPr>
          <a:xfrm>
            <a:off x="4450896" y="1896593"/>
            <a:ext cx="6835775" cy="3859193"/>
          </a:xfrm>
          <a:prstGeom prst="rect">
            <a:avLst/>
          </a:prstGeom>
          <a:ln w="57150">
            <a:solidFill>
              <a:srgbClr val="0095DA"/>
            </a:solidFill>
          </a:ln>
        </p:spPr>
      </p:pic>
      <p:sp>
        <p:nvSpPr>
          <p:cNvPr id="13" name="TextBox 12">
            <a:extLst>
              <a:ext uri="{FF2B5EF4-FFF2-40B4-BE49-F238E27FC236}">
                <a16:creationId xmlns:a16="http://schemas.microsoft.com/office/drawing/2014/main" id="{3AD1ABD6-B7AE-5A07-2DDB-0E7A88F970F3}"/>
              </a:ext>
            </a:extLst>
          </p:cNvPr>
          <p:cNvSpPr txBox="1"/>
          <p:nvPr/>
        </p:nvSpPr>
        <p:spPr>
          <a:xfrm>
            <a:off x="7565209" y="5804799"/>
            <a:ext cx="3438071" cy="369332"/>
          </a:xfrm>
          <a:prstGeom prst="rect">
            <a:avLst/>
          </a:prstGeom>
          <a:noFill/>
        </p:spPr>
        <p:txBody>
          <a:bodyPr wrap="square" rtlCol="0">
            <a:spAutoFit/>
          </a:bodyPr>
          <a:lstStyle/>
          <a:p>
            <a:r>
              <a:rPr lang="en-US" dirty="0">
                <a:solidFill>
                  <a:schemeClr val="bg1"/>
                </a:solidFill>
                <a:latin typeface="Ubuntu" panose="020B0504030602030204" pitchFamily="34" charset="0"/>
                <a:ea typeface="+mn-lt"/>
                <a:cs typeface="+mn-lt"/>
              </a:rPr>
              <a:t>https://youtu.be/g0wZ-D_7qLo</a:t>
            </a:r>
            <a:endParaRPr lang="en-US" dirty="0">
              <a:solidFill>
                <a:schemeClr val="bg1"/>
              </a:solidFill>
              <a:latin typeface="Ubuntu" panose="020B0504030602030204" pitchFamily="34" charset="0"/>
              <a:cs typeface="Calibri"/>
            </a:endParaRPr>
          </a:p>
        </p:txBody>
      </p:sp>
      <p:grpSp>
        <p:nvGrpSpPr>
          <p:cNvPr id="16" name="Group 15">
            <a:extLst>
              <a:ext uri="{FF2B5EF4-FFF2-40B4-BE49-F238E27FC236}">
                <a16:creationId xmlns:a16="http://schemas.microsoft.com/office/drawing/2014/main" id="{2971C60C-F4FD-373D-CC7C-C16AA7F0C476}"/>
              </a:ext>
            </a:extLst>
          </p:cNvPr>
          <p:cNvGrpSpPr/>
          <p:nvPr/>
        </p:nvGrpSpPr>
        <p:grpSpPr>
          <a:xfrm>
            <a:off x="11140096" y="5798774"/>
            <a:ext cx="773917" cy="773917"/>
            <a:chOff x="11140096" y="5798774"/>
            <a:chExt cx="773917" cy="773917"/>
          </a:xfrm>
        </p:grpSpPr>
        <p:sp>
          <p:nvSpPr>
            <p:cNvPr id="14" name="Oval 13">
              <a:extLst>
                <a:ext uri="{FF2B5EF4-FFF2-40B4-BE49-F238E27FC236}">
                  <a16:creationId xmlns:a16="http://schemas.microsoft.com/office/drawing/2014/main" id="{723AC1B6-4BB5-5867-4708-353E5985860E}"/>
                </a:ext>
              </a:extLst>
            </p:cNvPr>
            <p:cNvSpPr/>
            <p:nvPr/>
          </p:nvSpPr>
          <p:spPr>
            <a:xfrm>
              <a:off x="11140096" y="5798774"/>
              <a:ext cx="773917" cy="773917"/>
            </a:xfrm>
            <a:prstGeom prst="ellipse">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FD2ACB3-04F7-3823-D78D-87A6D10C52C4}"/>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2</a:t>
              </a:r>
            </a:p>
          </p:txBody>
        </p:sp>
      </p:grpSp>
    </p:spTree>
    <p:extLst>
      <p:ext uri="{BB962C8B-B14F-4D97-AF65-F5344CB8AC3E}">
        <p14:creationId xmlns:p14="http://schemas.microsoft.com/office/powerpoint/2010/main" val="354728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017AC7-542F-90F4-DEC9-6B99606E4A84}"/>
              </a:ext>
            </a:extLst>
          </p:cNvPr>
          <p:cNvSpPr txBox="1"/>
          <p:nvPr/>
        </p:nvSpPr>
        <p:spPr>
          <a:xfrm>
            <a:off x="859609" y="1876756"/>
            <a:ext cx="5541191" cy="584775"/>
          </a:xfrm>
          <a:prstGeom prst="rect">
            <a:avLst/>
          </a:prstGeom>
          <a:noFill/>
        </p:spPr>
        <p:txBody>
          <a:bodyPr wrap="square" rtlCol="0">
            <a:spAutoFit/>
          </a:bodyPr>
          <a:lstStyle/>
          <a:p>
            <a:r>
              <a:rPr lang="en-US" sz="3200" b="1" dirty="0">
                <a:solidFill>
                  <a:srgbClr val="013B82"/>
                </a:solidFill>
                <a:latin typeface="Ubuntu"/>
              </a:rPr>
              <a:t>Special Olympics Athletes</a:t>
            </a:r>
            <a:endParaRPr lang="en-US" sz="3200" dirty="0">
              <a:solidFill>
                <a:srgbClr val="013B82"/>
              </a:solidFill>
              <a:latin typeface="Ubuntu"/>
            </a:endParaRPr>
          </a:p>
        </p:txBody>
      </p:sp>
      <p:sp>
        <p:nvSpPr>
          <p:cNvPr id="7" name="Rectangle: Diagonal Corners Rounded 6">
            <a:extLst>
              <a:ext uri="{FF2B5EF4-FFF2-40B4-BE49-F238E27FC236}">
                <a16:creationId xmlns:a16="http://schemas.microsoft.com/office/drawing/2014/main" id="{2D0A200F-2CC3-4249-64EF-53DC9B60872B}"/>
              </a:ext>
            </a:extLst>
          </p:cNvPr>
          <p:cNvSpPr/>
          <p:nvPr/>
        </p:nvSpPr>
        <p:spPr>
          <a:xfrm>
            <a:off x="1203960" y="2895598"/>
            <a:ext cx="2831094"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13B82"/>
                </a:solidFill>
                <a:latin typeface="Ubuntu Light" panose="020B0304030602030204" pitchFamily="34" charset="0"/>
              </a:rPr>
              <a:t>Are like athletes without IDD</a:t>
            </a:r>
          </a:p>
        </p:txBody>
      </p:sp>
      <p:sp>
        <p:nvSpPr>
          <p:cNvPr id="8" name="Rectangle: Diagonal Corners Rounded 7">
            <a:extLst>
              <a:ext uri="{FF2B5EF4-FFF2-40B4-BE49-F238E27FC236}">
                <a16:creationId xmlns:a16="http://schemas.microsoft.com/office/drawing/2014/main" id="{E7D706A3-FA2D-BB27-955D-909FCE886008}"/>
              </a:ext>
            </a:extLst>
          </p:cNvPr>
          <p:cNvSpPr/>
          <p:nvPr/>
        </p:nvSpPr>
        <p:spPr>
          <a:xfrm>
            <a:off x="6400800" y="4641801"/>
            <a:ext cx="2831094"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13B82"/>
                </a:solidFill>
                <a:latin typeface="Ubuntu Light" panose="020B0304030602030204" pitchFamily="34" charset="0"/>
              </a:rPr>
              <a:t>Do their best and help others to do their best</a:t>
            </a:r>
          </a:p>
        </p:txBody>
      </p:sp>
      <p:sp>
        <p:nvSpPr>
          <p:cNvPr id="9" name="Rectangle: Diagonal Corners Rounded 8">
            <a:extLst>
              <a:ext uri="{FF2B5EF4-FFF2-40B4-BE49-F238E27FC236}">
                <a16:creationId xmlns:a16="http://schemas.microsoft.com/office/drawing/2014/main" id="{92AC882A-6A54-7598-A728-1E0968491EE1}"/>
              </a:ext>
            </a:extLst>
          </p:cNvPr>
          <p:cNvSpPr/>
          <p:nvPr/>
        </p:nvSpPr>
        <p:spPr>
          <a:xfrm>
            <a:off x="2804160" y="4641801"/>
            <a:ext cx="2831094"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13B82"/>
                </a:solidFill>
                <a:latin typeface="Ubuntu Light" panose="020B0304030602030204" pitchFamily="34" charset="0"/>
              </a:rPr>
              <a:t>Are good teammates</a:t>
            </a:r>
          </a:p>
        </p:txBody>
      </p:sp>
      <p:sp>
        <p:nvSpPr>
          <p:cNvPr id="10" name="Rectangle: Diagonal Corners Rounded 9">
            <a:extLst>
              <a:ext uri="{FF2B5EF4-FFF2-40B4-BE49-F238E27FC236}">
                <a16:creationId xmlns:a16="http://schemas.microsoft.com/office/drawing/2014/main" id="{20B8409E-B6FD-29EB-478B-0E1826187A3A}"/>
              </a:ext>
            </a:extLst>
          </p:cNvPr>
          <p:cNvSpPr/>
          <p:nvPr/>
        </p:nvSpPr>
        <p:spPr>
          <a:xfrm>
            <a:off x="8092440" y="2895598"/>
            <a:ext cx="2831094"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13B82"/>
                </a:solidFill>
                <a:latin typeface="Ubuntu Light" panose="020B0304030602030204" pitchFamily="34" charset="0"/>
              </a:rPr>
              <a:t>Work hard to achieve individual performance goals</a:t>
            </a:r>
          </a:p>
        </p:txBody>
      </p:sp>
      <p:sp>
        <p:nvSpPr>
          <p:cNvPr id="11" name="Rectangle: Diagonal Corners Rounded 10">
            <a:extLst>
              <a:ext uri="{FF2B5EF4-FFF2-40B4-BE49-F238E27FC236}">
                <a16:creationId xmlns:a16="http://schemas.microsoft.com/office/drawing/2014/main" id="{6444AEC7-D7E4-5739-98B6-FBB2C195719B}"/>
              </a:ext>
            </a:extLst>
          </p:cNvPr>
          <p:cNvSpPr/>
          <p:nvPr/>
        </p:nvSpPr>
        <p:spPr>
          <a:xfrm>
            <a:off x="4648200" y="2895598"/>
            <a:ext cx="2831094"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13B82"/>
                </a:solidFill>
                <a:latin typeface="Ubuntu Light" panose="020B0304030602030204" pitchFamily="34" charset="0"/>
              </a:rPr>
              <a:t>Want to be good in their sport</a:t>
            </a:r>
          </a:p>
        </p:txBody>
      </p:sp>
      <p:pic>
        <p:nvPicPr>
          <p:cNvPr id="21" name="Picture 16">
            <a:extLst>
              <a:ext uri="{FF2B5EF4-FFF2-40B4-BE49-F238E27FC236}">
                <a16:creationId xmlns:a16="http://schemas.microsoft.com/office/drawing/2014/main" id="{0B612107-F374-BFE4-BEFC-41C77027B015}"/>
              </a:ext>
            </a:extLst>
          </p:cNvPr>
          <p:cNvPicPr>
            <a:picLocks noChangeAspect="1"/>
          </p:cNvPicPr>
          <p:nvPr/>
        </p:nvPicPr>
        <p:blipFill>
          <a:blip r:embed="rId2"/>
          <a:stretch>
            <a:fillRect/>
          </a:stretch>
        </p:blipFill>
        <p:spPr>
          <a:xfrm>
            <a:off x="1584396" y="440288"/>
            <a:ext cx="2167000" cy="133582"/>
          </a:xfrm>
          <a:prstGeom prst="rect">
            <a:avLst/>
          </a:prstGeom>
        </p:spPr>
      </p:pic>
      <p:pic>
        <p:nvPicPr>
          <p:cNvPr id="22" name="Picture 1">
            <a:extLst>
              <a:ext uri="{FF2B5EF4-FFF2-40B4-BE49-F238E27FC236}">
                <a16:creationId xmlns:a16="http://schemas.microsoft.com/office/drawing/2014/main" id="{C3EAB467-EDD9-2DAD-9F93-0B18AA054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23" name="Picture 17">
            <a:extLst>
              <a:ext uri="{FF2B5EF4-FFF2-40B4-BE49-F238E27FC236}">
                <a16:creationId xmlns:a16="http://schemas.microsoft.com/office/drawing/2014/main" id="{6A26D2DD-9C8B-74F0-1A7C-AB0031038382}"/>
              </a:ext>
            </a:extLst>
          </p:cNvPr>
          <p:cNvPicPr>
            <a:picLocks noChangeAspect="1"/>
          </p:cNvPicPr>
          <p:nvPr/>
        </p:nvPicPr>
        <p:blipFill>
          <a:blip r:embed="rId4"/>
          <a:stretch>
            <a:fillRect/>
          </a:stretch>
        </p:blipFill>
        <p:spPr>
          <a:xfrm>
            <a:off x="10923534" y="282615"/>
            <a:ext cx="877942" cy="877942"/>
          </a:xfrm>
          <a:prstGeom prst="rect">
            <a:avLst/>
          </a:prstGeom>
        </p:spPr>
      </p:pic>
      <p:sp>
        <p:nvSpPr>
          <p:cNvPr id="24" name="Text Placeholder 5">
            <a:extLst>
              <a:ext uri="{FF2B5EF4-FFF2-40B4-BE49-F238E27FC236}">
                <a16:creationId xmlns:a16="http://schemas.microsoft.com/office/drawing/2014/main" id="{63DE6614-B1EF-AA1B-C09D-E8385F42A47B}"/>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25" name="Text Placeholder 10">
            <a:extLst>
              <a:ext uri="{FF2B5EF4-FFF2-40B4-BE49-F238E27FC236}">
                <a16:creationId xmlns:a16="http://schemas.microsoft.com/office/drawing/2014/main" id="{CAF5F7C2-F74A-7E4B-0208-16E94CFA7CB0}"/>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Working with Athletes with IDD</a:t>
            </a:r>
          </a:p>
        </p:txBody>
      </p:sp>
      <p:grpSp>
        <p:nvGrpSpPr>
          <p:cNvPr id="28" name="Group 27">
            <a:extLst>
              <a:ext uri="{FF2B5EF4-FFF2-40B4-BE49-F238E27FC236}">
                <a16:creationId xmlns:a16="http://schemas.microsoft.com/office/drawing/2014/main" id="{254241F3-B1C8-F1B2-021D-0FF04A285062}"/>
              </a:ext>
            </a:extLst>
          </p:cNvPr>
          <p:cNvGrpSpPr/>
          <p:nvPr/>
        </p:nvGrpSpPr>
        <p:grpSpPr>
          <a:xfrm>
            <a:off x="11140096" y="5798774"/>
            <a:ext cx="773917" cy="773917"/>
            <a:chOff x="11140096" y="5798774"/>
            <a:chExt cx="773917" cy="773917"/>
          </a:xfrm>
        </p:grpSpPr>
        <p:sp>
          <p:nvSpPr>
            <p:cNvPr id="29" name="Oval 28">
              <a:extLst>
                <a:ext uri="{FF2B5EF4-FFF2-40B4-BE49-F238E27FC236}">
                  <a16:creationId xmlns:a16="http://schemas.microsoft.com/office/drawing/2014/main" id="{A78CD384-AD41-5A0A-4B21-474EFC9EB94F}"/>
                </a:ext>
              </a:extLst>
            </p:cNvPr>
            <p:cNvSpPr/>
            <p:nvPr/>
          </p:nvSpPr>
          <p:spPr>
            <a:xfrm>
              <a:off x="11140096" y="5798774"/>
              <a:ext cx="773917" cy="773917"/>
            </a:xfrm>
            <a:prstGeom prst="ellipse">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2BF1AA9-9524-A108-C384-2418808501E0}"/>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2</a:t>
              </a:r>
            </a:p>
          </p:txBody>
        </p:sp>
      </p:grpSp>
    </p:spTree>
    <p:extLst>
      <p:ext uri="{BB962C8B-B14F-4D97-AF65-F5344CB8AC3E}">
        <p14:creationId xmlns:p14="http://schemas.microsoft.com/office/powerpoint/2010/main" val="121943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A7A035F8-955B-4F2A-572D-2747F5EA53B7}"/>
              </a:ext>
            </a:extLst>
          </p:cNvPr>
          <p:cNvSpPr>
            <a:spLocks noGrp="1"/>
          </p:cNvSpPr>
          <p:nvPr>
            <p:ph type="body" sz="quarter" idx="10"/>
          </p:nvPr>
        </p:nvSpPr>
        <p:spPr>
          <a:xfrm>
            <a:off x="1498600" y="591272"/>
            <a:ext cx="7401560" cy="466685"/>
          </a:xfrm>
        </p:spPr>
        <p:txBody>
          <a:bodyPr/>
          <a:lstStyle/>
          <a:p>
            <a:r>
              <a:rPr lang="en-US" dirty="0"/>
              <a:t>Athletes as Sport Leaders</a:t>
            </a:r>
          </a:p>
          <a:p>
            <a:endParaRPr lang="en-US" dirty="0"/>
          </a:p>
        </p:txBody>
      </p:sp>
      <p:sp>
        <p:nvSpPr>
          <p:cNvPr id="5" name="Text Placeholder 9">
            <a:extLst>
              <a:ext uri="{FF2B5EF4-FFF2-40B4-BE49-F238E27FC236}">
                <a16:creationId xmlns:a16="http://schemas.microsoft.com/office/drawing/2014/main" id="{D30C5E85-A9CD-EAF6-79DF-20D9248665FF}"/>
              </a:ext>
            </a:extLst>
          </p:cNvPr>
          <p:cNvSpPr>
            <a:spLocks noGrp="1"/>
          </p:cNvSpPr>
          <p:nvPr>
            <p:ph type="body" sz="quarter" idx="11"/>
          </p:nvPr>
        </p:nvSpPr>
        <p:spPr>
          <a:xfrm>
            <a:off x="1498600" y="1102214"/>
            <a:ext cx="3276600" cy="376034"/>
          </a:xfrm>
        </p:spPr>
        <p:txBody>
          <a:bodyPr/>
          <a:lstStyle/>
          <a:p>
            <a:r>
              <a:rPr lang="en-US" dirty="0"/>
              <a:t>Working with Athletes with IDD</a:t>
            </a:r>
          </a:p>
        </p:txBody>
      </p:sp>
      <p:sp>
        <p:nvSpPr>
          <p:cNvPr id="6" name="TextBox 5">
            <a:extLst>
              <a:ext uri="{FF2B5EF4-FFF2-40B4-BE49-F238E27FC236}">
                <a16:creationId xmlns:a16="http://schemas.microsoft.com/office/drawing/2014/main" id="{F75ADB71-612D-5C69-5ED9-D7901AE43BC4}"/>
              </a:ext>
            </a:extLst>
          </p:cNvPr>
          <p:cNvSpPr txBox="1"/>
          <p:nvPr/>
        </p:nvSpPr>
        <p:spPr>
          <a:xfrm>
            <a:off x="1498600" y="3261059"/>
            <a:ext cx="3544751" cy="1077218"/>
          </a:xfrm>
          <a:prstGeom prst="rect">
            <a:avLst/>
          </a:prstGeom>
          <a:noFill/>
        </p:spPr>
        <p:txBody>
          <a:bodyPr wrap="square" rtlCol="0">
            <a:spAutoFit/>
          </a:bodyPr>
          <a:lstStyle/>
          <a:p>
            <a:r>
              <a:rPr lang="en-US" sz="3200" b="1" dirty="0">
                <a:solidFill>
                  <a:schemeClr val="bg1"/>
                </a:solidFill>
                <a:latin typeface="Ubuntu"/>
              </a:rPr>
              <a:t>How does IDD impact learning?</a:t>
            </a:r>
            <a:endParaRPr lang="en-US" sz="3200" dirty="0">
              <a:solidFill>
                <a:schemeClr val="bg1"/>
              </a:solidFill>
              <a:latin typeface="Ubuntu"/>
            </a:endParaRPr>
          </a:p>
        </p:txBody>
      </p:sp>
      <p:pic>
        <p:nvPicPr>
          <p:cNvPr id="8" name="Graphic 7">
            <a:extLst>
              <a:ext uri="{FF2B5EF4-FFF2-40B4-BE49-F238E27FC236}">
                <a16:creationId xmlns:a16="http://schemas.microsoft.com/office/drawing/2014/main" id="{F375B7EC-F59D-2BB2-8F55-8B1C12341C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203" y="2840768"/>
            <a:ext cx="1251783" cy="1396219"/>
          </a:xfrm>
          <a:prstGeom prst="rect">
            <a:avLst/>
          </a:prstGeom>
        </p:spPr>
      </p:pic>
      <p:sp>
        <p:nvSpPr>
          <p:cNvPr id="9" name="TextBox 8">
            <a:extLst>
              <a:ext uri="{FF2B5EF4-FFF2-40B4-BE49-F238E27FC236}">
                <a16:creationId xmlns:a16="http://schemas.microsoft.com/office/drawing/2014/main" id="{5525ABD0-0E95-E212-C070-C3E88D906F7A}"/>
              </a:ext>
            </a:extLst>
          </p:cNvPr>
          <p:cNvSpPr txBox="1"/>
          <p:nvPr/>
        </p:nvSpPr>
        <p:spPr>
          <a:xfrm>
            <a:off x="6002457" y="3182626"/>
            <a:ext cx="5151120" cy="2616101"/>
          </a:xfrm>
          <a:prstGeom prst="rect">
            <a:avLst/>
          </a:prstGeom>
          <a:noFill/>
        </p:spPr>
        <p:txBody>
          <a:bodyPr wrap="square" rtlCol="0">
            <a:spAutoFit/>
          </a:bodyPr>
          <a:lstStyle/>
          <a:p>
            <a:pPr marL="365125" indent="-258763">
              <a:spcAft>
                <a:spcPts val="1200"/>
              </a:spcAft>
              <a:buBlip>
                <a:blip r:embed="rId4"/>
              </a:buBlip>
            </a:pPr>
            <a:r>
              <a:rPr lang="en-US" sz="2400" i="0" u="none" strike="noStrike" cap="none" dirty="0">
                <a:solidFill>
                  <a:schemeClr val="tx1">
                    <a:lumMod val="65000"/>
                    <a:lumOff val="35000"/>
                  </a:schemeClr>
                </a:solidFill>
                <a:latin typeface="Ubuntu" panose="020B0504030602030204" pitchFamily="34" charset="0"/>
                <a:ea typeface="Ubuntu"/>
                <a:cs typeface="Ubuntu"/>
                <a:sym typeface="Ubuntu"/>
              </a:rPr>
              <a:t>Use many different learning tools to grasp new skills</a:t>
            </a:r>
          </a:p>
          <a:p>
            <a:pPr marL="365125" indent="-258763">
              <a:spcAft>
                <a:spcPts val="1200"/>
              </a:spcAft>
              <a:buBlip>
                <a:blip r:embed="rId4"/>
              </a:buBlip>
            </a:pPr>
            <a:r>
              <a:rPr lang="en-US" sz="2400" i="0" u="none" strike="noStrike" cap="none" dirty="0">
                <a:solidFill>
                  <a:schemeClr val="tx1">
                    <a:lumMod val="65000"/>
                    <a:lumOff val="35000"/>
                  </a:schemeClr>
                </a:solidFill>
                <a:latin typeface="Ubuntu" panose="020B0504030602030204" pitchFamily="34" charset="0"/>
                <a:ea typeface="Ubuntu"/>
                <a:cs typeface="Ubuntu"/>
                <a:sym typeface="Ubuntu"/>
              </a:rPr>
              <a:t>Often need individual attention to understand new information</a:t>
            </a:r>
          </a:p>
          <a:p>
            <a:pPr marL="365125" indent="-258763">
              <a:spcAft>
                <a:spcPts val="1200"/>
              </a:spcAft>
              <a:buBlip>
                <a:blip r:embed="rId4"/>
              </a:buBlip>
            </a:pPr>
            <a:r>
              <a:rPr lang="en-US" sz="2400" i="0" u="none" strike="noStrike" cap="none" dirty="0">
                <a:solidFill>
                  <a:schemeClr val="tx1">
                    <a:lumMod val="65000"/>
                    <a:lumOff val="35000"/>
                  </a:schemeClr>
                </a:solidFill>
                <a:latin typeface="Ubuntu" panose="020B0504030602030204" pitchFamily="34" charset="0"/>
                <a:ea typeface="Ubuntu"/>
                <a:cs typeface="Ubuntu"/>
                <a:sym typeface="Ubuntu"/>
              </a:rPr>
              <a:t>Rely on assistance to complete complex tasks </a:t>
            </a:r>
          </a:p>
        </p:txBody>
      </p:sp>
      <p:sp>
        <p:nvSpPr>
          <p:cNvPr id="10" name="TextBox 9">
            <a:extLst>
              <a:ext uri="{FF2B5EF4-FFF2-40B4-BE49-F238E27FC236}">
                <a16:creationId xmlns:a16="http://schemas.microsoft.com/office/drawing/2014/main" id="{73594F47-110B-A6D7-E5C2-0DD8C40030F3}"/>
              </a:ext>
            </a:extLst>
          </p:cNvPr>
          <p:cNvSpPr txBox="1"/>
          <p:nvPr/>
        </p:nvSpPr>
        <p:spPr>
          <a:xfrm>
            <a:off x="6096000" y="2116451"/>
            <a:ext cx="4343400" cy="954107"/>
          </a:xfrm>
          <a:prstGeom prst="rect">
            <a:avLst/>
          </a:prstGeom>
          <a:noFill/>
        </p:spPr>
        <p:txBody>
          <a:bodyPr wrap="square" rtlCol="0">
            <a:spAutoFit/>
          </a:bodyPr>
          <a:lstStyle/>
          <a:p>
            <a:pPr>
              <a:spcAft>
                <a:spcPts val="1200"/>
              </a:spcAft>
            </a:pPr>
            <a:r>
              <a:rPr lang="en-US" sz="2800" b="1" i="0" u="none" strike="noStrike" cap="none" dirty="0">
                <a:solidFill>
                  <a:srgbClr val="013B82"/>
                </a:solidFill>
                <a:latin typeface="Ubuntu" panose="020B0504030602030204" pitchFamily="34" charset="0"/>
                <a:ea typeface="Ubuntu"/>
                <a:cs typeface="Ubuntu"/>
                <a:sym typeface="Ubuntu"/>
              </a:rPr>
              <a:t>Persons with intellectual disabilities:</a:t>
            </a:r>
          </a:p>
        </p:txBody>
      </p:sp>
      <p:grpSp>
        <p:nvGrpSpPr>
          <p:cNvPr id="11" name="Group 10">
            <a:extLst>
              <a:ext uri="{FF2B5EF4-FFF2-40B4-BE49-F238E27FC236}">
                <a16:creationId xmlns:a16="http://schemas.microsoft.com/office/drawing/2014/main" id="{27966813-796C-5E32-9C64-974B879CBB25}"/>
              </a:ext>
            </a:extLst>
          </p:cNvPr>
          <p:cNvGrpSpPr/>
          <p:nvPr/>
        </p:nvGrpSpPr>
        <p:grpSpPr>
          <a:xfrm>
            <a:off x="11140096" y="5798774"/>
            <a:ext cx="773917" cy="773917"/>
            <a:chOff x="11140096" y="5798774"/>
            <a:chExt cx="773917" cy="773917"/>
          </a:xfrm>
        </p:grpSpPr>
        <p:sp>
          <p:nvSpPr>
            <p:cNvPr id="12" name="Oval 11">
              <a:extLst>
                <a:ext uri="{FF2B5EF4-FFF2-40B4-BE49-F238E27FC236}">
                  <a16:creationId xmlns:a16="http://schemas.microsoft.com/office/drawing/2014/main" id="{0DB059E4-EF93-AE8D-60DA-E6A6861CE16A}"/>
                </a:ext>
              </a:extLst>
            </p:cNvPr>
            <p:cNvSpPr/>
            <p:nvPr/>
          </p:nvSpPr>
          <p:spPr>
            <a:xfrm>
              <a:off x="11140096" y="5798774"/>
              <a:ext cx="773917" cy="773917"/>
            </a:xfrm>
            <a:prstGeom prst="ellipse">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C4816DF-4BC3-9E57-550D-9504EB200028}"/>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2</a:t>
              </a:r>
            </a:p>
          </p:txBody>
        </p:sp>
      </p:grpSp>
    </p:spTree>
    <p:extLst>
      <p:ext uri="{BB962C8B-B14F-4D97-AF65-F5344CB8AC3E}">
        <p14:creationId xmlns:p14="http://schemas.microsoft.com/office/powerpoint/2010/main" val="3647195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331F83AC-D8B6-5B52-0E99-D5B715E8BE6F}"/>
              </a:ext>
            </a:extLst>
          </p:cNvPr>
          <p:cNvSpPr>
            <a:spLocks noGrp="1"/>
          </p:cNvSpPr>
          <p:nvPr>
            <p:ph type="body" sz="quarter" idx="10"/>
          </p:nvPr>
        </p:nvSpPr>
        <p:spPr>
          <a:xfrm>
            <a:off x="1498600" y="591272"/>
            <a:ext cx="7401560" cy="466685"/>
          </a:xfrm>
        </p:spPr>
        <p:txBody>
          <a:bodyPr/>
          <a:lstStyle/>
          <a:p>
            <a:r>
              <a:rPr lang="en-US" dirty="0"/>
              <a:t>Athletes as Sport Leaders</a:t>
            </a:r>
          </a:p>
          <a:p>
            <a:endParaRPr lang="en-US" dirty="0"/>
          </a:p>
        </p:txBody>
      </p:sp>
      <p:sp>
        <p:nvSpPr>
          <p:cNvPr id="8" name="Text Placeholder 9">
            <a:extLst>
              <a:ext uri="{FF2B5EF4-FFF2-40B4-BE49-F238E27FC236}">
                <a16:creationId xmlns:a16="http://schemas.microsoft.com/office/drawing/2014/main" id="{8ED1695B-D033-6AF9-1DB6-6F4620ED3DE7}"/>
              </a:ext>
            </a:extLst>
          </p:cNvPr>
          <p:cNvSpPr>
            <a:spLocks noGrp="1"/>
          </p:cNvSpPr>
          <p:nvPr>
            <p:ph type="body" sz="quarter" idx="11"/>
          </p:nvPr>
        </p:nvSpPr>
        <p:spPr>
          <a:xfrm>
            <a:off x="1498600" y="1102214"/>
            <a:ext cx="3276600" cy="376034"/>
          </a:xfrm>
        </p:spPr>
        <p:txBody>
          <a:bodyPr/>
          <a:lstStyle/>
          <a:p>
            <a:r>
              <a:rPr lang="en-US" dirty="0"/>
              <a:t>Working with Athletes with IDD</a:t>
            </a:r>
          </a:p>
        </p:txBody>
      </p:sp>
      <p:sp>
        <p:nvSpPr>
          <p:cNvPr id="9" name="TextBox 8">
            <a:extLst>
              <a:ext uri="{FF2B5EF4-FFF2-40B4-BE49-F238E27FC236}">
                <a16:creationId xmlns:a16="http://schemas.microsoft.com/office/drawing/2014/main" id="{2CC23FCB-24F0-4D8B-F723-B1CE64E1FECB}"/>
              </a:ext>
            </a:extLst>
          </p:cNvPr>
          <p:cNvSpPr txBox="1"/>
          <p:nvPr/>
        </p:nvSpPr>
        <p:spPr>
          <a:xfrm>
            <a:off x="873034" y="1643476"/>
            <a:ext cx="6365966" cy="646331"/>
          </a:xfrm>
          <a:prstGeom prst="rect">
            <a:avLst/>
          </a:prstGeom>
          <a:noFill/>
        </p:spPr>
        <p:txBody>
          <a:bodyPr wrap="square" rtlCol="0">
            <a:spAutoFit/>
          </a:bodyPr>
          <a:lstStyle/>
          <a:p>
            <a:r>
              <a:rPr lang="en-US" sz="3600" b="1" dirty="0">
                <a:solidFill>
                  <a:srgbClr val="013B82"/>
                </a:solidFill>
                <a:latin typeface="Ubuntu"/>
              </a:rPr>
              <a:t>Strengths and Weaknesses</a:t>
            </a:r>
            <a:endParaRPr lang="en-US" sz="3600" dirty="0">
              <a:solidFill>
                <a:srgbClr val="013B82"/>
              </a:solidFill>
              <a:latin typeface="Ubuntu"/>
            </a:endParaRPr>
          </a:p>
        </p:txBody>
      </p:sp>
      <p:sp>
        <p:nvSpPr>
          <p:cNvPr id="10" name="TextBox 9">
            <a:extLst>
              <a:ext uri="{FF2B5EF4-FFF2-40B4-BE49-F238E27FC236}">
                <a16:creationId xmlns:a16="http://schemas.microsoft.com/office/drawing/2014/main" id="{8F10EF06-A944-7655-F1B7-E550756C89BA}"/>
              </a:ext>
            </a:extLst>
          </p:cNvPr>
          <p:cNvSpPr txBox="1"/>
          <p:nvPr/>
        </p:nvSpPr>
        <p:spPr>
          <a:xfrm>
            <a:off x="873034" y="2448654"/>
            <a:ext cx="7097486" cy="3605795"/>
          </a:xfrm>
          <a:prstGeom prst="rect">
            <a:avLst/>
          </a:prstGeom>
          <a:noFill/>
        </p:spPr>
        <p:txBody>
          <a:bodyPr wrap="square" rtlCol="0">
            <a:spAutoFit/>
          </a:bodyPr>
          <a:lstStyle/>
          <a:p>
            <a:pPr marL="430212" indent="-342900">
              <a:lnSpc>
                <a:spcPct val="120000"/>
              </a:lnSpc>
              <a:spcAft>
                <a:spcPts val="1200"/>
              </a:spcAft>
              <a:buBlip>
                <a:blip r:embed="rId2"/>
              </a:buBlip>
            </a:pPr>
            <a:r>
              <a:rPr lang="en-US" sz="2200" dirty="0">
                <a:solidFill>
                  <a:schemeClr val="tx1">
                    <a:lumMod val="65000"/>
                    <a:lumOff val="35000"/>
                  </a:schemeClr>
                </a:solidFill>
                <a:latin typeface="Ubuntu" panose="020B0504030602030204" pitchFamily="34" charset="0"/>
                <a:ea typeface="Calibri"/>
                <a:cs typeface="Calibri"/>
                <a:sym typeface="Calibri"/>
              </a:rPr>
              <a:t>Everyone has strengths and weaknesses when it comes to learning.  </a:t>
            </a:r>
          </a:p>
          <a:p>
            <a:pPr marL="430212" indent="-342900">
              <a:lnSpc>
                <a:spcPct val="120000"/>
              </a:lnSpc>
              <a:spcAft>
                <a:spcPts val="1200"/>
              </a:spcAft>
              <a:buBlip>
                <a:blip r:embed="rId2"/>
              </a:buBlip>
            </a:pPr>
            <a:r>
              <a:rPr lang="en-US" sz="2200" dirty="0">
                <a:solidFill>
                  <a:schemeClr val="tx1">
                    <a:lumMod val="65000"/>
                    <a:lumOff val="35000"/>
                  </a:schemeClr>
                </a:solidFill>
                <a:latin typeface="Ubuntu" panose="020B0504030602030204" pitchFamily="34" charset="0"/>
                <a:ea typeface="Calibri"/>
                <a:cs typeface="Calibri"/>
                <a:sym typeface="Calibri"/>
              </a:rPr>
              <a:t>People with IDD may use different words, may need extra time in understanding and may learn at a different speed or in a different way.  </a:t>
            </a:r>
          </a:p>
          <a:p>
            <a:pPr marL="430212" indent="-342900">
              <a:lnSpc>
                <a:spcPct val="120000"/>
              </a:lnSpc>
              <a:spcAft>
                <a:spcPts val="1200"/>
              </a:spcAft>
              <a:buBlip>
                <a:blip r:embed="rId2"/>
              </a:buBlip>
            </a:pPr>
            <a:r>
              <a:rPr lang="en-US" sz="2200" dirty="0">
                <a:solidFill>
                  <a:schemeClr val="tx1">
                    <a:lumMod val="65000"/>
                    <a:lumOff val="35000"/>
                  </a:schemeClr>
                </a:solidFill>
                <a:latin typeface="Ubuntu" panose="020B0504030602030204" pitchFamily="34" charset="0"/>
                <a:ea typeface="Calibri"/>
                <a:cs typeface="Calibri"/>
                <a:sym typeface="Calibri"/>
              </a:rPr>
              <a:t>It’s important to understand the different ways we learn and how communication plays a role in that process.</a:t>
            </a:r>
          </a:p>
        </p:txBody>
      </p:sp>
      <p:pic>
        <p:nvPicPr>
          <p:cNvPr id="14" name="Graphic 13">
            <a:extLst>
              <a:ext uri="{FF2B5EF4-FFF2-40B4-BE49-F238E27FC236}">
                <a16:creationId xmlns:a16="http://schemas.microsoft.com/office/drawing/2014/main" id="{EF064432-0208-26D7-029F-0CD3B033BB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21992" y="2289807"/>
            <a:ext cx="3231833" cy="2872740"/>
          </a:xfrm>
          <a:prstGeom prst="rect">
            <a:avLst/>
          </a:prstGeom>
        </p:spPr>
      </p:pic>
      <p:grpSp>
        <p:nvGrpSpPr>
          <p:cNvPr id="15" name="Group 14">
            <a:extLst>
              <a:ext uri="{FF2B5EF4-FFF2-40B4-BE49-F238E27FC236}">
                <a16:creationId xmlns:a16="http://schemas.microsoft.com/office/drawing/2014/main" id="{1085C161-E117-F620-D40F-291E222A3385}"/>
              </a:ext>
            </a:extLst>
          </p:cNvPr>
          <p:cNvGrpSpPr/>
          <p:nvPr/>
        </p:nvGrpSpPr>
        <p:grpSpPr>
          <a:xfrm>
            <a:off x="11140096" y="5798774"/>
            <a:ext cx="773917" cy="773917"/>
            <a:chOff x="11140096" y="5798774"/>
            <a:chExt cx="773917" cy="773917"/>
          </a:xfrm>
        </p:grpSpPr>
        <p:sp>
          <p:nvSpPr>
            <p:cNvPr id="16" name="Oval 15">
              <a:extLst>
                <a:ext uri="{FF2B5EF4-FFF2-40B4-BE49-F238E27FC236}">
                  <a16:creationId xmlns:a16="http://schemas.microsoft.com/office/drawing/2014/main" id="{04FC47B4-451E-FDCE-8B46-FB51E8ABD68E}"/>
                </a:ext>
              </a:extLst>
            </p:cNvPr>
            <p:cNvSpPr/>
            <p:nvPr/>
          </p:nvSpPr>
          <p:spPr>
            <a:xfrm>
              <a:off x="11140096" y="5798774"/>
              <a:ext cx="773917" cy="773917"/>
            </a:xfrm>
            <a:prstGeom prst="ellipse">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FA2C9A4-1747-3D9D-6FC8-789C75D75864}"/>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2</a:t>
              </a:r>
            </a:p>
          </p:txBody>
        </p:sp>
      </p:grpSp>
    </p:spTree>
    <p:extLst>
      <p:ext uri="{BB962C8B-B14F-4D97-AF65-F5344CB8AC3E}">
        <p14:creationId xmlns:p14="http://schemas.microsoft.com/office/powerpoint/2010/main" val="448611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331F83AC-D8B6-5B52-0E99-D5B715E8BE6F}"/>
              </a:ext>
            </a:extLst>
          </p:cNvPr>
          <p:cNvSpPr>
            <a:spLocks noGrp="1"/>
          </p:cNvSpPr>
          <p:nvPr>
            <p:ph type="body" sz="quarter" idx="10"/>
          </p:nvPr>
        </p:nvSpPr>
        <p:spPr>
          <a:xfrm>
            <a:off x="1498600" y="591272"/>
            <a:ext cx="7401560" cy="466685"/>
          </a:xfrm>
        </p:spPr>
        <p:txBody>
          <a:bodyPr/>
          <a:lstStyle/>
          <a:p>
            <a:r>
              <a:rPr lang="en-US" dirty="0"/>
              <a:t>Athletes as Sport Leaders</a:t>
            </a:r>
          </a:p>
          <a:p>
            <a:endParaRPr lang="en-US" dirty="0"/>
          </a:p>
        </p:txBody>
      </p:sp>
      <p:sp>
        <p:nvSpPr>
          <p:cNvPr id="8" name="Text Placeholder 9">
            <a:extLst>
              <a:ext uri="{FF2B5EF4-FFF2-40B4-BE49-F238E27FC236}">
                <a16:creationId xmlns:a16="http://schemas.microsoft.com/office/drawing/2014/main" id="{8ED1695B-D033-6AF9-1DB6-6F4620ED3DE7}"/>
              </a:ext>
            </a:extLst>
          </p:cNvPr>
          <p:cNvSpPr>
            <a:spLocks noGrp="1"/>
          </p:cNvSpPr>
          <p:nvPr>
            <p:ph type="body" sz="quarter" idx="11"/>
          </p:nvPr>
        </p:nvSpPr>
        <p:spPr>
          <a:xfrm>
            <a:off x="1498600" y="1102214"/>
            <a:ext cx="3276600" cy="376034"/>
          </a:xfrm>
        </p:spPr>
        <p:txBody>
          <a:bodyPr/>
          <a:lstStyle/>
          <a:p>
            <a:r>
              <a:rPr lang="en-US" dirty="0"/>
              <a:t>Working with Athletes with IDD</a:t>
            </a:r>
          </a:p>
        </p:txBody>
      </p:sp>
      <p:sp>
        <p:nvSpPr>
          <p:cNvPr id="9" name="TextBox 8">
            <a:extLst>
              <a:ext uri="{FF2B5EF4-FFF2-40B4-BE49-F238E27FC236}">
                <a16:creationId xmlns:a16="http://schemas.microsoft.com/office/drawing/2014/main" id="{2CC23FCB-24F0-4D8B-F723-B1CE64E1FECB}"/>
              </a:ext>
            </a:extLst>
          </p:cNvPr>
          <p:cNvSpPr txBox="1"/>
          <p:nvPr/>
        </p:nvSpPr>
        <p:spPr>
          <a:xfrm>
            <a:off x="873034" y="1643476"/>
            <a:ext cx="6365966" cy="646331"/>
          </a:xfrm>
          <a:prstGeom prst="rect">
            <a:avLst/>
          </a:prstGeom>
          <a:noFill/>
        </p:spPr>
        <p:txBody>
          <a:bodyPr wrap="square" rtlCol="0">
            <a:spAutoFit/>
          </a:bodyPr>
          <a:lstStyle/>
          <a:p>
            <a:r>
              <a:rPr lang="en-US" sz="3600" b="1" dirty="0">
                <a:solidFill>
                  <a:srgbClr val="013B82"/>
                </a:solidFill>
                <a:latin typeface="Ubuntu"/>
              </a:rPr>
              <a:t>Ways to communicate</a:t>
            </a:r>
            <a:endParaRPr lang="en-US" sz="3600" dirty="0">
              <a:solidFill>
                <a:srgbClr val="013B82"/>
              </a:solidFill>
              <a:latin typeface="Ubuntu"/>
            </a:endParaRPr>
          </a:p>
        </p:txBody>
      </p:sp>
      <p:sp>
        <p:nvSpPr>
          <p:cNvPr id="10" name="TextBox 9">
            <a:extLst>
              <a:ext uri="{FF2B5EF4-FFF2-40B4-BE49-F238E27FC236}">
                <a16:creationId xmlns:a16="http://schemas.microsoft.com/office/drawing/2014/main" id="{8F10EF06-A944-7655-F1B7-E550756C89BA}"/>
              </a:ext>
            </a:extLst>
          </p:cNvPr>
          <p:cNvSpPr txBox="1"/>
          <p:nvPr/>
        </p:nvSpPr>
        <p:spPr>
          <a:xfrm>
            <a:off x="873034" y="3207189"/>
            <a:ext cx="2495006" cy="430887"/>
          </a:xfrm>
          <a:prstGeom prst="rect">
            <a:avLst/>
          </a:prstGeom>
          <a:noFill/>
        </p:spPr>
        <p:txBody>
          <a:bodyPr wrap="square" rtlCol="0">
            <a:spAutoFit/>
          </a:bodyPr>
          <a:lstStyle/>
          <a:p>
            <a:pPr marL="87312" algn="ctr"/>
            <a:r>
              <a:rPr lang="en-US" sz="2200" b="1" dirty="0">
                <a:solidFill>
                  <a:srgbClr val="013B82"/>
                </a:solidFill>
                <a:latin typeface="Ubuntu Light" panose="020B0304030602030204" pitchFamily="34" charset="0"/>
                <a:ea typeface="Calibri"/>
                <a:cs typeface="Calibri"/>
                <a:sym typeface="Calibri"/>
              </a:rPr>
              <a:t>Use easy words</a:t>
            </a:r>
          </a:p>
        </p:txBody>
      </p:sp>
      <p:sp>
        <p:nvSpPr>
          <p:cNvPr id="2" name="TextBox 1">
            <a:extLst>
              <a:ext uri="{FF2B5EF4-FFF2-40B4-BE49-F238E27FC236}">
                <a16:creationId xmlns:a16="http://schemas.microsoft.com/office/drawing/2014/main" id="{B4F9CB09-E52E-A817-C868-C9DAAF80DBAB}"/>
              </a:ext>
            </a:extLst>
          </p:cNvPr>
          <p:cNvSpPr txBox="1"/>
          <p:nvPr/>
        </p:nvSpPr>
        <p:spPr>
          <a:xfrm>
            <a:off x="3719331" y="3207189"/>
            <a:ext cx="2495006" cy="769441"/>
          </a:xfrm>
          <a:prstGeom prst="rect">
            <a:avLst/>
          </a:prstGeom>
          <a:noFill/>
        </p:spPr>
        <p:txBody>
          <a:bodyPr wrap="square" rtlCol="0">
            <a:spAutoFit/>
          </a:bodyPr>
          <a:lstStyle/>
          <a:p>
            <a:pPr marL="87312" algn="ctr"/>
            <a:r>
              <a:rPr lang="en-US" sz="2200" b="1" dirty="0">
                <a:solidFill>
                  <a:srgbClr val="013B82"/>
                </a:solidFill>
                <a:latin typeface="Ubuntu Light" panose="020B0304030602030204" pitchFamily="34" charset="0"/>
                <a:ea typeface="Calibri"/>
                <a:cs typeface="Calibri"/>
                <a:sym typeface="Calibri"/>
              </a:rPr>
              <a:t>Use only a few words</a:t>
            </a:r>
          </a:p>
        </p:txBody>
      </p:sp>
      <p:sp>
        <p:nvSpPr>
          <p:cNvPr id="3" name="TextBox 2">
            <a:extLst>
              <a:ext uri="{FF2B5EF4-FFF2-40B4-BE49-F238E27FC236}">
                <a16:creationId xmlns:a16="http://schemas.microsoft.com/office/drawing/2014/main" id="{C200B9F4-1C2E-9393-9DEE-3611754F24FA}"/>
              </a:ext>
            </a:extLst>
          </p:cNvPr>
          <p:cNvSpPr txBox="1"/>
          <p:nvPr/>
        </p:nvSpPr>
        <p:spPr>
          <a:xfrm>
            <a:off x="6565628" y="3207189"/>
            <a:ext cx="2495006" cy="430887"/>
          </a:xfrm>
          <a:prstGeom prst="rect">
            <a:avLst/>
          </a:prstGeom>
          <a:noFill/>
        </p:spPr>
        <p:txBody>
          <a:bodyPr wrap="square" rtlCol="0">
            <a:spAutoFit/>
          </a:bodyPr>
          <a:lstStyle/>
          <a:p>
            <a:pPr marL="87312" algn="ctr"/>
            <a:r>
              <a:rPr lang="en-US" sz="2200" b="1" dirty="0">
                <a:solidFill>
                  <a:srgbClr val="013B82"/>
                </a:solidFill>
                <a:latin typeface="Ubuntu Light" panose="020B0304030602030204" pitchFamily="34" charset="0"/>
                <a:ea typeface="Calibri"/>
                <a:cs typeface="Calibri"/>
                <a:sym typeface="Calibri"/>
              </a:rPr>
              <a:t>Use pictures</a:t>
            </a:r>
          </a:p>
        </p:txBody>
      </p:sp>
      <p:sp>
        <p:nvSpPr>
          <p:cNvPr id="4" name="TextBox 3">
            <a:extLst>
              <a:ext uri="{FF2B5EF4-FFF2-40B4-BE49-F238E27FC236}">
                <a16:creationId xmlns:a16="http://schemas.microsoft.com/office/drawing/2014/main" id="{F2128639-C97A-A6F5-03F4-1F5C2516BB61}"/>
              </a:ext>
            </a:extLst>
          </p:cNvPr>
          <p:cNvSpPr txBox="1"/>
          <p:nvPr/>
        </p:nvSpPr>
        <p:spPr>
          <a:xfrm>
            <a:off x="1353435" y="5214524"/>
            <a:ext cx="2495006" cy="769441"/>
          </a:xfrm>
          <a:prstGeom prst="rect">
            <a:avLst/>
          </a:prstGeom>
          <a:noFill/>
        </p:spPr>
        <p:txBody>
          <a:bodyPr wrap="square" rtlCol="0">
            <a:spAutoFit/>
          </a:bodyPr>
          <a:lstStyle/>
          <a:p>
            <a:pPr marL="87312" algn="ctr"/>
            <a:r>
              <a:rPr lang="en-US" sz="2200" b="1" dirty="0">
                <a:solidFill>
                  <a:srgbClr val="013B82"/>
                </a:solidFill>
                <a:latin typeface="Ubuntu Light" panose="020B0304030602030204" pitchFamily="34" charset="0"/>
                <a:ea typeface="Calibri"/>
                <a:cs typeface="Calibri"/>
                <a:sym typeface="Calibri"/>
              </a:rPr>
              <a:t>Give step-by-step instructions</a:t>
            </a:r>
          </a:p>
        </p:txBody>
      </p:sp>
      <p:sp>
        <p:nvSpPr>
          <p:cNvPr id="5" name="TextBox 4">
            <a:extLst>
              <a:ext uri="{FF2B5EF4-FFF2-40B4-BE49-F238E27FC236}">
                <a16:creationId xmlns:a16="http://schemas.microsoft.com/office/drawing/2014/main" id="{383B4A21-966E-4D55-FC3B-1AB0604856D2}"/>
              </a:ext>
            </a:extLst>
          </p:cNvPr>
          <p:cNvSpPr txBox="1"/>
          <p:nvPr/>
        </p:nvSpPr>
        <p:spPr>
          <a:xfrm>
            <a:off x="9411924" y="3207189"/>
            <a:ext cx="2495006" cy="430887"/>
          </a:xfrm>
          <a:prstGeom prst="rect">
            <a:avLst/>
          </a:prstGeom>
          <a:noFill/>
        </p:spPr>
        <p:txBody>
          <a:bodyPr wrap="square" rtlCol="0">
            <a:spAutoFit/>
          </a:bodyPr>
          <a:lstStyle/>
          <a:p>
            <a:pPr marL="87312" algn="ctr"/>
            <a:r>
              <a:rPr lang="en-US" sz="2200" b="1" dirty="0">
                <a:solidFill>
                  <a:srgbClr val="013B82"/>
                </a:solidFill>
                <a:latin typeface="Ubuntu Light" panose="020B0304030602030204" pitchFamily="34" charset="0"/>
                <a:ea typeface="Calibri"/>
                <a:cs typeface="Calibri"/>
                <a:sym typeface="Calibri"/>
              </a:rPr>
              <a:t>Demonstrate</a:t>
            </a:r>
          </a:p>
        </p:txBody>
      </p:sp>
      <p:sp>
        <p:nvSpPr>
          <p:cNvPr id="6" name="TextBox 5">
            <a:extLst>
              <a:ext uri="{FF2B5EF4-FFF2-40B4-BE49-F238E27FC236}">
                <a16:creationId xmlns:a16="http://schemas.microsoft.com/office/drawing/2014/main" id="{A39DC360-D309-8D2B-2818-8E159F41FC96}"/>
              </a:ext>
            </a:extLst>
          </p:cNvPr>
          <p:cNvSpPr txBox="1"/>
          <p:nvPr/>
        </p:nvSpPr>
        <p:spPr>
          <a:xfrm>
            <a:off x="8343560" y="5214524"/>
            <a:ext cx="2495006" cy="769441"/>
          </a:xfrm>
          <a:prstGeom prst="rect">
            <a:avLst/>
          </a:prstGeom>
          <a:noFill/>
        </p:spPr>
        <p:txBody>
          <a:bodyPr wrap="square" rtlCol="0">
            <a:spAutoFit/>
          </a:bodyPr>
          <a:lstStyle/>
          <a:p>
            <a:pPr marL="87312" algn="ctr"/>
            <a:r>
              <a:rPr lang="en-US" sz="2200" b="1" dirty="0">
                <a:solidFill>
                  <a:srgbClr val="013B82"/>
                </a:solidFill>
                <a:latin typeface="Ubuntu Light" panose="020B0304030602030204" pitchFamily="34" charset="0"/>
                <a:ea typeface="Calibri"/>
                <a:cs typeface="Calibri"/>
                <a:sym typeface="Calibri"/>
              </a:rPr>
              <a:t>Check for understanding</a:t>
            </a:r>
          </a:p>
        </p:txBody>
      </p:sp>
      <p:sp>
        <p:nvSpPr>
          <p:cNvPr id="11" name="TextBox 10">
            <a:extLst>
              <a:ext uri="{FF2B5EF4-FFF2-40B4-BE49-F238E27FC236}">
                <a16:creationId xmlns:a16="http://schemas.microsoft.com/office/drawing/2014/main" id="{76FDB94F-90DD-DFC1-F11E-A7F05D5B6512}"/>
              </a:ext>
            </a:extLst>
          </p:cNvPr>
          <p:cNvSpPr txBox="1"/>
          <p:nvPr/>
        </p:nvSpPr>
        <p:spPr>
          <a:xfrm>
            <a:off x="4758520" y="5214524"/>
            <a:ext cx="2674960" cy="769441"/>
          </a:xfrm>
          <a:prstGeom prst="rect">
            <a:avLst/>
          </a:prstGeom>
          <a:noFill/>
        </p:spPr>
        <p:txBody>
          <a:bodyPr wrap="square" rtlCol="0">
            <a:spAutoFit/>
          </a:bodyPr>
          <a:lstStyle/>
          <a:p>
            <a:pPr marL="87312" algn="ctr"/>
            <a:r>
              <a:rPr lang="en-US" sz="2200" b="1" dirty="0">
                <a:solidFill>
                  <a:srgbClr val="013B82"/>
                </a:solidFill>
                <a:latin typeface="Ubuntu Light" panose="020B0304030602030204" pitchFamily="34" charset="0"/>
                <a:ea typeface="Calibri"/>
                <a:cs typeface="Calibri"/>
                <a:sym typeface="Calibri"/>
              </a:rPr>
              <a:t>Reward effort and positive attitudes</a:t>
            </a:r>
          </a:p>
        </p:txBody>
      </p:sp>
      <p:pic>
        <p:nvPicPr>
          <p:cNvPr id="13" name="Graphic 12">
            <a:extLst>
              <a:ext uri="{FF2B5EF4-FFF2-40B4-BE49-F238E27FC236}">
                <a16:creationId xmlns:a16="http://schemas.microsoft.com/office/drawing/2014/main" id="{BED2A5F1-326A-3955-2AB2-A9E90FF5F36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47381" y="4462580"/>
            <a:ext cx="762000" cy="676275"/>
          </a:xfrm>
          <a:prstGeom prst="rect">
            <a:avLst/>
          </a:prstGeom>
        </p:spPr>
      </p:pic>
      <p:pic>
        <p:nvPicPr>
          <p:cNvPr id="16" name="Graphic 15">
            <a:extLst>
              <a:ext uri="{FF2B5EF4-FFF2-40B4-BE49-F238E27FC236}">
                <a16:creationId xmlns:a16="http://schemas.microsoft.com/office/drawing/2014/main" id="{7985B002-7C36-94BF-F34E-3B900C245BF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5857" y="4335014"/>
            <a:ext cx="969771" cy="803841"/>
          </a:xfrm>
          <a:prstGeom prst="rect">
            <a:avLst/>
          </a:prstGeom>
        </p:spPr>
      </p:pic>
      <p:pic>
        <p:nvPicPr>
          <p:cNvPr id="18" name="Graphic 17">
            <a:extLst>
              <a:ext uri="{FF2B5EF4-FFF2-40B4-BE49-F238E27FC236}">
                <a16:creationId xmlns:a16="http://schemas.microsoft.com/office/drawing/2014/main" id="{1EDCE828-BB52-F6E5-44F4-BDE204C5EA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47379" y="4335014"/>
            <a:ext cx="933450" cy="847725"/>
          </a:xfrm>
          <a:prstGeom prst="rect">
            <a:avLst/>
          </a:prstGeom>
        </p:spPr>
      </p:pic>
      <p:grpSp>
        <p:nvGrpSpPr>
          <p:cNvPr id="29" name="Group 28">
            <a:extLst>
              <a:ext uri="{FF2B5EF4-FFF2-40B4-BE49-F238E27FC236}">
                <a16:creationId xmlns:a16="http://schemas.microsoft.com/office/drawing/2014/main" id="{E505EAEB-E5B5-C651-ABA1-2740683BC3C7}"/>
              </a:ext>
            </a:extLst>
          </p:cNvPr>
          <p:cNvGrpSpPr/>
          <p:nvPr/>
        </p:nvGrpSpPr>
        <p:grpSpPr>
          <a:xfrm>
            <a:off x="9746547" y="2122556"/>
            <a:ext cx="1504155" cy="1091341"/>
            <a:chOff x="9814811" y="2040179"/>
            <a:chExt cx="1504155" cy="1091341"/>
          </a:xfrm>
        </p:grpSpPr>
        <p:pic>
          <p:nvPicPr>
            <p:cNvPr id="24" name="Graphic 23" descr="Volleyball with solid fill">
              <a:extLst>
                <a:ext uri="{FF2B5EF4-FFF2-40B4-BE49-F238E27FC236}">
                  <a16:creationId xmlns:a16="http://schemas.microsoft.com/office/drawing/2014/main" id="{C7B05CF8-277C-EFC7-6D97-B2F5273E25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14811" y="2040179"/>
              <a:ext cx="381913" cy="381913"/>
            </a:xfrm>
            <a:prstGeom prst="rect">
              <a:avLst/>
            </a:prstGeom>
          </p:spPr>
        </p:pic>
        <p:pic>
          <p:nvPicPr>
            <p:cNvPr id="28" name="Graphic 27">
              <a:extLst>
                <a:ext uri="{FF2B5EF4-FFF2-40B4-BE49-F238E27FC236}">
                  <a16:creationId xmlns:a16="http://schemas.microsoft.com/office/drawing/2014/main" id="{F54F066E-66D9-790A-8BB3-C9940284A9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05768" y="2215896"/>
              <a:ext cx="1313198" cy="915624"/>
            </a:xfrm>
            <a:prstGeom prst="rect">
              <a:avLst/>
            </a:prstGeom>
          </p:spPr>
        </p:pic>
      </p:grpSp>
      <p:pic>
        <p:nvPicPr>
          <p:cNvPr id="31" name="Graphic 30">
            <a:extLst>
              <a:ext uri="{FF2B5EF4-FFF2-40B4-BE49-F238E27FC236}">
                <a16:creationId xmlns:a16="http://schemas.microsoft.com/office/drawing/2014/main" id="{0E5EDC9F-BFE4-BBCC-DCCA-C97F3020DB1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67350" y="2547037"/>
            <a:ext cx="798968" cy="576000"/>
          </a:xfrm>
          <a:prstGeom prst="rect">
            <a:avLst/>
          </a:prstGeom>
        </p:spPr>
      </p:pic>
      <p:pic>
        <p:nvPicPr>
          <p:cNvPr id="33" name="Graphic 32">
            <a:extLst>
              <a:ext uri="{FF2B5EF4-FFF2-40B4-BE49-F238E27FC236}">
                <a16:creationId xmlns:a16="http://schemas.microsoft.com/office/drawing/2014/main" id="{E6ACF018-6A11-ABD3-870D-D4237A529AE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523363" y="2511037"/>
            <a:ext cx="673579" cy="648000"/>
          </a:xfrm>
          <a:prstGeom prst="rect">
            <a:avLst/>
          </a:prstGeom>
        </p:spPr>
      </p:pic>
      <p:pic>
        <p:nvPicPr>
          <p:cNvPr id="35" name="Graphic 34">
            <a:extLst>
              <a:ext uri="{FF2B5EF4-FFF2-40B4-BE49-F238E27FC236}">
                <a16:creationId xmlns:a16="http://schemas.microsoft.com/office/drawing/2014/main" id="{293B9490-4699-B0FF-E950-C8621614A11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785287" y="2531167"/>
            <a:ext cx="607740" cy="607740"/>
          </a:xfrm>
          <a:prstGeom prst="rect">
            <a:avLst/>
          </a:prstGeom>
        </p:spPr>
      </p:pic>
      <p:grpSp>
        <p:nvGrpSpPr>
          <p:cNvPr id="36" name="Group 35">
            <a:extLst>
              <a:ext uri="{FF2B5EF4-FFF2-40B4-BE49-F238E27FC236}">
                <a16:creationId xmlns:a16="http://schemas.microsoft.com/office/drawing/2014/main" id="{624BC201-CC37-432D-0531-A4F2292B876F}"/>
              </a:ext>
            </a:extLst>
          </p:cNvPr>
          <p:cNvGrpSpPr/>
          <p:nvPr/>
        </p:nvGrpSpPr>
        <p:grpSpPr>
          <a:xfrm>
            <a:off x="11140096" y="5798774"/>
            <a:ext cx="773917" cy="773917"/>
            <a:chOff x="11140096" y="5798774"/>
            <a:chExt cx="773917" cy="773917"/>
          </a:xfrm>
        </p:grpSpPr>
        <p:sp>
          <p:nvSpPr>
            <p:cNvPr id="37" name="Oval 36">
              <a:extLst>
                <a:ext uri="{FF2B5EF4-FFF2-40B4-BE49-F238E27FC236}">
                  <a16:creationId xmlns:a16="http://schemas.microsoft.com/office/drawing/2014/main" id="{49544D82-144E-3C0D-8772-D3F0B79A45F4}"/>
                </a:ext>
              </a:extLst>
            </p:cNvPr>
            <p:cNvSpPr/>
            <p:nvPr/>
          </p:nvSpPr>
          <p:spPr>
            <a:xfrm>
              <a:off x="11140096" y="5798774"/>
              <a:ext cx="773917" cy="773917"/>
            </a:xfrm>
            <a:prstGeom prst="ellipse">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9ECF7F0-C0FD-8DEB-196C-E59AB5C3D276}"/>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2</a:t>
              </a:r>
            </a:p>
          </p:txBody>
        </p:sp>
      </p:grpSp>
    </p:spTree>
    <p:extLst>
      <p:ext uri="{BB962C8B-B14F-4D97-AF65-F5344CB8AC3E}">
        <p14:creationId xmlns:p14="http://schemas.microsoft.com/office/powerpoint/2010/main" val="23821943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00E9BEF-BC2F-1070-4F9E-3BCCF105FACD}"/>
              </a:ext>
            </a:extLst>
          </p:cNvPr>
          <p:cNvSpPr/>
          <p:nvPr/>
        </p:nvSpPr>
        <p:spPr>
          <a:xfrm>
            <a:off x="806684" y="4381500"/>
            <a:ext cx="6178316" cy="709841"/>
          </a:xfrm>
          <a:prstGeom prst="roundRect">
            <a:avLst>
              <a:gd name="adj" fmla="val 50000"/>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4E2A6CC-6F62-253A-471C-2C43C9F112FB}"/>
              </a:ext>
            </a:extLst>
          </p:cNvPr>
          <p:cNvGrpSpPr/>
          <p:nvPr/>
        </p:nvGrpSpPr>
        <p:grpSpPr>
          <a:xfrm>
            <a:off x="304800" y="4231553"/>
            <a:ext cx="1437421" cy="1003769"/>
            <a:chOff x="1019009" y="3028136"/>
            <a:chExt cx="859695" cy="600336"/>
          </a:xfrm>
        </p:grpSpPr>
        <p:sp>
          <p:nvSpPr>
            <p:cNvPr id="10" name="Oval 9">
              <a:extLst>
                <a:ext uri="{FF2B5EF4-FFF2-40B4-BE49-F238E27FC236}">
                  <a16:creationId xmlns:a16="http://schemas.microsoft.com/office/drawing/2014/main" id="{12874D13-E61D-1E3A-CED0-2211D587BC8F}"/>
                </a:ext>
              </a:extLst>
            </p:cNvPr>
            <p:cNvSpPr/>
            <p:nvPr/>
          </p:nvSpPr>
          <p:spPr>
            <a:xfrm>
              <a:off x="1019009" y="3028136"/>
              <a:ext cx="600336" cy="600336"/>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F24A89-EDEF-A7AD-901D-B2E1DC303208}"/>
                </a:ext>
              </a:extLst>
            </p:cNvPr>
            <p:cNvSpPr txBox="1"/>
            <p:nvPr/>
          </p:nvSpPr>
          <p:spPr>
            <a:xfrm>
              <a:off x="1174368" y="3079802"/>
              <a:ext cx="704336" cy="497004"/>
            </a:xfrm>
            <a:prstGeom prst="rect">
              <a:avLst/>
            </a:prstGeom>
            <a:noFill/>
          </p:spPr>
          <p:txBody>
            <a:bodyPr wrap="square" rtlCol="0">
              <a:spAutoFit/>
            </a:bodyPr>
            <a:lstStyle/>
            <a:p>
              <a:pPr defTabSz="457200"/>
              <a:r>
                <a:rPr lang="en-US" sz="4800" b="1" dirty="0">
                  <a:solidFill>
                    <a:schemeClr val="bg1"/>
                  </a:solidFill>
                  <a:latin typeface="GT Walsheim Pro Condensed Black" panose="00000906000000000000" pitchFamily="2" charset="0"/>
                </a:rPr>
                <a:t>3</a:t>
              </a:r>
            </a:p>
          </p:txBody>
        </p:sp>
      </p:grpSp>
      <p:sp>
        <p:nvSpPr>
          <p:cNvPr id="5" name="Text Placeholder 4">
            <a:extLst>
              <a:ext uri="{FF2B5EF4-FFF2-40B4-BE49-F238E27FC236}">
                <a16:creationId xmlns:a16="http://schemas.microsoft.com/office/drawing/2014/main" id="{E54B2DA7-4C4D-D149-7D97-AE5EAD206828}"/>
              </a:ext>
            </a:extLst>
          </p:cNvPr>
          <p:cNvSpPr>
            <a:spLocks noGrp="1"/>
          </p:cNvSpPr>
          <p:nvPr>
            <p:ph type="body" sz="quarter" idx="10"/>
          </p:nvPr>
        </p:nvSpPr>
        <p:spPr>
          <a:xfrm>
            <a:off x="1376801" y="4442487"/>
            <a:ext cx="5485931" cy="1452828"/>
          </a:xfrm>
        </p:spPr>
        <p:txBody>
          <a:bodyPr>
            <a:normAutofit/>
          </a:bodyPr>
          <a:lstStyle/>
          <a:p>
            <a:pPr>
              <a:spcBef>
                <a:spcPts val="0"/>
              </a:spcBef>
              <a:spcAft>
                <a:spcPts val="600"/>
              </a:spcAft>
            </a:pPr>
            <a:r>
              <a:rPr lang="en-US" dirty="0">
                <a:solidFill>
                  <a:srgbClr val="013B82"/>
                </a:solidFill>
                <a:latin typeface="GT Walsheim Pro Condensed Black" panose="00000906000000000000" pitchFamily="2" charset="0"/>
              </a:rPr>
              <a:t>SPECIAL OLYMPICS</a:t>
            </a:r>
          </a:p>
          <a:p>
            <a:pPr>
              <a:spcBef>
                <a:spcPts val="0"/>
              </a:spcBef>
              <a:spcAft>
                <a:spcPts val="600"/>
              </a:spcAft>
            </a:pPr>
            <a:r>
              <a:rPr lang="en-US" dirty="0">
                <a:latin typeface="GT Walsheim Pro Condensed Black" panose="00000906000000000000" pitchFamily="2" charset="0"/>
              </a:rPr>
              <a:t>SPORTS TRAINING</a:t>
            </a:r>
          </a:p>
        </p:txBody>
      </p:sp>
      <p:pic>
        <p:nvPicPr>
          <p:cNvPr id="13" name="Picture 12">
            <a:extLst>
              <a:ext uri="{FF2B5EF4-FFF2-40B4-BE49-F238E27FC236}">
                <a16:creationId xmlns:a16="http://schemas.microsoft.com/office/drawing/2014/main" id="{6561A00A-BE08-5744-C649-27A201AEC4F5}"/>
              </a:ext>
            </a:extLst>
          </p:cNvPr>
          <p:cNvPicPr>
            <a:picLocks noChangeAspect="1"/>
          </p:cNvPicPr>
          <p:nvPr/>
        </p:nvPicPr>
        <p:blipFill>
          <a:blip r:embed="rId2">
            <a:extLst>
              <a:ext uri="{28A0092B-C50C-407E-A947-70E740481C1C}">
                <a14:useLocalDpi xmlns:a14="http://schemas.microsoft.com/office/drawing/2010/main" val="0"/>
              </a:ext>
            </a:extLst>
          </a:blip>
          <a:srcRect l="14322" t="21168" r="13166" b="6186"/>
          <a:stretch/>
        </p:blipFill>
        <p:spPr>
          <a:xfrm>
            <a:off x="1308568" y="988812"/>
            <a:ext cx="5082065" cy="3393416"/>
          </a:xfrm>
          <a:prstGeom prst="rect">
            <a:avLst/>
          </a:prstGeom>
          <a:ln w="57150">
            <a:solidFill>
              <a:srgbClr val="42ACE2"/>
            </a:solidFill>
          </a:ln>
        </p:spPr>
      </p:pic>
    </p:spTree>
    <p:extLst>
      <p:ext uri="{BB962C8B-B14F-4D97-AF65-F5344CB8AC3E}">
        <p14:creationId xmlns:p14="http://schemas.microsoft.com/office/powerpoint/2010/main" val="252780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a:extLst>
              <a:ext uri="{FF2B5EF4-FFF2-40B4-BE49-F238E27FC236}">
                <a16:creationId xmlns:a16="http://schemas.microsoft.com/office/drawing/2014/main" id="{528F8032-E614-E69B-B60D-3EEEC0084193}"/>
              </a:ext>
            </a:extLst>
          </p:cNvPr>
          <p:cNvSpPr/>
          <p:nvPr/>
        </p:nvSpPr>
        <p:spPr>
          <a:xfrm rot="810587">
            <a:off x="-2984194" y="588416"/>
            <a:ext cx="8541518" cy="7004961"/>
          </a:xfrm>
          <a:custGeom>
            <a:avLst/>
            <a:gdLst>
              <a:gd name="connsiteX0" fmla="*/ 0 w 6996849"/>
              <a:gd name="connsiteY0" fmla="*/ 0 h 6996849"/>
              <a:gd name="connsiteX1" fmla="*/ 6996849 w 6996849"/>
              <a:gd name="connsiteY1" fmla="*/ 0 h 6996849"/>
              <a:gd name="connsiteX2" fmla="*/ 6996849 w 6996849"/>
              <a:gd name="connsiteY2" fmla="*/ 6996849 h 6996849"/>
              <a:gd name="connsiteX3" fmla="*/ 0 w 6996849"/>
              <a:gd name="connsiteY3" fmla="*/ 6996849 h 6996849"/>
              <a:gd name="connsiteX4" fmla="*/ 0 w 6996849"/>
              <a:gd name="connsiteY4" fmla="*/ 0 h 6996849"/>
              <a:gd name="connsiteX0" fmla="*/ 0 w 7000106"/>
              <a:gd name="connsiteY0" fmla="*/ 0 h 6996849"/>
              <a:gd name="connsiteX1" fmla="*/ 6996849 w 7000106"/>
              <a:gd name="connsiteY1" fmla="*/ 0 h 6996849"/>
              <a:gd name="connsiteX2" fmla="*/ 7000106 w 7000106"/>
              <a:gd name="connsiteY2" fmla="*/ 4982390 h 6996849"/>
              <a:gd name="connsiteX3" fmla="*/ 0 w 7000106"/>
              <a:gd name="connsiteY3" fmla="*/ 6996849 h 6996849"/>
              <a:gd name="connsiteX4" fmla="*/ 0 w 7000106"/>
              <a:gd name="connsiteY4" fmla="*/ 0 h 6996849"/>
              <a:gd name="connsiteX0" fmla="*/ 17633 w 7017739"/>
              <a:gd name="connsiteY0" fmla="*/ 0 h 5621604"/>
              <a:gd name="connsiteX1" fmla="*/ 7014482 w 7017739"/>
              <a:gd name="connsiteY1" fmla="*/ 0 h 5621604"/>
              <a:gd name="connsiteX2" fmla="*/ 7017739 w 7017739"/>
              <a:gd name="connsiteY2" fmla="*/ 4982390 h 5621604"/>
              <a:gd name="connsiteX3" fmla="*/ 0 w 7017739"/>
              <a:gd name="connsiteY3" fmla="*/ 5621604 h 5621604"/>
              <a:gd name="connsiteX4" fmla="*/ 17633 w 7017739"/>
              <a:gd name="connsiteY4" fmla="*/ 0 h 56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739" h="5621604">
                <a:moveTo>
                  <a:pt x="17633" y="0"/>
                </a:moveTo>
                <a:lnTo>
                  <a:pt x="7014482" y="0"/>
                </a:lnTo>
                <a:cubicBezTo>
                  <a:pt x="7015568" y="1660797"/>
                  <a:pt x="7016653" y="3321593"/>
                  <a:pt x="7017739" y="4982390"/>
                </a:cubicBezTo>
                <a:lnTo>
                  <a:pt x="0" y="5621604"/>
                </a:lnTo>
                <a:cubicBezTo>
                  <a:pt x="5878" y="3747736"/>
                  <a:pt x="11755" y="1873868"/>
                  <a:pt x="17633" y="0"/>
                </a:cubicBezTo>
                <a:close/>
              </a:path>
            </a:pathLst>
          </a:custGeom>
          <a:solidFill>
            <a:srgbClr val="42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2841"/>
              </a:solidFill>
            </a:endParaRPr>
          </a:p>
        </p:txBody>
      </p:sp>
      <p:sp>
        <p:nvSpPr>
          <p:cNvPr id="7" name="TextBox 6">
            <a:extLst>
              <a:ext uri="{FF2B5EF4-FFF2-40B4-BE49-F238E27FC236}">
                <a16:creationId xmlns:a16="http://schemas.microsoft.com/office/drawing/2014/main" id="{26E9AD42-D2EB-4CD2-9A41-0F74341184C9}"/>
              </a:ext>
            </a:extLst>
          </p:cNvPr>
          <p:cNvSpPr txBox="1"/>
          <p:nvPr/>
        </p:nvSpPr>
        <p:spPr>
          <a:xfrm>
            <a:off x="6957394" y="2662066"/>
            <a:ext cx="4167806" cy="2246769"/>
          </a:xfrm>
          <a:prstGeom prst="rect">
            <a:avLst/>
          </a:prstGeom>
          <a:noFill/>
        </p:spPr>
        <p:txBody>
          <a:bodyPr wrap="square" rtlCol="0">
            <a:spAutoFit/>
          </a:bodyPr>
          <a:lstStyle/>
          <a:p>
            <a:pPr marL="271463" indent="-271463">
              <a:spcAft>
                <a:spcPts val="1200"/>
              </a:spcAft>
              <a:buFont typeface="Arial" panose="020B0604020202020204" pitchFamily="34" charset="0"/>
              <a:buChar char="•"/>
            </a:pPr>
            <a:r>
              <a:rPr lang="en-US" sz="2400" b="1" i="0" u="none" strike="noStrike" cap="none" dirty="0">
                <a:solidFill>
                  <a:schemeClr val="tx1">
                    <a:lumMod val="75000"/>
                    <a:lumOff val="25000"/>
                  </a:schemeClr>
                </a:solidFill>
                <a:latin typeface="Ubuntu Light" panose="020B0304030602030204" pitchFamily="34" charset="0"/>
                <a:ea typeface="Ubuntu"/>
                <a:cs typeface="Ubuntu"/>
                <a:sym typeface="Ubuntu"/>
              </a:rPr>
              <a:t>Introduce yourself</a:t>
            </a:r>
          </a:p>
          <a:p>
            <a:pPr marL="271463" indent="-271463">
              <a:spcAft>
                <a:spcPts val="1200"/>
              </a:spcAft>
              <a:buFont typeface="Arial" panose="020B0604020202020204" pitchFamily="34" charset="0"/>
              <a:buChar char="•"/>
            </a:pPr>
            <a:r>
              <a:rPr lang="en-US" sz="2400" b="1" dirty="0">
                <a:solidFill>
                  <a:schemeClr val="tx1">
                    <a:lumMod val="75000"/>
                    <a:lumOff val="25000"/>
                  </a:schemeClr>
                </a:solidFill>
                <a:latin typeface="Ubuntu Light" panose="020B0304030602030204" pitchFamily="34" charset="0"/>
                <a:ea typeface="Ubuntu"/>
                <a:cs typeface="Ubuntu"/>
                <a:sym typeface="Ubuntu"/>
              </a:rPr>
              <a:t>Tell us your name and your SO Program</a:t>
            </a:r>
          </a:p>
          <a:p>
            <a:pPr marL="271463" indent="-271463">
              <a:spcAft>
                <a:spcPts val="1200"/>
              </a:spcAft>
              <a:buFont typeface="Arial" panose="020B0604020202020204" pitchFamily="34" charset="0"/>
              <a:buChar char="•"/>
            </a:pPr>
            <a:r>
              <a:rPr lang="en-US" sz="2400" b="1" i="0" u="none" strike="noStrike" cap="none" dirty="0">
                <a:solidFill>
                  <a:schemeClr val="tx1">
                    <a:lumMod val="75000"/>
                    <a:lumOff val="25000"/>
                  </a:schemeClr>
                </a:solidFill>
                <a:latin typeface="Ubuntu Light" panose="020B0304030602030204" pitchFamily="34" charset="0"/>
                <a:ea typeface="Arial"/>
                <a:cs typeface="Arial"/>
                <a:sym typeface="Ubuntu"/>
              </a:rPr>
              <a:t>Please introduce your mentor</a:t>
            </a:r>
            <a:endParaRPr lang="en-US" sz="2400" b="1" i="0" u="none" strike="noStrike" cap="none" dirty="0">
              <a:solidFill>
                <a:schemeClr val="tx1">
                  <a:lumMod val="75000"/>
                  <a:lumOff val="25000"/>
                </a:schemeClr>
              </a:solidFill>
              <a:latin typeface="Ubuntu Light" panose="020B0304030602030204" pitchFamily="34" charset="0"/>
              <a:ea typeface="Arial"/>
              <a:cs typeface="Arial"/>
              <a:sym typeface="Arial"/>
            </a:endParaRPr>
          </a:p>
        </p:txBody>
      </p:sp>
      <p:sp>
        <p:nvSpPr>
          <p:cNvPr id="8" name="TextBox 7">
            <a:extLst>
              <a:ext uri="{FF2B5EF4-FFF2-40B4-BE49-F238E27FC236}">
                <a16:creationId xmlns:a16="http://schemas.microsoft.com/office/drawing/2014/main" id="{634E5AF1-F21E-860F-AB56-18E144F84D3B}"/>
              </a:ext>
            </a:extLst>
          </p:cNvPr>
          <p:cNvSpPr txBox="1"/>
          <p:nvPr/>
        </p:nvSpPr>
        <p:spPr>
          <a:xfrm>
            <a:off x="1861456" y="3122674"/>
            <a:ext cx="3319669" cy="954107"/>
          </a:xfrm>
          <a:prstGeom prst="rect">
            <a:avLst/>
          </a:prstGeom>
          <a:noFill/>
        </p:spPr>
        <p:txBody>
          <a:bodyPr wrap="square" rtlCol="0">
            <a:spAutoFit/>
          </a:bodyPr>
          <a:lstStyle/>
          <a:p>
            <a:r>
              <a:rPr lang="en-US" sz="2800" dirty="0">
                <a:solidFill>
                  <a:schemeClr val="bg1"/>
                </a:solidFill>
                <a:latin typeface="Ubuntu" panose="020B0504030602030204" pitchFamily="34" charset="0"/>
              </a:rPr>
              <a:t>Let’s get to know each other!</a:t>
            </a:r>
          </a:p>
        </p:txBody>
      </p:sp>
      <p:sp>
        <p:nvSpPr>
          <p:cNvPr id="11" name="TextBox 10">
            <a:extLst>
              <a:ext uri="{FF2B5EF4-FFF2-40B4-BE49-F238E27FC236}">
                <a16:creationId xmlns:a16="http://schemas.microsoft.com/office/drawing/2014/main" id="{C26863EE-864C-1700-7755-6F9FCA16ABC7}"/>
              </a:ext>
            </a:extLst>
          </p:cNvPr>
          <p:cNvSpPr txBox="1"/>
          <p:nvPr/>
        </p:nvSpPr>
        <p:spPr>
          <a:xfrm>
            <a:off x="1861455" y="2472935"/>
            <a:ext cx="3319669" cy="646331"/>
          </a:xfrm>
          <a:prstGeom prst="rect">
            <a:avLst/>
          </a:prstGeom>
          <a:noFill/>
        </p:spPr>
        <p:txBody>
          <a:bodyPr wrap="square" rtlCol="0">
            <a:spAutoFit/>
          </a:bodyPr>
          <a:lstStyle/>
          <a:p>
            <a:r>
              <a:rPr lang="en-US" sz="3600" b="1" dirty="0">
                <a:solidFill>
                  <a:schemeClr val="bg1"/>
                </a:solidFill>
                <a:latin typeface="Ubuntu" panose="020B0504030602030204" pitchFamily="34" charset="0"/>
              </a:rPr>
              <a:t>Welcome</a:t>
            </a:r>
            <a:endParaRPr lang="en-US" sz="3600" dirty="0">
              <a:solidFill>
                <a:schemeClr val="bg1"/>
              </a:solidFill>
              <a:latin typeface="Ubuntu" panose="020B0504030602030204" pitchFamily="34" charset="0"/>
            </a:endParaRPr>
          </a:p>
        </p:txBody>
      </p:sp>
      <p:pic>
        <p:nvPicPr>
          <p:cNvPr id="14" name="Graphic 13" descr="Wave Gesture with solid fill">
            <a:extLst>
              <a:ext uri="{FF2B5EF4-FFF2-40B4-BE49-F238E27FC236}">
                <a16:creationId xmlns:a16="http://schemas.microsoft.com/office/drawing/2014/main" id="{C446AABE-1F8C-7ABD-3821-3ECAB195DB3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5207" y="2300294"/>
            <a:ext cx="914400" cy="914400"/>
          </a:xfrm>
          <a:prstGeom prst="rect">
            <a:avLst/>
          </a:prstGeom>
        </p:spPr>
      </p:pic>
    </p:spTree>
    <p:extLst>
      <p:ext uri="{BB962C8B-B14F-4D97-AF65-F5344CB8AC3E}">
        <p14:creationId xmlns:p14="http://schemas.microsoft.com/office/powerpoint/2010/main" val="2549985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41FD60C-8BC9-2391-5FBD-06E5D1BF05B6}"/>
              </a:ext>
            </a:extLst>
          </p:cNvPr>
          <p:cNvSpPr txBox="1"/>
          <p:nvPr/>
        </p:nvSpPr>
        <p:spPr>
          <a:xfrm>
            <a:off x="7062650" y="2044472"/>
            <a:ext cx="4049486" cy="430887"/>
          </a:xfrm>
          <a:prstGeom prst="rect">
            <a:avLst/>
          </a:prstGeom>
          <a:noFill/>
        </p:spPr>
        <p:txBody>
          <a:bodyPr wrap="square" rtlCol="0">
            <a:spAutoFit/>
          </a:bodyPr>
          <a:lstStyle/>
          <a:p>
            <a:pPr marL="87312"/>
            <a:r>
              <a:rPr lang="en-US" sz="2200" b="1" dirty="0">
                <a:solidFill>
                  <a:srgbClr val="013B82"/>
                </a:solidFill>
                <a:latin typeface="Ubuntu" panose="020B0504030602030204" pitchFamily="34" charset="0"/>
                <a:ea typeface="Calibri"/>
                <a:cs typeface="Calibri"/>
                <a:sym typeface="Calibri"/>
              </a:rPr>
              <a:t>Warm-up</a:t>
            </a:r>
          </a:p>
        </p:txBody>
      </p:sp>
      <p:sp>
        <p:nvSpPr>
          <p:cNvPr id="9" name="TextBox 8">
            <a:extLst>
              <a:ext uri="{FF2B5EF4-FFF2-40B4-BE49-F238E27FC236}">
                <a16:creationId xmlns:a16="http://schemas.microsoft.com/office/drawing/2014/main" id="{5B75CA73-AD3A-7B75-CDFF-98E6D94D3B80}"/>
              </a:ext>
            </a:extLst>
          </p:cNvPr>
          <p:cNvSpPr txBox="1"/>
          <p:nvPr/>
        </p:nvSpPr>
        <p:spPr>
          <a:xfrm>
            <a:off x="7062650" y="2796707"/>
            <a:ext cx="4049486" cy="769441"/>
          </a:xfrm>
          <a:prstGeom prst="rect">
            <a:avLst/>
          </a:prstGeom>
          <a:noFill/>
        </p:spPr>
        <p:txBody>
          <a:bodyPr wrap="square" rtlCol="0">
            <a:spAutoFit/>
          </a:bodyPr>
          <a:lstStyle/>
          <a:p>
            <a:pPr marL="87312"/>
            <a:r>
              <a:rPr lang="en-US" sz="2200" b="1">
                <a:solidFill>
                  <a:srgbClr val="013B82"/>
                </a:solidFill>
                <a:latin typeface="Ubuntu" panose="020B0504030602030204" pitchFamily="34" charset="0"/>
                <a:ea typeface="Calibri"/>
                <a:cs typeface="Calibri"/>
                <a:sym typeface="Calibri"/>
              </a:rPr>
              <a:t>Review of previously learned skills</a:t>
            </a:r>
            <a:endParaRPr lang="en-US" sz="2200" b="1" dirty="0">
              <a:solidFill>
                <a:srgbClr val="013B82"/>
              </a:solidFill>
              <a:latin typeface="Ubuntu" panose="020B0504030602030204" pitchFamily="34" charset="0"/>
              <a:ea typeface="Calibri"/>
              <a:cs typeface="Calibri"/>
              <a:sym typeface="Calibri"/>
            </a:endParaRPr>
          </a:p>
        </p:txBody>
      </p:sp>
      <p:sp>
        <p:nvSpPr>
          <p:cNvPr id="10" name="TextBox 9">
            <a:extLst>
              <a:ext uri="{FF2B5EF4-FFF2-40B4-BE49-F238E27FC236}">
                <a16:creationId xmlns:a16="http://schemas.microsoft.com/office/drawing/2014/main" id="{B990B6F5-BCC9-CE6B-4FAE-12355884303E}"/>
              </a:ext>
            </a:extLst>
          </p:cNvPr>
          <p:cNvSpPr txBox="1"/>
          <p:nvPr/>
        </p:nvSpPr>
        <p:spPr>
          <a:xfrm>
            <a:off x="7062650" y="3887496"/>
            <a:ext cx="4049486" cy="430887"/>
          </a:xfrm>
          <a:prstGeom prst="rect">
            <a:avLst/>
          </a:prstGeom>
          <a:noFill/>
        </p:spPr>
        <p:txBody>
          <a:bodyPr wrap="square" rtlCol="0">
            <a:spAutoFit/>
          </a:bodyPr>
          <a:lstStyle/>
          <a:p>
            <a:pPr marL="87312"/>
            <a:r>
              <a:rPr lang="en-US" sz="2200" b="1" dirty="0">
                <a:solidFill>
                  <a:srgbClr val="013B82"/>
                </a:solidFill>
                <a:latin typeface="Ubuntu" panose="020B0504030602030204" pitchFamily="34" charset="0"/>
                <a:ea typeface="Calibri"/>
                <a:cs typeface="Calibri"/>
                <a:sym typeface="Calibri"/>
              </a:rPr>
              <a:t>Introduce new skills &amp; drills</a:t>
            </a:r>
          </a:p>
        </p:txBody>
      </p:sp>
      <p:sp>
        <p:nvSpPr>
          <p:cNvPr id="11" name="TextBox 10">
            <a:extLst>
              <a:ext uri="{FF2B5EF4-FFF2-40B4-BE49-F238E27FC236}">
                <a16:creationId xmlns:a16="http://schemas.microsoft.com/office/drawing/2014/main" id="{5532A7A8-96C9-F7D8-67E7-3E22FD1CD6E7}"/>
              </a:ext>
            </a:extLst>
          </p:cNvPr>
          <p:cNvSpPr txBox="1"/>
          <p:nvPr/>
        </p:nvSpPr>
        <p:spPr>
          <a:xfrm>
            <a:off x="7062650" y="5730521"/>
            <a:ext cx="4049486" cy="430887"/>
          </a:xfrm>
          <a:prstGeom prst="rect">
            <a:avLst/>
          </a:prstGeom>
          <a:noFill/>
        </p:spPr>
        <p:txBody>
          <a:bodyPr wrap="square" rtlCol="0">
            <a:spAutoFit/>
          </a:bodyPr>
          <a:lstStyle/>
          <a:p>
            <a:pPr marL="87312"/>
            <a:r>
              <a:rPr lang="en-US" sz="2200" b="1" dirty="0">
                <a:solidFill>
                  <a:srgbClr val="013B82"/>
                </a:solidFill>
                <a:latin typeface="Ubuntu" panose="020B0504030602030204" pitchFamily="34" charset="0"/>
                <a:ea typeface="Calibri"/>
                <a:cs typeface="Calibri"/>
                <a:sym typeface="Calibri"/>
              </a:rPr>
              <a:t>Cool down &amp; review</a:t>
            </a:r>
          </a:p>
        </p:txBody>
      </p:sp>
      <p:sp>
        <p:nvSpPr>
          <p:cNvPr id="12" name="TextBox 11">
            <a:extLst>
              <a:ext uri="{FF2B5EF4-FFF2-40B4-BE49-F238E27FC236}">
                <a16:creationId xmlns:a16="http://schemas.microsoft.com/office/drawing/2014/main" id="{0D788CB3-5DA7-5019-9BA8-2B2DFF2C983A}"/>
              </a:ext>
            </a:extLst>
          </p:cNvPr>
          <p:cNvSpPr txBox="1"/>
          <p:nvPr/>
        </p:nvSpPr>
        <p:spPr>
          <a:xfrm>
            <a:off x="7062650" y="4639731"/>
            <a:ext cx="4049486" cy="769441"/>
          </a:xfrm>
          <a:prstGeom prst="rect">
            <a:avLst/>
          </a:prstGeom>
          <a:noFill/>
        </p:spPr>
        <p:txBody>
          <a:bodyPr wrap="square" rtlCol="0">
            <a:spAutoFit/>
          </a:bodyPr>
          <a:lstStyle/>
          <a:p>
            <a:pPr marL="87312"/>
            <a:r>
              <a:rPr lang="en-US" sz="2200" b="1" dirty="0">
                <a:solidFill>
                  <a:srgbClr val="013B82"/>
                </a:solidFill>
                <a:latin typeface="Ubuntu" panose="020B0504030602030204" pitchFamily="34" charset="0"/>
                <a:ea typeface="Calibri"/>
                <a:cs typeface="Calibri"/>
                <a:sym typeface="Calibri"/>
              </a:rPr>
              <a:t>Competition style practice / scrimmage</a:t>
            </a:r>
          </a:p>
        </p:txBody>
      </p:sp>
      <p:pic>
        <p:nvPicPr>
          <p:cNvPr id="17" name="Graphic 16">
            <a:extLst>
              <a:ext uri="{FF2B5EF4-FFF2-40B4-BE49-F238E27FC236}">
                <a16:creationId xmlns:a16="http://schemas.microsoft.com/office/drawing/2014/main" id="{D8E9076F-9EE9-C817-9833-9C3E73CAA9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00091" y="4727011"/>
            <a:ext cx="574661" cy="631318"/>
          </a:xfrm>
          <a:prstGeom prst="rect">
            <a:avLst/>
          </a:prstGeom>
        </p:spPr>
      </p:pic>
      <p:pic>
        <p:nvPicPr>
          <p:cNvPr id="19" name="Graphic 18">
            <a:extLst>
              <a:ext uri="{FF2B5EF4-FFF2-40B4-BE49-F238E27FC236}">
                <a16:creationId xmlns:a16="http://schemas.microsoft.com/office/drawing/2014/main" id="{510E362A-8778-B1F1-592D-8FEBC96D6A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21755" y="5677223"/>
            <a:ext cx="531333" cy="610048"/>
          </a:xfrm>
          <a:prstGeom prst="rect">
            <a:avLst/>
          </a:prstGeom>
        </p:spPr>
      </p:pic>
      <p:pic>
        <p:nvPicPr>
          <p:cNvPr id="23" name="Graphic 22">
            <a:extLst>
              <a:ext uri="{FF2B5EF4-FFF2-40B4-BE49-F238E27FC236}">
                <a16:creationId xmlns:a16="http://schemas.microsoft.com/office/drawing/2014/main" id="{FBA8E3DF-1570-0BF8-D5EF-BAF23156E5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6753" y="3779519"/>
            <a:ext cx="821336" cy="715687"/>
          </a:xfrm>
          <a:prstGeom prst="rect">
            <a:avLst/>
          </a:prstGeom>
        </p:spPr>
      </p:pic>
      <p:pic>
        <p:nvPicPr>
          <p:cNvPr id="29" name="Graphic 28">
            <a:extLst>
              <a:ext uri="{FF2B5EF4-FFF2-40B4-BE49-F238E27FC236}">
                <a16:creationId xmlns:a16="http://schemas.microsoft.com/office/drawing/2014/main" id="{CCABB2A4-B5AD-9EFA-AF62-0D54D3EE9E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7871" y="2831978"/>
            <a:ext cx="419100" cy="704850"/>
          </a:xfrm>
          <a:prstGeom prst="rect">
            <a:avLst/>
          </a:prstGeom>
        </p:spPr>
      </p:pic>
      <p:pic>
        <p:nvPicPr>
          <p:cNvPr id="31" name="Graphic 30">
            <a:extLst>
              <a:ext uri="{FF2B5EF4-FFF2-40B4-BE49-F238E27FC236}">
                <a16:creationId xmlns:a16="http://schemas.microsoft.com/office/drawing/2014/main" id="{83171619-8848-B74A-0398-027A95C726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76753" y="1886699"/>
            <a:ext cx="882539" cy="680816"/>
          </a:xfrm>
          <a:prstGeom prst="rect">
            <a:avLst/>
          </a:prstGeom>
        </p:spPr>
      </p:pic>
      <p:sp>
        <p:nvSpPr>
          <p:cNvPr id="32" name="Text Placeholder 8">
            <a:extLst>
              <a:ext uri="{FF2B5EF4-FFF2-40B4-BE49-F238E27FC236}">
                <a16:creationId xmlns:a16="http://schemas.microsoft.com/office/drawing/2014/main" id="{0824FF11-DFD9-2639-B7F7-EB14A8EC3E52}"/>
              </a:ext>
            </a:extLst>
          </p:cNvPr>
          <p:cNvSpPr>
            <a:spLocks noGrp="1"/>
          </p:cNvSpPr>
          <p:nvPr>
            <p:ph type="body" sz="quarter" idx="10"/>
          </p:nvPr>
        </p:nvSpPr>
        <p:spPr/>
        <p:txBody>
          <a:bodyPr/>
          <a:lstStyle/>
          <a:p>
            <a:r>
              <a:rPr lang="en-US" dirty="0"/>
              <a:t>Athletes as Sport Leaders</a:t>
            </a:r>
          </a:p>
          <a:p>
            <a:endParaRPr lang="en-US" dirty="0"/>
          </a:p>
        </p:txBody>
      </p:sp>
      <p:sp>
        <p:nvSpPr>
          <p:cNvPr id="33" name="Text Placeholder 9">
            <a:extLst>
              <a:ext uri="{FF2B5EF4-FFF2-40B4-BE49-F238E27FC236}">
                <a16:creationId xmlns:a16="http://schemas.microsoft.com/office/drawing/2014/main" id="{FCCDDF7A-74E5-197F-1A12-9CABC7655397}"/>
              </a:ext>
            </a:extLst>
          </p:cNvPr>
          <p:cNvSpPr>
            <a:spLocks noGrp="1"/>
          </p:cNvSpPr>
          <p:nvPr>
            <p:ph type="body" sz="quarter" idx="11"/>
          </p:nvPr>
        </p:nvSpPr>
        <p:spPr/>
        <p:txBody>
          <a:bodyPr/>
          <a:lstStyle/>
          <a:p>
            <a:r>
              <a:rPr lang="en-US" dirty="0"/>
              <a:t>Special Olympics Sports Training</a:t>
            </a:r>
          </a:p>
        </p:txBody>
      </p:sp>
      <p:sp>
        <p:nvSpPr>
          <p:cNvPr id="35" name="Rectangle 5">
            <a:extLst>
              <a:ext uri="{FF2B5EF4-FFF2-40B4-BE49-F238E27FC236}">
                <a16:creationId xmlns:a16="http://schemas.microsoft.com/office/drawing/2014/main" id="{05884668-FE12-DEB2-7096-6A6FB5BAA321}"/>
              </a:ext>
            </a:extLst>
          </p:cNvPr>
          <p:cNvSpPr/>
          <p:nvPr/>
        </p:nvSpPr>
        <p:spPr>
          <a:xfrm rot="357589">
            <a:off x="-3682719" y="1663937"/>
            <a:ext cx="8541518" cy="7004961"/>
          </a:xfrm>
          <a:custGeom>
            <a:avLst/>
            <a:gdLst>
              <a:gd name="connsiteX0" fmla="*/ 0 w 6996849"/>
              <a:gd name="connsiteY0" fmla="*/ 0 h 6996849"/>
              <a:gd name="connsiteX1" fmla="*/ 6996849 w 6996849"/>
              <a:gd name="connsiteY1" fmla="*/ 0 h 6996849"/>
              <a:gd name="connsiteX2" fmla="*/ 6996849 w 6996849"/>
              <a:gd name="connsiteY2" fmla="*/ 6996849 h 6996849"/>
              <a:gd name="connsiteX3" fmla="*/ 0 w 6996849"/>
              <a:gd name="connsiteY3" fmla="*/ 6996849 h 6996849"/>
              <a:gd name="connsiteX4" fmla="*/ 0 w 6996849"/>
              <a:gd name="connsiteY4" fmla="*/ 0 h 6996849"/>
              <a:gd name="connsiteX0" fmla="*/ 0 w 7000106"/>
              <a:gd name="connsiteY0" fmla="*/ 0 h 6996849"/>
              <a:gd name="connsiteX1" fmla="*/ 6996849 w 7000106"/>
              <a:gd name="connsiteY1" fmla="*/ 0 h 6996849"/>
              <a:gd name="connsiteX2" fmla="*/ 7000106 w 7000106"/>
              <a:gd name="connsiteY2" fmla="*/ 4982390 h 6996849"/>
              <a:gd name="connsiteX3" fmla="*/ 0 w 7000106"/>
              <a:gd name="connsiteY3" fmla="*/ 6996849 h 6996849"/>
              <a:gd name="connsiteX4" fmla="*/ 0 w 7000106"/>
              <a:gd name="connsiteY4" fmla="*/ 0 h 6996849"/>
              <a:gd name="connsiteX0" fmla="*/ 17633 w 7017739"/>
              <a:gd name="connsiteY0" fmla="*/ 0 h 5621604"/>
              <a:gd name="connsiteX1" fmla="*/ 7014482 w 7017739"/>
              <a:gd name="connsiteY1" fmla="*/ 0 h 5621604"/>
              <a:gd name="connsiteX2" fmla="*/ 7017739 w 7017739"/>
              <a:gd name="connsiteY2" fmla="*/ 4982390 h 5621604"/>
              <a:gd name="connsiteX3" fmla="*/ 0 w 7017739"/>
              <a:gd name="connsiteY3" fmla="*/ 5621604 h 5621604"/>
              <a:gd name="connsiteX4" fmla="*/ 17633 w 7017739"/>
              <a:gd name="connsiteY4" fmla="*/ 0 h 56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739" h="5621604">
                <a:moveTo>
                  <a:pt x="17633" y="0"/>
                </a:moveTo>
                <a:lnTo>
                  <a:pt x="7014482" y="0"/>
                </a:lnTo>
                <a:cubicBezTo>
                  <a:pt x="7015568" y="1660797"/>
                  <a:pt x="7016653" y="3321593"/>
                  <a:pt x="7017739" y="4982390"/>
                </a:cubicBezTo>
                <a:lnTo>
                  <a:pt x="0" y="5621604"/>
                </a:lnTo>
                <a:cubicBezTo>
                  <a:pt x="5878" y="3747736"/>
                  <a:pt x="11755" y="1873868"/>
                  <a:pt x="17633" y="0"/>
                </a:cubicBezTo>
                <a:close/>
              </a:path>
            </a:pathLst>
          </a:custGeom>
          <a:solidFill>
            <a:srgbClr val="42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2841"/>
              </a:solidFill>
            </a:endParaRPr>
          </a:p>
        </p:txBody>
      </p:sp>
      <p:sp>
        <p:nvSpPr>
          <p:cNvPr id="36" name="TextBox 35">
            <a:extLst>
              <a:ext uri="{FF2B5EF4-FFF2-40B4-BE49-F238E27FC236}">
                <a16:creationId xmlns:a16="http://schemas.microsoft.com/office/drawing/2014/main" id="{145C5438-DEE9-B79D-C8C7-472BF8AE7878}"/>
              </a:ext>
            </a:extLst>
          </p:cNvPr>
          <p:cNvSpPr txBox="1"/>
          <p:nvPr/>
        </p:nvSpPr>
        <p:spPr>
          <a:xfrm>
            <a:off x="829947" y="2276691"/>
            <a:ext cx="4049486" cy="1144929"/>
          </a:xfrm>
          <a:prstGeom prst="rect">
            <a:avLst/>
          </a:prstGeom>
          <a:noFill/>
        </p:spPr>
        <p:txBody>
          <a:bodyPr wrap="square" rtlCol="0">
            <a:spAutoFit/>
          </a:bodyPr>
          <a:lstStyle/>
          <a:p>
            <a:pPr>
              <a:lnSpc>
                <a:spcPct val="95000"/>
              </a:lnSpc>
            </a:pPr>
            <a:r>
              <a:rPr lang="en-US" sz="3600" b="1" dirty="0">
                <a:solidFill>
                  <a:srgbClr val="013B82"/>
                </a:solidFill>
                <a:latin typeface="Ubuntu"/>
              </a:rPr>
              <a:t>Sports</a:t>
            </a:r>
          </a:p>
          <a:p>
            <a:pPr>
              <a:lnSpc>
                <a:spcPct val="95000"/>
              </a:lnSpc>
            </a:pPr>
            <a:r>
              <a:rPr lang="en-US" sz="3600" b="1" dirty="0">
                <a:solidFill>
                  <a:srgbClr val="013B82"/>
                </a:solidFill>
                <a:latin typeface="Ubuntu"/>
              </a:rPr>
              <a:t>Training Session</a:t>
            </a:r>
            <a:endParaRPr lang="en-US" sz="3600" dirty="0">
              <a:solidFill>
                <a:srgbClr val="013B82"/>
              </a:solidFill>
              <a:latin typeface="Ubuntu"/>
            </a:endParaRPr>
          </a:p>
        </p:txBody>
      </p:sp>
      <p:grpSp>
        <p:nvGrpSpPr>
          <p:cNvPr id="37" name="Group 36">
            <a:extLst>
              <a:ext uri="{FF2B5EF4-FFF2-40B4-BE49-F238E27FC236}">
                <a16:creationId xmlns:a16="http://schemas.microsoft.com/office/drawing/2014/main" id="{DAC20B7E-5096-C891-A947-29F6D175F4F2}"/>
              </a:ext>
            </a:extLst>
          </p:cNvPr>
          <p:cNvGrpSpPr/>
          <p:nvPr/>
        </p:nvGrpSpPr>
        <p:grpSpPr>
          <a:xfrm>
            <a:off x="11140096" y="5798774"/>
            <a:ext cx="773917" cy="773917"/>
            <a:chOff x="11140096" y="5798774"/>
            <a:chExt cx="773917" cy="773917"/>
          </a:xfrm>
        </p:grpSpPr>
        <p:sp>
          <p:nvSpPr>
            <p:cNvPr id="38" name="Oval 37">
              <a:extLst>
                <a:ext uri="{FF2B5EF4-FFF2-40B4-BE49-F238E27FC236}">
                  <a16:creationId xmlns:a16="http://schemas.microsoft.com/office/drawing/2014/main" id="{03E8FB4E-5B39-6BBD-EDAD-2CCD62E1CB52}"/>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07C926A-997C-1E50-7644-B79CDE1266C4}"/>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4706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CEB3A8E9-B5AE-A280-1902-C0DD5EFF4D57}"/>
              </a:ext>
            </a:extLst>
          </p:cNvPr>
          <p:cNvSpPr/>
          <p:nvPr/>
        </p:nvSpPr>
        <p:spPr>
          <a:xfrm rot="357589">
            <a:off x="-3682719" y="1663937"/>
            <a:ext cx="8541518" cy="7004961"/>
          </a:xfrm>
          <a:custGeom>
            <a:avLst/>
            <a:gdLst>
              <a:gd name="connsiteX0" fmla="*/ 0 w 6996849"/>
              <a:gd name="connsiteY0" fmla="*/ 0 h 6996849"/>
              <a:gd name="connsiteX1" fmla="*/ 6996849 w 6996849"/>
              <a:gd name="connsiteY1" fmla="*/ 0 h 6996849"/>
              <a:gd name="connsiteX2" fmla="*/ 6996849 w 6996849"/>
              <a:gd name="connsiteY2" fmla="*/ 6996849 h 6996849"/>
              <a:gd name="connsiteX3" fmla="*/ 0 w 6996849"/>
              <a:gd name="connsiteY3" fmla="*/ 6996849 h 6996849"/>
              <a:gd name="connsiteX4" fmla="*/ 0 w 6996849"/>
              <a:gd name="connsiteY4" fmla="*/ 0 h 6996849"/>
              <a:gd name="connsiteX0" fmla="*/ 0 w 7000106"/>
              <a:gd name="connsiteY0" fmla="*/ 0 h 6996849"/>
              <a:gd name="connsiteX1" fmla="*/ 6996849 w 7000106"/>
              <a:gd name="connsiteY1" fmla="*/ 0 h 6996849"/>
              <a:gd name="connsiteX2" fmla="*/ 7000106 w 7000106"/>
              <a:gd name="connsiteY2" fmla="*/ 4982390 h 6996849"/>
              <a:gd name="connsiteX3" fmla="*/ 0 w 7000106"/>
              <a:gd name="connsiteY3" fmla="*/ 6996849 h 6996849"/>
              <a:gd name="connsiteX4" fmla="*/ 0 w 7000106"/>
              <a:gd name="connsiteY4" fmla="*/ 0 h 6996849"/>
              <a:gd name="connsiteX0" fmla="*/ 17633 w 7017739"/>
              <a:gd name="connsiteY0" fmla="*/ 0 h 5621604"/>
              <a:gd name="connsiteX1" fmla="*/ 7014482 w 7017739"/>
              <a:gd name="connsiteY1" fmla="*/ 0 h 5621604"/>
              <a:gd name="connsiteX2" fmla="*/ 7017739 w 7017739"/>
              <a:gd name="connsiteY2" fmla="*/ 4982390 h 5621604"/>
              <a:gd name="connsiteX3" fmla="*/ 0 w 7017739"/>
              <a:gd name="connsiteY3" fmla="*/ 5621604 h 5621604"/>
              <a:gd name="connsiteX4" fmla="*/ 17633 w 7017739"/>
              <a:gd name="connsiteY4" fmla="*/ 0 h 56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739" h="5621604">
                <a:moveTo>
                  <a:pt x="17633" y="0"/>
                </a:moveTo>
                <a:lnTo>
                  <a:pt x="7014482" y="0"/>
                </a:lnTo>
                <a:cubicBezTo>
                  <a:pt x="7015568" y="1660797"/>
                  <a:pt x="7016653" y="3321593"/>
                  <a:pt x="7017739" y="4982390"/>
                </a:cubicBezTo>
                <a:lnTo>
                  <a:pt x="0" y="5621604"/>
                </a:lnTo>
                <a:cubicBezTo>
                  <a:pt x="5878" y="3747736"/>
                  <a:pt x="11755" y="1873868"/>
                  <a:pt x="17633" y="0"/>
                </a:cubicBezTo>
                <a:close/>
              </a:path>
            </a:pathLst>
          </a:custGeom>
          <a:solidFill>
            <a:srgbClr val="42AC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2841"/>
              </a:solidFill>
            </a:endParaRPr>
          </a:p>
        </p:txBody>
      </p:sp>
      <p:sp>
        <p:nvSpPr>
          <p:cNvPr id="7" name="TextBox 6">
            <a:extLst>
              <a:ext uri="{FF2B5EF4-FFF2-40B4-BE49-F238E27FC236}">
                <a16:creationId xmlns:a16="http://schemas.microsoft.com/office/drawing/2014/main" id="{31789F70-666B-B422-0E27-06594AF392EC}"/>
              </a:ext>
            </a:extLst>
          </p:cNvPr>
          <p:cNvSpPr txBox="1"/>
          <p:nvPr/>
        </p:nvSpPr>
        <p:spPr>
          <a:xfrm>
            <a:off x="829947" y="2276691"/>
            <a:ext cx="4049486" cy="1144929"/>
          </a:xfrm>
          <a:prstGeom prst="rect">
            <a:avLst/>
          </a:prstGeom>
          <a:noFill/>
        </p:spPr>
        <p:txBody>
          <a:bodyPr wrap="square" rtlCol="0">
            <a:spAutoFit/>
          </a:bodyPr>
          <a:lstStyle/>
          <a:p>
            <a:pPr>
              <a:lnSpc>
                <a:spcPct val="95000"/>
              </a:lnSpc>
            </a:pPr>
            <a:r>
              <a:rPr lang="en-US" sz="3600" b="1" dirty="0">
                <a:solidFill>
                  <a:srgbClr val="013B82"/>
                </a:solidFill>
                <a:latin typeface="Ubuntu"/>
              </a:rPr>
              <a:t>Sports</a:t>
            </a:r>
          </a:p>
          <a:p>
            <a:pPr>
              <a:lnSpc>
                <a:spcPct val="95000"/>
              </a:lnSpc>
            </a:pPr>
            <a:r>
              <a:rPr lang="en-US" sz="3600" b="1" dirty="0">
                <a:solidFill>
                  <a:srgbClr val="013B82"/>
                </a:solidFill>
                <a:latin typeface="Ubuntu"/>
              </a:rPr>
              <a:t>Training Session</a:t>
            </a:r>
            <a:endParaRPr lang="en-US" sz="3600" dirty="0">
              <a:solidFill>
                <a:srgbClr val="013B82"/>
              </a:solidFill>
              <a:latin typeface="Ubuntu"/>
            </a:endParaRPr>
          </a:p>
        </p:txBody>
      </p:sp>
      <p:sp>
        <p:nvSpPr>
          <p:cNvPr id="32" name="Text Placeholder 8">
            <a:extLst>
              <a:ext uri="{FF2B5EF4-FFF2-40B4-BE49-F238E27FC236}">
                <a16:creationId xmlns:a16="http://schemas.microsoft.com/office/drawing/2014/main" id="{0824FF11-DFD9-2639-B7F7-EB14A8EC3E52}"/>
              </a:ext>
            </a:extLst>
          </p:cNvPr>
          <p:cNvSpPr>
            <a:spLocks noGrp="1"/>
          </p:cNvSpPr>
          <p:nvPr>
            <p:ph type="body" sz="quarter" idx="10"/>
          </p:nvPr>
        </p:nvSpPr>
        <p:spPr/>
        <p:txBody>
          <a:bodyPr/>
          <a:lstStyle/>
          <a:p>
            <a:r>
              <a:rPr lang="en-US" dirty="0"/>
              <a:t>Athletes as Sport Leaders</a:t>
            </a:r>
          </a:p>
          <a:p>
            <a:endParaRPr lang="en-US" dirty="0"/>
          </a:p>
        </p:txBody>
      </p:sp>
      <p:sp>
        <p:nvSpPr>
          <p:cNvPr id="33" name="Text Placeholder 9">
            <a:extLst>
              <a:ext uri="{FF2B5EF4-FFF2-40B4-BE49-F238E27FC236}">
                <a16:creationId xmlns:a16="http://schemas.microsoft.com/office/drawing/2014/main" id="{FCCDDF7A-74E5-197F-1A12-9CABC7655397}"/>
              </a:ext>
            </a:extLst>
          </p:cNvPr>
          <p:cNvSpPr>
            <a:spLocks noGrp="1"/>
          </p:cNvSpPr>
          <p:nvPr>
            <p:ph type="body" sz="quarter" idx="11"/>
          </p:nvPr>
        </p:nvSpPr>
        <p:spPr/>
        <p:txBody>
          <a:bodyPr/>
          <a:lstStyle/>
          <a:p>
            <a:r>
              <a:rPr lang="en-US" dirty="0"/>
              <a:t>Special Olympics Sports Training</a:t>
            </a:r>
          </a:p>
        </p:txBody>
      </p:sp>
      <p:sp>
        <p:nvSpPr>
          <p:cNvPr id="2" name="TextBox 1">
            <a:extLst>
              <a:ext uri="{FF2B5EF4-FFF2-40B4-BE49-F238E27FC236}">
                <a16:creationId xmlns:a16="http://schemas.microsoft.com/office/drawing/2014/main" id="{0CA76B4D-CC3C-60B3-7537-B45BDD08B782}"/>
              </a:ext>
            </a:extLst>
          </p:cNvPr>
          <p:cNvSpPr txBox="1"/>
          <p:nvPr/>
        </p:nvSpPr>
        <p:spPr>
          <a:xfrm>
            <a:off x="934180" y="3462851"/>
            <a:ext cx="3735792" cy="1415772"/>
          </a:xfrm>
          <a:prstGeom prst="rect">
            <a:avLst/>
          </a:prstGeom>
          <a:noFill/>
        </p:spPr>
        <p:txBody>
          <a:bodyPr wrap="square" rtlCol="0">
            <a:spAutoFit/>
          </a:bodyPr>
          <a:lstStyle/>
          <a:p>
            <a:pPr fontAlgn="base">
              <a:lnSpc>
                <a:spcPct val="95000"/>
              </a:lnSpc>
              <a:spcBef>
                <a:spcPct val="0"/>
              </a:spcBef>
              <a:spcAft>
                <a:spcPts val="1200"/>
              </a:spcAft>
            </a:pPr>
            <a:r>
              <a:rPr kumimoji="0" lang="en-US" altLang="en-US" sz="1600" b="1" i="0" u="none" strike="noStrike" cap="none" normalizeH="0" baseline="0" dirty="0">
                <a:ln>
                  <a:noFill/>
                </a:ln>
                <a:solidFill>
                  <a:schemeClr val="bg1"/>
                </a:solidFill>
                <a:effectLst/>
                <a:latin typeface="Ubuntu" panose="020B0504030602030204" pitchFamily="34" charset="0"/>
              </a:rPr>
              <a:t>ACTIVITY</a:t>
            </a:r>
            <a:r>
              <a:rPr kumimoji="0" lang="en-US" altLang="en-US" sz="1600" b="0" i="0" u="none" strike="noStrike" cap="none" normalizeH="0" baseline="0" dirty="0">
                <a:ln>
                  <a:noFill/>
                </a:ln>
                <a:solidFill>
                  <a:schemeClr val="bg1"/>
                </a:solidFill>
                <a:effectLst/>
                <a:latin typeface="Ubuntu" panose="020B0504030602030204" pitchFamily="34" charset="0"/>
              </a:rPr>
              <a:t>:</a:t>
            </a:r>
            <a:r>
              <a:rPr lang="en-US" altLang="en-US" sz="1600" dirty="0">
                <a:solidFill>
                  <a:schemeClr val="bg1"/>
                </a:solidFill>
                <a:latin typeface="Ubuntu" panose="020B0504030602030204" pitchFamily="34" charset="0"/>
              </a:rPr>
              <a:t> </a:t>
            </a:r>
            <a:r>
              <a:rPr kumimoji="0" lang="en-US" altLang="en-US" sz="1600" b="0" i="0" u="none" strike="noStrike" cap="none" normalizeH="0" baseline="0" dirty="0">
                <a:ln>
                  <a:noFill/>
                </a:ln>
                <a:solidFill>
                  <a:schemeClr val="bg1"/>
                </a:solidFill>
                <a:effectLst/>
                <a:latin typeface="Ubuntu" panose="020B0504030602030204" pitchFamily="34" charset="0"/>
              </a:rPr>
              <a:t> </a:t>
            </a:r>
            <a:r>
              <a:rPr lang="en-US" altLang="en-US" sz="1600" dirty="0">
                <a:solidFill>
                  <a:schemeClr val="bg1"/>
                </a:solidFill>
                <a:latin typeface="Ubuntu" panose="020B0504030602030204" pitchFamily="34" charset="0"/>
              </a:rPr>
              <a:t>Match </a:t>
            </a:r>
            <a:r>
              <a:rPr kumimoji="0" lang="en-US" altLang="en-US" sz="1600" b="0" i="0" u="none" strike="noStrike" cap="none" normalizeH="0" baseline="0" dirty="0">
                <a:ln>
                  <a:noFill/>
                </a:ln>
                <a:solidFill>
                  <a:schemeClr val="bg1"/>
                </a:solidFill>
                <a:effectLst/>
                <a:latin typeface="Ubuntu" panose="020B0504030602030204" pitchFamily="34" charset="0"/>
              </a:rPr>
              <a:t>the</a:t>
            </a:r>
            <a:r>
              <a:rPr lang="en-US" altLang="en-US" sz="1600" dirty="0">
                <a:solidFill>
                  <a:schemeClr val="bg1"/>
                </a:solidFill>
                <a:latin typeface="Ubuntu" panose="020B0504030602030204" pitchFamily="34" charset="0"/>
              </a:rPr>
              <a:t> letter from the session elements listed below,</a:t>
            </a:r>
            <a:r>
              <a:rPr kumimoji="0" lang="en-US" altLang="en-US" sz="1600" b="0" i="0" u="none" strike="noStrike" cap="none" normalizeH="0" baseline="0" dirty="0">
                <a:ln>
                  <a:noFill/>
                </a:ln>
                <a:solidFill>
                  <a:schemeClr val="bg1"/>
                </a:solidFill>
                <a:effectLst/>
                <a:latin typeface="Ubuntu" panose="020B0504030602030204" pitchFamily="34" charset="0"/>
              </a:rPr>
              <a:t> the correct practice element</a:t>
            </a:r>
            <a:r>
              <a:rPr lang="en-US" altLang="en-US" sz="1600" dirty="0">
                <a:solidFill>
                  <a:schemeClr val="bg1"/>
                </a:solidFill>
                <a:latin typeface="Ubuntu" panose="020B0504030602030204" pitchFamily="34" charset="0"/>
              </a:rPr>
              <a:t> in the table</a:t>
            </a:r>
            <a:r>
              <a:rPr kumimoji="0" lang="en-US" altLang="en-US" sz="1600" b="0" i="0" u="none" strike="noStrike" cap="none" normalizeH="0" baseline="0" dirty="0">
                <a:ln>
                  <a:noFill/>
                </a:ln>
                <a:solidFill>
                  <a:schemeClr val="bg1"/>
                </a:solidFill>
                <a:effectLst/>
                <a:latin typeface="Ubuntu" panose="020B0504030602030204" pitchFamily="34" charset="0"/>
              </a:rPr>
              <a:t>.</a:t>
            </a:r>
            <a:r>
              <a:rPr lang="en-US" altLang="en-US" sz="1600" dirty="0">
                <a:solidFill>
                  <a:schemeClr val="bg1"/>
                </a:solidFill>
                <a:latin typeface="Ubuntu" panose="020B0504030602030204" pitchFamily="34" charset="0"/>
              </a:rPr>
              <a:t> </a:t>
            </a:r>
          </a:p>
          <a:p>
            <a:pPr>
              <a:lnSpc>
                <a:spcPct val="95000"/>
              </a:lnSpc>
              <a:spcBef>
                <a:spcPct val="0"/>
              </a:spcBef>
              <a:spcAft>
                <a:spcPts val="1200"/>
              </a:spcAft>
            </a:pPr>
            <a:r>
              <a:rPr kumimoji="0" lang="en-US" altLang="en-US" sz="1600" b="0" i="0" u="none" strike="noStrike" cap="none" normalizeH="0" baseline="0" dirty="0">
                <a:ln>
                  <a:noFill/>
                </a:ln>
                <a:solidFill>
                  <a:schemeClr val="bg1"/>
                </a:solidFill>
                <a:effectLst/>
                <a:latin typeface="Ubuntu" panose="020B0504030602030204" pitchFamily="34" charset="0"/>
              </a:rPr>
              <a:t>Work alone or with your mentor only to complete this activity.</a:t>
            </a:r>
            <a:r>
              <a:rPr lang="en-US" altLang="en-US" sz="1600" dirty="0">
                <a:solidFill>
                  <a:schemeClr val="bg1"/>
                </a:solidFill>
                <a:latin typeface="Ubuntu" panose="020B0504030602030204" pitchFamily="34" charset="0"/>
              </a:rPr>
              <a:t>  </a:t>
            </a:r>
            <a:endParaRPr lang="en-US" sz="1600" dirty="0">
              <a:solidFill>
                <a:schemeClr val="bg1"/>
              </a:solidFill>
              <a:latin typeface="Ubuntu" panose="020B0504030602030204" pitchFamily="34" charset="0"/>
              <a:cs typeface="Calibri"/>
            </a:endParaRPr>
          </a:p>
        </p:txBody>
      </p:sp>
      <p:sp>
        <p:nvSpPr>
          <p:cNvPr id="3" name="TextBox 2">
            <a:extLst>
              <a:ext uri="{FF2B5EF4-FFF2-40B4-BE49-F238E27FC236}">
                <a16:creationId xmlns:a16="http://schemas.microsoft.com/office/drawing/2014/main" id="{F4CBDF12-E008-F5BF-387A-109BEF21C17F}"/>
              </a:ext>
            </a:extLst>
          </p:cNvPr>
          <p:cNvSpPr txBox="1"/>
          <p:nvPr/>
        </p:nvSpPr>
        <p:spPr>
          <a:xfrm>
            <a:off x="934179" y="5002245"/>
            <a:ext cx="3882010" cy="1323439"/>
          </a:xfrm>
          <a:prstGeom prst="rect">
            <a:avLst/>
          </a:prstGeom>
          <a:noFill/>
        </p:spPr>
        <p:txBody>
          <a:bodyPr wrap="square" rtlCol="0">
            <a:spAutoFit/>
          </a:bodyPr>
          <a:lstStyle/>
          <a:p>
            <a:r>
              <a:rPr lang="en-US" sz="1600" b="1" dirty="0">
                <a:solidFill>
                  <a:srgbClr val="013B82"/>
                </a:solidFill>
                <a:latin typeface="Ubuntu" panose="020B0504030602030204" pitchFamily="34" charset="0"/>
                <a:cs typeface="Calibri"/>
              </a:rPr>
              <a:t>A- </a:t>
            </a:r>
            <a:r>
              <a:rPr lang="en-US" sz="1600" dirty="0">
                <a:solidFill>
                  <a:schemeClr val="bg1"/>
                </a:solidFill>
                <a:latin typeface="Ubuntu" panose="020B0504030602030204" pitchFamily="34" charset="0"/>
                <a:cs typeface="Calibri"/>
              </a:rPr>
              <a:t>Warm-up</a:t>
            </a:r>
          </a:p>
          <a:p>
            <a:r>
              <a:rPr lang="en-US" sz="1600" b="1" dirty="0">
                <a:solidFill>
                  <a:srgbClr val="013B82"/>
                </a:solidFill>
                <a:latin typeface="Ubuntu" panose="020B0504030602030204" pitchFamily="34" charset="0"/>
                <a:cs typeface="Calibri"/>
              </a:rPr>
              <a:t>B- </a:t>
            </a:r>
            <a:r>
              <a:rPr lang="en-US" sz="1600" dirty="0">
                <a:solidFill>
                  <a:schemeClr val="bg1"/>
                </a:solidFill>
                <a:latin typeface="Ubuntu" panose="020B0504030602030204" pitchFamily="34" charset="0"/>
                <a:cs typeface="Calibri"/>
              </a:rPr>
              <a:t>Review of Previously Learned skills</a:t>
            </a:r>
          </a:p>
          <a:p>
            <a:r>
              <a:rPr lang="en-US" sz="1600" b="1" dirty="0">
                <a:solidFill>
                  <a:srgbClr val="013B82"/>
                </a:solidFill>
                <a:latin typeface="Ubuntu" panose="020B0504030602030204" pitchFamily="34" charset="0"/>
                <a:cs typeface="Calibri"/>
              </a:rPr>
              <a:t>C- </a:t>
            </a:r>
            <a:r>
              <a:rPr lang="en-US" sz="1600" dirty="0">
                <a:solidFill>
                  <a:schemeClr val="bg1"/>
                </a:solidFill>
                <a:latin typeface="Ubuntu" panose="020B0504030602030204" pitchFamily="34" charset="0"/>
                <a:cs typeface="Calibri"/>
              </a:rPr>
              <a:t>Introduce New Skills &amp; Drills </a:t>
            </a:r>
          </a:p>
          <a:p>
            <a:r>
              <a:rPr lang="en-US" sz="1600" b="1" dirty="0">
                <a:solidFill>
                  <a:srgbClr val="013B82"/>
                </a:solidFill>
                <a:latin typeface="Ubuntu" panose="020B0504030602030204" pitchFamily="34" charset="0"/>
                <a:cs typeface="Calibri"/>
              </a:rPr>
              <a:t>D- </a:t>
            </a:r>
            <a:r>
              <a:rPr lang="en-US" sz="1600" dirty="0">
                <a:solidFill>
                  <a:schemeClr val="bg1"/>
                </a:solidFill>
                <a:latin typeface="Ubuntu" panose="020B0504030602030204" pitchFamily="34" charset="0"/>
                <a:cs typeface="Calibri"/>
              </a:rPr>
              <a:t>Competition preparedness </a:t>
            </a:r>
          </a:p>
          <a:p>
            <a:r>
              <a:rPr lang="en-US" sz="1600" b="1" dirty="0">
                <a:solidFill>
                  <a:srgbClr val="013B82"/>
                </a:solidFill>
                <a:latin typeface="Ubuntu" panose="020B0504030602030204" pitchFamily="34" charset="0"/>
                <a:cs typeface="Calibri"/>
              </a:rPr>
              <a:t>E- </a:t>
            </a:r>
            <a:r>
              <a:rPr lang="en-US" sz="1600" dirty="0">
                <a:solidFill>
                  <a:schemeClr val="bg1"/>
                </a:solidFill>
                <a:latin typeface="Ubuntu" panose="020B0504030602030204" pitchFamily="34" charset="0"/>
                <a:cs typeface="Calibri"/>
              </a:rPr>
              <a:t>Cool Down</a:t>
            </a:r>
          </a:p>
        </p:txBody>
      </p:sp>
      <p:graphicFrame>
        <p:nvGraphicFramePr>
          <p:cNvPr id="6" name="Table 5">
            <a:extLst>
              <a:ext uri="{FF2B5EF4-FFF2-40B4-BE49-F238E27FC236}">
                <a16:creationId xmlns:a16="http://schemas.microsoft.com/office/drawing/2014/main" id="{7D36B621-0003-479C-B28B-CA7606262F3E}"/>
              </a:ext>
            </a:extLst>
          </p:cNvPr>
          <p:cNvGraphicFramePr>
            <a:graphicFrameLocks noGrp="1"/>
          </p:cNvGraphicFramePr>
          <p:nvPr>
            <p:extLst>
              <p:ext uri="{D42A27DB-BD31-4B8C-83A1-F6EECF244321}">
                <p14:modId xmlns:p14="http://schemas.microsoft.com/office/powerpoint/2010/main" val="4079138418"/>
              </p:ext>
            </p:extLst>
          </p:nvPr>
        </p:nvGraphicFramePr>
        <p:xfrm>
          <a:off x="5473700" y="2045248"/>
          <a:ext cx="6060440" cy="4257040"/>
        </p:xfrm>
        <a:graphic>
          <a:graphicData uri="http://schemas.openxmlformats.org/drawingml/2006/table">
            <a:tbl>
              <a:tblPr firstRow="1" bandRow="1">
                <a:tableStyleId>{5C22544A-7EE6-4342-B048-85BDC9FD1C3A}</a:tableStyleId>
              </a:tblPr>
              <a:tblGrid>
                <a:gridCol w="1008257">
                  <a:extLst>
                    <a:ext uri="{9D8B030D-6E8A-4147-A177-3AD203B41FA5}">
                      <a16:colId xmlns:a16="http://schemas.microsoft.com/office/drawing/2014/main" val="1554672650"/>
                    </a:ext>
                  </a:extLst>
                </a:gridCol>
                <a:gridCol w="5052183">
                  <a:extLst>
                    <a:ext uri="{9D8B030D-6E8A-4147-A177-3AD203B41FA5}">
                      <a16:colId xmlns:a16="http://schemas.microsoft.com/office/drawing/2014/main" val="763957554"/>
                    </a:ext>
                  </a:extLst>
                </a:gridCol>
              </a:tblGrid>
              <a:tr h="370840">
                <a:tc>
                  <a:txBody>
                    <a:bodyPr/>
                    <a:lstStyle/>
                    <a:p>
                      <a:r>
                        <a:rPr lang="en-US" sz="1600" dirty="0">
                          <a:solidFill>
                            <a:srgbClr val="013B82"/>
                          </a:solidFill>
                          <a:latin typeface="Ubuntu" panose="020B0504030602030204" pitchFamily="34" charset="0"/>
                        </a:rPr>
                        <a:t>Letter</a:t>
                      </a:r>
                    </a:p>
                  </a:txBody>
                  <a:tcPr>
                    <a:lnR w="28575" cap="flat" cmpd="sng" algn="ctr">
                      <a:solidFill>
                        <a:srgbClr val="42ACE2"/>
                      </a:solidFill>
                      <a:prstDash val="solid"/>
                      <a:round/>
                      <a:headEnd type="none" w="med" len="med"/>
                      <a:tailEnd type="none" w="med" len="med"/>
                    </a:lnR>
                    <a:lnB w="28575" cap="flat" cmpd="sng" algn="ctr">
                      <a:solidFill>
                        <a:srgbClr val="42ACE2"/>
                      </a:solidFill>
                      <a:prstDash val="solid"/>
                      <a:round/>
                      <a:headEnd type="none" w="med" len="med"/>
                      <a:tailEnd type="none" w="med" len="med"/>
                    </a:lnB>
                    <a:noFill/>
                  </a:tcPr>
                </a:tc>
                <a:tc>
                  <a:txBody>
                    <a:bodyPr/>
                    <a:lstStyle/>
                    <a:p>
                      <a:r>
                        <a:rPr lang="en-US" sz="1600" dirty="0">
                          <a:solidFill>
                            <a:srgbClr val="013B82"/>
                          </a:solidFill>
                          <a:latin typeface="Ubuntu" panose="020B0504030602030204" pitchFamily="34" charset="0"/>
                        </a:rPr>
                        <a:t>Description of Activity</a:t>
                      </a:r>
                    </a:p>
                  </a:txBody>
                  <a:tcPr>
                    <a:lnL w="28575" cap="flat" cmpd="sng" algn="ctr">
                      <a:solidFill>
                        <a:srgbClr val="42ACE2"/>
                      </a:solidFill>
                      <a:prstDash val="solid"/>
                      <a:round/>
                      <a:headEnd type="none" w="med" len="med"/>
                      <a:tailEnd type="none" w="med" len="med"/>
                    </a:lnL>
                    <a:lnB w="28575" cap="flat" cmpd="sng" algn="ctr">
                      <a:solidFill>
                        <a:srgbClr val="42ACE2"/>
                      </a:solidFill>
                      <a:prstDash val="solid"/>
                      <a:round/>
                      <a:headEnd type="none" w="med" len="med"/>
                      <a:tailEnd type="none" w="med" len="med"/>
                    </a:lnB>
                    <a:noFill/>
                  </a:tcPr>
                </a:tc>
                <a:extLst>
                  <a:ext uri="{0D108BD9-81ED-4DB2-BD59-A6C34878D82A}">
                    <a16:rowId xmlns:a16="http://schemas.microsoft.com/office/drawing/2014/main" val="2207369370"/>
                  </a:ext>
                </a:extLst>
              </a:tr>
              <a:tr h="370840">
                <a:tc>
                  <a:txBody>
                    <a:bodyPr/>
                    <a:lstStyle/>
                    <a:p>
                      <a:endParaRPr lang="en-US" dirty="0"/>
                    </a:p>
                  </a:txBody>
                  <a:tcPr>
                    <a:lnL w="28575" cap="flat" cmpd="sng" algn="ctr">
                      <a:solidFill>
                        <a:srgbClr val="42ACE2"/>
                      </a:solidFill>
                      <a:prstDash val="solid"/>
                      <a:round/>
                      <a:headEnd type="none" w="med" len="med"/>
                      <a:tailEnd type="none" w="med" len="med"/>
                    </a:lnL>
                    <a:lnR w="28575" cap="flat" cmpd="sng" algn="ctr">
                      <a:solidFill>
                        <a:srgbClr val="42ACE2"/>
                      </a:solidFill>
                      <a:prstDash val="solid"/>
                      <a:round/>
                      <a:headEnd type="none" w="med" len="med"/>
                      <a:tailEnd type="none" w="med" len="med"/>
                    </a:lnR>
                    <a:lnT w="28575" cap="flat" cmpd="sng" algn="ctr">
                      <a:solidFill>
                        <a:srgbClr val="42ACE2"/>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dirty="0">
                          <a:latin typeface="Ubuntu Light" panose="020B0304030602030204" pitchFamily="34" charset="0"/>
                        </a:rPr>
                        <a:t>Break into groups and scrimmage or play a short game.</a:t>
                      </a:r>
                    </a:p>
                  </a:txBody>
                  <a:tcPr marL="216000" marR="216000">
                    <a:lnL w="28575" cap="flat" cmpd="sng" algn="ctr">
                      <a:solidFill>
                        <a:srgbClr val="42ACE2"/>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rgbClr val="42ACE2"/>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311370"/>
                  </a:ext>
                </a:extLst>
              </a:tr>
              <a:tr h="370840">
                <a:tc>
                  <a:txBody>
                    <a:bodyPr/>
                    <a:lstStyle/>
                    <a:p>
                      <a:endParaRPr lang="en-US" dirty="0"/>
                    </a:p>
                  </a:txBody>
                  <a:tcPr>
                    <a:lnL w="28575" cap="flat" cmpd="sng" algn="ctr">
                      <a:solidFill>
                        <a:srgbClr val="42ACE2"/>
                      </a:solidFill>
                      <a:prstDash val="solid"/>
                      <a:round/>
                      <a:headEnd type="none" w="med" len="med"/>
                      <a:tailEnd type="none" w="med" len="med"/>
                    </a:lnL>
                    <a:lnR w="28575" cap="flat" cmpd="sng" algn="ctr">
                      <a:solidFill>
                        <a:srgbClr val="42ACE2"/>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dirty="0">
                          <a:latin typeface="Ubuntu Light" panose="020B0304030602030204" pitchFamily="34" charset="0"/>
                        </a:rPr>
                        <a:t>Stand in a circle and run in place for 30 seconds.  Follow this with stretching activities while marching in place.  These are called dynamic stretches.</a:t>
                      </a:r>
                    </a:p>
                  </a:txBody>
                  <a:tcPr marL="216000" marR="216000">
                    <a:lnL w="28575" cap="flat" cmpd="sng" algn="ctr">
                      <a:solidFill>
                        <a:srgbClr val="42ACE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054019"/>
                  </a:ext>
                </a:extLst>
              </a:tr>
              <a:tr h="370840">
                <a:tc>
                  <a:txBody>
                    <a:bodyPr/>
                    <a:lstStyle/>
                    <a:p>
                      <a:endParaRPr lang="en-US" dirty="0"/>
                    </a:p>
                  </a:txBody>
                  <a:tcPr>
                    <a:lnL w="28575" cap="flat" cmpd="sng" algn="ctr">
                      <a:solidFill>
                        <a:srgbClr val="42ACE2"/>
                      </a:solidFill>
                      <a:prstDash val="solid"/>
                      <a:round/>
                      <a:headEnd type="none" w="med" len="med"/>
                      <a:tailEnd type="none" w="med" len="med"/>
                    </a:lnL>
                    <a:lnR w="28575" cap="flat" cmpd="sng" algn="ctr">
                      <a:solidFill>
                        <a:srgbClr val="42ACE2"/>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dirty="0">
                          <a:latin typeface="Ubuntu Light" panose="020B0304030602030204" pitchFamily="34" charset="0"/>
                        </a:rPr>
                        <a:t>Ask an athlete in the group to demonstrate a skill from last week's practice.  Have the whole team perform the skill several times.</a:t>
                      </a:r>
                    </a:p>
                  </a:txBody>
                  <a:tcPr marL="216000" marR="216000">
                    <a:lnL w="28575" cap="flat" cmpd="sng" algn="ctr">
                      <a:solidFill>
                        <a:srgbClr val="42ACE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6737148"/>
                  </a:ext>
                </a:extLst>
              </a:tr>
              <a:tr h="370840">
                <a:tc>
                  <a:txBody>
                    <a:bodyPr/>
                    <a:lstStyle/>
                    <a:p>
                      <a:endParaRPr lang="en-US" dirty="0"/>
                    </a:p>
                  </a:txBody>
                  <a:tcPr>
                    <a:lnL w="28575" cap="flat" cmpd="sng" algn="ctr">
                      <a:solidFill>
                        <a:srgbClr val="42ACE2"/>
                      </a:solidFill>
                      <a:prstDash val="solid"/>
                      <a:round/>
                      <a:headEnd type="none" w="med" len="med"/>
                      <a:tailEnd type="none" w="med" len="med"/>
                    </a:lnL>
                    <a:lnR w="28575" cap="flat" cmpd="sng" algn="ctr">
                      <a:solidFill>
                        <a:srgbClr val="42ACE2"/>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dirty="0">
                          <a:latin typeface="Ubuntu Light" panose="020B0304030602030204" pitchFamily="34" charset="0"/>
                        </a:rPr>
                        <a:t>At the end of practice, before everyone leaves, do some light stretching.  This is a good time to review what we learned at this practice and hear announcements for upcoming practices.</a:t>
                      </a:r>
                    </a:p>
                  </a:txBody>
                  <a:tcPr marL="216000" marR="216000">
                    <a:lnL w="28575" cap="flat" cmpd="sng" algn="ctr">
                      <a:solidFill>
                        <a:srgbClr val="42ACE2"/>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6002236"/>
                  </a:ext>
                </a:extLst>
              </a:tr>
              <a:tr h="370840">
                <a:tc>
                  <a:txBody>
                    <a:bodyPr/>
                    <a:lstStyle/>
                    <a:p>
                      <a:endParaRPr lang="en-US" dirty="0"/>
                    </a:p>
                  </a:txBody>
                  <a:tcPr>
                    <a:lnL w="28575" cap="flat" cmpd="sng" algn="ctr">
                      <a:solidFill>
                        <a:srgbClr val="42ACE2"/>
                      </a:solidFill>
                      <a:prstDash val="solid"/>
                      <a:round/>
                      <a:headEnd type="none" w="med" len="med"/>
                      <a:tailEnd type="none" w="med" len="med"/>
                    </a:lnL>
                    <a:lnR w="28575" cap="flat" cmpd="sng" algn="ctr">
                      <a:solidFill>
                        <a:srgbClr val="42ACE2"/>
                      </a:solid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500" dirty="0">
                          <a:latin typeface="Ubuntu Light" panose="020B0304030602030204" pitchFamily="34" charset="0"/>
                        </a:rPr>
                        <a:t>Watch a coach demonstrate a skill.  Then all athletes repeat what the coach just showed you.  Break into groups and practice the skill.</a:t>
                      </a:r>
                    </a:p>
                  </a:txBody>
                  <a:tcPr marL="216000" marR="216000">
                    <a:lnL w="28575" cap="flat" cmpd="sng" algn="ctr">
                      <a:solidFill>
                        <a:srgbClr val="42ACE2"/>
                      </a:solidFill>
                      <a:prstDash val="solid"/>
                      <a:round/>
                      <a:headEnd type="none" w="med" len="med"/>
                      <a:tailEnd type="none" w="med" len="med"/>
                    </a:lnL>
                    <a:lnT w="6350" cap="flat" cmpd="sng" algn="ctr">
                      <a:solidFill>
                        <a:schemeClr val="bg2">
                          <a:lumMod val="50000"/>
                        </a:schemeClr>
                      </a:solidFill>
                      <a:prstDash val="solid"/>
                      <a:round/>
                      <a:headEnd type="none" w="med" len="med"/>
                      <a:tailEnd type="none" w="med" len="med"/>
                    </a:lnT>
                    <a:noFill/>
                  </a:tcPr>
                </a:tc>
                <a:extLst>
                  <a:ext uri="{0D108BD9-81ED-4DB2-BD59-A6C34878D82A}">
                    <a16:rowId xmlns:a16="http://schemas.microsoft.com/office/drawing/2014/main" val="3697719579"/>
                  </a:ext>
                </a:extLst>
              </a:tr>
            </a:tbl>
          </a:graphicData>
        </a:graphic>
      </p:graphicFrame>
      <p:grpSp>
        <p:nvGrpSpPr>
          <p:cNvPr id="16" name="Group 15">
            <a:extLst>
              <a:ext uri="{FF2B5EF4-FFF2-40B4-BE49-F238E27FC236}">
                <a16:creationId xmlns:a16="http://schemas.microsoft.com/office/drawing/2014/main" id="{A62E3575-9224-0258-B753-434CFFC6EB0F}"/>
              </a:ext>
            </a:extLst>
          </p:cNvPr>
          <p:cNvGrpSpPr/>
          <p:nvPr/>
        </p:nvGrpSpPr>
        <p:grpSpPr>
          <a:xfrm>
            <a:off x="11140096" y="5798774"/>
            <a:ext cx="773917" cy="773917"/>
            <a:chOff x="11140096" y="5798774"/>
            <a:chExt cx="773917" cy="773917"/>
          </a:xfrm>
        </p:grpSpPr>
        <p:sp>
          <p:nvSpPr>
            <p:cNvPr id="18" name="Oval 17">
              <a:extLst>
                <a:ext uri="{FF2B5EF4-FFF2-40B4-BE49-F238E27FC236}">
                  <a16:creationId xmlns:a16="http://schemas.microsoft.com/office/drawing/2014/main" id="{F971C120-50B9-4503-6E0E-132C7A592EFC}"/>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B3B9B22-C527-55BA-BE30-BA6B5FE5F9E7}"/>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4272759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14C27C0-C368-E821-E023-5D5A5FDAA85B}"/>
              </a:ext>
            </a:extLst>
          </p:cNvPr>
          <p:cNvSpPr txBox="1"/>
          <p:nvPr/>
        </p:nvSpPr>
        <p:spPr>
          <a:xfrm>
            <a:off x="822960" y="758875"/>
            <a:ext cx="7940040" cy="954107"/>
          </a:xfrm>
          <a:prstGeom prst="rect">
            <a:avLst/>
          </a:prstGeom>
          <a:noFill/>
        </p:spPr>
        <p:txBody>
          <a:bodyPr wrap="square">
            <a:spAutoFit/>
          </a:bodyPr>
          <a:lstStyle/>
          <a:p>
            <a:r>
              <a:rPr lang="en-US" sz="2800" b="1" kern="1200" dirty="0">
                <a:solidFill>
                  <a:srgbClr val="013B82"/>
                </a:solidFill>
                <a:latin typeface="Ubuntu" panose="020B0504030602030204" pitchFamily="34" charset="0"/>
                <a:ea typeface="+mj-ea"/>
                <a:cs typeface="+mj-cs"/>
              </a:rPr>
              <a:t>Special Olympics defines fitness as a </a:t>
            </a:r>
            <a:r>
              <a:rPr lang="en-US" sz="2800" b="1" kern="1200" dirty="0">
                <a:solidFill>
                  <a:srgbClr val="0095DA"/>
                </a:solidFill>
                <a:latin typeface="Ubuntu" panose="020B0504030602030204" pitchFamily="34" charset="0"/>
                <a:ea typeface="+mj-ea"/>
                <a:cs typeface="+mj-cs"/>
              </a:rPr>
              <a:t>state of optimal health and functional ability</a:t>
            </a:r>
            <a:r>
              <a:rPr lang="en-US" sz="2800" b="1" kern="1200" dirty="0">
                <a:solidFill>
                  <a:srgbClr val="013B82"/>
                </a:solidFill>
                <a:latin typeface="Ubuntu" panose="020B0504030602030204" pitchFamily="34" charset="0"/>
                <a:ea typeface="+mj-ea"/>
                <a:cs typeface="+mj-cs"/>
              </a:rPr>
              <a:t>.</a:t>
            </a:r>
            <a:endParaRPr lang="en-US" sz="2800" b="1" dirty="0">
              <a:solidFill>
                <a:srgbClr val="013B82"/>
              </a:solidFill>
              <a:latin typeface="Ubuntu" panose="020B0504030602030204" pitchFamily="34" charset="0"/>
            </a:endParaRPr>
          </a:p>
        </p:txBody>
      </p:sp>
      <p:grpSp>
        <p:nvGrpSpPr>
          <p:cNvPr id="7" name="Group 6">
            <a:extLst>
              <a:ext uri="{FF2B5EF4-FFF2-40B4-BE49-F238E27FC236}">
                <a16:creationId xmlns:a16="http://schemas.microsoft.com/office/drawing/2014/main" id="{917E35A9-3F3E-8201-7423-83D634AF0FBA}"/>
              </a:ext>
            </a:extLst>
          </p:cNvPr>
          <p:cNvGrpSpPr/>
          <p:nvPr/>
        </p:nvGrpSpPr>
        <p:grpSpPr>
          <a:xfrm>
            <a:off x="11140096" y="5798774"/>
            <a:ext cx="773917" cy="773917"/>
            <a:chOff x="11140096" y="5798774"/>
            <a:chExt cx="773917" cy="773917"/>
          </a:xfrm>
        </p:grpSpPr>
        <p:sp>
          <p:nvSpPr>
            <p:cNvPr id="8" name="Oval 7">
              <a:extLst>
                <a:ext uri="{FF2B5EF4-FFF2-40B4-BE49-F238E27FC236}">
                  <a16:creationId xmlns:a16="http://schemas.microsoft.com/office/drawing/2014/main" id="{BF3F7CCE-3033-01E6-5324-73874B4CD36A}"/>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5C01E7A-E775-FB9B-E2E0-79012209B71E}"/>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2809756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4C4D8B2B-D359-36E9-D07C-065154E4269D}"/>
              </a:ext>
            </a:extLst>
          </p:cNvPr>
          <p:cNvCxnSpPr>
            <a:cxnSpLocks/>
          </p:cNvCxnSpPr>
          <p:nvPr/>
        </p:nvCxnSpPr>
        <p:spPr>
          <a:xfrm flipV="1">
            <a:off x="4787295" y="3709196"/>
            <a:ext cx="0" cy="547118"/>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8B05C971-9793-803E-0D6B-9D827531F972}"/>
              </a:ext>
            </a:extLst>
          </p:cNvPr>
          <p:cNvCxnSpPr>
            <a:cxnSpLocks/>
          </p:cNvCxnSpPr>
          <p:nvPr/>
        </p:nvCxnSpPr>
        <p:spPr>
          <a:xfrm flipV="1">
            <a:off x="7497235" y="3709196"/>
            <a:ext cx="0" cy="547118"/>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652B08FC-9999-3CEB-C04E-85375E1A2632}"/>
              </a:ext>
            </a:extLst>
          </p:cNvPr>
          <p:cNvCxnSpPr>
            <a:cxnSpLocks/>
          </p:cNvCxnSpPr>
          <p:nvPr/>
        </p:nvCxnSpPr>
        <p:spPr>
          <a:xfrm flipV="1">
            <a:off x="10207174" y="3709196"/>
            <a:ext cx="0" cy="547118"/>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69A44B88-99D0-4C0D-0142-56B6D1A23E7E}"/>
              </a:ext>
            </a:extLst>
          </p:cNvPr>
          <p:cNvCxnSpPr>
            <a:cxnSpLocks/>
          </p:cNvCxnSpPr>
          <p:nvPr/>
        </p:nvCxnSpPr>
        <p:spPr>
          <a:xfrm flipV="1">
            <a:off x="2077355" y="3709196"/>
            <a:ext cx="0" cy="547118"/>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 name="TextBox 6">
            <a:extLst>
              <a:ext uri="{FF2B5EF4-FFF2-40B4-BE49-F238E27FC236}">
                <a16:creationId xmlns:a16="http://schemas.microsoft.com/office/drawing/2014/main" id="{2DBA8715-D4A6-CD5D-F15F-1C684CAD0E8B}"/>
              </a:ext>
            </a:extLst>
          </p:cNvPr>
          <p:cNvSpPr txBox="1"/>
          <p:nvPr/>
        </p:nvSpPr>
        <p:spPr>
          <a:xfrm>
            <a:off x="859609" y="1876756"/>
            <a:ext cx="7401560" cy="584775"/>
          </a:xfrm>
          <a:prstGeom prst="rect">
            <a:avLst/>
          </a:prstGeom>
          <a:noFill/>
        </p:spPr>
        <p:txBody>
          <a:bodyPr wrap="square" rtlCol="0">
            <a:spAutoFit/>
          </a:bodyPr>
          <a:lstStyle/>
          <a:p>
            <a:r>
              <a:rPr lang="en-US" sz="3200" b="1" dirty="0">
                <a:solidFill>
                  <a:srgbClr val="013B82"/>
                </a:solidFill>
                <a:latin typeface="Ubuntu"/>
              </a:rPr>
              <a:t>Fitness as part of sport performance</a:t>
            </a:r>
            <a:endParaRPr lang="en-US" sz="3200" dirty="0">
              <a:solidFill>
                <a:srgbClr val="013B82"/>
              </a:solidFill>
              <a:latin typeface="Ubuntu"/>
            </a:endParaRPr>
          </a:p>
        </p:txBody>
      </p:sp>
      <p:sp>
        <p:nvSpPr>
          <p:cNvPr id="8" name="Rectangle: Rounded Corners 7">
            <a:extLst>
              <a:ext uri="{FF2B5EF4-FFF2-40B4-BE49-F238E27FC236}">
                <a16:creationId xmlns:a16="http://schemas.microsoft.com/office/drawing/2014/main" id="{D22E3BE4-5941-25BD-EB81-39E7EBF70C80}"/>
              </a:ext>
            </a:extLst>
          </p:cNvPr>
          <p:cNvSpPr/>
          <p:nvPr/>
        </p:nvSpPr>
        <p:spPr>
          <a:xfrm>
            <a:off x="859609" y="3017520"/>
            <a:ext cx="2435492" cy="822960"/>
          </a:xfrm>
          <a:prstGeom prst="roundRect">
            <a:avLst>
              <a:gd name="adj" fmla="val 50000"/>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buntu Light" panose="020B0304030602030204" pitchFamily="34" charset="0"/>
              </a:rPr>
              <a:t>Endurance &amp; Stamina</a:t>
            </a:r>
          </a:p>
        </p:txBody>
      </p:sp>
      <p:sp>
        <p:nvSpPr>
          <p:cNvPr id="9" name="Rectangle: Rounded Corners 8">
            <a:extLst>
              <a:ext uri="{FF2B5EF4-FFF2-40B4-BE49-F238E27FC236}">
                <a16:creationId xmlns:a16="http://schemas.microsoft.com/office/drawing/2014/main" id="{B4D6EAA3-2B27-DB15-6FB5-5543124A33A1}"/>
              </a:ext>
            </a:extLst>
          </p:cNvPr>
          <p:cNvSpPr/>
          <p:nvPr/>
        </p:nvSpPr>
        <p:spPr>
          <a:xfrm>
            <a:off x="3569549" y="3017520"/>
            <a:ext cx="2435492" cy="822960"/>
          </a:xfrm>
          <a:prstGeom prst="roundRect">
            <a:avLst>
              <a:gd name="adj" fmla="val 50000"/>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buntu Light" panose="020B0304030602030204" pitchFamily="34" charset="0"/>
              </a:rPr>
              <a:t>Speed &amp; Agility</a:t>
            </a:r>
          </a:p>
        </p:txBody>
      </p:sp>
      <p:sp>
        <p:nvSpPr>
          <p:cNvPr id="10" name="Rectangle: Rounded Corners 9">
            <a:extLst>
              <a:ext uri="{FF2B5EF4-FFF2-40B4-BE49-F238E27FC236}">
                <a16:creationId xmlns:a16="http://schemas.microsoft.com/office/drawing/2014/main" id="{98E1C503-AA9E-4065-51C6-4849C59EAF7F}"/>
              </a:ext>
            </a:extLst>
          </p:cNvPr>
          <p:cNvSpPr/>
          <p:nvPr/>
        </p:nvSpPr>
        <p:spPr>
          <a:xfrm>
            <a:off x="6279489" y="3017520"/>
            <a:ext cx="2435492" cy="822960"/>
          </a:xfrm>
          <a:prstGeom prst="roundRect">
            <a:avLst>
              <a:gd name="adj" fmla="val 50000"/>
            </a:avLst>
          </a:prstGeom>
          <a:solidFill>
            <a:srgbClr val="009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buntu Light" panose="020B0304030602030204" pitchFamily="34" charset="0"/>
              </a:rPr>
              <a:t>Strength &amp; Power</a:t>
            </a:r>
          </a:p>
        </p:txBody>
      </p:sp>
      <p:sp>
        <p:nvSpPr>
          <p:cNvPr id="11" name="Rectangle: Rounded Corners 10">
            <a:extLst>
              <a:ext uri="{FF2B5EF4-FFF2-40B4-BE49-F238E27FC236}">
                <a16:creationId xmlns:a16="http://schemas.microsoft.com/office/drawing/2014/main" id="{0403E425-05EF-C8E7-77B1-AC4637553013}"/>
              </a:ext>
            </a:extLst>
          </p:cNvPr>
          <p:cNvSpPr/>
          <p:nvPr/>
        </p:nvSpPr>
        <p:spPr>
          <a:xfrm>
            <a:off x="8989428" y="3009118"/>
            <a:ext cx="2435492" cy="822960"/>
          </a:xfrm>
          <a:prstGeom prst="roundRect">
            <a:avLst>
              <a:gd name="adj" fmla="val 50000"/>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latin typeface="Ubuntu Light" panose="020B0304030602030204" pitchFamily="34" charset="0"/>
              </a:rPr>
              <a:t>Flexibility</a:t>
            </a:r>
          </a:p>
        </p:txBody>
      </p:sp>
      <p:sp>
        <p:nvSpPr>
          <p:cNvPr id="12" name="TextBox 11">
            <a:extLst>
              <a:ext uri="{FF2B5EF4-FFF2-40B4-BE49-F238E27FC236}">
                <a16:creationId xmlns:a16="http://schemas.microsoft.com/office/drawing/2014/main" id="{C73E5D3C-65C1-FA29-893F-FD927B353EEF}"/>
              </a:ext>
            </a:extLst>
          </p:cNvPr>
          <p:cNvSpPr txBox="1"/>
          <p:nvPr/>
        </p:nvSpPr>
        <p:spPr>
          <a:xfrm>
            <a:off x="859609" y="4295289"/>
            <a:ext cx="2435491" cy="877163"/>
          </a:xfrm>
          <a:prstGeom prst="rect">
            <a:avLst/>
          </a:prstGeom>
          <a:noFill/>
        </p:spPr>
        <p:txBody>
          <a:bodyPr wrap="square" rtlCol="0">
            <a:spAutoFit/>
          </a:bodyPr>
          <a:lstStyle/>
          <a:p>
            <a:pPr algn="ctr"/>
            <a:r>
              <a:rPr lang="en-US" sz="1700" dirty="0">
                <a:solidFill>
                  <a:srgbClr val="013B82"/>
                </a:solidFill>
                <a:latin typeface="Ubuntu Light" panose="020B0304030602030204" pitchFamily="34" charset="0"/>
                <a:cs typeface="Calibri"/>
              </a:rPr>
              <a:t>The body's ability to do continual activity over a long period of time</a:t>
            </a:r>
            <a:endParaRPr lang="en-US" sz="1700" dirty="0">
              <a:solidFill>
                <a:srgbClr val="013B82"/>
              </a:solidFill>
              <a:latin typeface="Ubuntu Light" panose="020B0304030602030204" pitchFamily="34" charset="0"/>
            </a:endParaRPr>
          </a:p>
        </p:txBody>
      </p:sp>
      <p:sp>
        <p:nvSpPr>
          <p:cNvPr id="13" name="TextBox 12">
            <a:extLst>
              <a:ext uri="{FF2B5EF4-FFF2-40B4-BE49-F238E27FC236}">
                <a16:creationId xmlns:a16="http://schemas.microsoft.com/office/drawing/2014/main" id="{E53CB58D-A235-FAD5-63F5-B1438A7B3422}"/>
              </a:ext>
            </a:extLst>
          </p:cNvPr>
          <p:cNvSpPr txBox="1"/>
          <p:nvPr/>
        </p:nvSpPr>
        <p:spPr>
          <a:xfrm>
            <a:off x="3569549" y="4295289"/>
            <a:ext cx="2435492" cy="1269578"/>
          </a:xfrm>
          <a:prstGeom prst="rect">
            <a:avLst/>
          </a:prstGeom>
          <a:noFill/>
        </p:spPr>
        <p:txBody>
          <a:bodyPr wrap="square" rtlCol="0">
            <a:spAutoFit/>
          </a:bodyPr>
          <a:lstStyle/>
          <a:p>
            <a:pPr lvl="0" algn="ctr" rtl="0">
              <a:lnSpc>
                <a:spcPct val="90000"/>
              </a:lnSpc>
            </a:pPr>
            <a:r>
              <a:rPr lang="en-US" sz="1700" dirty="0">
                <a:solidFill>
                  <a:srgbClr val="013B82"/>
                </a:solidFill>
                <a:latin typeface="Ubuntu Light" panose="020B0304030602030204" pitchFamily="34" charset="0"/>
                <a:cs typeface="Calibri"/>
              </a:rPr>
              <a:t>The body's ability to move quickly both in a straight line and when changing directions frequently</a:t>
            </a:r>
            <a:endParaRPr lang="en-US" sz="1700" dirty="0">
              <a:solidFill>
                <a:srgbClr val="013B82"/>
              </a:solidFill>
              <a:latin typeface="Ubuntu Light" panose="020B0304030602030204" pitchFamily="34" charset="0"/>
            </a:endParaRPr>
          </a:p>
        </p:txBody>
      </p:sp>
      <p:sp>
        <p:nvSpPr>
          <p:cNvPr id="14" name="TextBox 13">
            <a:extLst>
              <a:ext uri="{FF2B5EF4-FFF2-40B4-BE49-F238E27FC236}">
                <a16:creationId xmlns:a16="http://schemas.microsoft.com/office/drawing/2014/main" id="{5860B838-BBF3-23C3-8BB9-1E96063CF72D}"/>
              </a:ext>
            </a:extLst>
          </p:cNvPr>
          <p:cNvSpPr txBox="1"/>
          <p:nvPr/>
        </p:nvSpPr>
        <p:spPr>
          <a:xfrm>
            <a:off x="6279489" y="4295289"/>
            <a:ext cx="2435492" cy="1034129"/>
          </a:xfrm>
          <a:prstGeom prst="rect">
            <a:avLst/>
          </a:prstGeom>
          <a:noFill/>
        </p:spPr>
        <p:txBody>
          <a:bodyPr wrap="square" rtlCol="0">
            <a:spAutoFit/>
          </a:bodyPr>
          <a:lstStyle/>
          <a:p>
            <a:pPr lvl="0" algn="ctr" rtl="0">
              <a:lnSpc>
                <a:spcPct val="90000"/>
              </a:lnSpc>
            </a:pPr>
            <a:r>
              <a:rPr lang="en-US" sz="1700" dirty="0">
                <a:solidFill>
                  <a:srgbClr val="013B82"/>
                </a:solidFill>
                <a:latin typeface="Ubuntu Light" panose="020B0304030602030204" pitchFamily="34" charset="0"/>
                <a:cs typeface="Calibri"/>
              </a:rPr>
              <a:t>The body's ability to move against resistance quickly &amp; forcefully</a:t>
            </a:r>
            <a:endParaRPr lang="en-US" sz="1700" dirty="0">
              <a:solidFill>
                <a:srgbClr val="013B82"/>
              </a:solidFill>
              <a:latin typeface="Ubuntu Light" panose="020B0304030602030204" pitchFamily="34" charset="0"/>
            </a:endParaRPr>
          </a:p>
        </p:txBody>
      </p:sp>
      <p:sp>
        <p:nvSpPr>
          <p:cNvPr id="15" name="TextBox 14">
            <a:extLst>
              <a:ext uri="{FF2B5EF4-FFF2-40B4-BE49-F238E27FC236}">
                <a16:creationId xmlns:a16="http://schemas.microsoft.com/office/drawing/2014/main" id="{B9022088-9159-2A56-2AE7-54E9C3F5C4C7}"/>
              </a:ext>
            </a:extLst>
          </p:cNvPr>
          <p:cNvSpPr txBox="1"/>
          <p:nvPr/>
        </p:nvSpPr>
        <p:spPr>
          <a:xfrm>
            <a:off x="8989428" y="4295289"/>
            <a:ext cx="2435492" cy="877163"/>
          </a:xfrm>
          <a:prstGeom prst="rect">
            <a:avLst/>
          </a:prstGeom>
          <a:noFill/>
        </p:spPr>
        <p:txBody>
          <a:bodyPr wrap="square" rtlCol="0">
            <a:spAutoFit/>
          </a:bodyPr>
          <a:lstStyle/>
          <a:p>
            <a:pPr lvl="0" algn="ctr" rtl="0"/>
            <a:r>
              <a:rPr lang="en-US" sz="1700" dirty="0">
                <a:solidFill>
                  <a:srgbClr val="013B82"/>
                </a:solidFill>
                <a:latin typeface="Ubuntu Light" panose="020B0304030602030204" pitchFamily="34" charset="0"/>
              </a:rPr>
              <a:t>Allows the body to move efficiently and helps prevent injuries</a:t>
            </a:r>
          </a:p>
        </p:txBody>
      </p:sp>
      <p:grpSp>
        <p:nvGrpSpPr>
          <p:cNvPr id="16" name="Group 15">
            <a:extLst>
              <a:ext uri="{FF2B5EF4-FFF2-40B4-BE49-F238E27FC236}">
                <a16:creationId xmlns:a16="http://schemas.microsoft.com/office/drawing/2014/main" id="{992ED2C4-22B1-7771-79A8-7830FE47E86F}"/>
              </a:ext>
            </a:extLst>
          </p:cNvPr>
          <p:cNvGrpSpPr/>
          <p:nvPr/>
        </p:nvGrpSpPr>
        <p:grpSpPr>
          <a:xfrm>
            <a:off x="11140096" y="5798774"/>
            <a:ext cx="773917" cy="773917"/>
            <a:chOff x="11140096" y="5798774"/>
            <a:chExt cx="773917" cy="773917"/>
          </a:xfrm>
        </p:grpSpPr>
        <p:sp>
          <p:nvSpPr>
            <p:cNvPr id="17" name="Oval 16">
              <a:extLst>
                <a:ext uri="{FF2B5EF4-FFF2-40B4-BE49-F238E27FC236}">
                  <a16:creationId xmlns:a16="http://schemas.microsoft.com/office/drawing/2014/main" id="{6CD3B79E-6525-D245-F443-77D861C40068}"/>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411B2A8-52FA-7CF6-6900-98260D02BF91}"/>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3</a:t>
              </a:r>
            </a:p>
          </p:txBody>
        </p:sp>
      </p:grpSp>
      <p:sp>
        <p:nvSpPr>
          <p:cNvPr id="23" name="Text Placeholder 5">
            <a:extLst>
              <a:ext uri="{FF2B5EF4-FFF2-40B4-BE49-F238E27FC236}">
                <a16:creationId xmlns:a16="http://schemas.microsoft.com/office/drawing/2014/main" id="{665A2AC2-F599-2B40-98B6-1E9A5AAF83AB}"/>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24" name="Text Placeholder 10">
            <a:extLst>
              <a:ext uri="{FF2B5EF4-FFF2-40B4-BE49-F238E27FC236}">
                <a16:creationId xmlns:a16="http://schemas.microsoft.com/office/drawing/2014/main" id="{D6A5A1A9-FB61-EAB5-468E-E558B4A5ACEF}"/>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Special Olympics Sports Training</a:t>
            </a:r>
          </a:p>
        </p:txBody>
      </p:sp>
    </p:spTree>
    <p:extLst>
      <p:ext uri="{BB962C8B-B14F-4D97-AF65-F5344CB8AC3E}">
        <p14:creationId xmlns:p14="http://schemas.microsoft.com/office/powerpoint/2010/main" val="4239306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BA8715-D4A6-CD5D-F15F-1C684CAD0E8B}"/>
              </a:ext>
            </a:extLst>
          </p:cNvPr>
          <p:cNvSpPr txBox="1"/>
          <p:nvPr/>
        </p:nvSpPr>
        <p:spPr>
          <a:xfrm>
            <a:off x="951049" y="2414461"/>
            <a:ext cx="3651431" cy="1077218"/>
          </a:xfrm>
          <a:prstGeom prst="rect">
            <a:avLst/>
          </a:prstGeom>
          <a:noFill/>
        </p:spPr>
        <p:txBody>
          <a:bodyPr wrap="square" rtlCol="0">
            <a:spAutoFit/>
          </a:bodyPr>
          <a:lstStyle/>
          <a:p>
            <a:r>
              <a:rPr lang="en-US" sz="3200" b="1" dirty="0">
                <a:solidFill>
                  <a:srgbClr val="013B82"/>
                </a:solidFill>
                <a:latin typeface="Ubuntu"/>
              </a:rPr>
              <a:t>Special Olympics Fitness</a:t>
            </a:r>
            <a:endParaRPr lang="en-US" sz="3200" dirty="0">
              <a:solidFill>
                <a:srgbClr val="013B82"/>
              </a:solidFill>
              <a:latin typeface="Ubuntu"/>
            </a:endParaRPr>
          </a:p>
        </p:txBody>
      </p:sp>
      <p:pic>
        <p:nvPicPr>
          <p:cNvPr id="2" name="Picture 1">
            <a:extLst>
              <a:ext uri="{FF2B5EF4-FFF2-40B4-BE49-F238E27FC236}">
                <a16:creationId xmlns:a16="http://schemas.microsoft.com/office/drawing/2014/main" id="{5E092C1B-AB7D-0F48-A7E2-36AD45527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8345" y="4246549"/>
            <a:ext cx="1876089" cy="1876089"/>
          </a:xfrm>
          <a:prstGeom prst="rect">
            <a:avLst/>
          </a:prstGeom>
        </p:spPr>
      </p:pic>
      <p:pic>
        <p:nvPicPr>
          <p:cNvPr id="3" name="Picture 2">
            <a:extLst>
              <a:ext uri="{FF2B5EF4-FFF2-40B4-BE49-F238E27FC236}">
                <a16:creationId xmlns:a16="http://schemas.microsoft.com/office/drawing/2014/main" id="{FF5D0078-9553-54D1-8DC7-64820CF3E4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43649" y="2370460"/>
            <a:ext cx="1876089" cy="1876089"/>
          </a:xfrm>
          <a:prstGeom prst="rect">
            <a:avLst/>
          </a:prstGeom>
        </p:spPr>
      </p:pic>
      <p:pic>
        <p:nvPicPr>
          <p:cNvPr id="4" name="Picture 3">
            <a:extLst>
              <a:ext uri="{FF2B5EF4-FFF2-40B4-BE49-F238E27FC236}">
                <a16:creationId xmlns:a16="http://schemas.microsoft.com/office/drawing/2014/main" id="{28A0BACB-9DFF-6652-09BC-020558EE9D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3041" y="2370460"/>
            <a:ext cx="1876089" cy="1876089"/>
          </a:xfrm>
          <a:prstGeom prst="rect">
            <a:avLst/>
          </a:prstGeom>
        </p:spPr>
      </p:pic>
      <p:sp>
        <p:nvSpPr>
          <p:cNvPr id="17" name="TextBox 16">
            <a:extLst>
              <a:ext uri="{FF2B5EF4-FFF2-40B4-BE49-F238E27FC236}">
                <a16:creationId xmlns:a16="http://schemas.microsoft.com/office/drawing/2014/main" id="{C58F343A-A9A0-5EC7-56D4-D5E33B4142C5}"/>
              </a:ext>
            </a:extLst>
          </p:cNvPr>
          <p:cNvSpPr txBox="1"/>
          <p:nvPr/>
        </p:nvSpPr>
        <p:spPr>
          <a:xfrm>
            <a:off x="829129" y="3491679"/>
            <a:ext cx="4169592" cy="1569660"/>
          </a:xfrm>
          <a:prstGeom prst="rect">
            <a:avLst/>
          </a:prstGeom>
          <a:noFill/>
        </p:spPr>
        <p:txBody>
          <a:bodyPr wrap="square" rtlCol="0">
            <a:spAutoFit/>
          </a:bodyPr>
          <a:lstStyle/>
          <a:p>
            <a:pPr marL="106362">
              <a:spcAft>
                <a:spcPts val="1200"/>
              </a:spcAft>
            </a:pPr>
            <a:r>
              <a:rPr lang="en-US" sz="2400" i="0" u="none" strike="noStrike" cap="none" dirty="0">
                <a:solidFill>
                  <a:schemeClr val="bg1"/>
                </a:solidFill>
                <a:latin typeface="Ubuntu" panose="020B0504030602030204" pitchFamily="34" charset="0"/>
                <a:ea typeface="Ubuntu"/>
                <a:cs typeface="Ubuntu"/>
                <a:sym typeface="Ubuntu"/>
              </a:rPr>
              <a:t>Optimal health and performance through adequate  physical activity, nutrition, and hydration.</a:t>
            </a:r>
          </a:p>
        </p:txBody>
      </p:sp>
      <p:grpSp>
        <p:nvGrpSpPr>
          <p:cNvPr id="18" name="Group 17">
            <a:extLst>
              <a:ext uri="{FF2B5EF4-FFF2-40B4-BE49-F238E27FC236}">
                <a16:creationId xmlns:a16="http://schemas.microsoft.com/office/drawing/2014/main" id="{957B68AD-603F-36F2-9143-0523BE766F0D}"/>
              </a:ext>
            </a:extLst>
          </p:cNvPr>
          <p:cNvGrpSpPr/>
          <p:nvPr/>
        </p:nvGrpSpPr>
        <p:grpSpPr>
          <a:xfrm>
            <a:off x="11140096" y="5798774"/>
            <a:ext cx="773917" cy="773917"/>
            <a:chOff x="11140096" y="5798774"/>
            <a:chExt cx="773917" cy="773917"/>
          </a:xfrm>
        </p:grpSpPr>
        <p:sp>
          <p:nvSpPr>
            <p:cNvPr id="19" name="Oval 18">
              <a:extLst>
                <a:ext uri="{FF2B5EF4-FFF2-40B4-BE49-F238E27FC236}">
                  <a16:creationId xmlns:a16="http://schemas.microsoft.com/office/drawing/2014/main" id="{BA06A171-34C9-3686-1122-9F00B6FD8CB5}"/>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93A4765-C4FC-307B-7CF7-5231F9D85685}"/>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3</a:t>
              </a:r>
            </a:p>
          </p:txBody>
        </p:sp>
      </p:grpSp>
      <p:sp>
        <p:nvSpPr>
          <p:cNvPr id="25" name="Text Placeholder 5">
            <a:extLst>
              <a:ext uri="{FF2B5EF4-FFF2-40B4-BE49-F238E27FC236}">
                <a16:creationId xmlns:a16="http://schemas.microsoft.com/office/drawing/2014/main" id="{48F7F1E2-F2DC-D119-4BBF-C36F7DA4FA20}"/>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26" name="Text Placeholder 10">
            <a:extLst>
              <a:ext uri="{FF2B5EF4-FFF2-40B4-BE49-F238E27FC236}">
                <a16:creationId xmlns:a16="http://schemas.microsoft.com/office/drawing/2014/main" id="{C1D708D7-7CF8-1B96-080F-545F55319DDA}"/>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Special Olympics Sports Training</a:t>
            </a:r>
          </a:p>
        </p:txBody>
      </p:sp>
    </p:spTree>
    <p:extLst>
      <p:ext uri="{BB962C8B-B14F-4D97-AF65-F5344CB8AC3E}">
        <p14:creationId xmlns:p14="http://schemas.microsoft.com/office/powerpoint/2010/main" val="1198295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BA8715-D4A6-CD5D-F15F-1C684CAD0E8B}"/>
              </a:ext>
            </a:extLst>
          </p:cNvPr>
          <p:cNvSpPr txBox="1"/>
          <p:nvPr/>
        </p:nvSpPr>
        <p:spPr>
          <a:xfrm>
            <a:off x="859609" y="2965554"/>
            <a:ext cx="3710327" cy="1077218"/>
          </a:xfrm>
          <a:prstGeom prst="rect">
            <a:avLst/>
          </a:prstGeom>
          <a:noFill/>
        </p:spPr>
        <p:txBody>
          <a:bodyPr wrap="square" rtlCol="0">
            <a:spAutoFit/>
          </a:bodyPr>
          <a:lstStyle/>
          <a:p>
            <a:r>
              <a:rPr lang="en-US" sz="3200" b="1" dirty="0">
                <a:solidFill>
                  <a:schemeClr val="bg1"/>
                </a:solidFill>
                <a:latin typeface="Ubuntu"/>
              </a:rPr>
              <a:t>Resources to promote fitness</a:t>
            </a:r>
            <a:endParaRPr lang="en-US" sz="3200" dirty="0">
              <a:solidFill>
                <a:schemeClr val="bg1"/>
              </a:solidFill>
              <a:latin typeface="Ubuntu"/>
            </a:endParaRPr>
          </a:p>
        </p:txBody>
      </p:sp>
      <p:pic>
        <p:nvPicPr>
          <p:cNvPr id="2" name="Content Placeholder 3">
            <a:extLst>
              <a:ext uri="{FF2B5EF4-FFF2-40B4-BE49-F238E27FC236}">
                <a16:creationId xmlns:a16="http://schemas.microsoft.com/office/drawing/2014/main" id="{2E17CB50-1712-8D94-8DAB-A249A363619F}"/>
              </a:ext>
            </a:extLst>
          </p:cNvPr>
          <p:cNvPicPr>
            <a:picLocks noChangeAspect="1"/>
          </p:cNvPicPr>
          <p:nvPr/>
        </p:nvPicPr>
        <p:blipFill>
          <a:blip r:embed="rId3">
            <a:extLst>
              <a:ext uri="{28A0092B-C50C-407E-A947-70E740481C1C}">
                <a14:useLocalDpi xmlns:a14="http://schemas.microsoft.com/office/drawing/2010/main" val="0"/>
              </a:ext>
            </a:extLst>
          </a:blip>
          <a:srcRect r="355"/>
          <a:stretch/>
        </p:blipFill>
        <p:spPr bwMode="auto">
          <a:xfrm>
            <a:off x="5259904" y="2399610"/>
            <a:ext cx="3780116" cy="2919508"/>
          </a:xfrm>
          <a:prstGeom prst="rect">
            <a:avLst/>
          </a:prstGeom>
          <a:solidFill>
            <a:srgbClr val="FFFFFF">
              <a:shade val="85000"/>
            </a:srgbClr>
          </a:solidFill>
          <a:ln w="38100" cap="sq">
            <a:solidFill>
              <a:srgbClr val="185EA8"/>
            </a:solidFill>
            <a:miter lim="800000"/>
          </a:ln>
          <a:effectLst/>
        </p:spPr>
      </p:pic>
      <p:pic>
        <p:nvPicPr>
          <p:cNvPr id="3" name="Picture 2">
            <a:extLst>
              <a:ext uri="{FF2B5EF4-FFF2-40B4-BE49-F238E27FC236}">
                <a16:creationId xmlns:a16="http://schemas.microsoft.com/office/drawing/2014/main" id="{1C51FFFB-FBB8-6392-9BF8-34929E22EC2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43280" y="2208153"/>
            <a:ext cx="2137112" cy="1651211"/>
          </a:xfrm>
          <a:prstGeom prst="rect">
            <a:avLst/>
          </a:prstGeom>
          <a:solidFill>
            <a:srgbClr val="FFFFFF">
              <a:shade val="85000"/>
            </a:srgbClr>
          </a:solidFill>
          <a:ln w="38100" cap="sq">
            <a:solidFill>
              <a:srgbClr val="185EA8"/>
            </a:solidFill>
            <a:miter lim="800000"/>
          </a:ln>
          <a:effectLst/>
        </p:spPr>
      </p:pic>
      <p:pic>
        <p:nvPicPr>
          <p:cNvPr id="4" name="Content Placeholder 5">
            <a:extLst>
              <a:ext uri="{FF2B5EF4-FFF2-40B4-BE49-F238E27FC236}">
                <a16:creationId xmlns:a16="http://schemas.microsoft.com/office/drawing/2014/main" id="{3533E774-F0D2-E3CD-F5DD-FF1224C73A41}"/>
              </a:ext>
            </a:extLst>
          </p:cNvPr>
          <p:cNvPicPr>
            <a:picLocks noChangeAspect="1"/>
          </p:cNvPicPr>
          <p:nvPr/>
        </p:nvPicPr>
        <p:blipFill>
          <a:blip r:embed="rId5"/>
          <a:stretch>
            <a:fillRect/>
          </a:stretch>
        </p:blipFill>
        <p:spPr bwMode="auto">
          <a:xfrm>
            <a:off x="9954646" y="2922957"/>
            <a:ext cx="1215714" cy="1872814"/>
          </a:xfrm>
          <a:prstGeom prst="rect">
            <a:avLst/>
          </a:prstGeom>
          <a:solidFill>
            <a:srgbClr val="FFFFFF">
              <a:shade val="85000"/>
            </a:srgbClr>
          </a:solidFill>
          <a:ln w="38100" cap="sq">
            <a:solidFill>
              <a:srgbClr val="185EA8"/>
            </a:solidFill>
            <a:miter lim="800000"/>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pic>
      <p:pic>
        <p:nvPicPr>
          <p:cNvPr id="17" name="Picture 16">
            <a:extLst>
              <a:ext uri="{FF2B5EF4-FFF2-40B4-BE49-F238E27FC236}">
                <a16:creationId xmlns:a16="http://schemas.microsoft.com/office/drawing/2014/main" id="{1401CF7A-621B-46F6-F8BC-59950B7324DA}"/>
              </a:ext>
            </a:extLst>
          </p:cNvPr>
          <p:cNvPicPr>
            <a:picLocks noChangeAspect="1"/>
          </p:cNvPicPr>
          <p:nvPr/>
        </p:nvPicPr>
        <p:blipFill>
          <a:blip r:embed="rId6"/>
          <a:stretch>
            <a:fillRect/>
          </a:stretch>
        </p:blipFill>
        <p:spPr>
          <a:xfrm>
            <a:off x="1584396" y="440288"/>
            <a:ext cx="2167000" cy="133582"/>
          </a:xfrm>
          <a:prstGeom prst="rect">
            <a:avLst/>
          </a:prstGeom>
        </p:spPr>
      </p:pic>
      <p:pic>
        <p:nvPicPr>
          <p:cNvPr id="18" name="Picture 1">
            <a:extLst>
              <a:ext uri="{FF2B5EF4-FFF2-40B4-BE49-F238E27FC236}">
                <a16:creationId xmlns:a16="http://schemas.microsoft.com/office/drawing/2014/main" id="{A84B2DB6-8BDC-86CD-D9D7-408D98FBAB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sp>
        <p:nvSpPr>
          <p:cNvPr id="20" name="Text Placeholder 5">
            <a:extLst>
              <a:ext uri="{FF2B5EF4-FFF2-40B4-BE49-F238E27FC236}">
                <a16:creationId xmlns:a16="http://schemas.microsoft.com/office/drawing/2014/main" id="{163EA8BE-A1B7-12E9-0910-BCBBFFCAC90F}"/>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21" name="Text Placeholder 10">
            <a:extLst>
              <a:ext uri="{FF2B5EF4-FFF2-40B4-BE49-F238E27FC236}">
                <a16:creationId xmlns:a16="http://schemas.microsoft.com/office/drawing/2014/main" id="{271C6C47-C075-69B3-9B55-B2FE0660400E}"/>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Special Olympics Sports Training</a:t>
            </a:r>
          </a:p>
        </p:txBody>
      </p:sp>
      <p:grpSp>
        <p:nvGrpSpPr>
          <p:cNvPr id="22" name="Group 21">
            <a:extLst>
              <a:ext uri="{FF2B5EF4-FFF2-40B4-BE49-F238E27FC236}">
                <a16:creationId xmlns:a16="http://schemas.microsoft.com/office/drawing/2014/main" id="{522844D3-E55F-0776-7578-57A132A454E2}"/>
              </a:ext>
            </a:extLst>
          </p:cNvPr>
          <p:cNvGrpSpPr/>
          <p:nvPr/>
        </p:nvGrpSpPr>
        <p:grpSpPr>
          <a:xfrm>
            <a:off x="11140096" y="5798774"/>
            <a:ext cx="773917" cy="773917"/>
            <a:chOff x="11140096" y="5798774"/>
            <a:chExt cx="773917" cy="773917"/>
          </a:xfrm>
        </p:grpSpPr>
        <p:sp>
          <p:nvSpPr>
            <p:cNvPr id="23" name="Oval 22">
              <a:extLst>
                <a:ext uri="{FF2B5EF4-FFF2-40B4-BE49-F238E27FC236}">
                  <a16:creationId xmlns:a16="http://schemas.microsoft.com/office/drawing/2014/main" id="{B0314DE7-9882-0178-110E-321DCC00C1AC}"/>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BCF869C-FAA1-E0A0-790E-F83A95B7BD5B}"/>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3</a:t>
              </a:r>
            </a:p>
          </p:txBody>
        </p:sp>
      </p:grpSp>
      <p:pic>
        <p:nvPicPr>
          <p:cNvPr id="25" name="Picture 17">
            <a:extLst>
              <a:ext uri="{FF2B5EF4-FFF2-40B4-BE49-F238E27FC236}">
                <a16:creationId xmlns:a16="http://schemas.microsoft.com/office/drawing/2014/main" id="{DAC0D2EB-C863-CE32-EF9C-B6264983E3A0}"/>
              </a:ext>
            </a:extLst>
          </p:cNvPr>
          <p:cNvPicPr>
            <a:picLocks noChangeAspect="1"/>
          </p:cNvPicPr>
          <p:nvPr/>
        </p:nvPicPr>
        <p:blipFill>
          <a:blip r:embed="rId8"/>
          <a:stretch>
            <a:fillRect/>
          </a:stretch>
        </p:blipFill>
        <p:spPr>
          <a:xfrm>
            <a:off x="10923534" y="282615"/>
            <a:ext cx="877942" cy="877942"/>
          </a:xfrm>
          <a:prstGeom prst="rect">
            <a:avLst/>
          </a:prstGeom>
        </p:spPr>
      </p:pic>
    </p:spTree>
    <p:extLst>
      <p:ext uri="{BB962C8B-B14F-4D97-AF65-F5344CB8AC3E}">
        <p14:creationId xmlns:p14="http://schemas.microsoft.com/office/powerpoint/2010/main" val="5591345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FDBD0-3BCB-164D-2E1B-1B723A0DDD0E}"/>
              </a:ext>
            </a:extLst>
          </p:cNvPr>
          <p:cNvSpPr txBox="1"/>
          <p:nvPr/>
        </p:nvSpPr>
        <p:spPr>
          <a:xfrm>
            <a:off x="822960" y="530275"/>
            <a:ext cx="7574280" cy="1384995"/>
          </a:xfrm>
          <a:prstGeom prst="rect">
            <a:avLst/>
          </a:prstGeom>
          <a:noFill/>
        </p:spPr>
        <p:txBody>
          <a:bodyPr wrap="square">
            <a:spAutoFit/>
          </a:bodyPr>
          <a:lstStyle/>
          <a:p>
            <a:r>
              <a:rPr lang="en-US" sz="2800" b="1" kern="1200" dirty="0">
                <a:solidFill>
                  <a:srgbClr val="013B82"/>
                </a:solidFill>
                <a:latin typeface="Ubuntu" panose="020B0504030602030204" pitchFamily="34" charset="0"/>
                <a:ea typeface="+mj-ea"/>
                <a:cs typeface="+mj-cs"/>
              </a:rPr>
              <a:t>As a Sport Assistant, what are some ways you can encourage athletes on your team to </a:t>
            </a:r>
            <a:r>
              <a:rPr lang="en-US" sz="2800" b="1" kern="1200" dirty="0">
                <a:solidFill>
                  <a:srgbClr val="0095DA"/>
                </a:solidFill>
                <a:latin typeface="Ubuntu" panose="020B0504030602030204" pitchFamily="34" charset="0"/>
                <a:ea typeface="+mj-ea"/>
                <a:cs typeface="+mj-cs"/>
              </a:rPr>
              <a:t>incorporate fitness into their day</a:t>
            </a:r>
            <a:r>
              <a:rPr lang="en-US" sz="2800" b="1" kern="1200" dirty="0">
                <a:solidFill>
                  <a:srgbClr val="013B82"/>
                </a:solidFill>
                <a:latin typeface="Ubuntu" panose="020B0504030602030204" pitchFamily="34" charset="0"/>
                <a:ea typeface="+mj-ea"/>
                <a:cs typeface="+mj-cs"/>
              </a:rPr>
              <a:t>?</a:t>
            </a:r>
            <a:endParaRPr lang="en-US" sz="2800" b="1" dirty="0">
              <a:solidFill>
                <a:srgbClr val="013B82"/>
              </a:solidFill>
              <a:latin typeface="Ubuntu" panose="020B0504030602030204" pitchFamily="34" charset="0"/>
            </a:endParaRPr>
          </a:p>
        </p:txBody>
      </p:sp>
      <p:grpSp>
        <p:nvGrpSpPr>
          <p:cNvPr id="5" name="Group 4">
            <a:extLst>
              <a:ext uri="{FF2B5EF4-FFF2-40B4-BE49-F238E27FC236}">
                <a16:creationId xmlns:a16="http://schemas.microsoft.com/office/drawing/2014/main" id="{2BA9E4AF-5EE7-EFFB-BF83-F575513F4347}"/>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96A04ADC-A44B-2B17-AB97-0B22FE5B509D}"/>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544769-3BE5-8648-4C35-C6E72022E232}"/>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852998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569660"/>
          </a:xfrm>
          <a:prstGeom prst="rect">
            <a:avLst/>
          </a:prstGeom>
          <a:noFill/>
        </p:spPr>
        <p:txBody>
          <a:bodyPr wrap="square" rtlCol="0">
            <a:spAutoFit/>
          </a:bodyPr>
          <a:lstStyle/>
          <a:p>
            <a:r>
              <a:rPr lang="en-US" sz="3200" b="1" dirty="0">
                <a:solidFill>
                  <a:schemeClr val="bg1"/>
                </a:solidFill>
                <a:latin typeface="Ubuntu"/>
              </a:rPr>
              <a:t>Divisioning for fair and equitable competition</a:t>
            </a:r>
            <a:endParaRPr lang="en-US" sz="3200" dirty="0">
              <a:solidFill>
                <a:schemeClr val="bg1"/>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1" y="2120949"/>
            <a:ext cx="5595076" cy="3354765"/>
          </a:xfrm>
          <a:prstGeom prst="rect">
            <a:avLst/>
          </a:prstGeom>
          <a:noFill/>
        </p:spPr>
        <p:txBody>
          <a:bodyPr wrap="square" rtlCol="0">
            <a:spAutoFit/>
          </a:bodyPr>
          <a:lstStyle/>
          <a:p>
            <a:pPr marL="106362">
              <a:spcAft>
                <a:spcPts val="1200"/>
              </a:spcAft>
            </a:pPr>
            <a:r>
              <a:rPr lang="en-US" sz="2400" i="0" u="none" strike="noStrike" cap="none" dirty="0">
                <a:solidFill>
                  <a:srgbClr val="013B82"/>
                </a:solidFill>
                <a:latin typeface="Ubuntu" panose="020B0504030602030204" pitchFamily="34" charset="0"/>
                <a:ea typeface="Ubuntu"/>
                <a:cs typeface="Ubuntu"/>
                <a:sym typeface="Ubuntu"/>
              </a:rPr>
              <a:t>Athletes are grouped for competition based on:</a:t>
            </a:r>
          </a:p>
          <a:p>
            <a:pPr marL="449262" indent="-342900">
              <a:spcAft>
                <a:spcPts val="1200"/>
              </a:spcAft>
              <a:buBlip>
                <a:blip r:embed="rId2"/>
              </a:buBlip>
            </a:pPr>
            <a:r>
              <a:rPr lang="en-US" sz="2400" i="0" u="none" strike="noStrike" cap="none" dirty="0">
                <a:solidFill>
                  <a:schemeClr val="tx1">
                    <a:lumMod val="65000"/>
                    <a:lumOff val="35000"/>
                  </a:schemeClr>
                </a:solidFill>
                <a:latin typeface="Ubuntu" panose="020B0504030602030204" pitchFamily="34" charset="0"/>
                <a:ea typeface="Ubuntu"/>
                <a:cs typeface="Ubuntu"/>
                <a:sym typeface="Ubuntu"/>
              </a:rPr>
              <a:t>Their gender, age and sport ability level as determined by an assessment or preliminary competition.</a:t>
            </a:r>
          </a:p>
          <a:p>
            <a:pPr marL="449262" indent="-342900">
              <a:spcAft>
                <a:spcPts val="1200"/>
              </a:spcAft>
              <a:buBlip>
                <a:blip r:embed="rId2"/>
              </a:buBlip>
            </a:pPr>
            <a:r>
              <a:rPr lang="en-US" sz="2400" i="0" u="none" strike="noStrike" cap="none" dirty="0">
                <a:solidFill>
                  <a:schemeClr val="tx1">
                    <a:lumMod val="65000"/>
                    <a:lumOff val="35000"/>
                  </a:schemeClr>
                </a:solidFill>
                <a:latin typeface="Ubuntu" panose="020B0504030602030204" pitchFamily="34" charset="0"/>
                <a:ea typeface="Ubuntu"/>
                <a:cs typeface="Ubuntu"/>
                <a:sym typeface="Ubuntu"/>
              </a:rPr>
              <a:t>Team groupings are determined by a team rating score.</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Special Olympics Sports Training</a:t>
            </a:r>
          </a:p>
        </p:txBody>
      </p:sp>
      <p:grpSp>
        <p:nvGrpSpPr>
          <p:cNvPr id="14" name="Group 13">
            <a:extLst>
              <a:ext uri="{FF2B5EF4-FFF2-40B4-BE49-F238E27FC236}">
                <a16:creationId xmlns:a16="http://schemas.microsoft.com/office/drawing/2014/main" id="{8AFDBA31-D7C4-D827-AB3E-607B7309A1C2}"/>
              </a:ext>
            </a:extLst>
          </p:cNvPr>
          <p:cNvGrpSpPr/>
          <p:nvPr/>
        </p:nvGrpSpPr>
        <p:grpSpPr>
          <a:xfrm>
            <a:off x="11140096" y="5798774"/>
            <a:ext cx="773917" cy="773917"/>
            <a:chOff x="11140096" y="5798774"/>
            <a:chExt cx="773917" cy="773917"/>
          </a:xfrm>
        </p:grpSpPr>
        <p:sp>
          <p:nvSpPr>
            <p:cNvPr id="15" name="Oval 14">
              <a:extLst>
                <a:ext uri="{FF2B5EF4-FFF2-40B4-BE49-F238E27FC236}">
                  <a16:creationId xmlns:a16="http://schemas.microsoft.com/office/drawing/2014/main" id="{D1752629-1BE1-7640-80E5-8B7DBEB26566}"/>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C4E4679-4502-ED24-2057-3C6CAD7281A5}"/>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3141904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077218"/>
          </a:xfrm>
          <a:prstGeom prst="rect">
            <a:avLst/>
          </a:prstGeom>
          <a:noFill/>
        </p:spPr>
        <p:txBody>
          <a:bodyPr wrap="square" rtlCol="0">
            <a:spAutoFit/>
          </a:bodyPr>
          <a:lstStyle/>
          <a:p>
            <a:r>
              <a:rPr lang="en-US" sz="3200" b="1" dirty="0">
                <a:solidFill>
                  <a:schemeClr val="bg1"/>
                </a:solidFill>
                <a:latin typeface="Ubuntu"/>
              </a:rPr>
              <a:t>Divisioning is a two-step process</a:t>
            </a:r>
            <a:endParaRPr lang="en-US" sz="3200" dirty="0">
              <a:solidFill>
                <a:schemeClr val="bg1"/>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1" y="2120949"/>
            <a:ext cx="5595076" cy="3939540"/>
          </a:xfrm>
          <a:prstGeom prst="rect">
            <a:avLst/>
          </a:prstGeom>
          <a:noFill/>
        </p:spPr>
        <p:txBody>
          <a:bodyPr wrap="square" rtlCol="0">
            <a:spAutoFit/>
          </a:bodyPr>
          <a:lstStyle/>
          <a:p>
            <a:pPr marL="449262" indent="-342900">
              <a:spcAft>
                <a:spcPts val="1200"/>
              </a:spcAft>
              <a:buBlip>
                <a:blip r:embed="rId2"/>
              </a:buBlip>
            </a:pPr>
            <a:r>
              <a:rPr lang="en-US" sz="2400" i="0" u="none" strike="noStrike" cap="none" dirty="0">
                <a:solidFill>
                  <a:schemeClr val="tx1">
                    <a:lumMod val="65000"/>
                    <a:lumOff val="35000"/>
                  </a:schemeClr>
                </a:solidFill>
                <a:latin typeface="Ubuntu" panose="020B0504030602030204" pitchFamily="34" charset="0"/>
                <a:ea typeface="Ubuntu"/>
                <a:cs typeface="Ubuntu"/>
                <a:sym typeface="Ubuntu"/>
              </a:rPr>
              <a:t>For individual sports, coaches submit an athlete’s qualifying or assessment score. For team sports, coaches submit a team rating form or a combination of individual assessment scores.</a:t>
            </a:r>
          </a:p>
          <a:p>
            <a:pPr marL="449262" indent="-342900">
              <a:spcAft>
                <a:spcPts val="1200"/>
              </a:spcAft>
              <a:buBlip>
                <a:blip r:embed="rId2"/>
              </a:buBlip>
            </a:pPr>
            <a:r>
              <a:rPr lang="en-US" sz="2400" i="0" u="none" strike="noStrike" cap="none" dirty="0">
                <a:solidFill>
                  <a:schemeClr val="tx1">
                    <a:lumMod val="65000"/>
                    <a:lumOff val="35000"/>
                  </a:schemeClr>
                </a:solidFill>
                <a:latin typeface="Ubuntu" panose="020B0504030602030204" pitchFamily="34" charset="0"/>
                <a:ea typeface="Ubuntu"/>
                <a:cs typeface="Ubuntu"/>
                <a:sym typeface="Ubuntu"/>
              </a:rPr>
              <a:t>At competition, preliminary rounds will be held and those scores will be submitted for divisioning for final </a:t>
            </a:r>
            <a:r>
              <a:rPr lang="en-US" sz="2400" i="0" u="none" strike="noStrike" cap="none" dirty="0" err="1">
                <a:solidFill>
                  <a:schemeClr val="tx1">
                    <a:lumMod val="65000"/>
                    <a:lumOff val="35000"/>
                  </a:schemeClr>
                </a:solidFill>
                <a:latin typeface="Ubuntu" panose="020B0504030602030204" pitchFamily="34" charset="0"/>
                <a:ea typeface="Ubuntu"/>
                <a:cs typeface="Ubuntu"/>
                <a:sym typeface="Ubuntu"/>
              </a:rPr>
              <a:t>medalling</a:t>
            </a:r>
            <a:r>
              <a:rPr lang="en-US" sz="2400" i="0" u="none" strike="noStrike" cap="none" dirty="0">
                <a:solidFill>
                  <a:schemeClr val="tx1">
                    <a:lumMod val="65000"/>
                    <a:lumOff val="35000"/>
                  </a:schemeClr>
                </a:solidFill>
                <a:latin typeface="Ubuntu" panose="020B0504030602030204" pitchFamily="34" charset="0"/>
                <a:ea typeface="Ubuntu"/>
                <a:cs typeface="Ubuntu"/>
                <a:sym typeface="Ubuntu"/>
              </a:rPr>
              <a:t> rounds.</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Special Olympics Sports Training</a:t>
            </a:r>
          </a:p>
        </p:txBody>
      </p:sp>
      <p:grpSp>
        <p:nvGrpSpPr>
          <p:cNvPr id="2" name="Group 1">
            <a:extLst>
              <a:ext uri="{FF2B5EF4-FFF2-40B4-BE49-F238E27FC236}">
                <a16:creationId xmlns:a16="http://schemas.microsoft.com/office/drawing/2014/main" id="{5F1652A2-81C6-3A7C-F17A-A5293BDCAC6F}"/>
              </a:ext>
            </a:extLst>
          </p:cNvPr>
          <p:cNvGrpSpPr/>
          <p:nvPr/>
        </p:nvGrpSpPr>
        <p:grpSpPr>
          <a:xfrm>
            <a:off x="11140096" y="5798774"/>
            <a:ext cx="773917" cy="773917"/>
            <a:chOff x="11140096" y="5798774"/>
            <a:chExt cx="773917" cy="773917"/>
          </a:xfrm>
        </p:grpSpPr>
        <p:sp>
          <p:nvSpPr>
            <p:cNvPr id="3" name="Oval 2">
              <a:extLst>
                <a:ext uri="{FF2B5EF4-FFF2-40B4-BE49-F238E27FC236}">
                  <a16:creationId xmlns:a16="http://schemas.microsoft.com/office/drawing/2014/main" id="{77FF1D3B-6810-830F-AB2B-B71E82A5047E}"/>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99DFC22-1E1A-C08A-8E0B-B91397647C27}"/>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24418123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0597A67-C766-9FE4-2940-16EFAA9223AE}"/>
              </a:ext>
            </a:extLst>
          </p:cNvPr>
          <p:cNvSpPr/>
          <p:nvPr/>
        </p:nvSpPr>
        <p:spPr>
          <a:xfrm>
            <a:off x="6339840" y="2514601"/>
            <a:ext cx="4968240" cy="4526280"/>
          </a:xfrm>
          <a:prstGeom prst="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ED3F4FD-A391-E899-0595-0F47E744FD82}"/>
              </a:ext>
            </a:extLst>
          </p:cNvPr>
          <p:cNvSpPr/>
          <p:nvPr/>
        </p:nvSpPr>
        <p:spPr>
          <a:xfrm>
            <a:off x="883920" y="2514601"/>
            <a:ext cx="4968240" cy="4526280"/>
          </a:xfrm>
          <a:prstGeom prst="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E499C2CE-1DD0-D1B6-0F55-8F44C9313284}"/>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8" name="Text Placeholder 10">
            <a:extLst>
              <a:ext uri="{FF2B5EF4-FFF2-40B4-BE49-F238E27FC236}">
                <a16:creationId xmlns:a16="http://schemas.microsoft.com/office/drawing/2014/main" id="{AEB3BA8F-ACE6-B17B-97B5-4440827442F2}"/>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Special Olympics Sports Training</a:t>
            </a:r>
          </a:p>
        </p:txBody>
      </p:sp>
      <p:sp>
        <p:nvSpPr>
          <p:cNvPr id="10" name="TextBox 9">
            <a:extLst>
              <a:ext uri="{FF2B5EF4-FFF2-40B4-BE49-F238E27FC236}">
                <a16:creationId xmlns:a16="http://schemas.microsoft.com/office/drawing/2014/main" id="{AA5E3FDA-AF82-1655-CA12-2173E0071E8D}"/>
              </a:ext>
            </a:extLst>
          </p:cNvPr>
          <p:cNvSpPr txBox="1"/>
          <p:nvPr/>
        </p:nvSpPr>
        <p:spPr>
          <a:xfrm>
            <a:off x="1001304" y="1760250"/>
            <a:ext cx="6969216" cy="584775"/>
          </a:xfrm>
          <a:prstGeom prst="rect">
            <a:avLst/>
          </a:prstGeom>
          <a:noFill/>
        </p:spPr>
        <p:txBody>
          <a:bodyPr wrap="square" rtlCol="0">
            <a:spAutoFit/>
          </a:bodyPr>
          <a:lstStyle/>
          <a:p>
            <a:r>
              <a:rPr lang="en-US" sz="3200" b="1" dirty="0">
                <a:solidFill>
                  <a:srgbClr val="013B82"/>
                </a:solidFill>
                <a:latin typeface="Ubuntu"/>
              </a:rPr>
              <a:t>Divisioning is a two-step process</a:t>
            </a:r>
            <a:endParaRPr lang="en-US" sz="3200" dirty="0">
              <a:solidFill>
                <a:srgbClr val="013B82"/>
              </a:solidFill>
              <a:latin typeface="Ubuntu"/>
            </a:endParaRPr>
          </a:p>
        </p:txBody>
      </p:sp>
      <p:sp>
        <p:nvSpPr>
          <p:cNvPr id="11" name="TextBox 10">
            <a:extLst>
              <a:ext uri="{FF2B5EF4-FFF2-40B4-BE49-F238E27FC236}">
                <a16:creationId xmlns:a16="http://schemas.microsoft.com/office/drawing/2014/main" id="{43B09339-A8CE-6D35-3391-E23B8FE983C9}"/>
              </a:ext>
            </a:extLst>
          </p:cNvPr>
          <p:cNvSpPr txBox="1"/>
          <p:nvPr/>
        </p:nvSpPr>
        <p:spPr>
          <a:xfrm>
            <a:off x="1168401" y="3270171"/>
            <a:ext cx="4371339" cy="2831544"/>
          </a:xfrm>
          <a:prstGeom prst="rect">
            <a:avLst/>
          </a:prstGeom>
          <a:noFill/>
        </p:spPr>
        <p:txBody>
          <a:bodyPr wrap="square" rtlCol="0">
            <a:spAutoFit/>
          </a:bodyPr>
          <a:lstStyle/>
          <a:p>
            <a:pPr marL="106362">
              <a:spcAft>
                <a:spcPts val="1200"/>
              </a:spcAft>
            </a:pPr>
            <a:r>
              <a:rPr lang="en-US" sz="2400" i="0" u="none" strike="noStrike" cap="none" dirty="0">
                <a:solidFill>
                  <a:srgbClr val="013B82"/>
                </a:solidFill>
                <a:latin typeface="Ubuntu" panose="020B0504030602030204" pitchFamily="34" charset="0"/>
                <a:ea typeface="Ubuntu"/>
                <a:cs typeface="Ubuntu"/>
                <a:sym typeface="Ubuntu"/>
              </a:rPr>
              <a:t>For individual sports, coaches submit an athlete’s qualifying or assessment score.</a:t>
            </a:r>
          </a:p>
          <a:p>
            <a:pPr marL="106362">
              <a:spcAft>
                <a:spcPts val="1200"/>
              </a:spcAft>
            </a:pPr>
            <a:r>
              <a:rPr lang="en-US" sz="2400" i="0" u="none" strike="noStrike" cap="none" dirty="0">
                <a:solidFill>
                  <a:srgbClr val="013B82"/>
                </a:solidFill>
                <a:latin typeface="Ubuntu" panose="020B0504030602030204" pitchFamily="34" charset="0"/>
                <a:ea typeface="Ubuntu"/>
                <a:cs typeface="Ubuntu"/>
                <a:sym typeface="Ubuntu"/>
              </a:rPr>
              <a:t>For team sports, coaches submit a team rating form or a combination of individual assessment scores.</a:t>
            </a:r>
          </a:p>
        </p:txBody>
      </p:sp>
      <p:sp>
        <p:nvSpPr>
          <p:cNvPr id="12" name="TextBox 11">
            <a:extLst>
              <a:ext uri="{FF2B5EF4-FFF2-40B4-BE49-F238E27FC236}">
                <a16:creationId xmlns:a16="http://schemas.microsoft.com/office/drawing/2014/main" id="{C275D251-2EAF-5F1A-2AED-71297058D062}"/>
              </a:ext>
            </a:extLst>
          </p:cNvPr>
          <p:cNvSpPr txBox="1"/>
          <p:nvPr/>
        </p:nvSpPr>
        <p:spPr>
          <a:xfrm>
            <a:off x="6652260" y="3270171"/>
            <a:ext cx="4371340" cy="1938992"/>
          </a:xfrm>
          <a:prstGeom prst="rect">
            <a:avLst/>
          </a:prstGeom>
          <a:noFill/>
        </p:spPr>
        <p:txBody>
          <a:bodyPr wrap="square" rtlCol="0">
            <a:spAutoFit/>
          </a:bodyPr>
          <a:lstStyle/>
          <a:p>
            <a:pPr marL="106362">
              <a:spcAft>
                <a:spcPts val="1200"/>
              </a:spcAft>
            </a:pPr>
            <a:r>
              <a:rPr lang="en-US" sz="2400" i="0" u="none" strike="noStrike" cap="none" dirty="0">
                <a:solidFill>
                  <a:srgbClr val="013B82"/>
                </a:solidFill>
                <a:latin typeface="Ubuntu" panose="020B0504030602030204" pitchFamily="34" charset="0"/>
                <a:ea typeface="Ubuntu"/>
                <a:cs typeface="Ubuntu"/>
                <a:sym typeface="Ubuntu"/>
              </a:rPr>
              <a:t>At competition, preliminary rounds will be held and those scores will be submitted for divisioning for final medaling rounds.</a:t>
            </a:r>
          </a:p>
        </p:txBody>
      </p:sp>
      <p:sp>
        <p:nvSpPr>
          <p:cNvPr id="18" name="Oval 17">
            <a:extLst>
              <a:ext uri="{FF2B5EF4-FFF2-40B4-BE49-F238E27FC236}">
                <a16:creationId xmlns:a16="http://schemas.microsoft.com/office/drawing/2014/main" id="{6E06A307-CEF1-593A-1C1B-9CF202F72A19}"/>
              </a:ext>
            </a:extLst>
          </p:cNvPr>
          <p:cNvSpPr/>
          <p:nvPr/>
        </p:nvSpPr>
        <p:spPr>
          <a:xfrm>
            <a:off x="1270000" y="2724577"/>
            <a:ext cx="457200" cy="457200"/>
          </a:xfrm>
          <a:prstGeom prst="ellipse">
            <a:avLst/>
          </a:prstGeom>
          <a:solidFill>
            <a:srgbClr val="C41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23B8E834-A660-CAAC-F039-510675F2B4D1}"/>
              </a:ext>
            </a:extLst>
          </p:cNvPr>
          <p:cNvSpPr/>
          <p:nvPr/>
        </p:nvSpPr>
        <p:spPr>
          <a:xfrm>
            <a:off x="6797040" y="2724577"/>
            <a:ext cx="457200" cy="457200"/>
          </a:xfrm>
          <a:prstGeom prst="ellipse">
            <a:avLst/>
          </a:prstGeom>
          <a:solidFill>
            <a:srgbClr val="C41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4BD09E23-CE34-BB6A-8EC2-8E1017DDC32E}"/>
              </a:ext>
            </a:extLst>
          </p:cNvPr>
          <p:cNvSpPr/>
          <p:nvPr/>
        </p:nvSpPr>
        <p:spPr>
          <a:xfrm>
            <a:off x="7406640" y="2724577"/>
            <a:ext cx="457200" cy="457200"/>
          </a:xfrm>
          <a:prstGeom prst="ellipse">
            <a:avLst/>
          </a:prstGeom>
          <a:solidFill>
            <a:srgbClr val="C416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 name="Group 23">
            <a:extLst>
              <a:ext uri="{FF2B5EF4-FFF2-40B4-BE49-F238E27FC236}">
                <a16:creationId xmlns:a16="http://schemas.microsoft.com/office/drawing/2014/main" id="{EE27E68C-9E4E-FF33-68A3-398CDD8A950B}"/>
              </a:ext>
            </a:extLst>
          </p:cNvPr>
          <p:cNvGrpSpPr/>
          <p:nvPr/>
        </p:nvGrpSpPr>
        <p:grpSpPr>
          <a:xfrm>
            <a:off x="11140096" y="5798774"/>
            <a:ext cx="773917" cy="773917"/>
            <a:chOff x="11140096" y="5798774"/>
            <a:chExt cx="773917" cy="773917"/>
          </a:xfrm>
        </p:grpSpPr>
        <p:sp>
          <p:nvSpPr>
            <p:cNvPr id="25" name="Oval 24">
              <a:extLst>
                <a:ext uri="{FF2B5EF4-FFF2-40B4-BE49-F238E27FC236}">
                  <a16:creationId xmlns:a16="http://schemas.microsoft.com/office/drawing/2014/main" id="{833B4840-4344-B28B-5EFE-A15F828E4295}"/>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6281253-88ED-BC29-8188-1591D3A03085}"/>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2356690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1C44FEC0-14B0-5C19-BACA-3B638D314AAC}"/>
              </a:ext>
            </a:extLst>
          </p:cNvPr>
          <p:cNvSpPr txBox="1">
            <a:spLocks/>
          </p:cNvSpPr>
          <p:nvPr/>
        </p:nvSpPr>
        <p:spPr>
          <a:xfrm>
            <a:off x="887185" y="2297095"/>
            <a:ext cx="7255329" cy="3187118"/>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0"/>
              </a:spcBef>
              <a:buFont typeface="Arial" panose="020B0604020202020204" pitchFamily="34" charset="0"/>
              <a:buNone/>
              <a:defRPr sz="28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spcAft>
                <a:spcPts val="1200"/>
              </a:spcAft>
              <a:buSzPts val="3000"/>
            </a:pPr>
            <a:r>
              <a:rPr lang="en-US" sz="2400" dirty="0">
                <a:solidFill>
                  <a:sysClr val="window" lastClr="FFFFFF"/>
                </a:solidFill>
                <a:latin typeface="Ubuntu Light"/>
                <a:ea typeface="Calibri"/>
                <a:cs typeface="Calibri"/>
                <a:sym typeface="Calibri"/>
              </a:rPr>
              <a:t>This course is designed to introduce you to the role of a sport assistant.</a:t>
            </a:r>
          </a:p>
          <a:p>
            <a:pPr marL="288000" lvl="0" indent="-288000">
              <a:lnSpc>
                <a:spcPct val="100000"/>
              </a:lnSpc>
              <a:spcAft>
                <a:spcPts val="600"/>
              </a:spcAft>
              <a:buSzPts val="3000"/>
              <a:buFont typeface="Calibri"/>
              <a:buChar char="•"/>
            </a:pPr>
            <a:r>
              <a:rPr lang="en-US" sz="2400" b="0" dirty="0">
                <a:solidFill>
                  <a:sysClr val="window" lastClr="FFFFFF"/>
                </a:solidFill>
                <a:latin typeface="Ubuntu Light"/>
                <a:ea typeface="Calibri"/>
                <a:cs typeface="Calibri"/>
                <a:sym typeface="Calibri"/>
              </a:rPr>
              <a:t>What does a sport assistant do?</a:t>
            </a:r>
          </a:p>
          <a:p>
            <a:pPr marL="288000" lvl="0" indent="-288000">
              <a:lnSpc>
                <a:spcPct val="100000"/>
              </a:lnSpc>
              <a:spcAft>
                <a:spcPts val="600"/>
              </a:spcAft>
              <a:buSzPts val="3000"/>
              <a:buFont typeface="Calibri"/>
              <a:buChar char="•"/>
            </a:pPr>
            <a:r>
              <a:rPr lang="en-US" sz="2400" b="0" dirty="0">
                <a:solidFill>
                  <a:sysClr val="window" lastClr="FFFFFF"/>
                </a:solidFill>
                <a:latin typeface="Ubuntu Light"/>
                <a:ea typeface="Calibri"/>
                <a:cs typeface="Calibri"/>
                <a:sym typeface="Calibri"/>
              </a:rPr>
              <a:t>How does a sport assistant do their job?</a:t>
            </a:r>
          </a:p>
          <a:p>
            <a:pPr marL="288000" lvl="0" indent="-288000">
              <a:lnSpc>
                <a:spcPct val="100000"/>
              </a:lnSpc>
              <a:spcAft>
                <a:spcPts val="600"/>
              </a:spcAft>
              <a:buSzPts val="3000"/>
              <a:buFont typeface="Calibri"/>
              <a:buChar char="•"/>
            </a:pPr>
            <a:r>
              <a:rPr lang="en-US" sz="2400" b="0" dirty="0">
                <a:solidFill>
                  <a:sysClr val="window" lastClr="FFFFFF"/>
                </a:solidFill>
                <a:latin typeface="Ubuntu Light"/>
                <a:ea typeface="Calibri"/>
                <a:cs typeface="Calibri"/>
                <a:sym typeface="Calibri"/>
              </a:rPr>
              <a:t>Why a sport assistant is important to a team?</a:t>
            </a:r>
          </a:p>
          <a:p>
            <a:pPr marL="288000" lvl="0" indent="-288000">
              <a:lnSpc>
                <a:spcPct val="100000"/>
              </a:lnSpc>
              <a:buSzPts val="3000"/>
              <a:buFont typeface="Calibri"/>
              <a:buChar char="•"/>
            </a:pPr>
            <a:r>
              <a:rPr lang="en-US" sz="2400" b="0" dirty="0">
                <a:solidFill>
                  <a:sysClr val="window" lastClr="FFFFFF"/>
                </a:solidFill>
                <a:latin typeface="Ubuntu Light"/>
                <a:ea typeface="Calibri"/>
                <a:cs typeface="Calibri"/>
                <a:sym typeface="Calibri"/>
              </a:rPr>
              <a:t>Is being a sport assistant a good leadership role for me?</a:t>
            </a:r>
          </a:p>
        </p:txBody>
      </p:sp>
      <p:sp>
        <p:nvSpPr>
          <p:cNvPr id="8" name="Text Placeholder 9">
            <a:extLst>
              <a:ext uri="{FF2B5EF4-FFF2-40B4-BE49-F238E27FC236}">
                <a16:creationId xmlns:a16="http://schemas.microsoft.com/office/drawing/2014/main" id="{6A1CC3A0-A591-CC92-AD29-4684C5D5C76F}"/>
              </a:ext>
            </a:extLst>
          </p:cNvPr>
          <p:cNvSpPr txBox="1">
            <a:spLocks/>
          </p:cNvSpPr>
          <p:nvPr/>
        </p:nvSpPr>
        <p:spPr>
          <a:xfrm>
            <a:off x="800099" y="1439102"/>
            <a:ext cx="7527472" cy="69668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ysClr val="window" lastClr="FFFFFF"/>
                </a:solidFill>
                <a:effectLst/>
                <a:uLnTx/>
                <a:uFillTx/>
                <a:latin typeface="Ubuntu"/>
                <a:ea typeface="+mn-ea"/>
                <a:cs typeface="+mn-cs"/>
              </a:rPr>
              <a:t>The purpose of this course</a:t>
            </a:r>
          </a:p>
        </p:txBody>
      </p:sp>
    </p:spTree>
    <p:extLst>
      <p:ext uri="{BB962C8B-B14F-4D97-AF65-F5344CB8AC3E}">
        <p14:creationId xmlns:p14="http://schemas.microsoft.com/office/powerpoint/2010/main" val="307023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366243F4-2D07-19E8-DF11-A06CB1978C45}"/>
              </a:ext>
            </a:extLst>
          </p:cNvPr>
          <p:cNvSpPr>
            <a:spLocks noGrp="1"/>
          </p:cNvSpPr>
          <p:nvPr>
            <p:ph type="body" sz="quarter" idx="10"/>
          </p:nvPr>
        </p:nvSpPr>
        <p:spPr>
          <a:xfrm>
            <a:off x="1498600" y="591272"/>
            <a:ext cx="7401560" cy="466685"/>
          </a:xfrm>
        </p:spPr>
        <p:txBody>
          <a:bodyPr/>
          <a:lstStyle/>
          <a:p>
            <a:r>
              <a:rPr lang="en-US" dirty="0"/>
              <a:t>Athletes as Sport Leaders</a:t>
            </a:r>
          </a:p>
          <a:p>
            <a:endParaRPr lang="en-US" dirty="0"/>
          </a:p>
        </p:txBody>
      </p:sp>
      <p:sp>
        <p:nvSpPr>
          <p:cNvPr id="8" name="Text Placeholder 9">
            <a:extLst>
              <a:ext uri="{FF2B5EF4-FFF2-40B4-BE49-F238E27FC236}">
                <a16:creationId xmlns:a16="http://schemas.microsoft.com/office/drawing/2014/main" id="{0F2A6B3C-7D3A-919E-9D66-74912A971911}"/>
              </a:ext>
            </a:extLst>
          </p:cNvPr>
          <p:cNvSpPr>
            <a:spLocks noGrp="1"/>
          </p:cNvSpPr>
          <p:nvPr>
            <p:ph type="body" sz="quarter" idx="11"/>
          </p:nvPr>
        </p:nvSpPr>
        <p:spPr>
          <a:xfrm>
            <a:off x="1498600" y="1102214"/>
            <a:ext cx="3276600" cy="376034"/>
          </a:xfrm>
        </p:spPr>
        <p:txBody>
          <a:bodyPr/>
          <a:lstStyle/>
          <a:p>
            <a:r>
              <a:rPr lang="en-US" dirty="0"/>
              <a:t>Special Olympics Sports Training</a:t>
            </a:r>
          </a:p>
        </p:txBody>
      </p:sp>
      <p:sp>
        <p:nvSpPr>
          <p:cNvPr id="10" name="TextBox 9">
            <a:extLst>
              <a:ext uri="{FF2B5EF4-FFF2-40B4-BE49-F238E27FC236}">
                <a16:creationId xmlns:a16="http://schemas.microsoft.com/office/drawing/2014/main" id="{E02A94A4-37BF-9BF6-9CE8-7800D2F68262}"/>
              </a:ext>
            </a:extLst>
          </p:cNvPr>
          <p:cNvSpPr txBox="1"/>
          <p:nvPr/>
        </p:nvSpPr>
        <p:spPr>
          <a:xfrm>
            <a:off x="905329" y="2548916"/>
            <a:ext cx="3545567" cy="2062103"/>
          </a:xfrm>
          <a:prstGeom prst="rect">
            <a:avLst/>
          </a:prstGeom>
          <a:noFill/>
        </p:spPr>
        <p:txBody>
          <a:bodyPr wrap="square" rtlCol="0">
            <a:spAutoFit/>
          </a:bodyPr>
          <a:lstStyle/>
          <a:p>
            <a:r>
              <a:rPr lang="en-US" sz="3200" b="1" dirty="0">
                <a:solidFill>
                  <a:srgbClr val="A8E6FA"/>
                </a:solidFill>
                <a:latin typeface="Ubuntu"/>
              </a:rPr>
              <a:t>Game On:</a:t>
            </a:r>
          </a:p>
          <a:p>
            <a:r>
              <a:rPr lang="en-US" sz="3200" b="1" dirty="0">
                <a:solidFill>
                  <a:schemeClr val="bg1"/>
                </a:solidFill>
                <a:latin typeface="Ubuntu"/>
              </a:rPr>
              <a:t>A Quick Guide to Special Olympics Divisioning</a:t>
            </a:r>
            <a:endParaRPr lang="en-US" sz="3200" dirty="0">
              <a:solidFill>
                <a:schemeClr val="bg1"/>
              </a:solidFill>
              <a:latin typeface="Ubuntu"/>
            </a:endParaRPr>
          </a:p>
        </p:txBody>
      </p:sp>
      <p:sp>
        <p:nvSpPr>
          <p:cNvPr id="13" name="TextBox 12">
            <a:extLst>
              <a:ext uri="{FF2B5EF4-FFF2-40B4-BE49-F238E27FC236}">
                <a16:creationId xmlns:a16="http://schemas.microsoft.com/office/drawing/2014/main" id="{3AD1ABD6-B7AE-5A07-2DDB-0E7A88F970F3}"/>
              </a:ext>
            </a:extLst>
          </p:cNvPr>
          <p:cNvSpPr txBox="1"/>
          <p:nvPr/>
        </p:nvSpPr>
        <p:spPr>
          <a:xfrm>
            <a:off x="7360921" y="5804799"/>
            <a:ext cx="3642360" cy="369332"/>
          </a:xfrm>
          <a:prstGeom prst="rect">
            <a:avLst/>
          </a:prstGeom>
          <a:noFill/>
        </p:spPr>
        <p:txBody>
          <a:bodyPr wrap="square" rtlCol="0">
            <a:spAutoFit/>
          </a:bodyPr>
          <a:lstStyle/>
          <a:p>
            <a:r>
              <a:rPr lang="en-US" dirty="0">
                <a:solidFill>
                  <a:schemeClr val="bg1"/>
                </a:solidFill>
                <a:latin typeface="Ubuntu" panose="020B0504030602030204" pitchFamily="34" charset="0"/>
                <a:ea typeface="+mn-lt"/>
                <a:cs typeface="+mn-lt"/>
              </a:rPr>
              <a:t>https://youtu.be/oOFkQssMM8U</a:t>
            </a:r>
          </a:p>
        </p:txBody>
      </p:sp>
      <p:pic>
        <p:nvPicPr>
          <p:cNvPr id="2" name="Online Media 1" title="Game On: A Quick Guide to Special Olympics Divisioning">
            <a:hlinkClick r:id="" action="ppaction://media"/>
            <a:extLst>
              <a:ext uri="{FF2B5EF4-FFF2-40B4-BE49-F238E27FC236}">
                <a16:creationId xmlns:a16="http://schemas.microsoft.com/office/drawing/2014/main" id="{898AC353-1CAE-FEE2-EB09-1B7955480C41}"/>
              </a:ext>
            </a:extLst>
          </p:cNvPr>
          <p:cNvPicPr>
            <a:picLocks noRot="1" noChangeAspect="1"/>
          </p:cNvPicPr>
          <p:nvPr>
            <a:videoFile r:link="rId1"/>
          </p:nvPr>
        </p:nvPicPr>
        <p:blipFill>
          <a:blip r:embed="rId3"/>
          <a:stretch>
            <a:fillRect/>
          </a:stretch>
        </p:blipFill>
        <p:spPr>
          <a:xfrm>
            <a:off x="4937760" y="1889760"/>
            <a:ext cx="6522980" cy="3682603"/>
          </a:xfrm>
          <a:prstGeom prst="rect">
            <a:avLst/>
          </a:prstGeom>
          <a:ln w="57150">
            <a:solidFill>
              <a:srgbClr val="0095DA"/>
            </a:solidFill>
          </a:ln>
        </p:spPr>
      </p:pic>
      <p:grpSp>
        <p:nvGrpSpPr>
          <p:cNvPr id="3" name="Group 2">
            <a:extLst>
              <a:ext uri="{FF2B5EF4-FFF2-40B4-BE49-F238E27FC236}">
                <a16:creationId xmlns:a16="http://schemas.microsoft.com/office/drawing/2014/main" id="{ED7CC8DD-0314-80CA-46E2-091912A00FD1}"/>
              </a:ext>
            </a:extLst>
          </p:cNvPr>
          <p:cNvGrpSpPr/>
          <p:nvPr/>
        </p:nvGrpSpPr>
        <p:grpSpPr>
          <a:xfrm>
            <a:off x="11140096" y="5798774"/>
            <a:ext cx="773917" cy="773917"/>
            <a:chOff x="11140096" y="5798774"/>
            <a:chExt cx="773917" cy="773917"/>
          </a:xfrm>
        </p:grpSpPr>
        <p:sp>
          <p:nvSpPr>
            <p:cNvPr id="4" name="Oval 3">
              <a:extLst>
                <a:ext uri="{FF2B5EF4-FFF2-40B4-BE49-F238E27FC236}">
                  <a16:creationId xmlns:a16="http://schemas.microsoft.com/office/drawing/2014/main" id="{6369E9C8-2CD9-3917-262D-4DBE209AEFF2}"/>
                </a:ext>
              </a:extLst>
            </p:cNvPr>
            <p:cNvSpPr/>
            <p:nvPr/>
          </p:nvSpPr>
          <p:spPr>
            <a:xfrm>
              <a:off x="11140096" y="5798774"/>
              <a:ext cx="773917" cy="773917"/>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EF49B3A-35A6-8D1C-6B2A-03016FD5D260}"/>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3</a:t>
              </a:r>
            </a:p>
          </p:txBody>
        </p:sp>
      </p:grpSp>
    </p:spTree>
    <p:extLst>
      <p:ext uri="{BB962C8B-B14F-4D97-AF65-F5344CB8AC3E}">
        <p14:creationId xmlns:p14="http://schemas.microsoft.com/office/powerpoint/2010/main" val="305492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00E9BEF-BC2F-1070-4F9E-3BCCF105FACD}"/>
              </a:ext>
            </a:extLst>
          </p:cNvPr>
          <p:cNvSpPr/>
          <p:nvPr/>
        </p:nvSpPr>
        <p:spPr>
          <a:xfrm>
            <a:off x="806684" y="4381500"/>
            <a:ext cx="6178316" cy="709841"/>
          </a:xfrm>
          <a:prstGeom prst="roundRect">
            <a:avLst>
              <a:gd name="adj" fmla="val 50000"/>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4E2A6CC-6F62-253A-471C-2C43C9F112FB}"/>
              </a:ext>
            </a:extLst>
          </p:cNvPr>
          <p:cNvGrpSpPr/>
          <p:nvPr/>
        </p:nvGrpSpPr>
        <p:grpSpPr>
          <a:xfrm>
            <a:off x="304800" y="4231553"/>
            <a:ext cx="1437421" cy="1003769"/>
            <a:chOff x="1019009" y="3028136"/>
            <a:chExt cx="859695" cy="600336"/>
          </a:xfrm>
        </p:grpSpPr>
        <p:sp>
          <p:nvSpPr>
            <p:cNvPr id="10" name="Oval 9">
              <a:extLst>
                <a:ext uri="{FF2B5EF4-FFF2-40B4-BE49-F238E27FC236}">
                  <a16:creationId xmlns:a16="http://schemas.microsoft.com/office/drawing/2014/main" id="{12874D13-E61D-1E3A-CED0-2211D587BC8F}"/>
                </a:ext>
              </a:extLst>
            </p:cNvPr>
            <p:cNvSpPr/>
            <p:nvPr/>
          </p:nvSpPr>
          <p:spPr>
            <a:xfrm>
              <a:off x="1019009" y="3028136"/>
              <a:ext cx="600336" cy="600336"/>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F24A89-EDEF-A7AD-901D-B2E1DC303208}"/>
                </a:ext>
              </a:extLst>
            </p:cNvPr>
            <p:cNvSpPr txBox="1"/>
            <p:nvPr/>
          </p:nvSpPr>
          <p:spPr>
            <a:xfrm>
              <a:off x="1174368" y="3079802"/>
              <a:ext cx="704336" cy="497004"/>
            </a:xfrm>
            <a:prstGeom prst="rect">
              <a:avLst/>
            </a:prstGeom>
            <a:noFill/>
          </p:spPr>
          <p:txBody>
            <a:bodyPr wrap="square" rtlCol="0">
              <a:spAutoFit/>
            </a:bodyPr>
            <a:lstStyle/>
            <a:p>
              <a:pPr defTabSz="457200"/>
              <a:r>
                <a:rPr lang="en-US" sz="4800" b="1" dirty="0">
                  <a:solidFill>
                    <a:schemeClr val="bg1"/>
                  </a:solidFill>
                  <a:latin typeface="GT Walsheim Pro Condensed Black" panose="00000906000000000000" pitchFamily="2" charset="0"/>
                </a:rPr>
                <a:t>4</a:t>
              </a:r>
            </a:p>
          </p:txBody>
        </p:sp>
      </p:grpSp>
      <p:sp>
        <p:nvSpPr>
          <p:cNvPr id="5" name="Text Placeholder 4">
            <a:extLst>
              <a:ext uri="{FF2B5EF4-FFF2-40B4-BE49-F238E27FC236}">
                <a16:creationId xmlns:a16="http://schemas.microsoft.com/office/drawing/2014/main" id="{E54B2DA7-4C4D-D149-7D97-AE5EAD206828}"/>
              </a:ext>
            </a:extLst>
          </p:cNvPr>
          <p:cNvSpPr>
            <a:spLocks noGrp="1"/>
          </p:cNvSpPr>
          <p:nvPr>
            <p:ph type="body" sz="quarter" idx="10"/>
          </p:nvPr>
        </p:nvSpPr>
        <p:spPr>
          <a:xfrm>
            <a:off x="1376801" y="4442487"/>
            <a:ext cx="5485931" cy="1452828"/>
          </a:xfrm>
        </p:spPr>
        <p:txBody>
          <a:bodyPr>
            <a:normAutofit/>
          </a:bodyPr>
          <a:lstStyle/>
          <a:p>
            <a:pPr>
              <a:spcBef>
                <a:spcPts val="0"/>
              </a:spcBef>
              <a:spcAft>
                <a:spcPts val="600"/>
              </a:spcAft>
            </a:pPr>
            <a:r>
              <a:rPr lang="en-US" dirty="0">
                <a:latin typeface="GT Walsheim Pro Condensed Black" panose="00000906000000000000" pitchFamily="2" charset="0"/>
              </a:rPr>
              <a:t>BEING A SPORT</a:t>
            </a:r>
          </a:p>
          <a:p>
            <a:pPr>
              <a:spcBef>
                <a:spcPts val="0"/>
              </a:spcBef>
              <a:spcAft>
                <a:spcPts val="600"/>
              </a:spcAft>
            </a:pPr>
            <a:r>
              <a:rPr lang="en-US" dirty="0">
                <a:solidFill>
                  <a:srgbClr val="013B82"/>
                </a:solidFill>
                <a:latin typeface="GT Walsheim Pro Condensed Black" panose="00000906000000000000" pitchFamily="2" charset="0"/>
              </a:rPr>
              <a:t>ASSISTANT</a:t>
            </a:r>
          </a:p>
        </p:txBody>
      </p:sp>
      <p:pic>
        <p:nvPicPr>
          <p:cNvPr id="2" name="Picture 1">
            <a:extLst>
              <a:ext uri="{FF2B5EF4-FFF2-40B4-BE49-F238E27FC236}">
                <a16:creationId xmlns:a16="http://schemas.microsoft.com/office/drawing/2014/main" id="{8D1D368C-2BB5-C5C1-D5FD-CE6E244A66EE}"/>
              </a:ext>
            </a:extLst>
          </p:cNvPr>
          <p:cNvPicPr>
            <a:picLocks noChangeAspect="1"/>
          </p:cNvPicPr>
          <p:nvPr/>
        </p:nvPicPr>
        <p:blipFill>
          <a:blip r:embed="rId2">
            <a:extLst>
              <a:ext uri="{28A0092B-C50C-407E-A947-70E740481C1C}">
                <a14:useLocalDpi xmlns:a14="http://schemas.microsoft.com/office/drawing/2010/main" val="0"/>
              </a:ext>
            </a:extLst>
          </a:blip>
          <a:srcRect l="91" r="91"/>
          <a:stretch/>
        </p:blipFill>
        <p:spPr>
          <a:xfrm>
            <a:off x="1308568" y="988812"/>
            <a:ext cx="5082065" cy="3393416"/>
          </a:xfrm>
          <a:prstGeom prst="rect">
            <a:avLst/>
          </a:prstGeom>
          <a:ln w="57150">
            <a:solidFill>
              <a:srgbClr val="185EA8"/>
            </a:solidFill>
          </a:ln>
        </p:spPr>
      </p:pic>
    </p:spTree>
    <p:extLst>
      <p:ext uri="{BB962C8B-B14F-4D97-AF65-F5344CB8AC3E}">
        <p14:creationId xmlns:p14="http://schemas.microsoft.com/office/powerpoint/2010/main" val="4034902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017AC7-542F-90F4-DEC9-6B99606E4A84}"/>
              </a:ext>
            </a:extLst>
          </p:cNvPr>
          <p:cNvSpPr txBox="1"/>
          <p:nvPr/>
        </p:nvSpPr>
        <p:spPr>
          <a:xfrm>
            <a:off x="859609" y="1800556"/>
            <a:ext cx="5541191" cy="584775"/>
          </a:xfrm>
          <a:prstGeom prst="rect">
            <a:avLst/>
          </a:prstGeom>
          <a:noFill/>
        </p:spPr>
        <p:txBody>
          <a:bodyPr wrap="square" rtlCol="0">
            <a:spAutoFit/>
          </a:bodyPr>
          <a:lstStyle/>
          <a:p>
            <a:r>
              <a:rPr lang="en-US" sz="3200" b="1" dirty="0">
                <a:solidFill>
                  <a:srgbClr val="013B82"/>
                </a:solidFill>
                <a:latin typeface="Ubuntu"/>
              </a:rPr>
              <a:t>What is a Sport Assistant</a:t>
            </a:r>
            <a:endParaRPr lang="en-US" sz="3200" dirty="0">
              <a:solidFill>
                <a:srgbClr val="013B82"/>
              </a:solidFill>
              <a:latin typeface="Ubuntu"/>
            </a:endParaRPr>
          </a:p>
        </p:txBody>
      </p:sp>
      <p:sp>
        <p:nvSpPr>
          <p:cNvPr id="7" name="Rectangle: Diagonal Corners Rounded 6">
            <a:extLst>
              <a:ext uri="{FF2B5EF4-FFF2-40B4-BE49-F238E27FC236}">
                <a16:creationId xmlns:a16="http://schemas.microsoft.com/office/drawing/2014/main" id="{2D0A200F-2CC3-4249-64EF-53DC9B60872B}"/>
              </a:ext>
            </a:extLst>
          </p:cNvPr>
          <p:cNvSpPr/>
          <p:nvPr/>
        </p:nvSpPr>
        <p:spPr>
          <a:xfrm>
            <a:off x="1203960" y="2895598"/>
            <a:ext cx="2831094" cy="2865268"/>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13B82"/>
                </a:solidFill>
                <a:latin typeface="Ubuntu Light" panose="020B0304030602030204" pitchFamily="34" charset="0"/>
              </a:rPr>
              <a:t>A Level 1 - Sport Assistant is a Special Olympics volunteer role and the first step in the SO Coaching pathway </a:t>
            </a:r>
          </a:p>
        </p:txBody>
      </p:sp>
      <p:sp>
        <p:nvSpPr>
          <p:cNvPr id="10" name="Rectangle: Diagonal Corners Rounded 9">
            <a:extLst>
              <a:ext uri="{FF2B5EF4-FFF2-40B4-BE49-F238E27FC236}">
                <a16:creationId xmlns:a16="http://schemas.microsoft.com/office/drawing/2014/main" id="{20B8409E-B6FD-29EB-478B-0E1826187A3A}"/>
              </a:ext>
            </a:extLst>
          </p:cNvPr>
          <p:cNvSpPr/>
          <p:nvPr/>
        </p:nvSpPr>
        <p:spPr>
          <a:xfrm>
            <a:off x="8309002" y="2895598"/>
            <a:ext cx="2831094" cy="2865268"/>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13B82"/>
                </a:solidFill>
                <a:latin typeface="Ubuntu Light" panose="020B0304030602030204" pitchFamily="34" charset="0"/>
              </a:rPr>
              <a:t>No experience is required, however, as an SO athlete you have knowledge and experience of how SO works.</a:t>
            </a:r>
          </a:p>
        </p:txBody>
      </p:sp>
      <p:sp>
        <p:nvSpPr>
          <p:cNvPr id="11" name="Rectangle: Diagonal Corners Rounded 10">
            <a:extLst>
              <a:ext uri="{FF2B5EF4-FFF2-40B4-BE49-F238E27FC236}">
                <a16:creationId xmlns:a16="http://schemas.microsoft.com/office/drawing/2014/main" id="{6444AEC7-D7E4-5739-98B6-FBB2C195719B}"/>
              </a:ext>
            </a:extLst>
          </p:cNvPr>
          <p:cNvSpPr/>
          <p:nvPr/>
        </p:nvSpPr>
        <p:spPr>
          <a:xfrm>
            <a:off x="4756481" y="2895598"/>
            <a:ext cx="2831094" cy="2865268"/>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013B82"/>
                </a:solidFill>
                <a:latin typeface="Ubuntu Light" panose="020B0304030602030204" pitchFamily="34" charset="0"/>
              </a:rPr>
              <a:t>Sport Assistants help Coaches with the running of sports programs &amp; competition</a:t>
            </a:r>
          </a:p>
        </p:txBody>
      </p:sp>
      <p:pic>
        <p:nvPicPr>
          <p:cNvPr id="21" name="Picture 16">
            <a:extLst>
              <a:ext uri="{FF2B5EF4-FFF2-40B4-BE49-F238E27FC236}">
                <a16:creationId xmlns:a16="http://schemas.microsoft.com/office/drawing/2014/main" id="{0B612107-F374-BFE4-BEFC-41C77027B015}"/>
              </a:ext>
            </a:extLst>
          </p:cNvPr>
          <p:cNvPicPr>
            <a:picLocks noChangeAspect="1"/>
          </p:cNvPicPr>
          <p:nvPr/>
        </p:nvPicPr>
        <p:blipFill>
          <a:blip r:embed="rId2"/>
          <a:stretch>
            <a:fillRect/>
          </a:stretch>
        </p:blipFill>
        <p:spPr>
          <a:xfrm>
            <a:off x="1584396" y="440288"/>
            <a:ext cx="2167000" cy="133582"/>
          </a:xfrm>
          <a:prstGeom prst="rect">
            <a:avLst/>
          </a:prstGeom>
        </p:spPr>
      </p:pic>
      <p:pic>
        <p:nvPicPr>
          <p:cNvPr id="22" name="Picture 1">
            <a:extLst>
              <a:ext uri="{FF2B5EF4-FFF2-40B4-BE49-F238E27FC236}">
                <a16:creationId xmlns:a16="http://schemas.microsoft.com/office/drawing/2014/main" id="{C3EAB467-EDD9-2DAD-9F93-0B18AA054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23" name="Picture 17">
            <a:extLst>
              <a:ext uri="{FF2B5EF4-FFF2-40B4-BE49-F238E27FC236}">
                <a16:creationId xmlns:a16="http://schemas.microsoft.com/office/drawing/2014/main" id="{6A26D2DD-9C8B-74F0-1A7C-AB0031038382}"/>
              </a:ext>
            </a:extLst>
          </p:cNvPr>
          <p:cNvPicPr>
            <a:picLocks noChangeAspect="1"/>
          </p:cNvPicPr>
          <p:nvPr/>
        </p:nvPicPr>
        <p:blipFill>
          <a:blip r:embed="rId4"/>
          <a:stretch>
            <a:fillRect/>
          </a:stretch>
        </p:blipFill>
        <p:spPr>
          <a:xfrm>
            <a:off x="10923534" y="282615"/>
            <a:ext cx="877942" cy="877942"/>
          </a:xfrm>
          <a:prstGeom prst="rect">
            <a:avLst/>
          </a:prstGeom>
        </p:spPr>
      </p:pic>
      <p:sp>
        <p:nvSpPr>
          <p:cNvPr id="24" name="Text Placeholder 5">
            <a:extLst>
              <a:ext uri="{FF2B5EF4-FFF2-40B4-BE49-F238E27FC236}">
                <a16:creationId xmlns:a16="http://schemas.microsoft.com/office/drawing/2014/main" id="{63DE6614-B1EF-AA1B-C09D-E8385F42A47B}"/>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25" name="Text Placeholder 10">
            <a:extLst>
              <a:ext uri="{FF2B5EF4-FFF2-40B4-BE49-F238E27FC236}">
                <a16:creationId xmlns:a16="http://schemas.microsoft.com/office/drawing/2014/main" id="{CAF5F7C2-F74A-7E4B-0208-16E94CFA7CB0}"/>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Being a Sport Assistant</a:t>
            </a:r>
          </a:p>
        </p:txBody>
      </p:sp>
      <p:grpSp>
        <p:nvGrpSpPr>
          <p:cNvPr id="28" name="Group 27">
            <a:extLst>
              <a:ext uri="{FF2B5EF4-FFF2-40B4-BE49-F238E27FC236}">
                <a16:creationId xmlns:a16="http://schemas.microsoft.com/office/drawing/2014/main" id="{254241F3-B1C8-F1B2-021D-0FF04A285062}"/>
              </a:ext>
            </a:extLst>
          </p:cNvPr>
          <p:cNvGrpSpPr/>
          <p:nvPr/>
        </p:nvGrpSpPr>
        <p:grpSpPr>
          <a:xfrm>
            <a:off x="11140096" y="5798774"/>
            <a:ext cx="773917" cy="773917"/>
            <a:chOff x="11140096" y="5798774"/>
            <a:chExt cx="773917" cy="773917"/>
          </a:xfrm>
        </p:grpSpPr>
        <p:sp>
          <p:nvSpPr>
            <p:cNvPr id="29" name="Oval 28">
              <a:extLst>
                <a:ext uri="{FF2B5EF4-FFF2-40B4-BE49-F238E27FC236}">
                  <a16:creationId xmlns:a16="http://schemas.microsoft.com/office/drawing/2014/main" id="{A78CD384-AD41-5A0A-4B21-474EFC9EB94F}"/>
                </a:ext>
              </a:extLst>
            </p:cNvPr>
            <p:cNvSpPr/>
            <p:nvPr/>
          </p:nvSpPr>
          <p:spPr>
            <a:xfrm>
              <a:off x="11140096" y="5798774"/>
              <a:ext cx="773917" cy="773917"/>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2BF1AA9-9524-A108-C384-2418808501E0}"/>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4</a:t>
              </a:r>
            </a:p>
          </p:txBody>
        </p:sp>
      </p:grpSp>
      <p:pic>
        <p:nvPicPr>
          <p:cNvPr id="3" name="Graphic 2" descr="Basketball with solid fill">
            <a:extLst>
              <a:ext uri="{FF2B5EF4-FFF2-40B4-BE49-F238E27FC236}">
                <a16:creationId xmlns:a16="http://schemas.microsoft.com/office/drawing/2014/main" id="{C278DD46-CC31-0CB4-BCE6-DF8E6CB6BD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32507" y="2538057"/>
            <a:ext cx="784084" cy="784084"/>
          </a:xfrm>
          <a:prstGeom prst="rect">
            <a:avLst/>
          </a:prstGeom>
        </p:spPr>
      </p:pic>
      <p:pic>
        <p:nvPicPr>
          <p:cNvPr id="27" name="Graphic 26" descr="Whistle with solid fill">
            <a:extLst>
              <a:ext uri="{FF2B5EF4-FFF2-40B4-BE49-F238E27FC236}">
                <a16:creationId xmlns:a16="http://schemas.microsoft.com/office/drawing/2014/main" id="{4FC0245A-A9A5-3031-2C3C-001C8917D0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4828" y="2472899"/>
            <a:ext cx="914400" cy="914400"/>
          </a:xfrm>
          <a:prstGeom prst="rect">
            <a:avLst/>
          </a:prstGeom>
        </p:spPr>
      </p:pic>
      <p:pic>
        <p:nvPicPr>
          <p:cNvPr id="32" name="Graphic 31" descr="Raised hand with solid fill">
            <a:extLst>
              <a:ext uri="{FF2B5EF4-FFF2-40B4-BE49-F238E27FC236}">
                <a16:creationId xmlns:a16="http://schemas.microsoft.com/office/drawing/2014/main" id="{A4AEF68A-36D7-A470-BACF-71C5432014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03621" y="2514213"/>
            <a:ext cx="831772" cy="831772"/>
          </a:xfrm>
          <a:prstGeom prst="rect">
            <a:avLst/>
          </a:prstGeom>
        </p:spPr>
      </p:pic>
    </p:spTree>
    <p:extLst>
      <p:ext uri="{BB962C8B-B14F-4D97-AF65-F5344CB8AC3E}">
        <p14:creationId xmlns:p14="http://schemas.microsoft.com/office/powerpoint/2010/main" val="83278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DBA8715-D4A6-CD5D-F15F-1C684CAD0E8B}"/>
              </a:ext>
            </a:extLst>
          </p:cNvPr>
          <p:cNvSpPr txBox="1"/>
          <p:nvPr/>
        </p:nvSpPr>
        <p:spPr>
          <a:xfrm>
            <a:off x="859609" y="1800556"/>
            <a:ext cx="7401560" cy="584775"/>
          </a:xfrm>
          <a:prstGeom prst="rect">
            <a:avLst/>
          </a:prstGeom>
          <a:noFill/>
        </p:spPr>
        <p:txBody>
          <a:bodyPr wrap="square" rtlCol="0">
            <a:spAutoFit/>
          </a:bodyPr>
          <a:lstStyle/>
          <a:p>
            <a:r>
              <a:rPr lang="en-US" sz="3200" b="1" dirty="0">
                <a:solidFill>
                  <a:srgbClr val="013B82"/>
                </a:solidFill>
                <a:latin typeface="Ubuntu"/>
              </a:rPr>
              <a:t>What does the Sport Assistant do?</a:t>
            </a:r>
            <a:endParaRPr lang="en-US" sz="3200" dirty="0">
              <a:solidFill>
                <a:srgbClr val="013B82"/>
              </a:solidFill>
              <a:latin typeface="Ubuntu"/>
            </a:endParaRPr>
          </a:p>
        </p:txBody>
      </p:sp>
      <p:sp>
        <p:nvSpPr>
          <p:cNvPr id="23" name="Text Placeholder 5">
            <a:extLst>
              <a:ext uri="{FF2B5EF4-FFF2-40B4-BE49-F238E27FC236}">
                <a16:creationId xmlns:a16="http://schemas.microsoft.com/office/drawing/2014/main" id="{665A2AC2-F599-2B40-98B6-1E9A5AAF83AB}"/>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24" name="Text Placeholder 10">
            <a:extLst>
              <a:ext uri="{FF2B5EF4-FFF2-40B4-BE49-F238E27FC236}">
                <a16:creationId xmlns:a16="http://schemas.microsoft.com/office/drawing/2014/main" id="{D6A5A1A9-FB61-EAB5-468E-E558B4A5ACEF}"/>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Being a Sport Assistant</a:t>
            </a:r>
          </a:p>
        </p:txBody>
      </p:sp>
      <p:grpSp>
        <p:nvGrpSpPr>
          <p:cNvPr id="2" name="Group 1">
            <a:extLst>
              <a:ext uri="{FF2B5EF4-FFF2-40B4-BE49-F238E27FC236}">
                <a16:creationId xmlns:a16="http://schemas.microsoft.com/office/drawing/2014/main" id="{5A5C553B-10FB-A10F-30EA-FC01DA2B05C2}"/>
              </a:ext>
            </a:extLst>
          </p:cNvPr>
          <p:cNvGrpSpPr/>
          <p:nvPr/>
        </p:nvGrpSpPr>
        <p:grpSpPr>
          <a:xfrm>
            <a:off x="11140096" y="5798774"/>
            <a:ext cx="773917" cy="773917"/>
            <a:chOff x="11140096" y="5798774"/>
            <a:chExt cx="773917" cy="773917"/>
          </a:xfrm>
        </p:grpSpPr>
        <p:sp>
          <p:nvSpPr>
            <p:cNvPr id="3" name="Oval 2">
              <a:extLst>
                <a:ext uri="{FF2B5EF4-FFF2-40B4-BE49-F238E27FC236}">
                  <a16:creationId xmlns:a16="http://schemas.microsoft.com/office/drawing/2014/main" id="{A35F3B37-208A-10DD-ABC0-4C0AF5C2B3E7}"/>
                </a:ext>
              </a:extLst>
            </p:cNvPr>
            <p:cNvSpPr/>
            <p:nvPr/>
          </p:nvSpPr>
          <p:spPr>
            <a:xfrm>
              <a:off x="11140096" y="5798774"/>
              <a:ext cx="773917" cy="773917"/>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729D41C-DB4A-1A38-DEA9-E991DF4CF576}"/>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4</a:t>
              </a:r>
            </a:p>
          </p:txBody>
        </p:sp>
      </p:grpSp>
      <p:graphicFrame>
        <p:nvGraphicFramePr>
          <p:cNvPr id="5" name="Table 4">
            <a:extLst>
              <a:ext uri="{FF2B5EF4-FFF2-40B4-BE49-F238E27FC236}">
                <a16:creationId xmlns:a16="http://schemas.microsoft.com/office/drawing/2014/main" id="{D08E66C9-70DF-4EF4-AFAB-411E1122150E}"/>
              </a:ext>
            </a:extLst>
          </p:cNvPr>
          <p:cNvGraphicFramePr>
            <a:graphicFrameLocks noGrp="1"/>
          </p:cNvGraphicFramePr>
          <p:nvPr>
            <p:extLst>
              <p:ext uri="{D42A27DB-BD31-4B8C-83A1-F6EECF244321}">
                <p14:modId xmlns:p14="http://schemas.microsoft.com/office/powerpoint/2010/main" val="2313820993"/>
              </p:ext>
            </p:extLst>
          </p:nvPr>
        </p:nvGraphicFramePr>
        <p:xfrm>
          <a:off x="980439" y="2689814"/>
          <a:ext cx="10290960" cy="3510240"/>
        </p:xfrm>
        <a:graphic>
          <a:graphicData uri="http://schemas.openxmlformats.org/drawingml/2006/table">
            <a:tbl>
              <a:tblPr bandRow="1">
                <a:tableStyleId>{5C22544A-7EE6-4342-B048-85BDC9FD1C3A}</a:tableStyleId>
              </a:tblPr>
              <a:tblGrid>
                <a:gridCol w="3168000">
                  <a:extLst>
                    <a:ext uri="{9D8B030D-6E8A-4147-A177-3AD203B41FA5}">
                      <a16:colId xmlns:a16="http://schemas.microsoft.com/office/drawing/2014/main" val="530856705"/>
                    </a:ext>
                  </a:extLst>
                </a:gridCol>
                <a:gridCol w="441960">
                  <a:extLst>
                    <a:ext uri="{9D8B030D-6E8A-4147-A177-3AD203B41FA5}">
                      <a16:colId xmlns:a16="http://schemas.microsoft.com/office/drawing/2014/main" val="2328227346"/>
                    </a:ext>
                  </a:extLst>
                </a:gridCol>
                <a:gridCol w="3132000">
                  <a:extLst>
                    <a:ext uri="{9D8B030D-6E8A-4147-A177-3AD203B41FA5}">
                      <a16:colId xmlns:a16="http://schemas.microsoft.com/office/drawing/2014/main" val="418391094"/>
                    </a:ext>
                  </a:extLst>
                </a:gridCol>
                <a:gridCol w="381000">
                  <a:extLst>
                    <a:ext uri="{9D8B030D-6E8A-4147-A177-3AD203B41FA5}">
                      <a16:colId xmlns:a16="http://schemas.microsoft.com/office/drawing/2014/main" val="3232259986"/>
                    </a:ext>
                  </a:extLst>
                </a:gridCol>
                <a:gridCol w="3168000">
                  <a:extLst>
                    <a:ext uri="{9D8B030D-6E8A-4147-A177-3AD203B41FA5}">
                      <a16:colId xmlns:a16="http://schemas.microsoft.com/office/drawing/2014/main" val="3789352612"/>
                    </a:ext>
                  </a:extLst>
                </a:gridCol>
              </a:tblGrid>
              <a:tr h="8280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b="1" dirty="0">
                          <a:solidFill>
                            <a:schemeClr val="bg1"/>
                          </a:solidFill>
                          <a:latin typeface="Ubuntu" panose="020B0504030602030204" pitchFamily="34" charset="0"/>
                        </a:rPr>
                        <a:t>Athlete &amp; Team Support</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57150" cap="flat" cmpd="sng" algn="ctr">
                      <a:solidFill>
                        <a:srgbClr val="F20014"/>
                      </a:solidFill>
                      <a:prstDash val="solid"/>
                      <a:round/>
                      <a:headEnd type="none" w="med" len="med"/>
                      <a:tailEnd type="none" w="med" len="med"/>
                    </a:lnB>
                    <a:lnTlToBr w="12700" cmpd="sng">
                      <a:noFill/>
                      <a:prstDash val="solid"/>
                    </a:lnTlToBr>
                    <a:lnBlToTr w="12700" cmpd="sng">
                      <a:noFill/>
                      <a:prstDash val="solid"/>
                    </a:lnBlToTr>
                    <a:solidFill>
                      <a:srgbClr val="42ACE2"/>
                    </a:solidFill>
                  </a:tcPr>
                </a:tc>
                <a:tc>
                  <a:txBody>
                    <a:bodyPr/>
                    <a:lstStyle/>
                    <a:p>
                      <a:pPr algn="ctr">
                        <a:spcAft>
                          <a:spcPts val="1200"/>
                        </a:spcAft>
                      </a:pPr>
                      <a:endParaRPr lang="en-US" dirty="0">
                        <a:solidFill>
                          <a:schemeClr val="bg1"/>
                        </a:solidFill>
                        <a:latin typeface="Ubuntu Light" panose="020B0304030602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b="1" dirty="0">
                          <a:solidFill>
                            <a:schemeClr val="bg1"/>
                          </a:solidFill>
                          <a:latin typeface="Ubuntu" panose="020B0504030602030204" pitchFamily="34" charset="0"/>
                        </a:rPr>
                        <a:t>Uniforms, equipment &amp; facilities support</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57150" cap="flat" cmpd="sng" algn="ctr">
                      <a:solidFill>
                        <a:srgbClr val="F20014"/>
                      </a:solidFill>
                      <a:prstDash val="solid"/>
                      <a:round/>
                      <a:headEnd type="none" w="med" len="med"/>
                      <a:tailEnd type="none" w="med" len="med"/>
                    </a:lnB>
                    <a:lnTlToBr w="12700" cmpd="sng">
                      <a:noFill/>
                      <a:prstDash val="solid"/>
                    </a:lnTlToBr>
                    <a:lnBlToTr w="12700" cmpd="sng">
                      <a:noFill/>
                      <a:prstDash val="solid"/>
                    </a:lnBlToTr>
                    <a:solidFill>
                      <a:srgbClr val="0063A5"/>
                    </a:solidFill>
                  </a:tcPr>
                </a:tc>
                <a:tc>
                  <a:txBody>
                    <a:bodyPr/>
                    <a:lstStyle/>
                    <a:p>
                      <a:pPr algn="ctr">
                        <a:spcAft>
                          <a:spcPts val="1200"/>
                        </a:spcAft>
                      </a:pPr>
                      <a:endParaRPr lang="en-US" dirty="0">
                        <a:solidFill>
                          <a:schemeClr val="bg1"/>
                        </a:solidFill>
                        <a:latin typeface="Ubuntu Light" panose="020B0304030602030204" pitchFamily="34" charset="0"/>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b="1" dirty="0">
                          <a:solidFill>
                            <a:schemeClr val="bg1"/>
                          </a:solidFill>
                          <a:latin typeface="Ubuntu" panose="020B0504030602030204" pitchFamily="34" charset="0"/>
                        </a:rPr>
                        <a:t>Support Coaches</a:t>
                      </a:r>
                    </a:p>
                  </a:txBody>
                  <a:tcPr anchor="ctr">
                    <a:lnL w="28575" cap="flat" cmpd="sng" algn="ctr">
                      <a:noFill/>
                      <a:prstDash val="solid"/>
                      <a:round/>
                      <a:headEnd type="none" w="med" len="med"/>
                      <a:tailEnd type="none" w="med" len="med"/>
                    </a:lnL>
                    <a:lnR w="12700" cmpd="sng">
                      <a:noFill/>
                    </a:lnR>
                    <a:lnT w="12700" cmpd="sng">
                      <a:noFill/>
                    </a:lnT>
                    <a:lnB w="57150" cap="flat" cmpd="sng" algn="ctr">
                      <a:solidFill>
                        <a:srgbClr val="F20014"/>
                      </a:solidFill>
                      <a:prstDash val="solid"/>
                      <a:round/>
                      <a:headEnd type="none" w="med" len="med"/>
                      <a:tailEnd type="none" w="med" len="med"/>
                    </a:lnB>
                    <a:lnTlToBr w="12700" cmpd="sng">
                      <a:noFill/>
                      <a:prstDash val="solid"/>
                    </a:lnTlToBr>
                    <a:lnBlToTr w="12700" cmpd="sng">
                      <a:noFill/>
                      <a:prstDash val="solid"/>
                    </a:lnBlToTr>
                    <a:solidFill>
                      <a:srgbClr val="013B82"/>
                    </a:solidFill>
                  </a:tcPr>
                </a:tc>
                <a:extLst>
                  <a:ext uri="{0D108BD9-81ED-4DB2-BD59-A6C34878D82A}">
                    <a16:rowId xmlns:a16="http://schemas.microsoft.com/office/drawing/2014/main" val="2150718949"/>
                  </a:ext>
                </a:extLst>
              </a:tr>
              <a:tr h="180000">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800" b="1" dirty="0">
                        <a:latin typeface="Ubuntu" panose="020B050403060203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rgbClr val="F2001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spcAft>
                          <a:spcPts val="1200"/>
                        </a:spcAft>
                      </a:pPr>
                      <a:endParaRPr lang="en-US" sz="800" dirty="0">
                        <a:latin typeface="Ubuntu Light" panose="020B030403060203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800" b="1" dirty="0">
                        <a:latin typeface="Ubuntu" panose="020B050403060203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57150" cap="flat" cmpd="sng" algn="ctr">
                      <a:solidFill>
                        <a:srgbClr val="F2001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spcAft>
                          <a:spcPts val="1200"/>
                        </a:spcAft>
                      </a:pPr>
                      <a:endParaRPr lang="en-US" sz="800" dirty="0">
                        <a:latin typeface="Ubuntu Light" panose="020B030403060203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800" b="1" dirty="0">
                        <a:latin typeface="Ubuntu" panose="020B0504030602030204" pitchFamily="34" charset="0"/>
                      </a:endParaRPr>
                    </a:p>
                  </a:txBody>
                  <a:tcPr>
                    <a:lnL w="28575" cap="flat" cmpd="sng" algn="ctr">
                      <a:noFill/>
                      <a:prstDash val="solid"/>
                      <a:round/>
                      <a:headEnd type="none" w="med" len="med"/>
                      <a:tailEnd type="none" w="med" len="med"/>
                    </a:lnL>
                    <a:lnR w="12700" cmpd="sng">
                      <a:noFill/>
                    </a:lnR>
                    <a:lnT w="57150" cap="flat" cmpd="sng" algn="ctr">
                      <a:solidFill>
                        <a:srgbClr val="F2001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73670695"/>
                  </a:ext>
                </a:extLst>
              </a:tr>
              <a:tr h="2423094">
                <a:tc>
                  <a:txBody>
                    <a:bodyPr/>
                    <a:lstStyle/>
                    <a:p>
                      <a:pPr marL="285750" indent="-285750">
                        <a:spcAft>
                          <a:spcPts val="1200"/>
                        </a:spcAft>
                        <a:buFontTx/>
                        <a:buBlip>
                          <a:blip r:embed="rId2"/>
                        </a:buBlip>
                      </a:pPr>
                      <a:r>
                        <a:rPr lang="en-US" dirty="0">
                          <a:solidFill>
                            <a:schemeClr val="tx1">
                              <a:lumMod val="65000"/>
                              <a:lumOff val="35000"/>
                            </a:schemeClr>
                          </a:solidFill>
                          <a:latin typeface="Ubuntu" panose="020B0504030602030204" pitchFamily="34" charset="0"/>
                        </a:rPr>
                        <a:t>Escorts</a:t>
                      </a:r>
                    </a:p>
                    <a:p>
                      <a:pPr marL="285750" indent="-285750">
                        <a:spcAft>
                          <a:spcPts val="1200"/>
                        </a:spcAft>
                        <a:buFontTx/>
                        <a:buBlip>
                          <a:blip r:embed="rId2"/>
                        </a:buBlip>
                      </a:pPr>
                      <a:r>
                        <a:rPr lang="en-US" dirty="0">
                          <a:solidFill>
                            <a:schemeClr val="tx1">
                              <a:lumMod val="65000"/>
                              <a:lumOff val="35000"/>
                            </a:schemeClr>
                          </a:solidFill>
                          <a:latin typeface="Ubuntu" panose="020B0504030602030204" pitchFamily="34" charset="0"/>
                        </a:rPr>
                        <a:t>Take attendance</a:t>
                      </a:r>
                    </a:p>
                    <a:p>
                      <a:pPr marL="285750" indent="-285750">
                        <a:spcAft>
                          <a:spcPts val="1200"/>
                        </a:spcAft>
                        <a:buFontTx/>
                        <a:buBlip>
                          <a:blip r:embed="rId2"/>
                        </a:buBlip>
                      </a:pPr>
                      <a:r>
                        <a:rPr lang="en-US" dirty="0">
                          <a:solidFill>
                            <a:schemeClr val="tx1">
                              <a:lumMod val="65000"/>
                              <a:lumOff val="35000"/>
                            </a:schemeClr>
                          </a:solidFill>
                          <a:latin typeface="Ubuntu" panose="020B0504030602030204" pitchFamily="34" charset="0"/>
                        </a:rPr>
                        <a:t>Manage water stations</a:t>
                      </a:r>
                    </a:p>
                    <a:p>
                      <a:pPr marL="285750" indent="-285750">
                        <a:spcAft>
                          <a:spcPts val="1200"/>
                        </a:spcAft>
                        <a:buFontTx/>
                        <a:buBlip>
                          <a:blip r:embed="rId2"/>
                        </a:buBlip>
                      </a:pPr>
                      <a:r>
                        <a:rPr lang="en-US" dirty="0">
                          <a:solidFill>
                            <a:schemeClr val="tx1">
                              <a:lumMod val="65000"/>
                              <a:lumOff val="35000"/>
                            </a:schemeClr>
                          </a:solidFill>
                          <a:latin typeface="Ubuntu" panose="020B0504030602030204" pitchFamily="34" charset="0"/>
                        </a:rPr>
                        <a:t>Maintain athlete and team paperwork</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1200"/>
                        </a:spcAft>
                      </a:pPr>
                      <a:endParaRPr lang="en-US" dirty="0">
                        <a:solidFill>
                          <a:schemeClr val="tx1">
                            <a:lumMod val="65000"/>
                            <a:lumOff val="35000"/>
                          </a:schemeClr>
                        </a:solidFill>
                        <a:latin typeface="Ubuntu Light" panose="020B030403060203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285750" indent="-285750">
                        <a:spcAft>
                          <a:spcPts val="1200"/>
                        </a:spcAft>
                        <a:buFontTx/>
                        <a:buBlip>
                          <a:blip r:embed="rId3"/>
                        </a:buBlip>
                      </a:pPr>
                      <a:r>
                        <a:rPr lang="en-US" dirty="0">
                          <a:solidFill>
                            <a:schemeClr val="tx1">
                              <a:lumMod val="65000"/>
                              <a:lumOff val="35000"/>
                            </a:schemeClr>
                          </a:solidFill>
                          <a:latin typeface="Ubuntu" panose="020B0504030602030204" pitchFamily="34" charset="0"/>
                        </a:rPr>
                        <a:t>Distribute &amp; collect uniforms</a:t>
                      </a:r>
                    </a:p>
                    <a:p>
                      <a:pPr marL="285750" indent="-285750">
                        <a:spcAft>
                          <a:spcPts val="1200"/>
                        </a:spcAft>
                        <a:buFontTx/>
                        <a:buBlip>
                          <a:blip r:embed="rId3"/>
                        </a:buBlip>
                      </a:pPr>
                      <a:r>
                        <a:rPr lang="en-US" dirty="0">
                          <a:solidFill>
                            <a:schemeClr val="tx1">
                              <a:lumMod val="65000"/>
                              <a:lumOff val="35000"/>
                            </a:schemeClr>
                          </a:solidFill>
                          <a:latin typeface="Ubuntu" panose="020B0504030602030204" pitchFamily="34" charset="0"/>
                        </a:rPr>
                        <a:t>Distribute &amp; collect equipment</a:t>
                      </a:r>
                    </a:p>
                    <a:p>
                      <a:pPr marL="285750" indent="-285750">
                        <a:spcAft>
                          <a:spcPts val="1200"/>
                        </a:spcAft>
                        <a:buFontTx/>
                        <a:buBlip>
                          <a:blip r:embed="rId3"/>
                        </a:buBlip>
                      </a:pPr>
                      <a:r>
                        <a:rPr lang="en-US" dirty="0">
                          <a:solidFill>
                            <a:schemeClr val="tx1">
                              <a:lumMod val="65000"/>
                              <a:lumOff val="35000"/>
                            </a:schemeClr>
                          </a:solidFill>
                          <a:latin typeface="Ubuntu" panose="020B0504030602030204" pitchFamily="34" charset="0"/>
                        </a:rPr>
                        <a:t>Field/court set-up</a:t>
                      </a:r>
                    </a:p>
                    <a:p>
                      <a:pPr marL="285750" indent="-285750">
                        <a:spcAft>
                          <a:spcPts val="1200"/>
                        </a:spcAft>
                        <a:buFontTx/>
                        <a:buBlip>
                          <a:blip r:embed="rId3"/>
                        </a:buBlip>
                      </a:pPr>
                      <a:r>
                        <a:rPr lang="en-US" dirty="0">
                          <a:solidFill>
                            <a:schemeClr val="tx1">
                              <a:lumMod val="65000"/>
                              <a:lumOff val="35000"/>
                            </a:schemeClr>
                          </a:solidFill>
                          <a:latin typeface="Ubuntu" panose="020B0504030602030204" pitchFamily="34" charset="0"/>
                        </a:rPr>
                        <a:t>Survey playing area for hazards</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spcAft>
                          <a:spcPts val="1200"/>
                        </a:spcAft>
                      </a:pPr>
                      <a:endParaRPr lang="en-US" dirty="0">
                        <a:solidFill>
                          <a:schemeClr val="tx1">
                            <a:lumMod val="65000"/>
                            <a:lumOff val="35000"/>
                          </a:schemeClr>
                        </a:solidFill>
                        <a:latin typeface="Ubuntu Light" panose="020B0304030602030204" pitchFamily="34" charset="0"/>
                      </a:endParaRP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285750" indent="-285750">
                        <a:spcAft>
                          <a:spcPts val="1200"/>
                        </a:spcAft>
                        <a:buFontTx/>
                        <a:buBlip>
                          <a:blip r:embed="rId4"/>
                        </a:buBlip>
                      </a:pPr>
                      <a:r>
                        <a:rPr lang="en-US" dirty="0">
                          <a:solidFill>
                            <a:schemeClr val="tx1">
                              <a:lumMod val="65000"/>
                              <a:lumOff val="35000"/>
                            </a:schemeClr>
                          </a:solidFill>
                          <a:latin typeface="Ubuntu" panose="020B0504030602030204" pitchFamily="34" charset="0"/>
                        </a:rPr>
                        <a:t>Distribute schedules and rosters to assist Coaches and Families</a:t>
                      </a:r>
                    </a:p>
                    <a:p>
                      <a:pPr marL="285750" indent="-285750">
                        <a:spcAft>
                          <a:spcPts val="1200"/>
                        </a:spcAft>
                        <a:buFontTx/>
                        <a:buBlip>
                          <a:blip r:embed="rId4"/>
                        </a:buBlip>
                      </a:pPr>
                      <a:r>
                        <a:rPr lang="en-US" dirty="0">
                          <a:solidFill>
                            <a:schemeClr val="tx1">
                              <a:lumMod val="65000"/>
                              <a:lumOff val="35000"/>
                            </a:schemeClr>
                          </a:solidFill>
                          <a:latin typeface="Ubuntu" panose="020B0504030602030204" pitchFamily="34" charset="0"/>
                        </a:rPr>
                        <a:t>Perform other duties as assigned by the Coach</a:t>
                      </a:r>
                    </a:p>
                  </a:txBody>
                  <a:tcPr>
                    <a:lnL w="28575"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98693864"/>
                  </a:ext>
                </a:extLst>
              </a:tr>
            </a:tbl>
          </a:graphicData>
        </a:graphic>
      </p:graphicFrame>
    </p:spTree>
    <p:extLst>
      <p:ext uri="{BB962C8B-B14F-4D97-AF65-F5344CB8AC3E}">
        <p14:creationId xmlns:p14="http://schemas.microsoft.com/office/powerpoint/2010/main" val="38650705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077218"/>
          </a:xfrm>
          <a:prstGeom prst="rect">
            <a:avLst/>
          </a:prstGeom>
          <a:noFill/>
        </p:spPr>
        <p:txBody>
          <a:bodyPr wrap="square" rtlCol="0">
            <a:spAutoFit/>
          </a:bodyPr>
          <a:lstStyle/>
          <a:p>
            <a:r>
              <a:rPr lang="en-US" sz="3200" b="1" dirty="0">
                <a:solidFill>
                  <a:srgbClr val="013B82"/>
                </a:solidFill>
                <a:latin typeface="Ubuntu"/>
              </a:rPr>
              <a:t>Qualities of a Sport Assistant</a:t>
            </a:r>
            <a:endParaRPr lang="en-US" sz="3200" dirty="0">
              <a:solidFill>
                <a:srgbClr val="013B82"/>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1" y="3003604"/>
            <a:ext cx="5595076" cy="2092881"/>
          </a:xfrm>
          <a:prstGeom prst="rect">
            <a:avLst/>
          </a:prstGeom>
          <a:noFill/>
        </p:spPr>
        <p:txBody>
          <a:bodyPr wrap="square" rtlCol="0">
            <a:spAutoFit/>
          </a:bodyPr>
          <a:lstStyle/>
          <a:p>
            <a:pPr marL="449262" indent="-342900">
              <a:spcAft>
                <a:spcPts val="1200"/>
              </a:spcAft>
              <a:buBlip>
                <a:blip r:embed="rId3"/>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Dress appropriately for the sport.</a:t>
            </a:r>
          </a:p>
          <a:p>
            <a:pPr marL="449262" indent="-342900">
              <a:spcAft>
                <a:spcPts val="1200"/>
              </a:spcAft>
              <a:buBlip>
                <a:blip r:embed="rId3"/>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Be on time and stay for the whole practice.</a:t>
            </a:r>
          </a:p>
          <a:p>
            <a:pPr marL="449262" indent="-342900">
              <a:spcAft>
                <a:spcPts val="1200"/>
              </a:spcAft>
              <a:buBlip>
                <a:blip r:embed="rId3"/>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Show up every practice.</a:t>
            </a:r>
          </a:p>
          <a:p>
            <a:pPr marL="449262" indent="-342900">
              <a:spcAft>
                <a:spcPts val="1200"/>
              </a:spcAft>
              <a:buBlip>
                <a:blip r:embed="rId3"/>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Demonstrate </a:t>
            </a:r>
            <a:r>
              <a:rPr lang="en-US" sz="2000" i="0" u="none" strike="noStrike" cap="none" dirty="0" err="1">
                <a:solidFill>
                  <a:schemeClr val="tx1">
                    <a:lumMod val="65000"/>
                    <a:lumOff val="35000"/>
                  </a:schemeClr>
                </a:solidFill>
                <a:latin typeface="Ubuntu" panose="020B0504030602030204" pitchFamily="34" charset="0"/>
                <a:ea typeface="Ubuntu"/>
                <a:cs typeface="Ubuntu"/>
                <a:sym typeface="Ubuntu"/>
              </a:rPr>
              <a:t>behaviours</a:t>
            </a: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 you expect from your athletes.</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Being a Sport Assistant</a:t>
            </a:r>
          </a:p>
        </p:txBody>
      </p:sp>
      <p:grpSp>
        <p:nvGrpSpPr>
          <p:cNvPr id="5" name="Group 4">
            <a:extLst>
              <a:ext uri="{FF2B5EF4-FFF2-40B4-BE49-F238E27FC236}">
                <a16:creationId xmlns:a16="http://schemas.microsoft.com/office/drawing/2014/main" id="{CA4FDCCE-2437-EA57-5D2B-CF725BB2BC7B}"/>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6A5C28F1-C42D-A9CC-BA9C-B7047F078D9E}"/>
                </a:ext>
              </a:extLst>
            </p:cNvPr>
            <p:cNvSpPr/>
            <p:nvPr/>
          </p:nvSpPr>
          <p:spPr>
            <a:xfrm>
              <a:off x="11140096" y="5798774"/>
              <a:ext cx="773917" cy="773917"/>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4EB9EA-1B6A-91A7-C8F8-83828A7803F5}"/>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4</a:t>
              </a:r>
            </a:p>
          </p:txBody>
        </p:sp>
      </p:grpSp>
      <p:sp>
        <p:nvSpPr>
          <p:cNvPr id="10" name="TextBox 9">
            <a:extLst>
              <a:ext uri="{FF2B5EF4-FFF2-40B4-BE49-F238E27FC236}">
                <a16:creationId xmlns:a16="http://schemas.microsoft.com/office/drawing/2014/main" id="{0EB410E7-E8B7-95E6-E7F5-A2FA0E754442}"/>
              </a:ext>
            </a:extLst>
          </p:cNvPr>
          <p:cNvSpPr txBox="1"/>
          <p:nvPr/>
        </p:nvSpPr>
        <p:spPr>
          <a:xfrm>
            <a:off x="5885181" y="2413337"/>
            <a:ext cx="4249419" cy="461665"/>
          </a:xfrm>
          <a:prstGeom prst="rect">
            <a:avLst/>
          </a:prstGeom>
          <a:noFill/>
        </p:spPr>
        <p:txBody>
          <a:bodyPr wrap="square" rtlCol="0">
            <a:spAutoFit/>
          </a:bodyPr>
          <a:lstStyle/>
          <a:p>
            <a:r>
              <a:rPr lang="en-US" sz="2400" b="1" dirty="0">
                <a:solidFill>
                  <a:srgbClr val="C4161C"/>
                </a:solidFill>
                <a:latin typeface="Ubuntu" panose="020B0504030602030204" pitchFamily="34" charset="0"/>
              </a:rPr>
              <a:t>Be a good Role Model</a:t>
            </a:r>
          </a:p>
        </p:txBody>
      </p:sp>
    </p:spTree>
    <p:extLst>
      <p:ext uri="{BB962C8B-B14F-4D97-AF65-F5344CB8AC3E}">
        <p14:creationId xmlns:p14="http://schemas.microsoft.com/office/powerpoint/2010/main" val="4047629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077218"/>
          </a:xfrm>
          <a:prstGeom prst="rect">
            <a:avLst/>
          </a:prstGeom>
          <a:noFill/>
        </p:spPr>
        <p:txBody>
          <a:bodyPr wrap="square" rtlCol="0">
            <a:spAutoFit/>
          </a:bodyPr>
          <a:lstStyle/>
          <a:p>
            <a:r>
              <a:rPr lang="en-US" sz="3200" b="1" dirty="0">
                <a:solidFill>
                  <a:srgbClr val="013B82"/>
                </a:solidFill>
                <a:latin typeface="Ubuntu"/>
              </a:rPr>
              <a:t>Qualities of a Sport Assistant</a:t>
            </a:r>
            <a:endParaRPr lang="en-US" sz="3200" dirty="0">
              <a:solidFill>
                <a:srgbClr val="013B82"/>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1" y="3003604"/>
            <a:ext cx="5595076" cy="2092881"/>
          </a:xfrm>
          <a:prstGeom prst="rect">
            <a:avLst/>
          </a:prstGeom>
          <a:noFill/>
        </p:spPr>
        <p:txBody>
          <a:bodyPr wrap="square" rtlCol="0">
            <a:spAutoFit/>
          </a:bodyPr>
          <a:lstStyle/>
          <a:p>
            <a:pPr marL="449262" indent="-342900">
              <a:spcAft>
                <a:spcPts val="1200"/>
              </a:spcAft>
              <a:buBlip>
                <a:blip r:embed="rId2"/>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Safety and security is top priority.</a:t>
            </a:r>
          </a:p>
          <a:p>
            <a:pPr marL="449262" indent="-342900">
              <a:spcAft>
                <a:spcPts val="1200"/>
              </a:spcAft>
              <a:buBlip>
                <a:blip r:embed="rId2"/>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Take responsibility.</a:t>
            </a:r>
          </a:p>
          <a:p>
            <a:pPr marL="449262" indent="-342900">
              <a:spcAft>
                <a:spcPts val="1200"/>
              </a:spcAft>
              <a:buBlip>
                <a:blip r:embed="rId2"/>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Be an attentive listener to both athletes &amp; coaches.</a:t>
            </a:r>
          </a:p>
          <a:p>
            <a:pPr marL="449262" indent="-342900">
              <a:spcAft>
                <a:spcPts val="1200"/>
              </a:spcAft>
              <a:buBlip>
                <a:blip r:embed="rId2"/>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Ask for help when you need it.</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Being a Sport Assistant</a:t>
            </a:r>
          </a:p>
        </p:txBody>
      </p:sp>
      <p:grpSp>
        <p:nvGrpSpPr>
          <p:cNvPr id="5" name="Group 4">
            <a:extLst>
              <a:ext uri="{FF2B5EF4-FFF2-40B4-BE49-F238E27FC236}">
                <a16:creationId xmlns:a16="http://schemas.microsoft.com/office/drawing/2014/main" id="{CA4FDCCE-2437-EA57-5D2B-CF725BB2BC7B}"/>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6A5C28F1-C42D-A9CC-BA9C-B7047F078D9E}"/>
                </a:ext>
              </a:extLst>
            </p:cNvPr>
            <p:cNvSpPr/>
            <p:nvPr/>
          </p:nvSpPr>
          <p:spPr>
            <a:xfrm>
              <a:off x="11140096" y="5798774"/>
              <a:ext cx="773917" cy="773917"/>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4EB9EA-1B6A-91A7-C8F8-83828A7803F5}"/>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4</a:t>
              </a:r>
            </a:p>
          </p:txBody>
        </p:sp>
      </p:grpSp>
      <p:sp>
        <p:nvSpPr>
          <p:cNvPr id="10" name="TextBox 9">
            <a:extLst>
              <a:ext uri="{FF2B5EF4-FFF2-40B4-BE49-F238E27FC236}">
                <a16:creationId xmlns:a16="http://schemas.microsoft.com/office/drawing/2014/main" id="{0EB410E7-E8B7-95E6-E7F5-A2FA0E754442}"/>
              </a:ext>
            </a:extLst>
          </p:cNvPr>
          <p:cNvSpPr txBox="1"/>
          <p:nvPr/>
        </p:nvSpPr>
        <p:spPr>
          <a:xfrm>
            <a:off x="5885181" y="2413337"/>
            <a:ext cx="4249419" cy="461665"/>
          </a:xfrm>
          <a:prstGeom prst="rect">
            <a:avLst/>
          </a:prstGeom>
          <a:noFill/>
        </p:spPr>
        <p:txBody>
          <a:bodyPr wrap="square" rtlCol="0">
            <a:spAutoFit/>
          </a:bodyPr>
          <a:lstStyle/>
          <a:p>
            <a:r>
              <a:rPr lang="en-US" sz="2400" b="1" dirty="0">
                <a:solidFill>
                  <a:srgbClr val="C4161C"/>
                </a:solidFill>
                <a:latin typeface="Ubuntu" panose="020B0504030602030204" pitchFamily="34" charset="0"/>
              </a:rPr>
              <a:t>Be a Strong Leader</a:t>
            </a:r>
          </a:p>
        </p:txBody>
      </p:sp>
    </p:spTree>
    <p:extLst>
      <p:ext uri="{BB962C8B-B14F-4D97-AF65-F5344CB8AC3E}">
        <p14:creationId xmlns:p14="http://schemas.microsoft.com/office/powerpoint/2010/main" val="2549347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077218"/>
          </a:xfrm>
          <a:prstGeom prst="rect">
            <a:avLst/>
          </a:prstGeom>
          <a:noFill/>
        </p:spPr>
        <p:txBody>
          <a:bodyPr wrap="square" rtlCol="0">
            <a:spAutoFit/>
          </a:bodyPr>
          <a:lstStyle/>
          <a:p>
            <a:r>
              <a:rPr lang="en-US" sz="3200" b="1" dirty="0">
                <a:solidFill>
                  <a:srgbClr val="013B82"/>
                </a:solidFill>
                <a:latin typeface="Ubuntu"/>
              </a:rPr>
              <a:t>Qualities of a Sport Assistant</a:t>
            </a:r>
            <a:endParaRPr lang="en-US" sz="3200" dirty="0">
              <a:solidFill>
                <a:srgbClr val="013B82"/>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1" y="3003604"/>
            <a:ext cx="5595076" cy="2092881"/>
          </a:xfrm>
          <a:prstGeom prst="rect">
            <a:avLst/>
          </a:prstGeom>
          <a:noFill/>
        </p:spPr>
        <p:txBody>
          <a:bodyPr wrap="square" rtlCol="0">
            <a:spAutoFit/>
          </a:bodyPr>
          <a:lstStyle/>
          <a:p>
            <a:pPr marL="449262" indent="-342900">
              <a:spcAft>
                <a:spcPts val="1200"/>
              </a:spcAft>
              <a:buBlip>
                <a:blip r:embed="rId2"/>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You are part of a coaching team now.</a:t>
            </a:r>
          </a:p>
          <a:p>
            <a:pPr marL="449262" indent="-342900">
              <a:spcAft>
                <a:spcPts val="1200"/>
              </a:spcAft>
              <a:buBlip>
                <a:blip r:embed="rId2"/>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Work in partnership with your coaching teammates.</a:t>
            </a:r>
          </a:p>
          <a:p>
            <a:pPr marL="449262" indent="-342900">
              <a:spcAft>
                <a:spcPts val="1200"/>
              </a:spcAft>
              <a:buBlip>
                <a:blip r:embed="rId2"/>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Support your teammates.</a:t>
            </a:r>
          </a:p>
          <a:p>
            <a:pPr marL="449262" indent="-342900">
              <a:spcAft>
                <a:spcPts val="1200"/>
              </a:spcAft>
              <a:buBlip>
                <a:blip r:embed="rId2"/>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Prioritize team goals.</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Being a Sport Assistant</a:t>
            </a:r>
          </a:p>
        </p:txBody>
      </p:sp>
      <p:grpSp>
        <p:nvGrpSpPr>
          <p:cNvPr id="5" name="Group 4">
            <a:extLst>
              <a:ext uri="{FF2B5EF4-FFF2-40B4-BE49-F238E27FC236}">
                <a16:creationId xmlns:a16="http://schemas.microsoft.com/office/drawing/2014/main" id="{CA4FDCCE-2437-EA57-5D2B-CF725BB2BC7B}"/>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6A5C28F1-C42D-A9CC-BA9C-B7047F078D9E}"/>
                </a:ext>
              </a:extLst>
            </p:cNvPr>
            <p:cNvSpPr/>
            <p:nvPr/>
          </p:nvSpPr>
          <p:spPr>
            <a:xfrm>
              <a:off x="11140096" y="5798774"/>
              <a:ext cx="773917" cy="773917"/>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4EB9EA-1B6A-91A7-C8F8-83828A7803F5}"/>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4</a:t>
              </a:r>
            </a:p>
          </p:txBody>
        </p:sp>
      </p:grpSp>
      <p:sp>
        <p:nvSpPr>
          <p:cNvPr id="10" name="TextBox 9">
            <a:extLst>
              <a:ext uri="{FF2B5EF4-FFF2-40B4-BE49-F238E27FC236}">
                <a16:creationId xmlns:a16="http://schemas.microsoft.com/office/drawing/2014/main" id="{0EB410E7-E8B7-95E6-E7F5-A2FA0E754442}"/>
              </a:ext>
            </a:extLst>
          </p:cNvPr>
          <p:cNvSpPr txBox="1"/>
          <p:nvPr/>
        </p:nvSpPr>
        <p:spPr>
          <a:xfrm>
            <a:off x="5885181" y="2413337"/>
            <a:ext cx="4249419" cy="461665"/>
          </a:xfrm>
          <a:prstGeom prst="rect">
            <a:avLst/>
          </a:prstGeom>
          <a:noFill/>
        </p:spPr>
        <p:txBody>
          <a:bodyPr wrap="square" rtlCol="0">
            <a:spAutoFit/>
          </a:bodyPr>
          <a:lstStyle/>
          <a:p>
            <a:r>
              <a:rPr lang="en-US" sz="2400" b="1" dirty="0">
                <a:solidFill>
                  <a:srgbClr val="C4161C"/>
                </a:solidFill>
                <a:latin typeface="Ubuntu" panose="020B0504030602030204" pitchFamily="34" charset="0"/>
              </a:rPr>
              <a:t>Be a good Teammate</a:t>
            </a:r>
          </a:p>
        </p:txBody>
      </p:sp>
    </p:spTree>
    <p:extLst>
      <p:ext uri="{BB962C8B-B14F-4D97-AF65-F5344CB8AC3E}">
        <p14:creationId xmlns:p14="http://schemas.microsoft.com/office/powerpoint/2010/main" val="1750081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077218"/>
          </a:xfrm>
          <a:prstGeom prst="rect">
            <a:avLst/>
          </a:prstGeom>
          <a:noFill/>
        </p:spPr>
        <p:txBody>
          <a:bodyPr wrap="square" rtlCol="0">
            <a:spAutoFit/>
          </a:bodyPr>
          <a:lstStyle/>
          <a:p>
            <a:r>
              <a:rPr lang="en-US" sz="3200" b="1" dirty="0">
                <a:solidFill>
                  <a:srgbClr val="013B82"/>
                </a:solidFill>
                <a:latin typeface="Ubuntu"/>
              </a:rPr>
              <a:t>Qualities of a Sport Assistant</a:t>
            </a:r>
            <a:endParaRPr lang="en-US" sz="3200" dirty="0">
              <a:solidFill>
                <a:srgbClr val="013B82"/>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0" y="3003604"/>
            <a:ext cx="5666739" cy="1323439"/>
          </a:xfrm>
          <a:prstGeom prst="rect">
            <a:avLst/>
          </a:prstGeom>
          <a:noFill/>
        </p:spPr>
        <p:txBody>
          <a:bodyPr wrap="square" rtlCol="0">
            <a:spAutoFit/>
          </a:bodyPr>
          <a:lstStyle/>
          <a:p>
            <a:pPr marL="449262" indent="-342900">
              <a:spcAft>
                <a:spcPts val="1200"/>
              </a:spcAft>
              <a:buBlip>
                <a:blip r:embed="rId2"/>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Be polite and courteous to everyone.</a:t>
            </a:r>
          </a:p>
          <a:p>
            <a:pPr marL="449262" indent="-342900">
              <a:spcAft>
                <a:spcPts val="1200"/>
              </a:spcAft>
              <a:buBlip>
                <a:blip r:embed="rId2"/>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Practice good sportsmanship.</a:t>
            </a:r>
          </a:p>
          <a:p>
            <a:pPr marL="449262" indent="-342900">
              <a:spcAft>
                <a:spcPts val="1200"/>
              </a:spcAft>
              <a:buBlip>
                <a:blip r:embed="rId2"/>
              </a:buBlip>
            </a:pPr>
            <a:r>
              <a:rPr lang="en-US" sz="2000" i="0" u="none" strike="noStrike" cap="none" dirty="0">
                <a:solidFill>
                  <a:schemeClr val="tx1">
                    <a:lumMod val="65000"/>
                    <a:lumOff val="35000"/>
                  </a:schemeClr>
                </a:solidFill>
                <a:latin typeface="Ubuntu" panose="020B0504030602030204" pitchFamily="34" charset="0"/>
                <a:ea typeface="Ubuntu"/>
                <a:cs typeface="Ubuntu"/>
                <a:sym typeface="Ubuntu"/>
              </a:rPr>
              <a:t>Always be watching, listening, and learning</a:t>
            </a:r>
            <a:r>
              <a:rPr lang="en-US" sz="2000" i="0" u="none" strike="noStrike" cap="none" dirty="0">
                <a:solidFill>
                  <a:schemeClr val="bg2">
                    <a:lumMod val="25000"/>
                  </a:schemeClr>
                </a:solidFill>
                <a:latin typeface="Ubuntu" panose="020B0504030602030204" pitchFamily="34" charset="0"/>
                <a:ea typeface="Ubuntu"/>
                <a:cs typeface="Ubuntu"/>
                <a:sym typeface="Ubuntu"/>
              </a:rPr>
              <a:t>.</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Being a Sport Assistant</a:t>
            </a:r>
          </a:p>
        </p:txBody>
      </p:sp>
      <p:grpSp>
        <p:nvGrpSpPr>
          <p:cNvPr id="5" name="Group 4">
            <a:extLst>
              <a:ext uri="{FF2B5EF4-FFF2-40B4-BE49-F238E27FC236}">
                <a16:creationId xmlns:a16="http://schemas.microsoft.com/office/drawing/2014/main" id="{CA4FDCCE-2437-EA57-5D2B-CF725BB2BC7B}"/>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6A5C28F1-C42D-A9CC-BA9C-B7047F078D9E}"/>
                </a:ext>
              </a:extLst>
            </p:cNvPr>
            <p:cNvSpPr/>
            <p:nvPr/>
          </p:nvSpPr>
          <p:spPr>
            <a:xfrm>
              <a:off x="11140096" y="5798774"/>
              <a:ext cx="773917" cy="773917"/>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4EB9EA-1B6A-91A7-C8F8-83828A7803F5}"/>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4</a:t>
              </a:r>
            </a:p>
          </p:txBody>
        </p:sp>
      </p:grpSp>
      <p:sp>
        <p:nvSpPr>
          <p:cNvPr id="10" name="TextBox 9">
            <a:extLst>
              <a:ext uri="{FF2B5EF4-FFF2-40B4-BE49-F238E27FC236}">
                <a16:creationId xmlns:a16="http://schemas.microsoft.com/office/drawing/2014/main" id="{0EB410E7-E8B7-95E6-E7F5-A2FA0E754442}"/>
              </a:ext>
            </a:extLst>
          </p:cNvPr>
          <p:cNvSpPr txBox="1"/>
          <p:nvPr/>
        </p:nvSpPr>
        <p:spPr>
          <a:xfrm>
            <a:off x="5885181" y="2413337"/>
            <a:ext cx="4249419" cy="461665"/>
          </a:xfrm>
          <a:prstGeom prst="rect">
            <a:avLst/>
          </a:prstGeom>
          <a:noFill/>
        </p:spPr>
        <p:txBody>
          <a:bodyPr wrap="square" rtlCol="0">
            <a:spAutoFit/>
          </a:bodyPr>
          <a:lstStyle/>
          <a:p>
            <a:r>
              <a:rPr lang="en-US" sz="2400" b="1" dirty="0">
                <a:solidFill>
                  <a:srgbClr val="C4161C"/>
                </a:solidFill>
                <a:latin typeface="Ubuntu" panose="020B0504030602030204" pitchFamily="34" charset="0"/>
              </a:rPr>
              <a:t>Have a positive attitude</a:t>
            </a:r>
          </a:p>
        </p:txBody>
      </p:sp>
    </p:spTree>
    <p:extLst>
      <p:ext uri="{BB962C8B-B14F-4D97-AF65-F5344CB8AC3E}">
        <p14:creationId xmlns:p14="http://schemas.microsoft.com/office/powerpoint/2010/main" val="2708543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FB4DBFAF-DA82-1F7F-94CD-3A5282DBAC9D}"/>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13" name="Text Placeholder 10">
            <a:extLst>
              <a:ext uri="{FF2B5EF4-FFF2-40B4-BE49-F238E27FC236}">
                <a16:creationId xmlns:a16="http://schemas.microsoft.com/office/drawing/2014/main" id="{0D7DF90A-500F-2F68-C5E8-3F35FC82BF96}"/>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Working with Athletes with IDD</a:t>
            </a:r>
          </a:p>
        </p:txBody>
      </p:sp>
      <p:sp>
        <p:nvSpPr>
          <p:cNvPr id="14" name="TextBox 13">
            <a:extLst>
              <a:ext uri="{FF2B5EF4-FFF2-40B4-BE49-F238E27FC236}">
                <a16:creationId xmlns:a16="http://schemas.microsoft.com/office/drawing/2014/main" id="{72165EE1-901F-1E67-0AAF-4A46B2F4BD7E}"/>
              </a:ext>
            </a:extLst>
          </p:cNvPr>
          <p:cNvSpPr txBox="1"/>
          <p:nvPr/>
        </p:nvSpPr>
        <p:spPr>
          <a:xfrm>
            <a:off x="4864504" y="1845809"/>
            <a:ext cx="5969726" cy="1200329"/>
          </a:xfrm>
          <a:prstGeom prst="rect">
            <a:avLst/>
          </a:prstGeom>
          <a:noFill/>
        </p:spPr>
        <p:txBody>
          <a:bodyPr wrap="square" rtlCol="0">
            <a:spAutoFit/>
          </a:bodyPr>
          <a:lstStyle/>
          <a:p>
            <a:r>
              <a:rPr lang="en-US" sz="3600" b="1" dirty="0">
                <a:solidFill>
                  <a:srgbClr val="013B82"/>
                </a:solidFill>
                <a:latin typeface="Ubuntu"/>
              </a:rPr>
              <a:t>Safety is everyone's responsibility</a:t>
            </a:r>
            <a:endParaRPr lang="en-US" sz="3600" dirty="0">
              <a:solidFill>
                <a:srgbClr val="013B82"/>
              </a:solidFill>
              <a:latin typeface="Ubuntu"/>
            </a:endParaRPr>
          </a:p>
        </p:txBody>
      </p:sp>
      <p:sp>
        <p:nvSpPr>
          <p:cNvPr id="15" name="TextBox 14">
            <a:extLst>
              <a:ext uri="{FF2B5EF4-FFF2-40B4-BE49-F238E27FC236}">
                <a16:creationId xmlns:a16="http://schemas.microsoft.com/office/drawing/2014/main" id="{E7F45798-EA33-43BD-1FAE-4923598E5F89}"/>
              </a:ext>
            </a:extLst>
          </p:cNvPr>
          <p:cNvSpPr txBox="1"/>
          <p:nvPr/>
        </p:nvSpPr>
        <p:spPr>
          <a:xfrm>
            <a:off x="4775200" y="3105236"/>
            <a:ext cx="6148334" cy="2891112"/>
          </a:xfrm>
          <a:prstGeom prst="rect">
            <a:avLst/>
          </a:prstGeom>
          <a:noFill/>
        </p:spPr>
        <p:txBody>
          <a:bodyPr wrap="square" rtlCol="0">
            <a:spAutoFit/>
          </a:bodyPr>
          <a:lstStyle/>
          <a:p>
            <a:pPr marL="430212" indent="-342900">
              <a:lnSpc>
                <a:spcPct val="110000"/>
              </a:lnSpc>
              <a:spcAft>
                <a:spcPts val="1200"/>
              </a:spcAft>
              <a:buBlip>
                <a:blip r:embed="rId2"/>
              </a:buBlip>
            </a:pPr>
            <a:r>
              <a:rPr lang="en-US" sz="2000" dirty="0">
                <a:solidFill>
                  <a:schemeClr val="tx1">
                    <a:lumMod val="65000"/>
                    <a:lumOff val="35000"/>
                  </a:schemeClr>
                </a:solidFill>
                <a:latin typeface="Ubuntu" panose="020B0504030602030204" pitchFamily="34" charset="0"/>
                <a:ea typeface="Calibri"/>
                <a:cs typeface="Calibri"/>
                <a:sym typeface="Calibri"/>
              </a:rPr>
              <a:t>Report field/court hazards to the Coach immediately before an emergency happens</a:t>
            </a:r>
          </a:p>
          <a:p>
            <a:pPr marL="430212" indent="-342900">
              <a:lnSpc>
                <a:spcPct val="110000"/>
              </a:lnSpc>
              <a:spcAft>
                <a:spcPts val="1200"/>
              </a:spcAft>
              <a:buBlip>
                <a:blip r:embed="rId2"/>
              </a:buBlip>
            </a:pPr>
            <a:r>
              <a:rPr lang="en-US" sz="2000" dirty="0">
                <a:solidFill>
                  <a:schemeClr val="tx1">
                    <a:lumMod val="65000"/>
                    <a:lumOff val="35000"/>
                  </a:schemeClr>
                </a:solidFill>
                <a:latin typeface="Ubuntu" panose="020B0504030602030204" pitchFamily="34" charset="0"/>
                <a:ea typeface="Calibri"/>
                <a:cs typeface="Calibri"/>
                <a:sym typeface="Calibri"/>
              </a:rPr>
              <a:t>Know where to go in an emergency</a:t>
            </a:r>
          </a:p>
          <a:p>
            <a:pPr marL="430212" indent="-342900">
              <a:lnSpc>
                <a:spcPct val="110000"/>
              </a:lnSpc>
              <a:spcAft>
                <a:spcPts val="1200"/>
              </a:spcAft>
              <a:buBlip>
                <a:blip r:embed="rId2"/>
              </a:buBlip>
            </a:pPr>
            <a:r>
              <a:rPr lang="en-US" sz="2000" dirty="0">
                <a:solidFill>
                  <a:schemeClr val="tx1">
                    <a:lumMod val="65000"/>
                    <a:lumOff val="35000"/>
                  </a:schemeClr>
                </a:solidFill>
                <a:latin typeface="Ubuntu" panose="020B0504030602030204" pitchFamily="34" charset="0"/>
                <a:ea typeface="Calibri"/>
                <a:cs typeface="Calibri"/>
                <a:sym typeface="Calibri"/>
              </a:rPr>
              <a:t>Know what your job is if someone is injured or there is any emergency</a:t>
            </a:r>
          </a:p>
          <a:p>
            <a:pPr marL="430212" indent="-342900">
              <a:lnSpc>
                <a:spcPct val="110000"/>
              </a:lnSpc>
              <a:spcAft>
                <a:spcPts val="1200"/>
              </a:spcAft>
              <a:buBlip>
                <a:blip r:embed="rId2"/>
              </a:buBlip>
            </a:pPr>
            <a:r>
              <a:rPr lang="en-US" sz="2000" dirty="0">
                <a:solidFill>
                  <a:schemeClr val="tx1">
                    <a:lumMod val="65000"/>
                    <a:lumOff val="35000"/>
                  </a:schemeClr>
                </a:solidFill>
                <a:latin typeface="Ubuntu" panose="020B0504030602030204" pitchFamily="34" charset="0"/>
                <a:ea typeface="Calibri"/>
                <a:cs typeface="Calibri"/>
                <a:sym typeface="Calibri"/>
              </a:rPr>
              <a:t>Know where the first aid kit is and how to find the medical person</a:t>
            </a:r>
          </a:p>
        </p:txBody>
      </p:sp>
      <p:pic>
        <p:nvPicPr>
          <p:cNvPr id="17" name="Graphic 16">
            <a:extLst>
              <a:ext uri="{FF2B5EF4-FFF2-40B4-BE49-F238E27FC236}">
                <a16:creationId xmlns:a16="http://schemas.microsoft.com/office/drawing/2014/main" id="{08DACC13-2013-7340-EBFB-40A8FCDDD8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8215" y="2241262"/>
            <a:ext cx="3644192" cy="3519604"/>
          </a:xfrm>
          <a:prstGeom prst="rect">
            <a:avLst/>
          </a:prstGeom>
        </p:spPr>
      </p:pic>
      <p:grpSp>
        <p:nvGrpSpPr>
          <p:cNvPr id="21" name="Group 20">
            <a:extLst>
              <a:ext uri="{FF2B5EF4-FFF2-40B4-BE49-F238E27FC236}">
                <a16:creationId xmlns:a16="http://schemas.microsoft.com/office/drawing/2014/main" id="{AD5B3CD6-2C90-91A3-8A5B-BF76EA7EF746}"/>
              </a:ext>
            </a:extLst>
          </p:cNvPr>
          <p:cNvGrpSpPr/>
          <p:nvPr/>
        </p:nvGrpSpPr>
        <p:grpSpPr>
          <a:xfrm>
            <a:off x="11140096" y="5798774"/>
            <a:ext cx="773917" cy="773917"/>
            <a:chOff x="11140096" y="5798774"/>
            <a:chExt cx="773917" cy="773917"/>
          </a:xfrm>
        </p:grpSpPr>
        <p:sp>
          <p:nvSpPr>
            <p:cNvPr id="22" name="Oval 21">
              <a:extLst>
                <a:ext uri="{FF2B5EF4-FFF2-40B4-BE49-F238E27FC236}">
                  <a16:creationId xmlns:a16="http://schemas.microsoft.com/office/drawing/2014/main" id="{9C17FFE3-52A0-400B-B1FE-ED97605D6D3B}"/>
                </a:ext>
              </a:extLst>
            </p:cNvPr>
            <p:cNvSpPr/>
            <p:nvPr/>
          </p:nvSpPr>
          <p:spPr>
            <a:xfrm>
              <a:off x="11140096" y="5798774"/>
              <a:ext cx="773917" cy="773917"/>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2061EBB-E43B-0A3C-1ACD-DE4C2EDBB7F7}"/>
                </a:ext>
              </a:extLst>
            </p:cNvPr>
            <p:cNvSpPr txBox="1"/>
            <p:nvPr/>
          </p:nvSpPr>
          <p:spPr>
            <a:xfrm>
              <a:off x="1129707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4</a:t>
              </a:r>
            </a:p>
          </p:txBody>
        </p:sp>
      </p:grpSp>
    </p:spTree>
    <p:extLst>
      <p:ext uri="{BB962C8B-B14F-4D97-AF65-F5344CB8AC3E}">
        <p14:creationId xmlns:p14="http://schemas.microsoft.com/office/powerpoint/2010/main" val="199161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00E9BEF-BC2F-1070-4F9E-3BCCF105FACD}"/>
              </a:ext>
            </a:extLst>
          </p:cNvPr>
          <p:cNvSpPr/>
          <p:nvPr/>
        </p:nvSpPr>
        <p:spPr>
          <a:xfrm>
            <a:off x="806684" y="4381500"/>
            <a:ext cx="6178316" cy="709841"/>
          </a:xfrm>
          <a:prstGeom prst="roundRect">
            <a:avLst>
              <a:gd name="adj" fmla="val 50000"/>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4E2A6CC-6F62-253A-471C-2C43C9F112FB}"/>
              </a:ext>
            </a:extLst>
          </p:cNvPr>
          <p:cNvGrpSpPr/>
          <p:nvPr/>
        </p:nvGrpSpPr>
        <p:grpSpPr>
          <a:xfrm>
            <a:off x="304800" y="4231553"/>
            <a:ext cx="1437421" cy="1003769"/>
            <a:chOff x="1019009" y="3028136"/>
            <a:chExt cx="859695" cy="600336"/>
          </a:xfrm>
        </p:grpSpPr>
        <p:sp>
          <p:nvSpPr>
            <p:cNvPr id="10" name="Oval 9">
              <a:extLst>
                <a:ext uri="{FF2B5EF4-FFF2-40B4-BE49-F238E27FC236}">
                  <a16:creationId xmlns:a16="http://schemas.microsoft.com/office/drawing/2014/main" id="{12874D13-E61D-1E3A-CED0-2211D587BC8F}"/>
                </a:ext>
              </a:extLst>
            </p:cNvPr>
            <p:cNvSpPr/>
            <p:nvPr/>
          </p:nvSpPr>
          <p:spPr>
            <a:xfrm>
              <a:off x="1019009" y="3028136"/>
              <a:ext cx="600336" cy="600336"/>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F24A89-EDEF-A7AD-901D-B2E1DC303208}"/>
                </a:ext>
              </a:extLst>
            </p:cNvPr>
            <p:cNvSpPr txBox="1"/>
            <p:nvPr/>
          </p:nvSpPr>
          <p:spPr>
            <a:xfrm>
              <a:off x="1174368" y="3079802"/>
              <a:ext cx="704336" cy="497004"/>
            </a:xfrm>
            <a:prstGeom prst="rect">
              <a:avLst/>
            </a:prstGeom>
            <a:noFill/>
          </p:spPr>
          <p:txBody>
            <a:bodyPr wrap="square" rtlCol="0">
              <a:spAutoFit/>
            </a:bodyPr>
            <a:lstStyle/>
            <a:p>
              <a:pPr defTabSz="457200"/>
              <a:r>
                <a:rPr lang="en-US" sz="4800" b="1" dirty="0">
                  <a:solidFill>
                    <a:schemeClr val="bg1"/>
                  </a:solidFill>
                  <a:latin typeface="GT Walsheim Pro Condensed Black" panose="00000906000000000000" pitchFamily="2" charset="0"/>
                </a:rPr>
                <a:t>5</a:t>
              </a:r>
            </a:p>
          </p:txBody>
        </p:sp>
      </p:grpSp>
      <p:sp>
        <p:nvSpPr>
          <p:cNvPr id="5" name="Text Placeholder 4">
            <a:extLst>
              <a:ext uri="{FF2B5EF4-FFF2-40B4-BE49-F238E27FC236}">
                <a16:creationId xmlns:a16="http://schemas.microsoft.com/office/drawing/2014/main" id="{E54B2DA7-4C4D-D149-7D97-AE5EAD206828}"/>
              </a:ext>
            </a:extLst>
          </p:cNvPr>
          <p:cNvSpPr>
            <a:spLocks noGrp="1"/>
          </p:cNvSpPr>
          <p:nvPr>
            <p:ph type="body" sz="quarter" idx="10"/>
          </p:nvPr>
        </p:nvSpPr>
        <p:spPr>
          <a:xfrm>
            <a:off x="1376801" y="4442487"/>
            <a:ext cx="5485931" cy="1452828"/>
          </a:xfrm>
        </p:spPr>
        <p:txBody>
          <a:bodyPr>
            <a:normAutofit/>
          </a:bodyPr>
          <a:lstStyle/>
          <a:p>
            <a:pPr>
              <a:spcBef>
                <a:spcPts val="0"/>
              </a:spcBef>
              <a:spcAft>
                <a:spcPts val="600"/>
              </a:spcAft>
            </a:pPr>
            <a:r>
              <a:rPr lang="en-US" dirty="0">
                <a:latin typeface="GT Walsheim Pro Condensed Black" panose="00000906000000000000" pitchFamily="2" charset="0"/>
              </a:rPr>
              <a:t>PUTTING TRAINING</a:t>
            </a:r>
          </a:p>
          <a:p>
            <a:pPr>
              <a:spcBef>
                <a:spcPts val="0"/>
              </a:spcBef>
              <a:spcAft>
                <a:spcPts val="600"/>
              </a:spcAft>
            </a:pPr>
            <a:r>
              <a:rPr lang="en-US" dirty="0">
                <a:solidFill>
                  <a:srgbClr val="013B82"/>
                </a:solidFill>
                <a:latin typeface="GT Walsheim Pro Condensed Black" panose="00000906000000000000" pitchFamily="2" charset="0"/>
              </a:rPr>
              <a:t>INTO PRACTICE</a:t>
            </a:r>
          </a:p>
        </p:txBody>
      </p:sp>
      <p:pic>
        <p:nvPicPr>
          <p:cNvPr id="2" name="Picture 1">
            <a:extLst>
              <a:ext uri="{FF2B5EF4-FFF2-40B4-BE49-F238E27FC236}">
                <a16:creationId xmlns:a16="http://schemas.microsoft.com/office/drawing/2014/main" id="{7C9257E0-BFCC-E43B-21EC-2CD748404131}"/>
              </a:ext>
            </a:extLst>
          </p:cNvPr>
          <p:cNvPicPr>
            <a:picLocks noChangeAspect="1"/>
          </p:cNvPicPr>
          <p:nvPr/>
        </p:nvPicPr>
        <p:blipFill>
          <a:blip r:embed="rId2">
            <a:extLst>
              <a:ext uri="{28A0092B-C50C-407E-A947-70E740481C1C}">
                <a14:useLocalDpi xmlns:a14="http://schemas.microsoft.com/office/drawing/2010/main" val="0"/>
              </a:ext>
            </a:extLst>
          </a:blip>
          <a:srcRect l="86" r="86"/>
          <a:stretch/>
        </p:blipFill>
        <p:spPr>
          <a:xfrm>
            <a:off x="1308568" y="988812"/>
            <a:ext cx="5082065" cy="3393416"/>
          </a:xfrm>
          <a:prstGeom prst="rect">
            <a:avLst/>
          </a:prstGeom>
          <a:ln w="57150">
            <a:solidFill>
              <a:srgbClr val="013B82"/>
            </a:solidFill>
          </a:ln>
        </p:spPr>
      </p:pic>
    </p:spTree>
    <p:extLst>
      <p:ext uri="{BB962C8B-B14F-4D97-AF65-F5344CB8AC3E}">
        <p14:creationId xmlns:p14="http://schemas.microsoft.com/office/powerpoint/2010/main" val="1277702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a:extLst>
              <a:ext uri="{FF2B5EF4-FFF2-40B4-BE49-F238E27FC236}">
                <a16:creationId xmlns:a16="http://schemas.microsoft.com/office/drawing/2014/main" id="{528F8032-E614-E69B-B60D-3EEEC0084193}"/>
              </a:ext>
            </a:extLst>
          </p:cNvPr>
          <p:cNvSpPr/>
          <p:nvPr/>
        </p:nvSpPr>
        <p:spPr>
          <a:xfrm rot="810587">
            <a:off x="-3203958" y="588417"/>
            <a:ext cx="8541518" cy="7004961"/>
          </a:xfrm>
          <a:custGeom>
            <a:avLst/>
            <a:gdLst>
              <a:gd name="connsiteX0" fmla="*/ 0 w 6996849"/>
              <a:gd name="connsiteY0" fmla="*/ 0 h 6996849"/>
              <a:gd name="connsiteX1" fmla="*/ 6996849 w 6996849"/>
              <a:gd name="connsiteY1" fmla="*/ 0 h 6996849"/>
              <a:gd name="connsiteX2" fmla="*/ 6996849 w 6996849"/>
              <a:gd name="connsiteY2" fmla="*/ 6996849 h 6996849"/>
              <a:gd name="connsiteX3" fmla="*/ 0 w 6996849"/>
              <a:gd name="connsiteY3" fmla="*/ 6996849 h 6996849"/>
              <a:gd name="connsiteX4" fmla="*/ 0 w 6996849"/>
              <a:gd name="connsiteY4" fmla="*/ 0 h 6996849"/>
              <a:gd name="connsiteX0" fmla="*/ 0 w 7000106"/>
              <a:gd name="connsiteY0" fmla="*/ 0 h 6996849"/>
              <a:gd name="connsiteX1" fmla="*/ 6996849 w 7000106"/>
              <a:gd name="connsiteY1" fmla="*/ 0 h 6996849"/>
              <a:gd name="connsiteX2" fmla="*/ 7000106 w 7000106"/>
              <a:gd name="connsiteY2" fmla="*/ 4982390 h 6996849"/>
              <a:gd name="connsiteX3" fmla="*/ 0 w 7000106"/>
              <a:gd name="connsiteY3" fmla="*/ 6996849 h 6996849"/>
              <a:gd name="connsiteX4" fmla="*/ 0 w 7000106"/>
              <a:gd name="connsiteY4" fmla="*/ 0 h 6996849"/>
              <a:gd name="connsiteX0" fmla="*/ 17633 w 7017739"/>
              <a:gd name="connsiteY0" fmla="*/ 0 h 5621604"/>
              <a:gd name="connsiteX1" fmla="*/ 7014482 w 7017739"/>
              <a:gd name="connsiteY1" fmla="*/ 0 h 5621604"/>
              <a:gd name="connsiteX2" fmla="*/ 7017739 w 7017739"/>
              <a:gd name="connsiteY2" fmla="*/ 4982390 h 5621604"/>
              <a:gd name="connsiteX3" fmla="*/ 0 w 7017739"/>
              <a:gd name="connsiteY3" fmla="*/ 5621604 h 5621604"/>
              <a:gd name="connsiteX4" fmla="*/ 17633 w 7017739"/>
              <a:gd name="connsiteY4" fmla="*/ 0 h 5621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739" h="5621604">
                <a:moveTo>
                  <a:pt x="17633" y="0"/>
                </a:moveTo>
                <a:lnTo>
                  <a:pt x="7014482" y="0"/>
                </a:lnTo>
                <a:cubicBezTo>
                  <a:pt x="7015568" y="1660797"/>
                  <a:pt x="7016653" y="3321593"/>
                  <a:pt x="7017739" y="4982390"/>
                </a:cubicBezTo>
                <a:lnTo>
                  <a:pt x="0" y="5621604"/>
                </a:lnTo>
                <a:cubicBezTo>
                  <a:pt x="5878" y="3747736"/>
                  <a:pt x="11755" y="1873868"/>
                  <a:pt x="17633" y="0"/>
                </a:cubicBezTo>
                <a:close/>
              </a:path>
            </a:pathLst>
          </a:custGeom>
          <a:solidFill>
            <a:srgbClr val="C416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2841"/>
              </a:solidFill>
            </a:endParaRPr>
          </a:p>
        </p:txBody>
      </p:sp>
      <p:pic>
        <p:nvPicPr>
          <p:cNvPr id="2" name="Graphic 1" descr="Raised hand with solid fill">
            <a:extLst>
              <a:ext uri="{FF2B5EF4-FFF2-40B4-BE49-F238E27FC236}">
                <a16:creationId xmlns:a16="http://schemas.microsoft.com/office/drawing/2014/main" id="{B001B37C-A09E-69D8-060C-1D87720D9E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2527" y="1988044"/>
            <a:ext cx="2604911" cy="2604911"/>
          </a:xfrm>
          <a:prstGeom prst="rect">
            <a:avLst/>
          </a:prstGeom>
        </p:spPr>
      </p:pic>
      <p:sp>
        <p:nvSpPr>
          <p:cNvPr id="3" name="TextBox 2">
            <a:extLst>
              <a:ext uri="{FF2B5EF4-FFF2-40B4-BE49-F238E27FC236}">
                <a16:creationId xmlns:a16="http://schemas.microsoft.com/office/drawing/2014/main" id="{F1C5BBDC-DB33-8794-3192-A23DAC3E0AD2}"/>
              </a:ext>
            </a:extLst>
          </p:cNvPr>
          <p:cNvSpPr txBox="1"/>
          <p:nvPr/>
        </p:nvSpPr>
        <p:spPr>
          <a:xfrm>
            <a:off x="6629400" y="2305615"/>
            <a:ext cx="4495800" cy="2246769"/>
          </a:xfrm>
          <a:prstGeom prst="rect">
            <a:avLst/>
          </a:prstGeom>
          <a:noFill/>
        </p:spPr>
        <p:txBody>
          <a:bodyPr wrap="square" rtlCol="0">
            <a:spAutoFit/>
          </a:bodyPr>
          <a:lstStyle/>
          <a:p>
            <a:pPr>
              <a:spcAft>
                <a:spcPts val="1200"/>
              </a:spcAft>
            </a:pPr>
            <a:r>
              <a:rPr lang="en-US" sz="2000" i="0" u="none" strike="noStrike" cap="none" dirty="0">
                <a:solidFill>
                  <a:srgbClr val="0E2841"/>
                </a:solidFill>
                <a:latin typeface="Ubuntu Light" panose="020B0304030602030204" pitchFamily="34" charset="0"/>
                <a:ea typeface="Ubuntu"/>
                <a:cs typeface="Ubuntu"/>
                <a:sym typeface="Ubuntu"/>
              </a:rPr>
              <a:t>Have you completed </a:t>
            </a:r>
            <a:r>
              <a:rPr lang="en-US" sz="2000" b="1" i="0" u="none" strike="noStrike" cap="none" dirty="0">
                <a:solidFill>
                  <a:srgbClr val="C4161C"/>
                </a:solidFill>
                <a:latin typeface="Ubuntu Light" panose="020B0304030602030204" pitchFamily="34" charset="0"/>
                <a:ea typeface="Ubuntu"/>
                <a:cs typeface="Ubuntu"/>
                <a:sym typeface="Ubuntu"/>
              </a:rPr>
              <a:t>Module 1: Intro to Athlete Leadership </a:t>
            </a:r>
            <a:r>
              <a:rPr lang="en-US" sz="2000" i="0" u="none" strike="noStrike" cap="none" dirty="0">
                <a:solidFill>
                  <a:srgbClr val="0E2841"/>
                </a:solidFill>
                <a:latin typeface="Ubuntu Light" panose="020B0304030602030204" pitchFamily="34" charset="0"/>
                <a:ea typeface="Ubuntu"/>
                <a:cs typeface="Ubuntu"/>
                <a:sym typeface="Ubuntu"/>
              </a:rPr>
              <a:t>and </a:t>
            </a:r>
            <a:r>
              <a:rPr lang="en-US" sz="2000" b="1" i="0" u="none" strike="noStrike" cap="none" dirty="0">
                <a:solidFill>
                  <a:srgbClr val="C4161C"/>
                </a:solidFill>
                <a:latin typeface="Ubuntu Light" panose="020B0304030602030204" pitchFamily="34" charset="0"/>
                <a:ea typeface="Ubuntu"/>
                <a:cs typeface="Ubuntu"/>
                <a:sym typeface="Ubuntu"/>
              </a:rPr>
              <a:t>Module 2: Understanding Leadership of the Leadership &amp; Skills Curriculum</a:t>
            </a:r>
            <a:r>
              <a:rPr lang="en-US" sz="2000" i="0" u="none" strike="noStrike" cap="none" dirty="0">
                <a:solidFill>
                  <a:srgbClr val="0E2841"/>
                </a:solidFill>
                <a:latin typeface="Ubuntu Light" panose="020B0304030602030204" pitchFamily="34" charset="0"/>
                <a:ea typeface="Ubuntu"/>
                <a:cs typeface="Ubuntu"/>
                <a:sym typeface="Ubuntu"/>
              </a:rPr>
              <a:t>?</a:t>
            </a:r>
            <a:br>
              <a:rPr lang="en-US" sz="2000" b="1" i="0" u="none" strike="noStrike" cap="none" dirty="0">
                <a:solidFill>
                  <a:srgbClr val="0E2841"/>
                </a:solidFill>
                <a:latin typeface="Ubuntu Light" panose="020B0304030602030204" pitchFamily="34" charset="0"/>
                <a:ea typeface="Ubuntu"/>
                <a:cs typeface="Ubuntu"/>
                <a:sym typeface="Ubuntu"/>
              </a:rPr>
            </a:br>
            <a:br>
              <a:rPr lang="en-US" sz="2000" b="1" i="0" u="none" strike="noStrike" cap="none" dirty="0">
                <a:solidFill>
                  <a:srgbClr val="0E2841"/>
                </a:solidFill>
                <a:latin typeface="Ubuntu Light" panose="020B0304030602030204" pitchFamily="34" charset="0"/>
                <a:ea typeface="Ubuntu"/>
                <a:cs typeface="Ubuntu"/>
                <a:sym typeface="Ubuntu"/>
              </a:rPr>
            </a:br>
            <a:r>
              <a:rPr lang="en-US" sz="2000" b="1" i="0" u="none" strike="noStrike" cap="none" dirty="0">
                <a:solidFill>
                  <a:srgbClr val="0E2841"/>
                </a:solidFill>
                <a:latin typeface="Ubuntu Light" panose="020B0304030602030204" pitchFamily="34" charset="0"/>
                <a:ea typeface="Ubuntu"/>
                <a:cs typeface="Ubuntu"/>
                <a:sym typeface="Ubuntu"/>
              </a:rPr>
              <a:t>If not, stop here and go back and complete those two courses first.</a:t>
            </a:r>
            <a:endParaRPr lang="en-US" sz="2000" b="1" i="0" u="none" strike="noStrike" cap="none" dirty="0">
              <a:solidFill>
                <a:srgbClr val="0E2841"/>
              </a:solidFill>
              <a:latin typeface="Ubuntu Light" panose="020B0304030602030204" pitchFamily="34" charset="0"/>
              <a:ea typeface="Arial"/>
              <a:cs typeface="Arial"/>
              <a:sym typeface="Arial"/>
            </a:endParaRPr>
          </a:p>
        </p:txBody>
      </p:sp>
      <p:sp>
        <p:nvSpPr>
          <p:cNvPr id="4" name="TextBox 3">
            <a:extLst>
              <a:ext uri="{FF2B5EF4-FFF2-40B4-BE49-F238E27FC236}">
                <a16:creationId xmlns:a16="http://schemas.microsoft.com/office/drawing/2014/main" id="{D6516319-7F88-7353-872A-9F2AF82EDC7D}"/>
              </a:ext>
            </a:extLst>
          </p:cNvPr>
          <p:cNvSpPr txBox="1"/>
          <p:nvPr/>
        </p:nvSpPr>
        <p:spPr>
          <a:xfrm>
            <a:off x="2744933" y="2841136"/>
            <a:ext cx="3319669" cy="1015663"/>
          </a:xfrm>
          <a:prstGeom prst="rect">
            <a:avLst/>
          </a:prstGeom>
          <a:noFill/>
        </p:spPr>
        <p:txBody>
          <a:bodyPr wrap="square" rtlCol="0">
            <a:spAutoFit/>
          </a:bodyPr>
          <a:lstStyle/>
          <a:p>
            <a:r>
              <a:rPr lang="en-US" sz="6000" b="1" dirty="0">
                <a:solidFill>
                  <a:schemeClr val="bg1"/>
                </a:solidFill>
                <a:latin typeface="Ubuntu" panose="020B0504030602030204" pitchFamily="34" charset="0"/>
              </a:rPr>
              <a:t>STOP</a:t>
            </a:r>
            <a:endParaRPr lang="en-US" sz="6000" dirty="0">
              <a:solidFill>
                <a:schemeClr val="bg1"/>
              </a:solidFill>
              <a:latin typeface="Ubuntu" panose="020B0504030602030204" pitchFamily="34" charset="0"/>
            </a:endParaRPr>
          </a:p>
        </p:txBody>
      </p:sp>
    </p:spTree>
    <p:extLst>
      <p:ext uri="{BB962C8B-B14F-4D97-AF65-F5344CB8AC3E}">
        <p14:creationId xmlns:p14="http://schemas.microsoft.com/office/powerpoint/2010/main" val="30500334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077218"/>
          </a:xfrm>
          <a:prstGeom prst="rect">
            <a:avLst/>
          </a:prstGeom>
          <a:noFill/>
        </p:spPr>
        <p:txBody>
          <a:bodyPr wrap="square" rtlCol="0">
            <a:spAutoFit/>
          </a:bodyPr>
          <a:lstStyle/>
          <a:p>
            <a:r>
              <a:rPr lang="en-US" sz="3200" b="1" dirty="0">
                <a:solidFill>
                  <a:schemeClr val="bg1"/>
                </a:solidFill>
                <a:latin typeface="Ubuntu"/>
              </a:rPr>
              <a:t>What is a practicum?</a:t>
            </a:r>
            <a:endParaRPr lang="en-US" sz="3200" dirty="0">
              <a:solidFill>
                <a:schemeClr val="bg1"/>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0" y="2444115"/>
            <a:ext cx="5666739" cy="2554545"/>
          </a:xfrm>
          <a:prstGeom prst="rect">
            <a:avLst/>
          </a:prstGeom>
          <a:noFill/>
        </p:spPr>
        <p:txBody>
          <a:bodyPr wrap="square" rtlCol="0">
            <a:spAutoFit/>
          </a:bodyPr>
          <a:lstStyle/>
          <a:p>
            <a:pPr marL="449262" indent="-342900">
              <a:spcAft>
                <a:spcPts val="1200"/>
              </a:spcAft>
              <a:buBlip>
                <a:blip r:embed="rId2"/>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A practicum is an on-the-job opportunity to put into practice what you have learned in this course.</a:t>
            </a:r>
          </a:p>
          <a:p>
            <a:pPr marL="449262" indent="-342900">
              <a:spcAft>
                <a:spcPts val="1200"/>
              </a:spcAft>
              <a:buBlip>
                <a:blip r:embed="rId2"/>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A practicum helps you gain experience working with a team as a Sport Assistant.</a:t>
            </a:r>
          </a:p>
          <a:p>
            <a:pPr marL="449262" indent="-342900">
              <a:spcAft>
                <a:spcPts val="1200"/>
              </a:spcAft>
              <a:buBlip>
                <a:blip r:embed="rId2"/>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A practicum also helps you build a library of successful skills.</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Putting Training into Practice</a:t>
            </a:r>
          </a:p>
        </p:txBody>
      </p:sp>
      <p:grpSp>
        <p:nvGrpSpPr>
          <p:cNvPr id="5" name="Group 4">
            <a:extLst>
              <a:ext uri="{FF2B5EF4-FFF2-40B4-BE49-F238E27FC236}">
                <a16:creationId xmlns:a16="http://schemas.microsoft.com/office/drawing/2014/main" id="{CA4FDCCE-2437-EA57-5D2B-CF725BB2BC7B}"/>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6A5C28F1-C42D-A9CC-BA9C-B7047F078D9E}"/>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4EB9EA-1B6A-91A7-C8F8-83828A7803F5}"/>
                </a:ext>
              </a:extLst>
            </p:cNvPr>
            <p:cNvSpPr txBox="1"/>
            <p:nvPr/>
          </p:nvSpPr>
          <p:spPr>
            <a:xfrm>
              <a:off x="11286187" y="5826594"/>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785841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884838-5ABB-505B-E7A4-B2C3E210FBB8}"/>
              </a:ext>
            </a:extLst>
          </p:cNvPr>
          <p:cNvSpPr txBox="1"/>
          <p:nvPr/>
        </p:nvSpPr>
        <p:spPr>
          <a:xfrm>
            <a:off x="1001304" y="2644170"/>
            <a:ext cx="3773896" cy="1077218"/>
          </a:xfrm>
          <a:prstGeom prst="rect">
            <a:avLst/>
          </a:prstGeom>
          <a:noFill/>
        </p:spPr>
        <p:txBody>
          <a:bodyPr wrap="square" rtlCol="0">
            <a:spAutoFit/>
          </a:bodyPr>
          <a:lstStyle/>
          <a:p>
            <a:r>
              <a:rPr lang="en-US" sz="3200" b="1" dirty="0">
                <a:solidFill>
                  <a:schemeClr val="bg1"/>
                </a:solidFill>
                <a:latin typeface="Ubuntu"/>
              </a:rPr>
              <a:t>How to select your practicum?</a:t>
            </a:r>
            <a:endParaRPr lang="en-US" sz="3200" dirty="0">
              <a:solidFill>
                <a:schemeClr val="bg1"/>
              </a:solidFill>
              <a:latin typeface="Ubuntu"/>
            </a:endParaRPr>
          </a:p>
        </p:txBody>
      </p:sp>
      <p:sp>
        <p:nvSpPr>
          <p:cNvPr id="9" name="TextBox 8">
            <a:extLst>
              <a:ext uri="{FF2B5EF4-FFF2-40B4-BE49-F238E27FC236}">
                <a16:creationId xmlns:a16="http://schemas.microsoft.com/office/drawing/2014/main" id="{9B66DFB8-03D6-554D-A2BF-4BEC7DDC2BBC}"/>
              </a:ext>
            </a:extLst>
          </p:cNvPr>
          <p:cNvSpPr txBox="1"/>
          <p:nvPr/>
        </p:nvSpPr>
        <p:spPr>
          <a:xfrm>
            <a:off x="5885180" y="2444115"/>
            <a:ext cx="5666739" cy="3939540"/>
          </a:xfrm>
          <a:prstGeom prst="rect">
            <a:avLst/>
          </a:prstGeom>
          <a:noFill/>
        </p:spPr>
        <p:txBody>
          <a:bodyPr wrap="square" rtlCol="0">
            <a:spAutoFit/>
          </a:bodyPr>
          <a:lstStyle/>
          <a:p>
            <a:pPr marL="449262" indent="-342900">
              <a:spcAft>
                <a:spcPts val="1200"/>
              </a:spcAft>
              <a:buBlip>
                <a:blip r:embed="rId2"/>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List three sports you have played and enjoy.</a:t>
            </a:r>
          </a:p>
          <a:p>
            <a:pPr marL="449262" indent="-342900">
              <a:spcAft>
                <a:spcPts val="1200"/>
              </a:spcAft>
              <a:buBlip>
                <a:blip r:embed="rId2"/>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Do you have any time conflicts?  For instance, what is your work schedule? Are there any other times when you would not be available?</a:t>
            </a:r>
          </a:p>
          <a:p>
            <a:pPr marL="449262" indent="-342900">
              <a:spcAft>
                <a:spcPts val="1200"/>
              </a:spcAft>
              <a:buBlip>
                <a:blip r:embed="rId2"/>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What is your transportation plan?</a:t>
            </a:r>
          </a:p>
          <a:p>
            <a:pPr marL="449262" indent="-342900">
              <a:spcAft>
                <a:spcPts val="1200"/>
              </a:spcAft>
              <a:buBlip>
                <a:blip r:embed="rId2"/>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Who is your Special Olympics program representative that will assist you with finding a Head Coach and team to work with?  Schedule a time to talk with this person to find a placement. </a:t>
            </a:r>
          </a:p>
        </p:txBody>
      </p:sp>
      <p:sp>
        <p:nvSpPr>
          <p:cNvPr id="12" name="Text Placeholder 5">
            <a:extLst>
              <a:ext uri="{FF2B5EF4-FFF2-40B4-BE49-F238E27FC236}">
                <a16:creationId xmlns:a16="http://schemas.microsoft.com/office/drawing/2014/main" id="{3C1EA204-DF54-AF4A-D6E5-819C04838068}"/>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13" name="Text Placeholder 10">
            <a:extLst>
              <a:ext uri="{FF2B5EF4-FFF2-40B4-BE49-F238E27FC236}">
                <a16:creationId xmlns:a16="http://schemas.microsoft.com/office/drawing/2014/main" id="{75C62040-3198-5342-5C33-2ADEBEB29EBB}"/>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Putting Training into Practice</a:t>
            </a:r>
          </a:p>
        </p:txBody>
      </p:sp>
      <p:grpSp>
        <p:nvGrpSpPr>
          <p:cNvPr id="5" name="Group 4">
            <a:extLst>
              <a:ext uri="{FF2B5EF4-FFF2-40B4-BE49-F238E27FC236}">
                <a16:creationId xmlns:a16="http://schemas.microsoft.com/office/drawing/2014/main" id="{CA4FDCCE-2437-EA57-5D2B-CF725BB2BC7B}"/>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6A5C28F1-C42D-A9CC-BA9C-B7047F078D9E}"/>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4EB9EA-1B6A-91A7-C8F8-83828A7803F5}"/>
                </a:ext>
              </a:extLst>
            </p:cNvPr>
            <p:cNvSpPr txBox="1"/>
            <p:nvPr/>
          </p:nvSpPr>
          <p:spPr>
            <a:xfrm>
              <a:off x="11286187" y="5826594"/>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1956666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C4EEB9B7-8A87-BCB8-6A11-8E75B371D517}"/>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8" name="Text Placeholder 10">
            <a:extLst>
              <a:ext uri="{FF2B5EF4-FFF2-40B4-BE49-F238E27FC236}">
                <a16:creationId xmlns:a16="http://schemas.microsoft.com/office/drawing/2014/main" id="{A50223D7-DDF6-70E9-4170-9031EBAA3D3F}"/>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Putting Training into Practice</a:t>
            </a:r>
          </a:p>
        </p:txBody>
      </p:sp>
      <p:sp>
        <p:nvSpPr>
          <p:cNvPr id="9" name="TextBox 8">
            <a:extLst>
              <a:ext uri="{FF2B5EF4-FFF2-40B4-BE49-F238E27FC236}">
                <a16:creationId xmlns:a16="http://schemas.microsoft.com/office/drawing/2014/main" id="{98A19D0B-9698-CD9E-EE80-54C57E15E737}"/>
              </a:ext>
            </a:extLst>
          </p:cNvPr>
          <p:cNvSpPr txBox="1"/>
          <p:nvPr/>
        </p:nvSpPr>
        <p:spPr>
          <a:xfrm>
            <a:off x="780184" y="1750559"/>
            <a:ext cx="9887816" cy="646331"/>
          </a:xfrm>
          <a:prstGeom prst="rect">
            <a:avLst/>
          </a:prstGeom>
          <a:noFill/>
        </p:spPr>
        <p:txBody>
          <a:bodyPr wrap="square" rtlCol="0">
            <a:spAutoFit/>
          </a:bodyPr>
          <a:lstStyle/>
          <a:p>
            <a:r>
              <a:rPr lang="en-US" sz="3600" b="1" dirty="0">
                <a:solidFill>
                  <a:srgbClr val="013B82"/>
                </a:solidFill>
                <a:latin typeface="Ubuntu"/>
              </a:rPr>
              <a:t>Developing your role as a Sport Assistant</a:t>
            </a:r>
            <a:endParaRPr lang="en-US" sz="3600" dirty="0">
              <a:solidFill>
                <a:srgbClr val="013B82"/>
              </a:solidFill>
              <a:latin typeface="Ubuntu"/>
            </a:endParaRPr>
          </a:p>
        </p:txBody>
      </p:sp>
      <p:sp>
        <p:nvSpPr>
          <p:cNvPr id="13" name="Text Placeholder 8">
            <a:extLst>
              <a:ext uri="{FF2B5EF4-FFF2-40B4-BE49-F238E27FC236}">
                <a16:creationId xmlns:a16="http://schemas.microsoft.com/office/drawing/2014/main" id="{CD4026B4-1CEC-06D8-C8F6-1CA310642274}"/>
              </a:ext>
            </a:extLst>
          </p:cNvPr>
          <p:cNvSpPr txBox="1">
            <a:spLocks/>
          </p:cNvSpPr>
          <p:nvPr/>
        </p:nvSpPr>
        <p:spPr>
          <a:xfrm>
            <a:off x="2004998" y="2536188"/>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13B82"/>
                </a:solidFill>
                <a:effectLst/>
                <a:uLnTx/>
                <a:uFillTx/>
                <a:latin typeface="Ubuntu Light"/>
                <a:ea typeface="+mn-ea"/>
                <a:cs typeface="+mn-cs"/>
              </a:rPr>
              <a:t>Working</a:t>
            </a:r>
          </a:p>
        </p:txBody>
      </p:sp>
      <p:sp>
        <p:nvSpPr>
          <p:cNvPr id="14" name="Text Placeholder 8">
            <a:extLst>
              <a:ext uri="{FF2B5EF4-FFF2-40B4-BE49-F238E27FC236}">
                <a16:creationId xmlns:a16="http://schemas.microsoft.com/office/drawing/2014/main" id="{7E5598F3-5BF2-EA34-B25E-B9E97DBF412B}"/>
              </a:ext>
            </a:extLst>
          </p:cNvPr>
          <p:cNvSpPr txBox="1">
            <a:spLocks/>
          </p:cNvSpPr>
          <p:nvPr/>
        </p:nvSpPr>
        <p:spPr>
          <a:xfrm>
            <a:off x="2004998" y="2957153"/>
            <a:ext cx="7010400"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A5A5A5">
                    <a:lumMod val="50000"/>
                  </a:srgbClr>
                </a:solidFill>
                <a:latin typeface="Ubuntu Light"/>
              </a:rPr>
              <a:t>Working in a sport/team setting for a full season.</a:t>
            </a:r>
          </a:p>
        </p:txBody>
      </p:sp>
      <p:pic>
        <p:nvPicPr>
          <p:cNvPr id="27" name="Graphic 26" descr="Cheers with solid fill">
            <a:extLst>
              <a:ext uri="{FF2B5EF4-FFF2-40B4-BE49-F238E27FC236}">
                <a16:creationId xmlns:a16="http://schemas.microsoft.com/office/drawing/2014/main" id="{F3F5758D-B88B-1679-C8D6-CD959E9968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1400" y="2499716"/>
            <a:ext cx="914400" cy="914400"/>
          </a:xfrm>
          <a:prstGeom prst="rect">
            <a:avLst/>
          </a:prstGeom>
        </p:spPr>
      </p:pic>
      <p:grpSp>
        <p:nvGrpSpPr>
          <p:cNvPr id="28" name="Group 27">
            <a:extLst>
              <a:ext uri="{FF2B5EF4-FFF2-40B4-BE49-F238E27FC236}">
                <a16:creationId xmlns:a16="http://schemas.microsoft.com/office/drawing/2014/main" id="{530282AB-CE95-C0AF-6671-834737659E8F}"/>
              </a:ext>
            </a:extLst>
          </p:cNvPr>
          <p:cNvGrpSpPr/>
          <p:nvPr/>
        </p:nvGrpSpPr>
        <p:grpSpPr>
          <a:xfrm>
            <a:off x="11140096" y="5798774"/>
            <a:ext cx="773917" cy="773917"/>
            <a:chOff x="11140096" y="5798774"/>
            <a:chExt cx="773917" cy="773917"/>
          </a:xfrm>
        </p:grpSpPr>
        <p:sp>
          <p:nvSpPr>
            <p:cNvPr id="29" name="Oval 28">
              <a:extLst>
                <a:ext uri="{FF2B5EF4-FFF2-40B4-BE49-F238E27FC236}">
                  <a16:creationId xmlns:a16="http://schemas.microsoft.com/office/drawing/2014/main" id="{7106A233-859E-F9C5-FDBB-34F011F22C6F}"/>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D583B19-5285-1B09-FA09-C8C21448DBCC}"/>
                </a:ext>
              </a:extLst>
            </p:cNvPr>
            <p:cNvSpPr txBox="1"/>
            <p:nvPr/>
          </p:nvSpPr>
          <p:spPr>
            <a:xfrm>
              <a:off x="11286187" y="5826594"/>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393094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C4EEB9B7-8A87-BCB8-6A11-8E75B371D517}"/>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8" name="Text Placeholder 10">
            <a:extLst>
              <a:ext uri="{FF2B5EF4-FFF2-40B4-BE49-F238E27FC236}">
                <a16:creationId xmlns:a16="http://schemas.microsoft.com/office/drawing/2014/main" id="{A50223D7-DDF6-70E9-4170-9031EBAA3D3F}"/>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Putting Training into Practice</a:t>
            </a:r>
          </a:p>
        </p:txBody>
      </p:sp>
      <p:sp>
        <p:nvSpPr>
          <p:cNvPr id="9" name="TextBox 8">
            <a:extLst>
              <a:ext uri="{FF2B5EF4-FFF2-40B4-BE49-F238E27FC236}">
                <a16:creationId xmlns:a16="http://schemas.microsoft.com/office/drawing/2014/main" id="{98A19D0B-9698-CD9E-EE80-54C57E15E737}"/>
              </a:ext>
            </a:extLst>
          </p:cNvPr>
          <p:cNvSpPr txBox="1"/>
          <p:nvPr/>
        </p:nvSpPr>
        <p:spPr>
          <a:xfrm>
            <a:off x="780184" y="1750559"/>
            <a:ext cx="9887816" cy="646331"/>
          </a:xfrm>
          <a:prstGeom prst="rect">
            <a:avLst/>
          </a:prstGeom>
          <a:noFill/>
        </p:spPr>
        <p:txBody>
          <a:bodyPr wrap="square" rtlCol="0">
            <a:spAutoFit/>
          </a:bodyPr>
          <a:lstStyle/>
          <a:p>
            <a:r>
              <a:rPr lang="en-US" sz="3600" b="1" dirty="0">
                <a:solidFill>
                  <a:srgbClr val="013B82"/>
                </a:solidFill>
                <a:latin typeface="Ubuntu"/>
              </a:rPr>
              <a:t>Developing your role as a Sport Assistant</a:t>
            </a:r>
            <a:endParaRPr lang="en-US" sz="3600" dirty="0">
              <a:solidFill>
                <a:srgbClr val="013B82"/>
              </a:solidFill>
              <a:latin typeface="Ubuntu"/>
            </a:endParaRPr>
          </a:p>
        </p:txBody>
      </p:sp>
      <p:sp>
        <p:nvSpPr>
          <p:cNvPr id="13" name="Text Placeholder 8">
            <a:extLst>
              <a:ext uri="{FF2B5EF4-FFF2-40B4-BE49-F238E27FC236}">
                <a16:creationId xmlns:a16="http://schemas.microsoft.com/office/drawing/2014/main" id="{CD4026B4-1CEC-06D8-C8F6-1CA310642274}"/>
              </a:ext>
            </a:extLst>
          </p:cNvPr>
          <p:cNvSpPr txBox="1">
            <a:spLocks/>
          </p:cNvSpPr>
          <p:nvPr/>
        </p:nvSpPr>
        <p:spPr>
          <a:xfrm>
            <a:off x="2004998" y="2536188"/>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lumMod val="75000"/>
                  </a:schemeClr>
                </a:solidFill>
                <a:effectLst/>
                <a:uLnTx/>
                <a:uFillTx/>
                <a:latin typeface="Ubuntu Light"/>
                <a:ea typeface="+mn-ea"/>
                <a:cs typeface="+mn-cs"/>
              </a:rPr>
              <a:t>Working</a:t>
            </a:r>
          </a:p>
        </p:txBody>
      </p:sp>
      <p:sp>
        <p:nvSpPr>
          <p:cNvPr id="14" name="Text Placeholder 8">
            <a:extLst>
              <a:ext uri="{FF2B5EF4-FFF2-40B4-BE49-F238E27FC236}">
                <a16:creationId xmlns:a16="http://schemas.microsoft.com/office/drawing/2014/main" id="{7E5598F3-5BF2-EA34-B25E-B9E97DBF412B}"/>
              </a:ext>
            </a:extLst>
          </p:cNvPr>
          <p:cNvSpPr txBox="1">
            <a:spLocks/>
          </p:cNvSpPr>
          <p:nvPr/>
        </p:nvSpPr>
        <p:spPr>
          <a:xfrm>
            <a:off x="2004998" y="2957153"/>
            <a:ext cx="7010400"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lumMod val="75000"/>
                  </a:schemeClr>
                </a:solidFill>
                <a:latin typeface="Ubuntu Light"/>
              </a:rPr>
              <a:t>Working in a sport/team setting for a full season.</a:t>
            </a:r>
          </a:p>
        </p:txBody>
      </p:sp>
      <p:sp>
        <p:nvSpPr>
          <p:cNvPr id="16" name="Text Placeholder 8">
            <a:extLst>
              <a:ext uri="{FF2B5EF4-FFF2-40B4-BE49-F238E27FC236}">
                <a16:creationId xmlns:a16="http://schemas.microsoft.com/office/drawing/2014/main" id="{BDA2C499-690D-6209-DD58-CABD2E43AB43}"/>
              </a:ext>
            </a:extLst>
          </p:cNvPr>
          <p:cNvSpPr txBox="1">
            <a:spLocks/>
          </p:cNvSpPr>
          <p:nvPr/>
        </p:nvSpPr>
        <p:spPr>
          <a:xfrm>
            <a:off x="2004998" y="3488528"/>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13B82"/>
                </a:solidFill>
                <a:effectLst/>
                <a:uLnTx/>
                <a:uFillTx/>
                <a:latin typeface="Ubuntu Light"/>
                <a:ea typeface="+mn-ea"/>
                <a:cs typeface="+mn-cs"/>
              </a:rPr>
              <a:t>Performing</a:t>
            </a:r>
          </a:p>
        </p:txBody>
      </p:sp>
      <p:sp>
        <p:nvSpPr>
          <p:cNvPr id="17" name="Text Placeholder 8">
            <a:extLst>
              <a:ext uri="{FF2B5EF4-FFF2-40B4-BE49-F238E27FC236}">
                <a16:creationId xmlns:a16="http://schemas.microsoft.com/office/drawing/2014/main" id="{F2393C81-13C5-ADBE-7453-D2C27F618466}"/>
              </a:ext>
            </a:extLst>
          </p:cNvPr>
          <p:cNvSpPr txBox="1">
            <a:spLocks/>
          </p:cNvSpPr>
          <p:nvPr/>
        </p:nvSpPr>
        <p:spPr>
          <a:xfrm>
            <a:off x="2004997" y="3909493"/>
            <a:ext cx="7996948" cy="44604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A5A5A5">
                    <a:lumMod val="50000"/>
                  </a:srgbClr>
                </a:solidFill>
                <a:latin typeface="Ubuntu Light"/>
              </a:rPr>
              <a:t>Performing the duties of the Sport Assistant as previously defined.</a:t>
            </a:r>
          </a:p>
        </p:txBody>
      </p:sp>
      <p:pic>
        <p:nvPicPr>
          <p:cNvPr id="27" name="Graphic 26" descr="Cheers with solid fill">
            <a:extLst>
              <a:ext uri="{FF2B5EF4-FFF2-40B4-BE49-F238E27FC236}">
                <a16:creationId xmlns:a16="http://schemas.microsoft.com/office/drawing/2014/main" id="{F3F5758D-B88B-1679-C8D6-CD959E9968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1400" y="2499716"/>
            <a:ext cx="914400" cy="914400"/>
          </a:xfrm>
          <a:prstGeom prst="rect">
            <a:avLst/>
          </a:prstGeom>
        </p:spPr>
      </p:pic>
      <p:pic>
        <p:nvPicPr>
          <p:cNvPr id="3" name="Graphic 2" descr="Clipboard Partially Checked with solid fill">
            <a:extLst>
              <a:ext uri="{FF2B5EF4-FFF2-40B4-BE49-F238E27FC236}">
                <a16:creationId xmlns:a16="http://schemas.microsoft.com/office/drawing/2014/main" id="{D573D357-68A3-4E49-9D70-C642A7D1DA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133" y="3460223"/>
            <a:ext cx="788933" cy="788933"/>
          </a:xfrm>
          <a:prstGeom prst="rect">
            <a:avLst/>
          </a:prstGeom>
        </p:spPr>
      </p:pic>
      <p:grpSp>
        <p:nvGrpSpPr>
          <p:cNvPr id="4" name="Group 3">
            <a:extLst>
              <a:ext uri="{FF2B5EF4-FFF2-40B4-BE49-F238E27FC236}">
                <a16:creationId xmlns:a16="http://schemas.microsoft.com/office/drawing/2014/main" id="{837BAE2C-9B8C-A338-B352-D272460922A5}"/>
              </a:ext>
            </a:extLst>
          </p:cNvPr>
          <p:cNvGrpSpPr/>
          <p:nvPr/>
        </p:nvGrpSpPr>
        <p:grpSpPr>
          <a:xfrm>
            <a:off x="11140096" y="5798774"/>
            <a:ext cx="773917" cy="773917"/>
            <a:chOff x="11140096" y="5798774"/>
            <a:chExt cx="773917" cy="773917"/>
          </a:xfrm>
        </p:grpSpPr>
        <p:sp>
          <p:nvSpPr>
            <p:cNvPr id="5" name="Oval 4">
              <a:extLst>
                <a:ext uri="{FF2B5EF4-FFF2-40B4-BE49-F238E27FC236}">
                  <a16:creationId xmlns:a16="http://schemas.microsoft.com/office/drawing/2014/main" id="{55A14B53-8EF5-F92C-86E7-EDD3008F7CDF}"/>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433477-10CC-EE5A-6A2C-09F9E7187109}"/>
                </a:ext>
              </a:extLst>
            </p:cNvPr>
            <p:cNvSpPr txBox="1"/>
            <p:nvPr/>
          </p:nvSpPr>
          <p:spPr>
            <a:xfrm>
              <a:off x="11286187" y="5826594"/>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31224655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C4EEB9B7-8A87-BCB8-6A11-8E75B371D517}"/>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8" name="Text Placeholder 10">
            <a:extLst>
              <a:ext uri="{FF2B5EF4-FFF2-40B4-BE49-F238E27FC236}">
                <a16:creationId xmlns:a16="http://schemas.microsoft.com/office/drawing/2014/main" id="{A50223D7-DDF6-70E9-4170-9031EBAA3D3F}"/>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Putting Training into Practice</a:t>
            </a:r>
          </a:p>
        </p:txBody>
      </p:sp>
      <p:sp>
        <p:nvSpPr>
          <p:cNvPr id="9" name="TextBox 8">
            <a:extLst>
              <a:ext uri="{FF2B5EF4-FFF2-40B4-BE49-F238E27FC236}">
                <a16:creationId xmlns:a16="http://schemas.microsoft.com/office/drawing/2014/main" id="{98A19D0B-9698-CD9E-EE80-54C57E15E737}"/>
              </a:ext>
            </a:extLst>
          </p:cNvPr>
          <p:cNvSpPr txBox="1"/>
          <p:nvPr/>
        </p:nvSpPr>
        <p:spPr>
          <a:xfrm>
            <a:off x="780184" y="1750559"/>
            <a:ext cx="9887816" cy="646331"/>
          </a:xfrm>
          <a:prstGeom prst="rect">
            <a:avLst/>
          </a:prstGeom>
          <a:noFill/>
        </p:spPr>
        <p:txBody>
          <a:bodyPr wrap="square" rtlCol="0">
            <a:spAutoFit/>
          </a:bodyPr>
          <a:lstStyle/>
          <a:p>
            <a:r>
              <a:rPr lang="en-US" sz="3600" b="1" dirty="0">
                <a:solidFill>
                  <a:srgbClr val="013B82"/>
                </a:solidFill>
                <a:latin typeface="Ubuntu"/>
              </a:rPr>
              <a:t>Developing your role as a Sport Assistant</a:t>
            </a:r>
            <a:endParaRPr lang="en-US" sz="3600" dirty="0">
              <a:solidFill>
                <a:srgbClr val="013B82"/>
              </a:solidFill>
              <a:latin typeface="Ubuntu"/>
            </a:endParaRPr>
          </a:p>
        </p:txBody>
      </p:sp>
      <p:sp>
        <p:nvSpPr>
          <p:cNvPr id="13" name="Text Placeholder 8">
            <a:extLst>
              <a:ext uri="{FF2B5EF4-FFF2-40B4-BE49-F238E27FC236}">
                <a16:creationId xmlns:a16="http://schemas.microsoft.com/office/drawing/2014/main" id="{CD4026B4-1CEC-06D8-C8F6-1CA310642274}"/>
              </a:ext>
            </a:extLst>
          </p:cNvPr>
          <p:cNvSpPr txBox="1">
            <a:spLocks/>
          </p:cNvSpPr>
          <p:nvPr/>
        </p:nvSpPr>
        <p:spPr>
          <a:xfrm>
            <a:off x="2004998" y="2536188"/>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lumMod val="75000"/>
                  </a:schemeClr>
                </a:solidFill>
                <a:effectLst/>
                <a:uLnTx/>
                <a:uFillTx/>
                <a:latin typeface="Ubuntu Light"/>
                <a:ea typeface="+mn-ea"/>
                <a:cs typeface="+mn-cs"/>
              </a:rPr>
              <a:t>Working</a:t>
            </a:r>
          </a:p>
        </p:txBody>
      </p:sp>
      <p:sp>
        <p:nvSpPr>
          <p:cNvPr id="14" name="Text Placeholder 8">
            <a:extLst>
              <a:ext uri="{FF2B5EF4-FFF2-40B4-BE49-F238E27FC236}">
                <a16:creationId xmlns:a16="http://schemas.microsoft.com/office/drawing/2014/main" id="{7E5598F3-5BF2-EA34-B25E-B9E97DBF412B}"/>
              </a:ext>
            </a:extLst>
          </p:cNvPr>
          <p:cNvSpPr txBox="1">
            <a:spLocks/>
          </p:cNvSpPr>
          <p:nvPr/>
        </p:nvSpPr>
        <p:spPr>
          <a:xfrm>
            <a:off x="2004998" y="2957153"/>
            <a:ext cx="7010400"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lumMod val="75000"/>
                  </a:schemeClr>
                </a:solidFill>
                <a:latin typeface="Ubuntu Light"/>
              </a:rPr>
              <a:t>Working in a sport/team setting for a full season.</a:t>
            </a:r>
          </a:p>
        </p:txBody>
      </p:sp>
      <p:sp>
        <p:nvSpPr>
          <p:cNvPr id="16" name="Text Placeholder 8">
            <a:extLst>
              <a:ext uri="{FF2B5EF4-FFF2-40B4-BE49-F238E27FC236}">
                <a16:creationId xmlns:a16="http://schemas.microsoft.com/office/drawing/2014/main" id="{BDA2C499-690D-6209-DD58-CABD2E43AB43}"/>
              </a:ext>
            </a:extLst>
          </p:cNvPr>
          <p:cNvSpPr txBox="1">
            <a:spLocks/>
          </p:cNvSpPr>
          <p:nvPr/>
        </p:nvSpPr>
        <p:spPr>
          <a:xfrm>
            <a:off x="2004998" y="3488528"/>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lumMod val="75000"/>
                  </a:schemeClr>
                </a:solidFill>
                <a:effectLst/>
                <a:uLnTx/>
                <a:uFillTx/>
                <a:latin typeface="Ubuntu Light"/>
                <a:ea typeface="+mn-ea"/>
                <a:cs typeface="+mn-cs"/>
              </a:rPr>
              <a:t>Performing</a:t>
            </a:r>
          </a:p>
        </p:txBody>
      </p:sp>
      <p:sp>
        <p:nvSpPr>
          <p:cNvPr id="17" name="Text Placeholder 8">
            <a:extLst>
              <a:ext uri="{FF2B5EF4-FFF2-40B4-BE49-F238E27FC236}">
                <a16:creationId xmlns:a16="http://schemas.microsoft.com/office/drawing/2014/main" id="{F2393C81-13C5-ADBE-7453-D2C27F618466}"/>
              </a:ext>
            </a:extLst>
          </p:cNvPr>
          <p:cNvSpPr txBox="1">
            <a:spLocks/>
          </p:cNvSpPr>
          <p:nvPr/>
        </p:nvSpPr>
        <p:spPr>
          <a:xfrm>
            <a:off x="2004997" y="3909493"/>
            <a:ext cx="7996948" cy="44604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75000"/>
                  </a:schemeClr>
                </a:solidFill>
                <a:latin typeface="Ubuntu Light"/>
              </a:rPr>
              <a:t>Performing the duties of the Sport Assistant as previously defined.</a:t>
            </a:r>
          </a:p>
        </p:txBody>
      </p:sp>
      <p:sp>
        <p:nvSpPr>
          <p:cNvPr id="21" name="Text Placeholder 8">
            <a:extLst>
              <a:ext uri="{FF2B5EF4-FFF2-40B4-BE49-F238E27FC236}">
                <a16:creationId xmlns:a16="http://schemas.microsoft.com/office/drawing/2014/main" id="{0FDF13F7-38E3-189D-EAA6-332355C5199A}"/>
              </a:ext>
            </a:extLst>
          </p:cNvPr>
          <p:cNvSpPr txBox="1">
            <a:spLocks/>
          </p:cNvSpPr>
          <p:nvPr/>
        </p:nvSpPr>
        <p:spPr>
          <a:xfrm>
            <a:off x="2004998" y="4431343"/>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13B82"/>
                </a:solidFill>
                <a:effectLst/>
                <a:uLnTx/>
                <a:uFillTx/>
                <a:latin typeface="Ubuntu Light"/>
                <a:ea typeface="+mn-ea"/>
                <a:cs typeface="+mn-cs"/>
              </a:rPr>
              <a:t>Gaining experience</a:t>
            </a:r>
          </a:p>
        </p:txBody>
      </p:sp>
      <p:sp>
        <p:nvSpPr>
          <p:cNvPr id="22" name="Text Placeholder 8">
            <a:extLst>
              <a:ext uri="{FF2B5EF4-FFF2-40B4-BE49-F238E27FC236}">
                <a16:creationId xmlns:a16="http://schemas.microsoft.com/office/drawing/2014/main" id="{14B6BA35-5364-5283-5599-F7A91A8FCA26}"/>
              </a:ext>
            </a:extLst>
          </p:cNvPr>
          <p:cNvSpPr txBox="1">
            <a:spLocks/>
          </p:cNvSpPr>
          <p:nvPr/>
        </p:nvSpPr>
        <p:spPr>
          <a:xfrm>
            <a:off x="2004998" y="4852308"/>
            <a:ext cx="7010400"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A5A5A5">
                    <a:lumMod val="50000"/>
                  </a:srgbClr>
                </a:solidFill>
                <a:latin typeface="Ubuntu Light"/>
              </a:rPr>
              <a:t>Getting a chance to try out your new role.</a:t>
            </a:r>
          </a:p>
        </p:txBody>
      </p:sp>
      <p:pic>
        <p:nvPicPr>
          <p:cNvPr id="27" name="Graphic 26" descr="Cheers with solid fill">
            <a:extLst>
              <a:ext uri="{FF2B5EF4-FFF2-40B4-BE49-F238E27FC236}">
                <a16:creationId xmlns:a16="http://schemas.microsoft.com/office/drawing/2014/main" id="{F3F5758D-B88B-1679-C8D6-CD959E9968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1400" y="2499716"/>
            <a:ext cx="914400" cy="914400"/>
          </a:xfrm>
          <a:prstGeom prst="rect">
            <a:avLst/>
          </a:prstGeom>
        </p:spPr>
      </p:pic>
      <p:pic>
        <p:nvPicPr>
          <p:cNvPr id="3" name="Graphic 2" descr="Clipboard Partially Checked with solid fill">
            <a:extLst>
              <a:ext uri="{FF2B5EF4-FFF2-40B4-BE49-F238E27FC236}">
                <a16:creationId xmlns:a16="http://schemas.microsoft.com/office/drawing/2014/main" id="{D573D357-68A3-4E49-9D70-C642A7D1DA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133" y="3460223"/>
            <a:ext cx="788933" cy="788933"/>
          </a:xfrm>
          <a:prstGeom prst="rect">
            <a:avLst/>
          </a:prstGeom>
        </p:spPr>
      </p:pic>
      <p:pic>
        <p:nvPicPr>
          <p:cNvPr id="4" name="Graphic 3" descr="Whistle with solid fill">
            <a:extLst>
              <a:ext uri="{FF2B5EF4-FFF2-40B4-BE49-F238E27FC236}">
                <a16:creationId xmlns:a16="http://schemas.microsoft.com/office/drawing/2014/main" id="{8EF7F61D-280C-EB19-692B-62D026336E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9533" y="4322878"/>
            <a:ext cx="727247" cy="727247"/>
          </a:xfrm>
          <a:prstGeom prst="rect">
            <a:avLst/>
          </a:prstGeom>
        </p:spPr>
      </p:pic>
      <p:grpSp>
        <p:nvGrpSpPr>
          <p:cNvPr id="5" name="Group 4">
            <a:extLst>
              <a:ext uri="{FF2B5EF4-FFF2-40B4-BE49-F238E27FC236}">
                <a16:creationId xmlns:a16="http://schemas.microsoft.com/office/drawing/2014/main" id="{23D3E2A0-174C-65AD-A486-0CEA747374D9}"/>
              </a:ext>
            </a:extLst>
          </p:cNvPr>
          <p:cNvGrpSpPr/>
          <p:nvPr/>
        </p:nvGrpSpPr>
        <p:grpSpPr>
          <a:xfrm>
            <a:off x="11140096" y="5798774"/>
            <a:ext cx="773917" cy="773917"/>
            <a:chOff x="11140096" y="5798774"/>
            <a:chExt cx="773917" cy="773917"/>
          </a:xfrm>
        </p:grpSpPr>
        <p:sp>
          <p:nvSpPr>
            <p:cNvPr id="6" name="Oval 5">
              <a:extLst>
                <a:ext uri="{FF2B5EF4-FFF2-40B4-BE49-F238E27FC236}">
                  <a16:creationId xmlns:a16="http://schemas.microsoft.com/office/drawing/2014/main" id="{81B53456-59E9-9939-B050-A12ADBA4BACD}"/>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10F7CD-3ED6-EB58-7222-5CFD6CB32328}"/>
                </a:ext>
              </a:extLst>
            </p:cNvPr>
            <p:cNvSpPr txBox="1"/>
            <p:nvPr/>
          </p:nvSpPr>
          <p:spPr>
            <a:xfrm>
              <a:off x="11286187" y="5826594"/>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323363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C4EEB9B7-8A87-BCB8-6A11-8E75B371D517}"/>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8" name="Text Placeholder 10">
            <a:extLst>
              <a:ext uri="{FF2B5EF4-FFF2-40B4-BE49-F238E27FC236}">
                <a16:creationId xmlns:a16="http://schemas.microsoft.com/office/drawing/2014/main" id="{A50223D7-DDF6-70E9-4170-9031EBAA3D3F}"/>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Putting Training into Practice</a:t>
            </a:r>
          </a:p>
        </p:txBody>
      </p:sp>
      <p:sp>
        <p:nvSpPr>
          <p:cNvPr id="9" name="TextBox 8">
            <a:extLst>
              <a:ext uri="{FF2B5EF4-FFF2-40B4-BE49-F238E27FC236}">
                <a16:creationId xmlns:a16="http://schemas.microsoft.com/office/drawing/2014/main" id="{98A19D0B-9698-CD9E-EE80-54C57E15E737}"/>
              </a:ext>
            </a:extLst>
          </p:cNvPr>
          <p:cNvSpPr txBox="1"/>
          <p:nvPr/>
        </p:nvSpPr>
        <p:spPr>
          <a:xfrm>
            <a:off x="780184" y="1750559"/>
            <a:ext cx="9887816" cy="646331"/>
          </a:xfrm>
          <a:prstGeom prst="rect">
            <a:avLst/>
          </a:prstGeom>
          <a:noFill/>
        </p:spPr>
        <p:txBody>
          <a:bodyPr wrap="square" rtlCol="0">
            <a:spAutoFit/>
          </a:bodyPr>
          <a:lstStyle/>
          <a:p>
            <a:r>
              <a:rPr lang="en-US" sz="3600" b="1" dirty="0">
                <a:solidFill>
                  <a:srgbClr val="013B82"/>
                </a:solidFill>
                <a:latin typeface="Ubuntu"/>
              </a:rPr>
              <a:t>Developing your role as a Sport Assistant</a:t>
            </a:r>
            <a:endParaRPr lang="en-US" sz="3600" dirty="0">
              <a:solidFill>
                <a:srgbClr val="013B82"/>
              </a:solidFill>
              <a:latin typeface="Ubuntu"/>
            </a:endParaRPr>
          </a:p>
        </p:txBody>
      </p:sp>
      <p:sp>
        <p:nvSpPr>
          <p:cNvPr id="13" name="Text Placeholder 8">
            <a:extLst>
              <a:ext uri="{FF2B5EF4-FFF2-40B4-BE49-F238E27FC236}">
                <a16:creationId xmlns:a16="http://schemas.microsoft.com/office/drawing/2014/main" id="{CD4026B4-1CEC-06D8-C8F6-1CA310642274}"/>
              </a:ext>
            </a:extLst>
          </p:cNvPr>
          <p:cNvSpPr txBox="1">
            <a:spLocks/>
          </p:cNvSpPr>
          <p:nvPr/>
        </p:nvSpPr>
        <p:spPr>
          <a:xfrm>
            <a:off x="2004998" y="2536188"/>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lumMod val="75000"/>
                  </a:schemeClr>
                </a:solidFill>
                <a:effectLst/>
                <a:uLnTx/>
                <a:uFillTx/>
                <a:latin typeface="Ubuntu Light"/>
                <a:ea typeface="+mn-ea"/>
                <a:cs typeface="+mn-cs"/>
              </a:rPr>
              <a:t>Working</a:t>
            </a:r>
          </a:p>
        </p:txBody>
      </p:sp>
      <p:sp>
        <p:nvSpPr>
          <p:cNvPr id="14" name="Text Placeholder 8">
            <a:extLst>
              <a:ext uri="{FF2B5EF4-FFF2-40B4-BE49-F238E27FC236}">
                <a16:creationId xmlns:a16="http://schemas.microsoft.com/office/drawing/2014/main" id="{7E5598F3-5BF2-EA34-B25E-B9E97DBF412B}"/>
              </a:ext>
            </a:extLst>
          </p:cNvPr>
          <p:cNvSpPr txBox="1">
            <a:spLocks/>
          </p:cNvSpPr>
          <p:nvPr/>
        </p:nvSpPr>
        <p:spPr>
          <a:xfrm>
            <a:off x="2004998" y="2957153"/>
            <a:ext cx="7010400"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lumMod val="75000"/>
                  </a:schemeClr>
                </a:solidFill>
                <a:latin typeface="Ubuntu Light"/>
              </a:rPr>
              <a:t>Working in a sport/team setting for a full season.</a:t>
            </a:r>
          </a:p>
        </p:txBody>
      </p:sp>
      <p:sp>
        <p:nvSpPr>
          <p:cNvPr id="16" name="Text Placeholder 8">
            <a:extLst>
              <a:ext uri="{FF2B5EF4-FFF2-40B4-BE49-F238E27FC236}">
                <a16:creationId xmlns:a16="http://schemas.microsoft.com/office/drawing/2014/main" id="{BDA2C499-690D-6209-DD58-CABD2E43AB43}"/>
              </a:ext>
            </a:extLst>
          </p:cNvPr>
          <p:cNvSpPr txBox="1">
            <a:spLocks/>
          </p:cNvSpPr>
          <p:nvPr/>
        </p:nvSpPr>
        <p:spPr>
          <a:xfrm>
            <a:off x="2004998" y="3488528"/>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lumMod val="75000"/>
                  </a:schemeClr>
                </a:solidFill>
                <a:effectLst/>
                <a:uLnTx/>
                <a:uFillTx/>
                <a:latin typeface="Ubuntu Light"/>
                <a:ea typeface="+mn-ea"/>
                <a:cs typeface="+mn-cs"/>
              </a:rPr>
              <a:t>Performing</a:t>
            </a:r>
          </a:p>
        </p:txBody>
      </p:sp>
      <p:sp>
        <p:nvSpPr>
          <p:cNvPr id="17" name="Text Placeholder 8">
            <a:extLst>
              <a:ext uri="{FF2B5EF4-FFF2-40B4-BE49-F238E27FC236}">
                <a16:creationId xmlns:a16="http://schemas.microsoft.com/office/drawing/2014/main" id="{F2393C81-13C5-ADBE-7453-D2C27F618466}"/>
              </a:ext>
            </a:extLst>
          </p:cNvPr>
          <p:cNvSpPr txBox="1">
            <a:spLocks/>
          </p:cNvSpPr>
          <p:nvPr/>
        </p:nvSpPr>
        <p:spPr>
          <a:xfrm>
            <a:off x="2004997" y="3909493"/>
            <a:ext cx="7996948" cy="44604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lumMod val="75000"/>
                  </a:schemeClr>
                </a:solidFill>
                <a:latin typeface="Ubuntu Light"/>
              </a:rPr>
              <a:t>Performing the duties of the Sport Assistant as previously defined.</a:t>
            </a:r>
          </a:p>
        </p:txBody>
      </p:sp>
      <p:sp>
        <p:nvSpPr>
          <p:cNvPr id="21" name="Text Placeholder 8">
            <a:extLst>
              <a:ext uri="{FF2B5EF4-FFF2-40B4-BE49-F238E27FC236}">
                <a16:creationId xmlns:a16="http://schemas.microsoft.com/office/drawing/2014/main" id="{0FDF13F7-38E3-189D-EAA6-332355C5199A}"/>
              </a:ext>
            </a:extLst>
          </p:cNvPr>
          <p:cNvSpPr txBox="1">
            <a:spLocks/>
          </p:cNvSpPr>
          <p:nvPr/>
        </p:nvSpPr>
        <p:spPr>
          <a:xfrm>
            <a:off x="2004998" y="4431343"/>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chemeClr val="bg1">
                    <a:lumMod val="75000"/>
                  </a:schemeClr>
                </a:solidFill>
                <a:effectLst/>
                <a:uLnTx/>
                <a:uFillTx/>
                <a:latin typeface="Ubuntu Light"/>
                <a:ea typeface="+mn-ea"/>
                <a:cs typeface="+mn-cs"/>
              </a:rPr>
              <a:t>Gaining experience</a:t>
            </a:r>
          </a:p>
        </p:txBody>
      </p:sp>
      <p:sp>
        <p:nvSpPr>
          <p:cNvPr id="22" name="Text Placeholder 8">
            <a:extLst>
              <a:ext uri="{FF2B5EF4-FFF2-40B4-BE49-F238E27FC236}">
                <a16:creationId xmlns:a16="http://schemas.microsoft.com/office/drawing/2014/main" id="{14B6BA35-5364-5283-5599-F7A91A8FCA26}"/>
              </a:ext>
            </a:extLst>
          </p:cNvPr>
          <p:cNvSpPr txBox="1">
            <a:spLocks/>
          </p:cNvSpPr>
          <p:nvPr/>
        </p:nvSpPr>
        <p:spPr>
          <a:xfrm>
            <a:off x="2004998" y="4852308"/>
            <a:ext cx="7010400"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lumMod val="75000"/>
                  </a:schemeClr>
                </a:solidFill>
                <a:latin typeface="Ubuntu Light"/>
              </a:rPr>
              <a:t>Getting a chance to try out your new role.</a:t>
            </a:r>
          </a:p>
        </p:txBody>
      </p:sp>
      <p:sp>
        <p:nvSpPr>
          <p:cNvPr id="23" name="Text Placeholder 8">
            <a:extLst>
              <a:ext uri="{FF2B5EF4-FFF2-40B4-BE49-F238E27FC236}">
                <a16:creationId xmlns:a16="http://schemas.microsoft.com/office/drawing/2014/main" id="{710438DC-193A-5AE0-26CD-6A2044F33123}"/>
              </a:ext>
            </a:extLst>
          </p:cNvPr>
          <p:cNvSpPr txBox="1">
            <a:spLocks/>
          </p:cNvSpPr>
          <p:nvPr/>
        </p:nvSpPr>
        <p:spPr>
          <a:xfrm>
            <a:off x="2004998" y="5398923"/>
            <a:ext cx="7740437" cy="4666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13B82"/>
                </a:solidFill>
                <a:effectLst/>
                <a:uLnTx/>
                <a:uFillTx/>
                <a:latin typeface="Ubuntu Light"/>
                <a:ea typeface="+mn-ea"/>
                <a:cs typeface="+mn-cs"/>
              </a:rPr>
              <a:t>Demonstrating your leadership abilities</a:t>
            </a:r>
          </a:p>
        </p:txBody>
      </p:sp>
      <p:sp>
        <p:nvSpPr>
          <p:cNvPr id="24" name="Text Placeholder 8">
            <a:extLst>
              <a:ext uri="{FF2B5EF4-FFF2-40B4-BE49-F238E27FC236}">
                <a16:creationId xmlns:a16="http://schemas.microsoft.com/office/drawing/2014/main" id="{AB04756B-57FC-52A9-AAF5-4AE3F1119A55}"/>
              </a:ext>
            </a:extLst>
          </p:cNvPr>
          <p:cNvSpPr txBox="1">
            <a:spLocks/>
          </p:cNvSpPr>
          <p:nvPr/>
        </p:nvSpPr>
        <p:spPr>
          <a:xfrm>
            <a:off x="2004997" y="5819889"/>
            <a:ext cx="7607090" cy="6463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6">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000" dirty="0">
                <a:solidFill>
                  <a:srgbClr val="A5A5A5">
                    <a:lumMod val="50000"/>
                  </a:srgbClr>
                </a:solidFill>
                <a:latin typeface="Ubuntu Light"/>
              </a:rPr>
              <a:t>Showing the Coach and team athletes that you are prepared for this leadership role.</a:t>
            </a:r>
          </a:p>
        </p:txBody>
      </p:sp>
      <p:pic>
        <p:nvPicPr>
          <p:cNvPr id="27" name="Graphic 26" descr="Cheers with solid fill">
            <a:extLst>
              <a:ext uri="{FF2B5EF4-FFF2-40B4-BE49-F238E27FC236}">
                <a16:creationId xmlns:a16="http://schemas.microsoft.com/office/drawing/2014/main" id="{F3F5758D-B88B-1679-C8D6-CD959E9968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1400" y="2499716"/>
            <a:ext cx="914400" cy="914400"/>
          </a:xfrm>
          <a:prstGeom prst="rect">
            <a:avLst/>
          </a:prstGeom>
        </p:spPr>
      </p:pic>
      <p:pic>
        <p:nvPicPr>
          <p:cNvPr id="3" name="Graphic 2" descr="Clipboard Partially Checked with solid fill">
            <a:extLst>
              <a:ext uri="{FF2B5EF4-FFF2-40B4-BE49-F238E27FC236}">
                <a16:creationId xmlns:a16="http://schemas.microsoft.com/office/drawing/2014/main" id="{D573D357-68A3-4E49-9D70-C642A7D1DA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133" y="3460223"/>
            <a:ext cx="788933" cy="788933"/>
          </a:xfrm>
          <a:prstGeom prst="rect">
            <a:avLst/>
          </a:prstGeom>
        </p:spPr>
      </p:pic>
      <p:pic>
        <p:nvPicPr>
          <p:cNvPr id="4" name="Graphic 3" descr="Whistle with solid fill">
            <a:extLst>
              <a:ext uri="{FF2B5EF4-FFF2-40B4-BE49-F238E27FC236}">
                <a16:creationId xmlns:a16="http://schemas.microsoft.com/office/drawing/2014/main" id="{8EF7F61D-280C-EB19-692B-62D026336E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29533" y="4322878"/>
            <a:ext cx="727247" cy="727247"/>
          </a:xfrm>
          <a:prstGeom prst="rect">
            <a:avLst/>
          </a:prstGeom>
        </p:spPr>
      </p:pic>
      <p:pic>
        <p:nvPicPr>
          <p:cNvPr id="5" name="Graphic 4" descr="Race Flag with solid fill">
            <a:extLst>
              <a:ext uri="{FF2B5EF4-FFF2-40B4-BE49-F238E27FC236}">
                <a16:creationId xmlns:a16="http://schemas.microsoft.com/office/drawing/2014/main" id="{59750A9D-8F3B-2111-2280-4F1210710A5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9533" y="5245987"/>
            <a:ext cx="788933" cy="788933"/>
          </a:xfrm>
          <a:prstGeom prst="rect">
            <a:avLst/>
          </a:prstGeom>
        </p:spPr>
      </p:pic>
      <p:grpSp>
        <p:nvGrpSpPr>
          <p:cNvPr id="6" name="Group 5">
            <a:extLst>
              <a:ext uri="{FF2B5EF4-FFF2-40B4-BE49-F238E27FC236}">
                <a16:creationId xmlns:a16="http://schemas.microsoft.com/office/drawing/2014/main" id="{C403EA33-8B9F-F1CC-1571-7C585D2B1A75}"/>
              </a:ext>
            </a:extLst>
          </p:cNvPr>
          <p:cNvGrpSpPr/>
          <p:nvPr/>
        </p:nvGrpSpPr>
        <p:grpSpPr>
          <a:xfrm>
            <a:off x="11140096" y="5798774"/>
            <a:ext cx="773917" cy="773917"/>
            <a:chOff x="11140096" y="5798774"/>
            <a:chExt cx="773917" cy="773917"/>
          </a:xfrm>
        </p:grpSpPr>
        <p:sp>
          <p:nvSpPr>
            <p:cNvPr id="10" name="Oval 9">
              <a:extLst>
                <a:ext uri="{FF2B5EF4-FFF2-40B4-BE49-F238E27FC236}">
                  <a16:creationId xmlns:a16="http://schemas.microsoft.com/office/drawing/2014/main" id="{AD650F0C-710C-DBE7-7925-2B2965601F25}"/>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2AA71B7-B673-D316-9F6E-9FD416AF1D4E}"/>
                </a:ext>
              </a:extLst>
            </p:cNvPr>
            <p:cNvSpPr txBox="1"/>
            <p:nvPr/>
          </p:nvSpPr>
          <p:spPr>
            <a:xfrm>
              <a:off x="11286187" y="5826594"/>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18864489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B34819D1-72B2-E1DD-B8AB-8CD05037FF7A}"/>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8" name="Text Placeholder 10">
            <a:extLst>
              <a:ext uri="{FF2B5EF4-FFF2-40B4-BE49-F238E27FC236}">
                <a16:creationId xmlns:a16="http://schemas.microsoft.com/office/drawing/2014/main" id="{10118565-2745-C616-FEDA-A92B93824B16}"/>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Putting Training into Practice</a:t>
            </a:r>
          </a:p>
        </p:txBody>
      </p:sp>
      <p:sp>
        <p:nvSpPr>
          <p:cNvPr id="9" name="TextBox 8">
            <a:extLst>
              <a:ext uri="{FF2B5EF4-FFF2-40B4-BE49-F238E27FC236}">
                <a16:creationId xmlns:a16="http://schemas.microsoft.com/office/drawing/2014/main" id="{D58DB396-474E-8203-052E-572957C4C247}"/>
              </a:ext>
            </a:extLst>
          </p:cNvPr>
          <p:cNvSpPr txBox="1"/>
          <p:nvPr/>
        </p:nvSpPr>
        <p:spPr>
          <a:xfrm>
            <a:off x="1001304" y="2536447"/>
            <a:ext cx="3773896" cy="584775"/>
          </a:xfrm>
          <a:prstGeom prst="rect">
            <a:avLst/>
          </a:prstGeom>
          <a:noFill/>
        </p:spPr>
        <p:txBody>
          <a:bodyPr wrap="square" rtlCol="0">
            <a:spAutoFit/>
          </a:bodyPr>
          <a:lstStyle/>
          <a:p>
            <a:r>
              <a:rPr lang="en-US" sz="3200" b="1" dirty="0">
                <a:solidFill>
                  <a:schemeClr val="bg1"/>
                </a:solidFill>
                <a:latin typeface="Ubuntu"/>
              </a:rPr>
              <a:t>Be professional!</a:t>
            </a:r>
            <a:endParaRPr lang="en-US" sz="3200" dirty="0">
              <a:solidFill>
                <a:schemeClr val="bg1"/>
              </a:solidFill>
              <a:latin typeface="Ubuntu"/>
            </a:endParaRPr>
          </a:p>
        </p:txBody>
      </p:sp>
      <p:sp>
        <p:nvSpPr>
          <p:cNvPr id="11" name="TextBox 10">
            <a:extLst>
              <a:ext uri="{FF2B5EF4-FFF2-40B4-BE49-F238E27FC236}">
                <a16:creationId xmlns:a16="http://schemas.microsoft.com/office/drawing/2014/main" id="{FE5E5921-C2F3-9E74-32B0-A308AB6DD4C6}"/>
              </a:ext>
            </a:extLst>
          </p:cNvPr>
          <p:cNvSpPr txBox="1"/>
          <p:nvPr/>
        </p:nvSpPr>
        <p:spPr>
          <a:xfrm>
            <a:off x="5885181" y="3429000"/>
            <a:ext cx="5666739" cy="1785104"/>
          </a:xfrm>
          <a:prstGeom prst="rect">
            <a:avLst/>
          </a:prstGeom>
          <a:noFill/>
        </p:spPr>
        <p:txBody>
          <a:bodyPr wrap="square" rtlCol="0">
            <a:spAutoFit/>
          </a:bodyPr>
          <a:lstStyle/>
          <a:p>
            <a:pPr marL="449262" indent="-342900">
              <a:spcAft>
                <a:spcPts val="1200"/>
              </a:spcAft>
              <a:buBlip>
                <a:blip r:embed="rId2"/>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Be on time – dress appropriately.</a:t>
            </a:r>
          </a:p>
          <a:p>
            <a:pPr marL="449262" indent="-342900">
              <a:spcAft>
                <a:spcPts val="1200"/>
              </a:spcAft>
              <a:buBlip>
                <a:blip r:embed="rId2"/>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Introduce yourself to the team.</a:t>
            </a:r>
          </a:p>
          <a:p>
            <a:pPr marL="449262" indent="-342900">
              <a:spcAft>
                <a:spcPts val="1200"/>
              </a:spcAft>
              <a:buBlip>
                <a:blip r:embed="rId2"/>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Observe and listen.</a:t>
            </a:r>
          </a:p>
          <a:p>
            <a:pPr marL="449262" indent="-342900">
              <a:spcAft>
                <a:spcPts val="1200"/>
              </a:spcAft>
              <a:buBlip>
                <a:blip r:embed="rId2"/>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Ask the coach for specific instructions.</a:t>
            </a:r>
          </a:p>
        </p:txBody>
      </p:sp>
      <p:sp>
        <p:nvSpPr>
          <p:cNvPr id="12" name="TextBox 11">
            <a:extLst>
              <a:ext uri="{FF2B5EF4-FFF2-40B4-BE49-F238E27FC236}">
                <a16:creationId xmlns:a16="http://schemas.microsoft.com/office/drawing/2014/main" id="{83E5436E-826C-2EC5-36BD-EFDFF388643C}"/>
              </a:ext>
            </a:extLst>
          </p:cNvPr>
          <p:cNvSpPr txBox="1"/>
          <p:nvPr/>
        </p:nvSpPr>
        <p:spPr>
          <a:xfrm>
            <a:off x="5885181" y="2413337"/>
            <a:ext cx="5174705" cy="830997"/>
          </a:xfrm>
          <a:prstGeom prst="rect">
            <a:avLst/>
          </a:prstGeom>
          <a:noFill/>
        </p:spPr>
        <p:txBody>
          <a:bodyPr wrap="square" rtlCol="0">
            <a:spAutoFit/>
          </a:bodyPr>
          <a:lstStyle/>
          <a:p>
            <a:r>
              <a:rPr lang="en-US" sz="2400" b="1" dirty="0">
                <a:solidFill>
                  <a:srgbClr val="013B82"/>
                </a:solidFill>
                <a:latin typeface="Ubuntu" panose="020B0504030602030204" pitchFamily="34" charset="0"/>
              </a:rPr>
              <a:t>When attending your first practice as a Sport Assistant:</a:t>
            </a:r>
          </a:p>
        </p:txBody>
      </p:sp>
      <p:grpSp>
        <p:nvGrpSpPr>
          <p:cNvPr id="13" name="Group 12">
            <a:extLst>
              <a:ext uri="{FF2B5EF4-FFF2-40B4-BE49-F238E27FC236}">
                <a16:creationId xmlns:a16="http://schemas.microsoft.com/office/drawing/2014/main" id="{147E763B-7824-A011-C95D-360CCDA7B82F}"/>
              </a:ext>
            </a:extLst>
          </p:cNvPr>
          <p:cNvGrpSpPr/>
          <p:nvPr/>
        </p:nvGrpSpPr>
        <p:grpSpPr>
          <a:xfrm>
            <a:off x="11140096" y="5798774"/>
            <a:ext cx="773917" cy="773917"/>
            <a:chOff x="11140096" y="5798774"/>
            <a:chExt cx="773917" cy="773917"/>
          </a:xfrm>
        </p:grpSpPr>
        <p:sp>
          <p:nvSpPr>
            <p:cNvPr id="14" name="Oval 13">
              <a:extLst>
                <a:ext uri="{FF2B5EF4-FFF2-40B4-BE49-F238E27FC236}">
                  <a16:creationId xmlns:a16="http://schemas.microsoft.com/office/drawing/2014/main" id="{C836698D-ECA7-2D1A-D5A2-B9E791481E3D}"/>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A463158-F37B-DED4-733F-C1BA8DC8F4DB}"/>
                </a:ext>
              </a:extLst>
            </p:cNvPr>
            <p:cNvSpPr txBox="1"/>
            <p:nvPr/>
          </p:nvSpPr>
          <p:spPr>
            <a:xfrm>
              <a:off x="11286187" y="5826594"/>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1015951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AAEEA9-FD8B-7F13-73FB-C6339549E8BF}"/>
              </a:ext>
            </a:extLst>
          </p:cNvPr>
          <p:cNvSpPr txBox="1"/>
          <p:nvPr/>
        </p:nvSpPr>
        <p:spPr>
          <a:xfrm>
            <a:off x="859609" y="1876756"/>
            <a:ext cx="6314077" cy="584775"/>
          </a:xfrm>
          <a:prstGeom prst="rect">
            <a:avLst/>
          </a:prstGeom>
          <a:noFill/>
        </p:spPr>
        <p:txBody>
          <a:bodyPr wrap="square" rtlCol="0">
            <a:spAutoFit/>
          </a:bodyPr>
          <a:lstStyle/>
          <a:p>
            <a:r>
              <a:rPr lang="en-US" sz="3200" b="1" dirty="0">
                <a:solidFill>
                  <a:srgbClr val="013B82"/>
                </a:solidFill>
                <a:latin typeface="Ubuntu"/>
              </a:rPr>
              <a:t>Reflect &amp; Review to improve</a:t>
            </a:r>
            <a:endParaRPr lang="en-US" sz="3200" dirty="0">
              <a:solidFill>
                <a:srgbClr val="013B82"/>
              </a:solidFill>
              <a:latin typeface="Ubuntu"/>
            </a:endParaRPr>
          </a:p>
        </p:txBody>
      </p:sp>
      <p:pic>
        <p:nvPicPr>
          <p:cNvPr id="5" name="Picture 16">
            <a:extLst>
              <a:ext uri="{FF2B5EF4-FFF2-40B4-BE49-F238E27FC236}">
                <a16:creationId xmlns:a16="http://schemas.microsoft.com/office/drawing/2014/main" id="{20E1DC62-51EF-A5FE-7510-6A951D105C82}"/>
              </a:ext>
            </a:extLst>
          </p:cNvPr>
          <p:cNvPicPr>
            <a:picLocks noChangeAspect="1"/>
          </p:cNvPicPr>
          <p:nvPr/>
        </p:nvPicPr>
        <p:blipFill>
          <a:blip r:embed="rId2"/>
          <a:stretch>
            <a:fillRect/>
          </a:stretch>
        </p:blipFill>
        <p:spPr>
          <a:xfrm>
            <a:off x="1584396" y="440288"/>
            <a:ext cx="2167000" cy="133582"/>
          </a:xfrm>
          <a:prstGeom prst="rect">
            <a:avLst/>
          </a:prstGeom>
        </p:spPr>
      </p:pic>
      <p:pic>
        <p:nvPicPr>
          <p:cNvPr id="6" name="Picture 1">
            <a:extLst>
              <a:ext uri="{FF2B5EF4-FFF2-40B4-BE49-F238E27FC236}">
                <a16:creationId xmlns:a16="http://schemas.microsoft.com/office/drawing/2014/main" id="{388D779C-36CE-AD38-B08A-CF563B2E18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7" name="Picture 17">
            <a:extLst>
              <a:ext uri="{FF2B5EF4-FFF2-40B4-BE49-F238E27FC236}">
                <a16:creationId xmlns:a16="http://schemas.microsoft.com/office/drawing/2014/main" id="{C0D6B438-36FC-5A06-18A9-19164DB697E7}"/>
              </a:ext>
            </a:extLst>
          </p:cNvPr>
          <p:cNvPicPr>
            <a:picLocks noChangeAspect="1"/>
          </p:cNvPicPr>
          <p:nvPr/>
        </p:nvPicPr>
        <p:blipFill>
          <a:blip r:embed="rId4"/>
          <a:stretch>
            <a:fillRect/>
          </a:stretch>
        </p:blipFill>
        <p:spPr>
          <a:xfrm>
            <a:off x="10923534" y="282615"/>
            <a:ext cx="877942" cy="877942"/>
          </a:xfrm>
          <a:prstGeom prst="rect">
            <a:avLst/>
          </a:prstGeom>
        </p:spPr>
      </p:pic>
      <p:grpSp>
        <p:nvGrpSpPr>
          <p:cNvPr id="10" name="Group 9">
            <a:extLst>
              <a:ext uri="{FF2B5EF4-FFF2-40B4-BE49-F238E27FC236}">
                <a16:creationId xmlns:a16="http://schemas.microsoft.com/office/drawing/2014/main" id="{4F77B931-3149-8C72-7A6B-3380F13E391E}"/>
              </a:ext>
            </a:extLst>
          </p:cNvPr>
          <p:cNvGrpSpPr/>
          <p:nvPr/>
        </p:nvGrpSpPr>
        <p:grpSpPr>
          <a:xfrm>
            <a:off x="11140096" y="5798774"/>
            <a:ext cx="773917" cy="773917"/>
            <a:chOff x="11140096" y="5798774"/>
            <a:chExt cx="773917" cy="773917"/>
          </a:xfrm>
        </p:grpSpPr>
        <p:sp>
          <p:nvSpPr>
            <p:cNvPr id="11" name="Oval 10">
              <a:extLst>
                <a:ext uri="{FF2B5EF4-FFF2-40B4-BE49-F238E27FC236}">
                  <a16:creationId xmlns:a16="http://schemas.microsoft.com/office/drawing/2014/main" id="{1E3A3B09-C0B2-4FF8-4E62-9D5ED5D7A8E9}"/>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B4B6353-8D96-A346-8B5C-26F27D1512EF}"/>
                </a:ext>
              </a:extLst>
            </p:cNvPr>
            <p:cNvSpPr txBox="1"/>
            <p:nvPr/>
          </p:nvSpPr>
          <p:spPr>
            <a:xfrm>
              <a:off x="11286187" y="5826594"/>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5</a:t>
              </a:r>
            </a:p>
          </p:txBody>
        </p:sp>
      </p:grpSp>
      <p:sp>
        <p:nvSpPr>
          <p:cNvPr id="13" name="Text Placeholder 5">
            <a:extLst>
              <a:ext uri="{FF2B5EF4-FFF2-40B4-BE49-F238E27FC236}">
                <a16:creationId xmlns:a16="http://schemas.microsoft.com/office/drawing/2014/main" id="{C070941F-6688-4BBE-F727-C9051C196791}"/>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14" name="Text Placeholder 10">
            <a:extLst>
              <a:ext uri="{FF2B5EF4-FFF2-40B4-BE49-F238E27FC236}">
                <a16:creationId xmlns:a16="http://schemas.microsoft.com/office/drawing/2014/main" id="{7CC8C6AA-3D35-B615-AB56-BC8A11B6663A}"/>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Putting Training into Practice</a:t>
            </a:r>
          </a:p>
        </p:txBody>
      </p:sp>
      <p:sp>
        <p:nvSpPr>
          <p:cNvPr id="15" name="Rectangle: Diagonal Corners Rounded 14">
            <a:extLst>
              <a:ext uri="{FF2B5EF4-FFF2-40B4-BE49-F238E27FC236}">
                <a16:creationId xmlns:a16="http://schemas.microsoft.com/office/drawing/2014/main" id="{BA3B2B95-CE49-C2D0-3F50-A0E353A2E396}"/>
              </a:ext>
            </a:extLst>
          </p:cNvPr>
          <p:cNvSpPr/>
          <p:nvPr/>
        </p:nvSpPr>
        <p:spPr>
          <a:xfrm>
            <a:off x="1498600" y="3788333"/>
            <a:ext cx="2380403"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b="1" dirty="0">
                <a:solidFill>
                  <a:srgbClr val="013B82"/>
                </a:solidFill>
                <a:latin typeface="Ubuntu Light" panose="020B0304030602030204" pitchFamily="34" charset="0"/>
              </a:rPr>
              <a:t>Describe what happened</a:t>
            </a:r>
          </a:p>
        </p:txBody>
      </p:sp>
      <p:sp>
        <p:nvSpPr>
          <p:cNvPr id="16" name="Rectangle: Diagonal Corners Rounded 15">
            <a:extLst>
              <a:ext uri="{FF2B5EF4-FFF2-40B4-BE49-F238E27FC236}">
                <a16:creationId xmlns:a16="http://schemas.microsoft.com/office/drawing/2014/main" id="{227A41E5-0B33-04ED-6B07-AE5C8556ABE7}"/>
              </a:ext>
            </a:extLst>
          </p:cNvPr>
          <p:cNvSpPr/>
          <p:nvPr/>
        </p:nvSpPr>
        <p:spPr>
          <a:xfrm>
            <a:off x="8441510" y="3788333"/>
            <a:ext cx="2423160"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b="1" dirty="0">
                <a:solidFill>
                  <a:srgbClr val="013B82"/>
                </a:solidFill>
                <a:latin typeface="Ubuntu Light" panose="020B0304030602030204" pitchFamily="34" charset="0"/>
              </a:rPr>
              <a:t>What would you do differently?</a:t>
            </a:r>
          </a:p>
        </p:txBody>
      </p:sp>
      <p:sp>
        <p:nvSpPr>
          <p:cNvPr id="17" name="Rectangle: Diagonal Corners Rounded 16">
            <a:extLst>
              <a:ext uri="{FF2B5EF4-FFF2-40B4-BE49-F238E27FC236}">
                <a16:creationId xmlns:a16="http://schemas.microsoft.com/office/drawing/2014/main" id="{92E4F995-AE75-A7A8-2FB6-1CFEB55B699C}"/>
              </a:ext>
            </a:extLst>
          </p:cNvPr>
          <p:cNvSpPr/>
          <p:nvPr/>
        </p:nvSpPr>
        <p:spPr>
          <a:xfrm>
            <a:off x="4942839" y="3788333"/>
            <a:ext cx="2423159" cy="1295400"/>
          </a:xfrm>
          <a:prstGeom prst="round2Diag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24000">
              <a:lnSpc>
                <a:spcPct val="50000"/>
              </a:lnSpc>
            </a:pPr>
            <a:endParaRPr lang="en-US" b="1" dirty="0">
              <a:solidFill>
                <a:srgbClr val="013B82"/>
              </a:solidFill>
              <a:latin typeface="Ubuntu Light" panose="020B0304030602030204" pitchFamily="34" charset="0"/>
            </a:endParaRPr>
          </a:p>
          <a:p>
            <a:pPr marL="324000">
              <a:lnSpc>
                <a:spcPct val="95000"/>
              </a:lnSpc>
            </a:pPr>
            <a:r>
              <a:rPr lang="en-US" b="1" dirty="0">
                <a:solidFill>
                  <a:srgbClr val="013B82"/>
                </a:solidFill>
                <a:latin typeface="Ubuntu Light" panose="020B0304030602030204" pitchFamily="34" charset="0"/>
              </a:rPr>
              <a:t>Why is it important to reflect upon?</a:t>
            </a:r>
          </a:p>
        </p:txBody>
      </p:sp>
      <p:sp>
        <p:nvSpPr>
          <p:cNvPr id="18" name="TextBox 17">
            <a:extLst>
              <a:ext uri="{FF2B5EF4-FFF2-40B4-BE49-F238E27FC236}">
                <a16:creationId xmlns:a16="http://schemas.microsoft.com/office/drawing/2014/main" id="{22996139-3367-DD68-312B-BC453BEBBC98}"/>
              </a:ext>
            </a:extLst>
          </p:cNvPr>
          <p:cNvSpPr txBox="1"/>
          <p:nvPr/>
        </p:nvSpPr>
        <p:spPr>
          <a:xfrm>
            <a:off x="1498600" y="3170488"/>
            <a:ext cx="1175657" cy="461665"/>
          </a:xfrm>
          <a:prstGeom prst="rect">
            <a:avLst/>
          </a:prstGeom>
          <a:noFill/>
        </p:spPr>
        <p:txBody>
          <a:bodyPr wrap="square" rtlCol="0">
            <a:spAutoFit/>
          </a:bodyPr>
          <a:lstStyle/>
          <a:p>
            <a:r>
              <a:rPr lang="en-US" sz="2400" dirty="0">
                <a:solidFill>
                  <a:srgbClr val="185EA8"/>
                </a:solidFill>
                <a:latin typeface="GT Walsheim Pro Condensed Black" panose="00000906000000000000" pitchFamily="2" charset="0"/>
              </a:rPr>
              <a:t>WHAT?</a:t>
            </a:r>
          </a:p>
        </p:txBody>
      </p:sp>
      <p:sp>
        <p:nvSpPr>
          <p:cNvPr id="19" name="TextBox 18">
            <a:extLst>
              <a:ext uri="{FF2B5EF4-FFF2-40B4-BE49-F238E27FC236}">
                <a16:creationId xmlns:a16="http://schemas.microsoft.com/office/drawing/2014/main" id="{E743381F-FF27-95BC-ADEB-56772D4D56EC}"/>
              </a:ext>
            </a:extLst>
          </p:cNvPr>
          <p:cNvSpPr txBox="1"/>
          <p:nvPr/>
        </p:nvSpPr>
        <p:spPr>
          <a:xfrm>
            <a:off x="4843728" y="3170487"/>
            <a:ext cx="1658257" cy="461665"/>
          </a:xfrm>
          <a:prstGeom prst="rect">
            <a:avLst/>
          </a:prstGeom>
          <a:noFill/>
        </p:spPr>
        <p:txBody>
          <a:bodyPr wrap="square" rtlCol="0">
            <a:spAutoFit/>
          </a:bodyPr>
          <a:lstStyle/>
          <a:p>
            <a:r>
              <a:rPr lang="en-US" sz="2400" dirty="0">
                <a:solidFill>
                  <a:srgbClr val="185EA8"/>
                </a:solidFill>
                <a:latin typeface="GT Walsheim Pro Condensed Black" panose="00000906000000000000" pitchFamily="2" charset="0"/>
              </a:rPr>
              <a:t>SO WHAT?</a:t>
            </a:r>
          </a:p>
        </p:txBody>
      </p:sp>
      <p:sp>
        <p:nvSpPr>
          <p:cNvPr id="20" name="TextBox 19">
            <a:extLst>
              <a:ext uri="{FF2B5EF4-FFF2-40B4-BE49-F238E27FC236}">
                <a16:creationId xmlns:a16="http://schemas.microsoft.com/office/drawing/2014/main" id="{C88F1E43-D3B8-1183-0170-BFCC28168C61}"/>
              </a:ext>
            </a:extLst>
          </p:cNvPr>
          <p:cNvSpPr txBox="1"/>
          <p:nvPr/>
        </p:nvSpPr>
        <p:spPr>
          <a:xfrm>
            <a:off x="8355144" y="3170486"/>
            <a:ext cx="2053772" cy="461665"/>
          </a:xfrm>
          <a:prstGeom prst="rect">
            <a:avLst/>
          </a:prstGeom>
          <a:noFill/>
        </p:spPr>
        <p:txBody>
          <a:bodyPr wrap="square" rtlCol="0">
            <a:spAutoFit/>
          </a:bodyPr>
          <a:lstStyle/>
          <a:p>
            <a:r>
              <a:rPr lang="en-US" sz="2400" dirty="0">
                <a:solidFill>
                  <a:srgbClr val="185EA8"/>
                </a:solidFill>
                <a:latin typeface="GT Walsheim Pro Condensed Black" panose="00000906000000000000" pitchFamily="2" charset="0"/>
              </a:rPr>
              <a:t>WHAT NOW?</a:t>
            </a:r>
          </a:p>
        </p:txBody>
      </p:sp>
      <p:pic>
        <p:nvPicPr>
          <p:cNvPr id="21" name="Graphic 20">
            <a:extLst>
              <a:ext uri="{FF2B5EF4-FFF2-40B4-BE49-F238E27FC236}">
                <a16:creationId xmlns:a16="http://schemas.microsoft.com/office/drawing/2014/main" id="{DBF1CAEE-F9DF-A2DA-57E4-413175AAD82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2674" y="3687514"/>
            <a:ext cx="1251783" cy="1396219"/>
          </a:xfrm>
          <a:prstGeom prst="rect">
            <a:avLst/>
          </a:prstGeom>
        </p:spPr>
      </p:pic>
      <p:pic>
        <p:nvPicPr>
          <p:cNvPr id="25" name="Graphic 24">
            <a:extLst>
              <a:ext uri="{FF2B5EF4-FFF2-40B4-BE49-F238E27FC236}">
                <a16:creationId xmlns:a16="http://schemas.microsoft.com/office/drawing/2014/main" id="{A58A7D83-07C3-D748-6039-3FCD3BF39A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3373" y="3687514"/>
            <a:ext cx="1664941" cy="1423461"/>
          </a:xfrm>
          <a:prstGeom prst="rect">
            <a:avLst/>
          </a:prstGeom>
        </p:spPr>
      </p:pic>
      <p:pic>
        <p:nvPicPr>
          <p:cNvPr id="29" name="Graphic 28">
            <a:extLst>
              <a:ext uri="{FF2B5EF4-FFF2-40B4-BE49-F238E27FC236}">
                <a16:creationId xmlns:a16="http://schemas.microsoft.com/office/drawing/2014/main" id="{A5E0B2B6-BCF8-E25B-BAE5-5EA77F771B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25127" y="3633634"/>
            <a:ext cx="1240806" cy="1450099"/>
          </a:xfrm>
          <a:prstGeom prst="rect">
            <a:avLst/>
          </a:prstGeom>
        </p:spPr>
      </p:pic>
      <p:cxnSp>
        <p:nvCxnSpPr>
          <p:cNvPr id="31" name="Straight Arrow Connector 30">
            <a:extLst>
              <a:ext uri="{FF2B5EF4-FFF2-40B4-BE49-F238E27FC236}">
                <a16:creationId xmlns:a16="http://schemas.microsoft.com/office/drawing/2014/main" id="{7241F843-B3AF-F035-730E-A964CD0BB37A}"/>
              </a:ext>
            </a:extLst>
          </p:cNvPr>
          <p:cNvCxnSpPr>
            <a:cxnSpLocks/>
            <a:stCxn id="18" idx="3"/>
          </p:cNvCxnSpPr>
          <p:nvPr/>
        </p:nvCxnSpPr>
        <p:spPr>
          <a:xfrm>
            <a:off x="2674257" y="3401321"/>
            <a:ext cx="1978417" cy="0"/>
          </a:xfrm>
          <a:prstGeom prst="straightConnector1">
            <a:avLst/>
          </a:prstGeom>
          <a:ln w="28575">
            <a:solidFill>
              <a:srgbClr val="C4161C"/>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01EA04A1-4DEA-61F7-C4B7-E84ACE48F61E}"/>
              </a:ext>
            </a:extLst>
          </p:cNvPr>
          <p:cNvCxnSpPr>
            <a:cxnSpLocks/>
          </p:cNvCxnSpPr>
          <p:nvPr/>
        </p:nvCxnSpPr>
        <p:spPr>
          <a:xfrm>
            <a:off x="6501985" y="3379550"/>
            <a:ext cx="1696275" cy="0"/>
          </a:xfrm>
          <a:prstGeom prst="straightConnector1">
            <a:avLst/>
          </a:prstGeom>
          <a:ln w="28575">
            <a:solidFill>
              <a:srgbClr val="C4161C"/>
            </a:solidFill>
            <a:headEnd type="oval"/>
            <a:tailEnd type="triangle" w="lg"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9365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54F6F3-1576-1896-B1FB-CA6854124761}"/>
              </a:ext>
            </a:extLst>
          </p:cNvPr>
          <p:cNvPicPr>
            <a:picLocks noChangeAspect="1"/>
          </p:cNvPicPr>
          <p:nvPr/>
        </p:nvPicPr>
        <p:blipFill>
          <a:blip r:embed="rId2"/>
          <a:stretch>
            <a:fillRect/>
          </a:stretch>
        </p:blipFill>
        <p:spPr>
          <a:xfrm>
            <a:off x="1584396" y="440288"/>
            <a:ext cx="2167000" cy="133582"/>
          </a:xfrm>
          <a:prstGeom prst="rect">
            <a:avLst/>
          </a:prstGeom>
        </p:spPr>
      </p:pic>
      <p:pic>
        <p:nvPicPr>
          <p:cNvPr id="3" name="Picture 1">
            <a:extLst>
              <a:ext uri="{FF2B5EF4-FFF2-40B4-BE49-F238E27FC236}">
                <a16:creationId xmlns:a16="http://schemas.microsoft.com/office/drawing/2014/main" id="{B0335B1F-F3BD-614C-C90A-778885BEB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048" y="38100"/>
            <a:ext cx="1389348" cy="1389348"/>
          </a:xfrm>
          <a:prstGeom prst="rect">
            <a:avLst/>
          </a:prstGeom>
        </p:spPr>
      </p:pic>
      <p:pic>
        <p:nvPicPr>
          <p:cNvPr id="6" name="Picture 17">
            <a:extLst>
              <a:ext uri="{FF2B5EF4-FFF2-40B4-BE49-F238E27FC236}">
                <a16:creationId xmlns:a16="http://schemas.microsoft.com/office/drawing/2014/main" id="{BDA79AB2-8C68-2DE9-0680-935FBA95BB5B}"/>
              </a:ext>
            </a:extLst>
          </p:cNvPr>
          <p:cNvPicPr>
            <a:picLocks noChangeAspect="1"/>
          </p:cNvPicPr>
          <p:nvPr/>
        </p:nvPicPr>
        <p:blipFill>
          <a:blip r:embed="rId4"/>
          <a:stretch>
            <a:fillRect/>
          </a:stretch>
        </p:blipFill>
        <p:spPr>
          <a:xfrm>
            <a:off x="10923534" y="282615"/>
            <a:ext cx="877942" cy="877942"/>
          </a:xfrm>
          <a:prstGeom prst="rect">
            <a:avLst/>
          </a:prstGeom>
        </p:spPr>
      </p:pic>
      <p:sp>
        <p:nvSpPr>
          <p:cNvPr id="7" name="Text Placeholder 5">
            <a:extLst>
              <a:ext uri="{FF2B5EF4-FFF2-40B4-BE49-F238E27FC236}">
                <a16:creationId xmlns:a16="http://schemas.microsoft.com/office/drawing/2014/main" id="{8531A02A-180D-B0C7-A307-E8B9957B7314}"/>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8" name="Text Placeholder 10">
            <a:extLst>
              <a:ext uri="{FF2B5EF4-FFF2-40B4-BE49-F238E27FC236}">
                <a16:creationId xmlns:a16="http://schemas.microsoft.com/office/drawing/2014/main" id="{F2474AB8-3894-A85E-CEC4-4ABC5B4BD3B9}"/>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Putting Training into Practice</a:t>
            </a:r>
          </a:p>
        </p:txBody>
      </p:sp>
      <p:sp>
        <p:nvSpPr>
          <p:cNvPr id="10" name="TextBox 9">
            <a:extLst>
              <a:ext uri="{FF2B5EF4-FFF2-40B4-BE49-F238E27FC236}">
                <a16:creationId xmlns:a16="http://schemas.microsoft.com/office/drawing/2014/main" id="{EC8CE766-4CF5-C7B5-7D8B-01D0E59358B0}"/>
              </a:ext>
            </a:extLst>
          </p:cNvPr>
          <p:cNvSpPr txBox="1"/>
          <p:nvPr/>
        </p:nvSpPr>
        <p:spPr>
          <a:xfrm>
            <a:off x="5634809" y="2128800"/>
            <a:ext cx="5666739" cy="3631763"/>
          </a:xfrm>
          <a:prstGeom prst="rect">
            <a:avLst/>
          </a:prstGeom>
          <a:noFill/>
        </p:spPr>
        <p:txBody>
          <a:bodyPr wrap="square" rtlCol="0">
            <a:spAutoFit/>
          </a:bodyPr>
          <a:lstStyle/>
          <a:p>
            <a:pPr marL="449262" indent="-342900">
              <a:spcAft>
                <a:spcPts val="1200"/>
              </a:spcAft>
              <a:buBlip>
                <a:blip r:embed="rId5"/>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How did practice go?</a:t>
            </a:r>
          </a:p>
          <a:p>
            <a:pPr marL="449262" indent="-342900">
              <a:spcAft>
                <a:spcPts val="1200"/>
              </a:spcAft>
              <a:buBlip>
                <a:blip r:embed="rId5"/>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Did you enjoy it?</a:t>
            </a:r>
          </a:p>
          <a:p>
            <a:pPr marL="449262" indent="-342900">
              <a:spcAft>
                <a:spcPts val="1200"/>
              </a:spcAft>
              <a:buBlip>
                <a:blip r:embed="rId5"/>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Did you communicate well with the athletes and coaches?</a:t>
            </a:r>
          </a:p>
          <a:p>
            <a:pPr marL="449262" indent="-342900">
              <a:spcAft>
                <a:spcPts val="1200"/>
              </a:spcAft>
              <a:buBlip>
                <a:blip r:embed="rId5"/>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What new things did you learn?</a:t>
            </a:r>
          </a:p>
          <a:p>
            <a:pPr marL="449262" indent="-342900">
              <a:spcAft>
                <a:spcPts val="1200"/>
              </a:spcAft>
              <a:buBlip>
                <a:blip r:embed="rId5"/>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What was really good that you want to continue doing at the next practice?</a:t>
            </a:r>
          </a:p>
          <a:p>
            <a:pPr marL="449262" indent="-342900">
              <a:spcAft>
                <a:spcPts val="1200"/>
              </a:spcAft>
              <a:buBlip>
                <a:blip r:embed="rId5"/>
              </a:buBlip>
            </a:pPr>
            <a:r>
              <a:rPr lang="en-US" sz="2000" i="0" u="none" strike="noStrike" cap="none" dirty="0">
                <a:solidFill>
                  <a:schemeClr val="bg2">
                    <a:lumMod val="25000"/>
                  </a:schemeClr>
                </a:solidFill>
                <a:latin typeface="Ubuntu" panose="020B0504030602030204" pitchFamily="34" charset="0"/>
                <a:ea typeface="Ubuntu"/>
                <a:cs typeface="Ubuntu"/>
                <a:sym typeface="Ubuntu"/>
              </a:rPr>
              <a:t>What will you do differently at the next practice? And how?</a:t>
            </a:r>
          </a:p>
        </p:txBody>
      </p:sp>
      <p:sp>
        <p:nvSpPr>
          <p:cNvPr id="12" name="TextBox 11">
            <a:extLst>
              <a:ext uri="{FF2B5EF4-FFF2-40B4-BE49-F238E27FC236}">
                <a16:creationId xmlns:a16="http://schemas.microsoft.com/office/drawing/2014/main" id="{CDFDBC3E-436D-F163-54EE-41E33B64798E}"/>
              </a:ext>
            </a:extLst>
          </p:cNvPr>
          <p:cNvSpPr txBox="1"/>
          <p:nvPr/>
        </p:nvSpPr>
        <p:spPr>
          <a:xfrm>
            <a:off x="1116592" y="2563934"/>
            <a:ext cx="3263900" cy="1077218"/>
          </a:xfrm>
          <a:prstGeom prst="rect">
            <a:avLst/>
          </a:prstGeom>
          <a:noFill/>
        </p:spPr>
        <p:txBody>
          <a:bodyPr wrap="square" rtlCol="0">
            <a:spAutoFit/>
          </a:bodyPr>
          <a:lstStyle/>
          <a:p>
            <a:r>
              <a:rPr lang="en-US" sz="3200" b="1" dirty="0">
                <a:solidFill>
                  <a:srgbClr val="013B82"/>
                </a:solidFill>
                <a:latin typeface="Ubuntu"/>
              </a:rPr>
              <a:t>Questions to ask yourself</a:t>
            </a:r>
            <a:endParaRPr lang="en-US" sz="3200" dirty="0">
              <a:solidFill>
                <a:srgbClr val="013B82"/>
              </a:solidFill>
              <a:latin typeface="Ubuntu"/>
            </a:endParaRPr>
          </a:p>
        </p:txBody>
      </p:sp>
      <p:sp>
        <p:nvSpPr>
          <p:cNvPr id="13" name="TextBox 12">
            <a:extLst>
              <a:ext uri="{FF2B5EF4-FFF2-40B4-BE49-F238E27FC236}">
                <a16:creationId xmlns:a16="http://schemas.microsoft.com/office/drawing/2014/main" id="{C313BD6A-0F74-1566-3EC0-13037F2687AE}"/>
              </a:ext>
            </a:extLst>
          </p:cNvPr>
          <p:cNvSpPr txBox="1"/>
          <p:nvPr/>
        </p:nvSpPr>
        <p:spPr>
          <a:xfrm>
            <a:off x="994671" y="3641152"/>
            <a:ext cx="3263900" cy="1569660"/>
          </a:xfrm>
          <a:prstGeom prst="rect">
            <a:avLst/>
          </a:prstGeom>
          <a:noFill/>
        </p:spPr>
        <p:txBody>
          <a:bodyPr wrap="square" rtlCol="0">
            <a:spAutoFit/>
          </a:bodyPr>
          <a:lstStyle/>
          <a:p>
            <a:pPr marL="106362">
              <a:spcAft>
                <a:spcPts val="1200"/>
              </a:spcAft>
            </a:pPr>
            <a:r>
              <a:rPr lang="en-US" sz="2400" i="0" u="none" strike="noStrike" cap="none" dirty="0">
                <a:solidFill>
                  <a:schemeClr val="bg1"/>
                </a:solidFill>
                <a:latin typeface="Ubuntu" panose="020B0504030602030204" pitchFamily="34" charset="0"/>
                <a:ea typeface="Ubuntu"/>
                <a:cs typeface="Ubuntu"/>
                <a:sym typeface="Ubuntu"/>
              </a:rPr>
              <a:t>Meet with your Coach/Mentor on a frequent basis and ask for feedback.</a:t>
            </a:r>
          </a:p>
        </p:txBody>
      </p:sp>
      <p:sp>
        <p:nvSpPr>
          <p:cNvPr id="14" name="TextBox 13">
            <a:extLst>
              <a:ext uri="{FF2B5EF4-FFF2-40B4-BE49-F238E27FC236}">
                <a16:creationId xmlns:a16="http://schemas.microsoft.com/office/drawing/2014/main" id="{07B4B5E4-0311-0C62-0A11-57B007729A9D}"/>
              </a:ext>
            </a:extLst>
          </p:cNvPr>
          <p:cNvSpPr txBox="1"/>
          <p:nvPr/>
        </p:nvSpPr>
        <p:spPr>
          <a:xfrm rot="20352403">
            <a:off x="654067" y="2366723"/>
            <a:ext cx="600346" cy="1015663"/>
          </a:xfrm>
          <a:prstGeom prst="rect">
            <a:avLst/>
          </a:prstGeom>
          <a:noFill/>
        </p:spPr>
        <p:txBody>
          <a:bodyPr wrap="square" rtlCol="0">
            <a:spAutoFit/>
          </a:bodyPr>
          <a:lstStyle/>
          <a:p>
            <a:r>
              <a:rPr lang="en-US" sz="6000" b="1" dirty="0">
                <a:solidFill>
                  <a:srgbClr val="185EA8"/>
                </a:solidFill>
                <a:latin typeface="Ubuntu" panose="020B0504030602030204" pitchFamily="34" charset="0"/>
              </a:rPr>
              <a:t>?</a:t>
            </a:r>
            <a:endParaRPr lang="en-US" sz="7200" b="1" dirty="0">
              <a:solidFill>
                <a:srgbClr val="185EA8"/>
              </a:solidFill>
              <a:latin typeface="Ubuntu" panose="020B0504030602030204" pitchFamily="34" charset="0"/>
            </a:endParaRPr>
          </a:p>
        </p:txBody>
      </p:sp>
      <p:sp>
        <p:nvSpPr>
          <p:cNvPr id="15" name="TextBox 14">
            <a:extLst>
              <a:ext uri="{FF2B5EF4-FFF2-40B4-BE49-F238E27FC236}">
                <a16:creationId xmlns:a16="http://schemas.microsoft.com/office/drawing/2014/main" id="{152A2858-E865-41CF-CBB3-56802C5B8079}"/>
              </a:ext>
            </a:extLst>
          </p:cNvPr>
          <p:cNvSpPr txBox="1"/>
          <p:nvPr/>
        </p:nvSpPr>
        <p:spPr>
          <a:xfrm rot="1690231">
            <a:off x="355646" y="2656428"/>
            <a:ext cx="600346" cy="830997"/>
          </a:xfrm>
          <a:prstGeom prst="rect">
            <a:avLst/>
          </a:prstGeom>
          <a:noFill/>
        </p:spPr>
        <p:txBody>
          <a:bodyPr wrap="square" rtlCol="0">
            <a:spAutoFit/>
          </a:bodyPr>
          <a:lstStyle/>
          <a:p>
            <a:r>
              <a:rPr lang="en-US" sz="4800" b="1" dirty="0">
                <a:solidFill>
                  <a:srgbClr val="185EA8"/>
                </a:solidFill>
                <a:latin typeface="Ubuntu" panose="020B0504030602030204" pitchFamily="34" charset="0"/>
              </a:rPr>
              <a:t>?</a:t>
            </a:r>
            <a:endParaRPr lang="en-US" sz="7200" b="1" dirty="0">
              <a:solidFill>
                <a:srgbClr val="185EA8"/>
              </a:solidFill>
              <a:latin typeface="Ubuntu" panose="020B0504030602030204" pitchFamily="34" charset="0"/>
            </a:endParaRPr>
          </a:p>
        </p:txBody>
      </p:sp>
      <p:grpSp>
        <p:nvGrpSpPr>
          <p:cNvPr id="16" name="Group 15">
            <a:extLst>
              <a:ext uri="{FF2B5EF4-FFF2-40B4-BE49-F238E27FC236}">
                <a16:creationId xmlns:a16="http://schemas.microsoft.com/office/drawing/2014/main" id="{B7C52236-1B2C-D183-BEA3-BE39195181F0}"/>
              </a:ext>
            </a:extLst>
          </p:cNvPr>
          <p:cNvGrpSpPr/>
          <p:nvPr/>
        </p:nvGrpSpPr>
        <p:grpSpPr>
          <a:xfrm>
            <a:off x="11140096" y="5798774"/>
            <a:ext cx="773917" cy="773917"/>
            <a:chOff x="11140096" y="5798774"/>
            <a:chExt cx="773917" cy="773917"/>
          </a:xfrm>
        </p:grpSpPr>
        <p:sp>
          <p:nvSpPr>
            <p:cNvPr id="17" name="Oval 16">
              <a:extLst>
                <a:ext uri="{FF2B5EF4-FFF2-40B4-BE49-F238E27FC236}">
                  <a16:creationId xmlns:a16="http://schemas.microsoft.com/office/drawing/2014/main" id="{76569D7C-9A13-A0AA-1DCA-0234F1CCCB2D}"/>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F10746D-C863-658B-3457-68882799206A}"/>
                </a:ext>
              </a:extLst>
            </p:cNvPr>
            <p:cNvSpPr txBox="1"/>
            <p:nvPr/>
          </p:nvSpPr>
          <p:spPr>
            <a:xfrm>
              <a:off x="11286187" y="5826594"/>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3702173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02A94A4-37BF-9BF6-9CE8-7800D2F68262}"/>
              </a:ext>
            </a:extLst>
          </p:cNvPr>
          <p:cNvSpPr txBox="1"/>
          <p:nvPr/>
        </p:nvSpPr>
        <p:spPr>
          <a:xfrm>
            <a:off x="905329" y="3133635"/>
            <a:ext cx="3122385" cy="1077218"/>
          </a:xfrm>
          <a:prstGeom prst="rect">
            <a:avLst/>
          </a:prstGeom>
          <a:noFill/>
        </p:spPr>
        <p:txBody>
          <a:bodyPr wrap="square" rtlCol="0">
            <a:spAutoFit/>
          </a:bodyPr>
          <a:lstStyle/>
          <a:p>
            <a:r>
              <a:rPr lang="en-US" sz="3200" b="1" dirty="0">
                <a:solidFill>
                  <a:schemeClr val="bg1"/>
                </a:solidFill>
                <a:latin typeface="Ubuntu"/>
              </a:rPr>
              <a:t>What is critical reflection?</a:t>
            </a:r>
            <a:endParaRPr lang="en-US" sz="3200" dirty="0">
              <a:solidFill>
                <a:schemeClr val="bg1"/>
              </a:solidFill>
              <a:latin typeface="Ubuntu"/>
            </a:endParaRPr>
          </a:p>
        </p:txBody>
      </p:sp>
      <p:sp>
        <p:nvSpPr>
          <p:cNvPr id="13" name="TextBox 12">
            <a:extLst>
              <a:ext uri="{FF2B5EF4-FFF2-40B4-BE49-F238E27FC236}">
                <a16:creationId xmlns:a16="http://schemas.microsoft.com/office/drawing/2014/main" id="{3AD1ABD6-B7AE-5A07-2DDB-0E7A88F970F3}"/>
              </a:ext>
            </a:extLst>
          </p:cNvPr>
          <p:cNvSpPr txBox="1"/>
          <p:nvPr/>
        </p:nvSpPr>
        <p:spPr>
          <a:xfrm>
            <a:off x="7565209" y="5804799"/>
            <a:ext cx="3438071" cy="369332"/>
          </a:xfrm>
          <a:prstGeom prst="rect">
            <a:avLst/>
          </a:prstGeom>
          <a:noFill/>
        </p:spPr>
        <p:txBody>
          <a:bodyPr wrap="square" rtlCol="0">
            <a:spAutoFit/>
          </a:bodyPr>
          <a:lstStyle/>
          <a:p>
            <a:r>
              <a:rPr lang="en-US" dirty="0">
                <a:solidFill>
                  <a:schemeClr val="bg1"/>
                </a:solidFill>
                <a:latin typeface="Ubuntu" panose="020B0504030602030204" pitchFamily="34" charset="0"/>
                <a:ea typeface="+mn-lt"/>
                <a:cs typeface="+mn-lt"/>
              </a:rPr>
              <a:t>https://youtu.be/vGyjF9Ngd8Y</a:t>
            </a:r>
            <a:endParaRPr lang="en-US" dirty="0">
              <a:solidFill>
                <a:schemeClr val="bg1"/>
              </a:solidFill>
              <a:latin typeface="Ubuntu" panose="020B0504030602030204" pitchFamily="34" charset="0"/>
              <a:cs typeface="Calibri"/>
            </a:endParaRPr>
          </a:p>
        </p:txBody>
      </p:sp>
      <p:sp>
        <p:nvSpPr>
          <p:cNvPr id="6" name="Text Placeholder 5">
            <a:extLst>
              <a:ext uri="{FF2B5EF4-FFF2-40B4-BE49-F238E27FC236}">
                <a16:creationId xmlns:a16="http://schemas.microsoft.com/office/drawing/2014/main" id="{5CD6D7B7-F543-6B3C-CB55-755E06DAEFA2}"/>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9" name="Text Placeholder 10">
            <a:extLst>
              <a:ext uri="{FF2B5EF4-FFF2-40B4-BE49-F238E27FC236}">
                <a16:creationId xmlns:a16="http://schemas.microsoft.com/office/drawing/2014/main" id="{34269D28-9612-4FCB-30A9-C112CD4BBB50}"/>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Putting Training into Practice</a:t>
            </a:r>
          </a:p>
        </p:txBody>
      </p:sp>
      <p:grpSp>
        <p:nvGrpSpPr>
          <p:cNvPr id="11" name="Group 10">
            <a:extLst>
              <a:ext uri="{FF2B5EF4-FFF2-40B4-BE49-F238E27FC236}">
                <a16:creationId xmlns:a16="http://schemas.microsoft.com/office/drawing/2014/main" id="{67063BC7-F0ED-A940-F9FA-FF15541BAA54}"/>
              </a:ext>
            </a:extLst>
          </p:cNvPr>
          <p:cNvGrpSpPr/>
          <p:nvPr/>
        </p:nvGrpSpPr>
        <p:grpSpPr>
          <a:xfrm>
            <a:off x="11140096" y="5798774"/>
            <a:ext cx="773917" cy="773917"/>
            <a:chOff x="11140096" y="5798774"/>
            <a:chExt cx="773917" cy="773917"/>
          </a:xfrm>
        </p:grpSpPr>
        <p:sp>
          <p:nvSpPr>
            <p:cNvPr id="17" name="Oval 16">
              <a:extLst>
                <a:ext uri="{FF2B5EF4-FFF2-40B4-BE49-F238E27FC236}">
                  <a16:creationId xmlns:a16="http://schemas.microsoft.com/office/drawing/2014/main" id="{1CFD1F92-27E2-C038-FE86-9152C1B69901}"/>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F7E1C2C-C921-3A42-31AF-7AFE1743D9FD}"/>
                </a:ext>
              </a:extLst>
            </p:cNvPr>
            <p:cNvSpPr txBox="1"/>
            <p:nvPr/>
          </p:nvSpPr>
          <p:spPr>
            <a:xfrm>
              <a:off x="11286187" y="5826594"/>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5</a:t>
              </a:r>
            </a:p>
          </p:txBody>
        </p:sp>
      </p:grpSp>
      <p:pic>
        <p:nvPicPr>
          <p:cNvPr id="19" name="Online Media 18" title="What is a Critical Reflection? Introducing the “What, So What, Now What” Model">
            <a:hlinkClick r:id="" action="ppaction://media"/>
            <a:extLst>
              <a:ext uri="{FF2B5EF4-FFF2-40B4-BE49-F238E27FC236}">
                <a16:creationId xmlns:a16="http://schemas.microsoft.com/office/drawing/2014/main" id="{7FAE32F8-F25E-FF70-AFC4-A852E41C2321}"/>
              </a:ext>
            </a:extLst>
          </p:cNvPr>
          <p:cNvPicPr>
            <a:picLocks noRot="1" noChangeAspect="1"/>
          </p:cNvPicPr>
          <p:nvPr>
            <a:videoFile r:link="rId1"/>
          </p:nvPr>
        </p:nvPicPr>
        <p:blipFill>
          <a:blip r:embed="rId3"/>
          <a:stretch>
            <a:fillRect/>
          </a:stretch>
        </p:blipFill>
        <p:spPr>
          <a:xfrm>
            <a:off x="4450896" y="1901643"/>
            <a:ext cx="6835291" cy="3858920"/>
          </a:xfrm>
          <a:prstGeom prst="rect">
            <a:avLst/>
          </a:prstGeom>
          <a:ln w="38100">
            <a:solidFill>
              <a:srgbClr val="0095DA"/>
            </a:solidFill>
          </a:ln>
        </p:spPr>
      </p:pic>
    </p:spTree>
    <p:extLst>
      <p:ext uri="{BB962C8B-B14F-4D97-AF65-F5344CB8AC3E}">
        <p14:creationId xmlns:p14="http://schemas.microsoft.com/office/powerpoint/2010/main" val="131211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24B8AE3-D081-9148-A355-39288A3A5676}"/>
              </a:ext>
            </a:extLst>
          </p:cNvPr>
          <p:cNvSpPr>
            <a:spLocks noGrp="1"/>
          </p:cNvSpPr>
          <p:nvPr>
            <p:ph type="body" sz="quarter" idx="10"/>
          </p:nvPr>
        </p:nvSpPr>
        <p:spPr>
          <a:xfrm>
            <a:off x="1498600" y="588370"/>
            <a:ext cx="7401560" cy="466685"/>
          </a:xfrm>
        </p:spPr>
        <p:txBody>
          <a:bodyPr/>
          <a:lstStyle/>
          <a:p>
            <a:r>
              <a:rPr lang="en-US" dirty="0"/>
              <a:t>Athletes as Sport Leaders</a:t>
            </a:r>
          </a:p>
        </p:txBody>
      </p:sp>
      <p:sp>
        <p:nvSpPr>
          <p:cNvPr id="5" name="Text Placeholder 4">
            <a:extLst>
              <a:ext uri="{FF2B5EF4-FFF2-40B4-BE49-F238E27FC236}">
                <a16:creationId xmlns:a16="http://schemas.microsoft.com/office/drawing/2014/main" id="{49B549FC-D8A1-1FB4-8377-D1E6DCBEFAA3}"/>
              </a:ext>
            </a:extLst>
          </p:cNvPr>
          <p:cNvSpPr>
            <a:spLocks noGrp="1"/>
          </p:cNvSpPr>
          <p:nvPr>
            <p:ph type="body" sz="quarter" idx="11"/>
          </p:nvPr>
        </p:nvSpPr>
        <p:spPr>
          <a:xfrm>
            <a:off x="1498600" y="1084071"/>
            <a:ext cx="3443514" cy="466685"/>
          </a:xfrm>
        </p:spPr>
        <p:txBody>
          <a:bodyPr>
            <a:normAutofit/>
          </a:bodyPr>
          <a:lstStyle/>
          <a:p>
            <a:r>
              <a:rPr lang="en-US" dirty="0"/>
              <a:t>SO Leadership and Skills Curriculum</a:t>
            </a:r>
          </a:p>
        </p:txBody>
      </p:sp>
      <p:sp>
        <p:nvSpPr>
          <p:cNvPr id="9" name="TextBox 8">
            <a:extLst>
              <a:ext uri="{FF2B5EF4-FFF2-40B4-BE49-F238E27FC236}">
                <a16:creationId xmlns:a16="http://schemas.microsoft.com/office/drawing/2014/main" id="{28769FC7-D344-7CED-887D-8C135804C0AE}"/>
              </a:ext>
            </a:extLst>
          </p:cNvPr>
          <p:cNvSpPr txBox="1"/>
          <p:nvPr/>
        </p:nvSpPr>
        <p:spPr>
          <a:xfrm>
            <a:off x="4942114" y="1643476"/>
            <a:ext cx="6025243" cy="1200329"/>
          </a:xfrm>
          <a:prstGeom prst="rect">
            <a:avLst/>
          </a:prstGeom>
          <a:noFill/>
        </p:spPr>
        <p:txBody>
          <a:bodyPr wrap="square" rtlCol="0">
            <a:spAutoFit/>
          </a:bodyPr>
          <a:lstStyle/>
          <a:p>
            <a:r>
              <a:rPr lang="en-US" sz="3600" b="1" dirty="0">
                <a:solidFill>
                  <a:srgbClr val="013B82"/>
                </a:solidFill>
                <a:latin typeface="Ubuntu"/>
              </a:rPr>
              <a:t>The role of mentors in your Sport Leader journey</a:t>
            </a:r>
            <a:endParaRPr lang="en-US" sz="3600" dirty="0">
              <a:solidFill>
                <a:srgbClr val="013B82"/>
              </a:solidFill>
              <a:latin typeface="Ubuntu"/>
            </a:endParaRPr>
          </a:p>
        </p:txBody>
      </p:sp>
      <p:sp>
        <p:nvSpPr>
          <p:cNvPr id="10" name="TextBox 9">
            <a:extLst>
              <a:ext uri="{FF2B5EF4-FFF2-40B4-BE49-F238E27FC236}">
                <a16:creationId xmlns:a16="http://schemas.microsoft.com/office/drawing/2014/main" id="{D65B8D21-19E4-688D-2ABA-0E9BAC1F08CB}"/>
              </a:ext>
            </a:extLst>
          </p:cNvPr>
          <p:cNvSpPr txBox="1"/>
          <p:nvPr/>
        </p:nvSpPr>
        <p:spPr>
          <a:xfrm>
            <a:off x="4942114" y="3009079"/>
            <a:ext cx="5709557" cy="3062377"/>
          </a:xfrm>
          <a:prstGeom prst="rect">
            <a:avLst/>
          </a:prstGeom>
          <a:noFill/>
        </p:spPr>
        <p:txBody>
          <a:bodyPr wrap="square" rtlCol="0">
            <a:spAutoFit/>
          </a:bodyPr>
          <a:lstStyle/>
          <a:p>
            <a:pPr>
              <a:spcAft>
                <a:spcPts val="1200"/>
              </a:spcAft>
            </a:pPr>
            <a:r>
              <a:rPr lang="en-US" sz="2400" b="1" dirty="0">
                <a:solidFill>
                  <a:srgbClr val="A5A5A5">
                    <a:lumMod val="50000"/>
                  </a:srgbClr>
                </a:solidFill>
                <a:latin typeface="Ubuntu Light"/>
                <a:ea typeface="Calibri"/>
                <a:cs typeface="Calibri"/>
                <a:sym typeface="Calibri"/>
              </a:rPr>
              <a:t>The mentor's job</a:t>
            </a:r>
          </a:p>
          <a:p>
            <a:pPr marL="342900" indent="-255588">
              <a:spcAft>
                <a:spcPts val="600"/>
              </a:spcAft>
              <a:buFont typeface="Arial" panose="020B0604020202020204" pitchFamily="34" charset="0"/>
              <a:buChar char="•"/>
            </a:pPr>
            <a:r>
              <a:rPr lang="en-US" sz="2400" b="1" dirty="0">
                <a:solidFill>
                  <a:srgbClr val="013B82"/>
                </a:solidFill>
                <a:latin typeface="Ubuntu Light"/>
                <a:ea typeface="Calibri"/>
                <a:cs typeface="Calibri"/>
                <a:sym typeface="Calibri"/>
              </a:rPr>
              <a:t>DO</a:t>
            </a:r>
            <a:r>
              <a:rPr lang="en-US" sz="2400" dirty="0">
                <a:solidFill>
                  <a:srgbClr val="A5A5A5">
                    <a:lumMod val="50000"/>
                  </a:srgbClr>
                </a:solidFill>
                <a:latin typeface="Ubuntu Light"/>
                <a:ea typeface="Calibri"/>
                <a:cs typeface="Calibri"/>
                <a:sym typeface="Calibri"/>
              </a:rPr>
              <a:t> assist athletes if they ask for it</a:t>
            </a:r>
          </a:p>
          <a:p>
            <a:pPr marL="342900" indent="-255588">
              <a:spcAft>
                <a:spcPts val="600"/>
              </a:spcAft>
              <a:buFont typeface="Arial" panose="020B0604020202020204" pitchFamily="34" charset="0"/>
              <a:buChar char="•"/>
            </a:pPr>
            <a:r>
              <a:rPr lang="en-US" sz="2400" b="1" dirty="0">
                <a:solidFill>
                  <a:srgbClr val="013B82"/>
                </a:solidFill>
                <a:latin typeface="Ubuntu Light"/>
                <a:ea typeface="Calibri"/>
                <a:cs typeface="Calibri"/>
                <a:sym typeface="Calibri"/>
              </a:rPr>
              <a:t>DO</a:t>
            </a:r>
            <a:r>
              <a:rPr lang="en-US" sz="2400" dirty="0">
                <a:solidFill>
                  <a:srgbClr val="A5A5A5">
                    <a:lumMod val="50000"/>
                  </a:srgbClr>
                </a:solidFill>
                <a:latin typeface="Ubuntu Light"/>
                <a:ea typeface="Calibri"/>
                <a:cs typeface="Calibri"/>
                <a:sym typeface="Calibri"/>
              </a:rPr>
              <a:t> be </a:t>
            </a:r>
            <a:r>
              <a:rPr lang="en-US" sz="2400" dirty="0">
                <a:solidFill>
                  <a:schemeClr val="tx1">
                    <a:lumMod val="65000"/>
                    <a:lumOff val="35000"/>
                  </a:schemeClr>
                </a:solidFill>
                <a:latin typeface="Ubuntu Light"/>
                <a:ea typeface="Calibri"/>
                <a:cs typeface="Calibri"/>
                <a:sym typeface="Calibri"/>
              </a:rPr>
              <a:t>positive a</a:t>
            </a:r>
            <a:r>
              <a:rPr lang="en-US" sz="2400" dirty="0">
                <a:solidFill>
                  <a:srgbClr val="A5A5A5">
                    <a:lumMod val="50000"/>
                  </a:srgbClr>
                </a:solidFill>
                <a:latin typeface="Ubuntu Light"/>
                <a:ea typeface="Calibri"/>
                <a:cs typeface="Calibri"/>
                <a:sym typeface="Calibri"/>
              </a:rPr>
              <a:t>nd encouraging</a:t>
            </a:r>
          </a:p>
          <a:p>
            <a:pPr marL="342900" indent="-255588">
              <a:spcAft>
                <a:spcPts val="600"/>
              </a:spcAft>
              <a:buFont typeface="Arial" panose="020B0604020202020204" pitchFamily="34" charset="0"/>
              <a:buChar char="•"/>
            </a:pPr>
            <a:r>
              <a:rPr lang="en-US" sz="2400" b="1" dirty="0">
                <a:solidFill>
                  <a:srgbClr val="013B82"/>
                </a:solidFill>
                <a:latin typeface="Ubuntu Light"/>
                <a:ea typeface="Calibri"/>
                <a:cs typeface="Calibri"/>
                <a:sym typeface="Calibri"/>
              </a:rPr>
              <a:t>DON'T</a:t>
            </a:r>
            <a:r>
              <a:rPr lang="en-US" sz="2400" dirty="0">
                <a:solidFill>
                  <a:srgbClr val="0E2841"/>
                </a:solidFill>
                <a:latin typeface="Ubuntu Light"/>
                <a:ea typeface="Calibri"/>
                <a:cs typeface="Calibri"/>
                <a:sym typeface="Calibri"/>
              </a:rPr>
              <a:t> </a:t>
            </a:r>
            <a:r>
              <a:rPr lang="en-US" sz="2400" dirty="0">
                <a:solidFill>
                  <a:schemeClr val="tx1">
                    <a:lumMod val="65000"/>
                    <a:lumOff val="35000"/>
                  </a:schemeClr>
                </a:solidFill>
                <a:latin typeface="Ubuntu Light"/>
                <a:ea typeface="Calibri"/>
                <a:cs typeface="Calibri"/>
                <a:sym typeface="Calibri"/>
              </a:rPr>
              <a:t>speak for athletes or do their work for them</a:t>
            </a:r>
          </a:p>
          <a:p>
            <a:pPr marL="342900" indent="-255588">
              <a:spcAft>
                <a:spcPts val="1200"/>
              </a:spcAft>
              <a:buFont typeface="Arial" panose="020B0604020202020204" pitchFamily="34" charset="0"/>
              <a:buChar char="•"/>
            </a:pPr>
            <a:r>
              <a:rPr lang="en-US" sz="2400" b="1" dirty="0">
                <a:solidFill>
                  <a:srgbClr val="013B82"/>
                </a:solidFill>
                <a:latin typeface="Ubuntu Light"/>
                <a:ea typeface="Calibri"/>
                <a:cs typeface="Calibri"/>
                <a:sym typeface="Calibri"/>
              </a:rPr>
              <a:t>DON'T</a:t>
            </a:r>
            <a:r>
              <a:rPr lang="en-US" sz="2400" dirty="0">
                <a:solidFill>
                  <a:srgbClr val="A5A5A5">
                    <a:lumMod val="50000"/>
                  </a:srgbClr>
                </a:solidFill>
                <a:latin typeface="Ubuntu Light"/>
                <a:ea typeface="Calibri"/>
                <a:cs typeface="Calibri"/>
                <a:sym typeface="Calibri"/>
              </a:rPr>
              <a:t> step in unless the athlete asks for help</a:t>
            </a:r>
          </a:p>
        </p:txBody>
      </p:sp>
      <p:pic>
        <p:nvPicPr>
          <p:cNvPr id="18" name="Graphic 17">
            <a:extLst>
              <a:ext uri="{FF2B5EF4-FFF2-40B4-BE49-F238E27FC236}">
                <a16:creationId xmlns:a16="http://schemas.microsoft.com/office/drawing/2014/main" id="{3FC3BDE8-45B5-28E9-BA87-F25FEC0D8C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39979" y="2264229"/>
            <a:ext cx="1421321" cy="3654827"/>
          </a:xfrm>
          <a:prstGeom prst="rect">
            <a:avLst/>
          </a:prstGeom>
        </p:spPr>
      </p:pic>
      <p:pic>
        <p:nvPicPr>
          <p:cNvPr id="19" name="Graphic 18">
            <a:extLst>
              <a:ext uri="{FF2B5EF4-FFF2-40B4-BE49-F238E27FC236}">
                <a16:creationId xmlns:a16="http://schemas.microsoft.com/office/drawing/2014/main" id="{01B0C0F4-E713-1F4A-DA83-DFFEF5C844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8641" y="2264229"/>
            <a:ext cx="1421321" cy="3654827"/>
          </a:xfrm>
          <a:prstGeom prst="rect">
            <a:avLst/>
          </a:prstGeom>
        </p:spPr>
      </p:pic>
      <p:pic>
        <p:nvPicPr>
          <p:cNvPr id="17" name="Graphic 16">
            <a:extLst>
              <a:ext uri="{FF2B5EF4-FFF2-40B4-BE49-F238E27FC236}">
                <a16:creationId xmlns:a16="http://schemas.microsoft.com/office/drawing/2014/main" id="{3B8594D8-2E2A-5424-EB74-1DD6F25DFD9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19301" y="2133727"/>
            <a:ext cx="1531339" cy="3937729"/>
          </a:xfrm>
          <a:prstGeom prst="rect">
            <a:avLst/>
          </a:prstGeom>
        </p:spPr>
      </p:pic>
    </p:spTree>
    <p:extLst>
      <p:ext uri="{BB962C8B-B14F-4D97-AF65-F5344CB8AC3E}">
        <p14:creationId xmlns:p14="http://schemas.microsoft.com/office/powerpoint/2010/main" val="4076135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7BC2A61F-982A-F42B-D77A-DE427C8404C4}"/>
              </a:ext>
            </a:extLst>
          </p:cNvPr>
          <p:cNvSpPr txBox="1">
            <a:spLocks/>
          </p:cNvSpPr>
          <p:nvPr/>
        </p:nvSpPr>
        <p:spPr>
          <a:xfrm>
            <a:off x="1498600" y="601432"/>
            <a:ext cx="7401560" cy="46668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000" b="1" kern="1200">
                <a:solidFill>
                  <a:schemeClr val="tx1"/>
                </a:solidFill>
                <a:latin typeface="Ubuntu Light" panose="020B03040306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Athletes as Sport Leaders</a:t>
            </a:r>
          </a:p>
        </p:txBody>
      </p:sp>
      <p:sp>
        <p:nvSpPr>
          <p:cNvPr id="6" name="Text Placeholder 10">
            <a:extLst>
              <a:ext uri="{FF2B5EF4-FFF2-40B4-BE49-F238E27FC236}">
                <a16:creationId xmlns:a16="http://schemas.microsoft.com/office/drawing/2014/main" id="{8DE77E70-EC6B-54CB-7730-9A1BAD1B625A}"/>
              </a:ext>
            </a:extLst>
          </p:cNvPr>
          <p:cNvSpPr txBox="1">
            <a:spLocks/>
          </p:cNvSpPr>
          <p:nvPr/>
        </p:nvSpPr>
        <p:spPr>
          <a:xfrm>
            <a:off x="1498600" y="1097134"/>
            <a:ext cx="3276600" cy="37603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7F7F7F"/>
                </a:solidFill>
                <a:latin typeface="Ubuntu Light" panose="020B03040306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Putting Training into Practice</a:t>
            </a:r>
          </a:p>
        </p:txBody>
      </p:sp>
      <p:sp>
        <p:nvSpPr>
          <p:cNvPr id="7" name="TextBox 6">
            <a:extLst>
              <a:ext uri="{FF2B5EF4-FFF2-40B4-BE49-F238E27FC236}">
                <a16:creationId xmlns:a16="http://schemas.microsoft.com/office/drawing/2014/main" id="{6332DBB3-732A-01BC-EF93-81002C169C3A}"/>
              </a:ext>
            </a:extLst>
          </p:cNvPr>
          <p:cNvSpPr txBox="1"/>
          <p:nvPr/>
        </p:nvSpPr>
        <p:spPr>
          <a:xfrm>
            <a:off x="4494389" y="1828757"/>
            <a:ext cx="6892067" cy="646331"/>
          </a:xfrm>
          <a:prstGeom prst="rect">
            <a:avLst/>
          </a:prstGeom>
          <a:noFill/>
        </p:spPr>
        <p:txBody>
          <a:bodyPr wrap="square" rtlCol="0">
            <a:spAutoFit/>
          </a:bodyPr>
          <a:lstStyle/>
          <a:p>
            <a:r>
              <a:rPr lang="en-US" sz="3600" b="1" dirty="0">
                <a:solidFill>
                  <a:srgbClr val="013B82"/>
                </a:solidFill>
                <a:latin typeface="Ubuntu"/>
              </a:rPr>
              <a:t>Make your reflection plan now</a:t>
            </a:r>
            <a:endParaRPr lang="en-US" sz="3600" dirty="0">
              <a:solidFill>
                <a:srgbClr val="013B82"/>
              </a:solidFill>
              <a:latin typeface="Ubuntu"/>
            </a:endParaRPr>
          </a:p>
        </p:txBody>
      </p:sp>
      <p:sp>
        <p:nvSpPr>
          <p:cNvPr id="8" name="TextBox 7">
            <a:extLst>
              <a:ext uri="{FF2B5EF4-FFF2-40B4-BE49-F238E27FC236}">
                <a16:creationId xmlns:a16="http://schemas.microsoft.com/office/drawing/2014/main" id="{E64DDE3B-4009-D3FF-31B7-EA541E82182F}"/>
              </a:ext>
            </a:extLst>
          </p:cNvPr>
          <p:cNvSpPr txBox="1"/>
          <p:nvPr/>
        </p:nvSpPr>
        <p:spPr>
          <a:xfrm>
            <a:off x="4405084" y="2565345"/>
            <a:ext cx="6611258" cy="2891112"/>
          </a:xfrm>
          <a:prstGeom prst="rect">
            <a:avLst/>
          </a:prstGeom>
          <a:noFill/>
        </p:spPr>
        <p:txBody>
          <a:bodyPr wrap="square" rtlCol="0">
            <a:spAutoFit/>
          </a:bodyPr>
          <a:lstStyle/>
          <a:p>
            <a:pPr marL="430212" indent="-342900">
              <a:lnSpc>
                <a:spcPct val="110000"/>
              </a:lnSpc>
              <a:spcAft>
                <a:spcPts val="1200"/>
              </a:spcAft>
              <a:buBlip>
                <a:blip r:embed="rId2"/>
              </a:buBlip>
            </a:pPr>
            <a:r>
              <a:rPr lang="en-US" sz="2000" dirty="0">
                <a:solidFill>
                  <a:srgbClr val="A5A5A5">
                    <a:lumMod val="50000"/>
                  </a:srgbClr>
                </a:solidFill>
                <a:latin typeface="Ubuntu" panose="020B0504030602030204" pitchFamily="34" charset="0"/>
                <a:ea typeface="Calibri"/>
                <a:cs typeface="Calibri"/>
                <a:sym typeface="Calibri"/>
              </a:rPr>
              <a:t>Ask your mentor to help you develop a reflection schedule.</a:t>
            </a:r>
          </a:p>
          <a:p>
            <a:pPr marL="430212" indent="-342900">
              <a:lnSpc>
                <a:spcPct val="110000"/>
              </a:lnSpc>
              <a:spcAft>
                <a:spcPts val="1200"/>
              </a:spcAft>
              <a:buBlip>
                <a:blip r:embed="rId2"/>
              </a:buBlip>
            </a:pPr>
            <a:r>
              <a:rPr lang="en-US" sz="2000" dirty="0">
                <a:solidFill>
                  <a:srgbClr val="A5A5A5">
                    <a:lumMod val="50000"/>
                  </a:srgbClr>
                </a:solidFill>
                <a:latin typeface="Ubuntu" panose="020B0504030602030204" pitchFamily="34" charset="0"/>
                <a:ea typeface="Calibri"/>
                <a:cs typeface="Calibri"/>
                <a:sym typeface="Calibri"/>
              </a:rPr>
              <a:t>Stick to the schedule.</a:t>
            </a:r>
          </a:p>
          <a:p>
            <a:pPr marL="430212" indent="-342900">
              <a:lnSpc>
                <a:spcPct val="110000"/>
              </a:lnSpc>
              <a:spcAft>
                <a:spcPts val="1200"/>
              </a:spcAft>
              <a:buBlip>
                <a:blip r:embed="rId2"/>
              </a:buBlip>
            </a:pPr>
            <a:r>
              <a:rPr lang="en-US" sz="2000" dirty="0">
                <a:solidFill>
                  <a:srgbClr val="A5A5A5">
                    <a:lumMod val="50000"/>
                  </a:srgbClr>
                </a:solidFill>
                <a:latin typeface="Ubuntu" panose="020B0504030602030204" pitchFamily="34" charset="0"/>
                <a:ea typeface="Calibri"/>
                <a:cs typeface="Calibri"/>
                <a:sym typeface="Calibri"/>
              </a:rPr>
              <a:t>Develop a list of topics to cover in your reflection.</a:t>
            </a:r>
          </a:p>
          <a:p>
            <a:pPr marL="430212" indent="-342900">
              <a:lnSpc>
                <a:spcPct val="110000"/>
              </a:lnSpc>
              <a:spcAft>
                <a:spcPts val="1200"/>
              </a:spcAft>
              <a:buBlip>
                <a:blip r:embed="rId2"/>
              </a:buBlip>
            </a:pPr>
            <a:r>
              <a:rPr lang="en-US" sz="2000" dirty="0">
                <a:solidFill>
                  <a:srgbClr val="A5A5A5">
                    <a:lumMod val="50000"/>
                  </a:srgbClr>
                </a:solidFill>
                <a:latin typeface="Ubuntu" panose="020B0504030602030204" pitchFamily="34" charset="0"/>
                <a:ea typeface="Calibri"/>
                <a:cs typeface="Calibri"/>
                <a:sym typeface="Calibri"/>
              </a:rPr>
              <a:t>Determine the best method to record your observations and feelings, </a:t>
            </a:r>
            <a:r>
              <a:rPr lang="en-US" sz="2000" dirty="0" err="1">
                <a:solidFill>
                  <a:srgbClr val="A5A5A5">
                    <a:lumMod val="50000"/>
                  </a:srgbClr>
                </a:solidFill>
                <a:latin typeface="Ubuntu" panose="020B0504030602030204" pitchFamily="34" charset="0"/>
                <a:ea typeface="Calibri"/>
                <a:cs typeface="Calibri"/>
                <a:sym typeface="Calibri"/>
              </a:rPr>
              <a:t>ie</a:t>
            </a:r>
            <a:r>
              <a:rPr lang="en-US" sz="2000" dirty="0">
                <a:solidFill>
                  <a:srgbClr val="A5A5A5">
                    <a:lumMod val="50000"/>
                  </a:srgbClr>
                </a:solidFill>
                <a:latin typeface="Ubuntu" panose="020B0504030602030204" pitchFamily="34" charset="0"/>
                <a:ea typeface="Calibri"/>
                <a:cs typeface="Calibri"/>
                <a:sym typeface="Calibri"/>
              </a:rPr>
              <a:t>. Journal/diary, voice recording, zoom recording with your mentor.</a:t>
            </a:r>
          </a:p>
        </p:txBody>
      </p:sp>
      <p:pic>
        <p:nvPicPr>
          <p:cNvPr id="10" name="Graphic 9">
            <a:extLst>
              <a:ext uri="{FF2B5EF4-FFF2-40B4-BE49-F238E27FC236}">
                <a16:creationId xmlns:a16="http://schemas.microsoft.com/office/drawing/2014/main" id="{43A403EE-335C-D4BE-9637-E274B27215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1744" y="2655630"/>
            <a:ext cx="2984642" cy="2710542"/>
          </a:xfrm>
          <a:prstGeom prst="rect">
            <a:avLst/>
          </a:prstGeom>
        </p:spPr>
      </p:pic>
      <p:grpSp>
        <p:nvGrpSpPr>
          <p:cNvPr id="11" name="Group 10">
            <a:extLst>
              <a:ext uri="{FF2B5EF4-FFF2-40B4-BE49-F238E27FC236}">
                <a16:creationId xmlns:a16="http://schemas.microsoft.com/office/drawing/2014/main" id="{65E4070E-71D6-C0BB-5CAB-E020E40405C3}"/>
              </a:ext>
            </a:extLst>
          </p:cNvPr>
          <p:cNvGrpSpPr/>
          <p:nvPr/>
        </p:nvGrpSpPr>
        <p:grpSpPr>
          <a:xfrm>
            <a:off x="11140096" y="5798774"/>
            <a:ext cx="773917" cy="773917"/>
            <a:chOff x="11140096" y="5798774"/>
            <a:chExt cx="773917" cy="773917"/>
          </a:xfrm>
        </p:grpSpPr>
        <p:sp>
          <p:nvSpPr>
            <p:cNvPr id="12" name="Oval 11">
              <a:extLst>
                <a:ext uri="{FF2B5EF4-FFF2-40B4-BE49-F238E27FC236}">
                  <a16:creationId xmlns:a16="http://schemas.microsoft.com/office/drawing/2014/main" id="{A51267AA-A701-2F4F-A42B-ACB69FF21A7D}"/>
                </a:ext>
              </a:extLst>
            </p:cNvPr>
            <p:cNvSpPr/>
            <p:nvPr/>
          </p:nvSpPr>
          <p:spPr>
            <a:xfrm>
              <a:off x="11140096" y="5798774"/>
              <a:ext cx="773917" cy="773917"/>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8D36FBE-8CEE-76BE-57E0-09F2A0A50904}"/>
                </a:ext>
              </a:extLst>
            </p:cNvPr>
            <p:cNvSpPr txBox="1"/>
            <p:nvPr/>
          </p:nvSpPr>
          <p:spPr>
            <a:xfrm>
              <a:off x="11286187" y="5826594"/>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30019951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F44E47-9088-84DD-ABCD-3B708749EB6B}"/>
              </a:ext>
            </a:extLst>
          </p:cNvPr>
          <p:cNvSpPr txBox="1"/>
          <p:nvPr/>
        </p:nvSpPr>
        <p:spPr>
          <a:xfrm>
            <a:off x="695275" y="1676357"/>
            <a:ext cx="6892067" cy="646331"/>
          </a:xfrm>
          <a:prstGeom prst="rect">
            <a:avLst/>
          </a:prstGeom>
          <a:noFill/>
        </p:spPr>
        <p:txBody>
          <a:bodyPr wrap="square" rtlCol="0">
            <a:spAutoFit/>
          </a:bodyPr>
          <a:lstStyle/>
          <a:p>
            <a:r>
              <a:rPr lang="en-US" sz="3600" b="1" dirty="0">
                <a:solidFill>
                  <a:schemeClr val="bg1"/>
                </a:solidFill>
                <a:latin typeface="Ubuntu"/>
              </a:rPr>
              <a:t>Recap</a:t>
            </a:r>
            <a:endParaRPr lang="en-US" sz="3600" dirty="0">
              <a:solidFill>
                <a:schemeClr val="bg1"/>
              </a:solidFill>
              <a:latin typeface="Ubuntu"/>
            </a:endParaRPr>
          </a:p>
        </p:txBody>
      </p:sp>
      <p:sp>
        <p:nvSpPr>
          <p:cNvPr id="6" name="TextBox 5">
            <a:extLst>
              <a:ext uri="{FF2B5EF4-FFF2-40B4-BE49-F238E27FC236}">
                <a16:creationId xmlns:a16="http://schemas.microsoft.com/office/drawing/2014/main" id="{3FC5CC47-31A7-5781-67FA-0A0F5D5C5F0D}"/>
              </a:ext>
            </a:extLst>
          </p:cNvPr>
          <p:cNvSpPr txBox="1"/>
          <p:nvPr/>
        </p:nvSpPr>
        <p:spPr>
          <a:xfrm>
            <a:off x="605969" y="2412945"/>
            <a:ext cx="6437087" cy="1229119"/>
          </a:xfrm>
          <a:prstGeom prst="rect">
            <a:avLst/>
          </a:prstGeom>
          <a:noFill/>
        </p:spPr>
        <p:txBody>
          <a:bodyPr wrap="square" rtlCol="0">
            <a:spAutoFit/>
          </a:bodyPr>
          <a:lstStyle/>
          <a:p>
            <a:pPr marL="430212" indent="-342900">
              <a:lnSpc>
                <a:spcPct val="110000"/>
              </a:lnSpc>
              <a:spcAft>
                <a:spcPts val="1200"/>
              </a:spcAft>
              <a:buBlip>
                <a:blip r:embed="rId2"/>
              </a:buBlip>
            </a:pPr>
            <a:r>
              <a:rPr lang="en-US" sz="2000" dirty="0">
                <a:solidFill>
                  <a:schemeClr val="bg1"/>
                </a:solidFill>
                <a:latin typeface="Ubuntu" panose="020B0504030602030204" pitchFamily="34" charset="0"/>
                <a:ea typeface="Calibri"/>
                <a:cs typeface="Calibri"/>
                <a:sym typeface="Calibri"/>
              </a:rPr>
              <a:t>Brief overview of core content and key messages.</a:t>
            </a:r>
          </a:p>
          <a:p>
            <a:pPr marL="430212" indent="-342900">
              <a:lnSpc>
                <a:spcPct val="110000"/>
              </a:lnSpc>
              <a:spcAft>
                <a:spcPts val="1200"/>
              </a:spcAft>
              <a:buBlip>
                <a:blip r:embed="rId2"/>
              </a:buBlip>
            </a:pPr>
            <a:r>
              <a:rPr lang="en-US" sz="2000" dirty="0">
                <a:solidFill>
                  <a:schemeClr val="bg1"/>
                </a:solidFill>
                <a:latin typeface="Ubuntu" panose="020B0504030602030204" pitchFamily="34" charset="0"/>
                <a:ea typeface="Calibri"/>
                <a:cs typeface="Calibri"/>
                <a:sym typeface="Calibri"/>
              </a:rPr>
              <a:t>Quiz questions/Knowledge application (as in Understanding Leadership course).</a:t>
            </a:r>
          </a:p>
        </p:txBody>
      </p:sp>
    </p:spTree>
    <p:extLst>
      <p:ext uri="{BB962C8B-B14F-4D97-AF65-F5344CB8AC3E}">
        <p14:creationId xmlns:p14="http://schemas.microsoft.com/office/powerpoint/2010/main" val="41127952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B9F691-B072-7E9F-5F6A-13C66F8B64D9}"/>
              </a:ext>
            </a:extLst>
          </p:cNvPr>
          <p:cNvSpPr txBox="1"/>
          <p:nvPr/>
        </p:nvSpPr>
        <p:spPr>
          <a:xfrm>
            <a:off x="533399" y="2563218"/>
            <a:ext cx="6574971" cy="643509"/>
          </a:xfrm>
          <a:prstGeom prst="rect">
            <a:avLst/>
          </a:prstGeom>
          <a:noFill/>
        </p:spPr>
        <p:txBody>
          <a:bodyPr wrap="square" rtlCol="0">
            <a:spAutoFit/>
          </a:bodyPr>
          <a:lstStyle/>
          <a:p>
            <a:pPr>
              <a:lnSpc>
                <a:spcPct val="80000"/>
              </a:lnSpc>
            </a:pPr>
            <a:r>
              <a:rPr lang="en-US" sz="4300" dirty="0">
                <a:solidFill>
                  <a:schemeClr val="bg1"/>
                </a:solidFill>
                <a:latin typeface="GT Walsheim Pro Condensed Black" panose="00000906000000000000" pitchFamily="2" charset="0"/>
              </a:rPr>
              <a:t>CONGRATULATIONS!</a:t>
            </a:r>
          </a:p>
        </p:txBody>
      </p:sp>
      <p:sp>
        <p:nvSpPr>
          <p:cNvPr id="6" name="TextBox 5">
            <a:extLst>
              <a:ext uri="{FF2B5EF4-FFF2-40B4-BE49-F238E27FC236}">
                <a16:creationId xmlns:a16="http://schemas.microsoft.com/office/drawing/2014/main" id="{1E92E356-4355-1F82-2C29-53CF79D16621}"/>
              </a:ext>
            </a:extLst>
          </p:cNvPr>
          <p:cNvSpPr txBox="1"/>
          <p:nvPr/>
        </p:nvSpPr>
        <p:spPr>
          <a:xfrm>
            <a:off x="497111" y="3327085"/>
            <a:ext cx="5098145" cy="1413785"/>
          </a:xfrm>
          <a:prstGeom prst="rect">
            <a:avLst/>
          </a:prstGeom>
          <a:noFill/>
        </p:spPr>
        <p:txBody>
          <a:bodyPr wrap="square" rtlCol="0">
            <a:spAutoFit/>
          </a:bodyPr>
          <a:lstStyle/>
          <a:p>
            <a:pPr marL="87312">
              <a:lnSpc>
                <a:spcPct val="110000"/>
              </a:lnSpc>
              <a:spcAft>
                <a:spcPts val="1200"/>
              </a:spcAft>
            </a:pPr>
            <a:r>
              <a:rPr lang="en-US" sz="2000" dirty="0">
                <a:solidFill>
                  <a:schemeClr val="bg1"/>
                </a:solidFill>
                <a:latin typeface="Ubuntu" panose="020B0504030602030204" pitchFamily="34" charset="0"/>
                <a:ea typeface="Calibri"/>
                <a:cs typeface="Calibri"/>
                <a:sym typeface="Calibri"/>
              </a:rPr>
              <a:t>You have completed the coursework required to be a </a:t>
            </a:r>
            <a:r>
              <a:rPr lang="en-US" sz="2000" b="1" dirty="0">
                <a:solidFill>
                  <a:schemeClr val="bg1"/>
                </a:solidFill>
                <a:latin typeface="Ubuntu" panose="020B0504030602030204" pitchFamily="34" charset="0"/>
                <a:ea typeface="Calibri"/>
                <a:cs typeface="Calibri"/>
                <a:sym typeface="Calibri"/>
              </a:rPr>
              <a:t>Special Olympics Sport Assistant</a:t>
            </a:r>
            <a:r>
              <a:rPr lang="en-US" sz="2000" dirty="0">
                <a:solidFill>
                  <a:schemeClr val="bg1"/>
                </a:solidFill>
                <a:latin typeface="Ubuntu" panose="020B0504030602030204" pitchFamily="34" charset="0"/>
                <a:ea typeface="Calibri"/>
                <a:cs typeface="Calibri"/>
                <a:sym typeface="Calibri"/>
              </a:rPr>
              <a:t>. Good luck on continuing your journey.</a:t>
            </a:r>
          </a:p>
        </p:txBody>
      </p:sp>
    </p:spTree>
    <p:extLst>
      <p:ext uri="{BB962C8B-B14F-4D97-AF65-F5344CB8AC3E}">
        <p14:creationId xmlns:p14="http://schemas.microsoft.com/office/powerpoint/2010/main" val="619948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9F46DBDE-E7C2-511D-9FA1-242268C03B60}"/>
              </a:ext>
            </a:extLst>
          </p:cNvPr>
          <p:cNvSpPr>
            <a:spLocks noGrp="1"/>
          </p:cNvSpPr>
          <p:nvPr>
            <p:ph type="body" sz="quarter" idx="10"/>
          </p:nvPr>
        </p:nvSpPr>
        <p:spPr>
          <a:xfrm>
            <a:off x="1498600" y="588370"/>
            <a:ext cx="7401560" cy="466685"/>
          </a:xfrm>
        </p:spPr>
        <p:txBody>
          <a:bodyPr/>
          <a:lstStyle/>
          <a:p>
            <a:r>
              <a:rPr lang="en-US" dirty="0"/>
              <a:t>Athletes as Sport Leaders</a:t>
            </a:r>
          </a:p>
        </p:txBody>
      </p:sp>
      <p:sp>
        <p:nvSpPr>
          <p:cNvPr id="6" name="Text Placeholder 4">
            <a:extLst>
              <a:ext uri="{FF2B5EF4-FFF2-40B4-BE49-F238E27FC236}">
                <a16:creationId xmlns:a16="http://schemas.microsoft.com/office/drawing/2014/main" id="{2B334FDD-2805-DD12-77FA-4161757C82D6}"/>
              </a:ext>
            </a:extLst>
          </p:cNvPr>
          <p:cNvSpPr>
            <a:spLocks noGrp="1"/>
          </p:cNvSpPr>
          <p:nvPr>
            <p:ph type="body" sz="quarter" idx="11"/>
          </p:nvPr>
        </p:nvSpPr>
        <p:spPr>
          <a:xfrm>
            <a:off x="1498600" y="1084071"/>
            <a:ext cx="3443514" cy="466685"/>
          </a:xfrm>
        </p:spPr>
        <p:txBody>
          <a:bodyPr>
            <a:normAutofit/>
          </a:bodyPr>
          <a:lstStyle/>
          <a:p>
            <a:r>
              <a:rPr lang="en-US" dirty="0"/>
              <a:t>SO Leadership and Skills Curriculum</a:t>
            </a:r>
          </a:p>
        </p:txBody>
      </p:sp>
      <p:sp>
        <p:nvSpPr>
          <p:cNvPr id="7" name="TextBox 6">
            <a:extLst>
              <a:ext uri="{FF2B5EF4-FFF2-40B4-BE49-F238E27FC236}">
                <a16:creationId xmlns:a16="http://schemas.microsoft.com/office/drawing/2014/main" id="{934D1856-7872-EB54-F267-CA2F8BF27D69}"/>
              </a:ext>
            </a:extLst>
          </p:cNvPr>
          <p:cNvSpPr txBox="1"/>
          <p:nvPr/>
        </p:nvSpPr>
        <p:spPr>
          <a:xfrm>
            <a:off x="816429" y="1956752"/>
            <a:ext cx="6025243" cy="646331"/>
          </a:xfrm>
          <a:prstGeom prst="rect">
            <a:avLst/>
          </a:prstGeom>
          <a:noFill/>
        </p:spPr>
        <p:txBody>
          <a:bodyPr wrap="square" rtlCol="0">
            <a:spAutoFit/>
          </a:bodyPr>
          <a:lstStyle/>
          <a:p>
            <a:r>
              <a:rPr lang="en-US" sz="3600" b="1" dirty="0">
                <a:solidFill>
                  <a:srgbClr val="013B82"/>
                </a:solidFill>
                <a:latin typeface="Ubuntu"/>
              </a:rPr>
              <a:t>Overview of the course</a:t>
            </a:r>
            <a:endParaRPr lang="en-US" sz="3600" dirty="0">
              <a:solidFill>
                <a:srgbClr val="013B82"/>
              </a:solidFill>
              <a:latin typeface="Ubuntu"/>
            </a:endParaRPr>
          </a:p>
        </p:txBody>
      </p:sp>
      <p:sp>
        <p:nvSpPr>
          <p:cNvPr id="20" name="TextBox 19">
            <a:extLst>
              <a:ext uri="{FF2B5EF4-FFF2-40B4-BE49-F238E27FC236}">
                <a16:creationId xmlns:a16="http://schemas.microsoft.com/office/drawing/2014/main" id="{FE963648-3489-6B46-E1D1-1DAB61E8BEC5}"/>
              </a:ext>
            </a:extLst>
          </p:cNvPr>
          <p:cNvSpPr txBox="1"/>
          <p:nvPr/>
        </p:nvSpPr>
        <p:spPr>
          <a:xfrm>
            <a:off x="879936" y="3921885"/>
            <a:ext cx="1984252" cy="584775"/>
          </a:xfrm>
          <a:prstGeom prst="rect">
            <a:avLst/>
          </a:prstGeom>
          <a:noFill/>
        </p:spPr>
        <p:txBody>
          <a:bodyPr wrap="square" rtlCol="0">
            <a:spAutoFit/>
          </a:bodyPr>
          <a:lstStyle/>
          <a:p>
            <a:pPr defTabSz="457200"/>
            <a:r>
              <a:rPr lang="en-US" sz="1600" b="1" dirty="0">
                <a:solidFill>
                  <a:schemeClr val="tx1">
                    <a:lumMod val="65000"/>
                    <a:lumOff val="35000"/>
                  </a:schemeClr>
                </a:solidFill>
                <a:latin typeface="Ubuntu Light" panose="020B0304030602030204" pitchFamily="34" charset="0"/>
              </a:rPr>
              <a:t>From Athlete to Sport Assistant</a:t>
            </a:r>
          </a:p>
        </p:txBody>
      </p:sp>
      <p:sp>
        <p:nvSpPr>
          <p:cNvPr id="22" name="TextBox 21">
            <a:extLst>
              <a:ext uri="{FF2B5EF4-FFF2-40B4-BE49-F238E27FC236}">
                <a16:creationId xmlns:a16="http://schemas.microsoft.com/office/drawing/2014/main" id="{EDD7CE3C-7626-7611-0266-B2412F447091}"/>
              </a:ext>
            </a:extLst>
          </p:cNvPr>
          <p:cNvSpPr txBox="1"/>
          <p:nvPr/>
        </p:nvSpPr>
        <p:spPr>
          <a:xfrm>
            <a:off x="2967979" y="3919571"/>
            <a:ext cx="1958228" cy="584775"/>
          </a:xfrm>
          <a:prstGeom prst="rect">
            <a:avLst/>
          </a:prstGeom>
          <a:noFill/>
        </p:spPr>
        <p:txBody>
          <a:bodyPr wrap="square" rtlCol="0">
            <a:spAutoFit/>
          </a:bodyPr>
          <a:lstStyle/>
          <a:p>
            <a:pPr defTabSz="457200"/>
            <a:r>
              <a:rPr lang="en-US" sz="1600" b="1" dirty="0">
                <a:solidFill>
                  <a:schemeClr val="tx1">
                    <a:lumMod val="65000"/>
                    <a:lumOff val="35000"/>
                  </a:schemeClr>
                </a:solidFill>
                <a:latin typeface="Ubuntu Light" panose="020B0304030602030204" pitchFamily="34" charset="0"/>
              </a:rPr>
              <a:t>Working with Athletes with IDD</a:t>
            </a:r>
          </a:p>
        </p:txBody>
      </p:sp>
      <p:sp>
        <p:nvSpPr>
          <p:cNvPr id="24" name="TextBox 23">
            <a:extLst>
              <a:ext uri="{FF2B5EF4-FFF2-40B4-BE49-F238E27FC236}">
                <a16:creationId xmlns:a16="http://schemas.microsoft.com/office/drawing/2014/main" id="{2D357F9D-4785-DEDD-923F-CDE096F68F3B}"/>
              </a:ext>
            </a:extLst>
          </p:cNvPr>
          <p:cNvSpPr txBox="1"/>
          <p:nvPr/>
        </p:nvSpPr>
        <p:spPr>
          <a:xfrm>
            <a:off x="5125679" y="3921885"/>
            <a:ext cx="1986606" cy="584775"/>
          </a:xfrm>
          <a:prstGeom prst="rect">
            <a:avLst/>
          </a:prstGeom>
          <a:noFill/>
        </p:spPr>
        <p:txBody>
          <a:bodyPr wrap="square" rtlCol="0">
            <a:spAutoFit/>
          </a:bodyPr>
          <a:lstStyle/>
          <a:p>
            <a:pPr defTabSz="457200"/>
            <a:r>
              <a:rPr lang="en-US" sz="1600" b="1" dirty="0">
                <a:solidFill>
                  <a:schemeClr val="tx1">
                    <a:lumMod val="65000"/>
                    <a:lumOff val="35000"/>
                  </a:schemeClr>
                </a:solidFill>
                <a:latin typeface="Ubuntu Light" panose="020B0304030602030204" pitchFamily="34" charset="0"/>
              </a:rPr>
              <a:t>Special Olympics Sports Training</a:t>
            </a:r>
          </a:p>
        </p:txBody>
      </p:sp>
      <p:sp>
        <p:nvSpPr>
          <p:cNvPr id="26" name="TextBox 25">
            <a:extLst>
              <a:ext uri="{FF2B5EF4-FFF2-40B4-BE49-F238E27FC236}">
                <a16:creationId xmlns:a16="http://schemas.microsoft.com/office/drawing/2014/main" id="{00092190-67CE-5F25-F9FD-769901591358}"/>
              </a:ext>
            </a:extLst>
          </p:cNvPr>
          <p:cNvSpPr txBox="1"/>
          <p:nvPr/>
        </p:nvSpPr>
        <p:spPr>
          <a:xfrm>
            <a:off x="7403045" y="3921885"/>
            <a:ext cx="1894442" cy="584775"/>
          </a:xfrm>
          <a:prstGeom prst="rect">
            <a:avLst/>
          </a:prstGeom>
          <a:noFill/>
        </p:spPr>
        <p:txBody>
          <a:bodyPr wrap="square" rtlCol="0">
            <a:spAutoFit/>
          </a:bodyPr>
          <a:lstStyle/>
          <a:p>
            <a:pPr defTabSz="457200"/>
            <a:r>
              <a:rPr lang="en-US" sz="1600" b="1" dirty="0">
                <a:solidFill>
                  <a:schemeClr val="tx1">
                    <a:lumMod val="65000"/>
                    <a:lumOff val="35000"/>
                  </a:schemeClr>
                </a:solidFill>
                <a:latin typeface="Ubuntu Light" panose="020B0304030602030204" pitchFamily="34" charset="0"/>
              </a:rPr>
              <a:t>Being a Sport Assistant</a:t>
            </a:r>
          </a:p>
        </p:txBody>
      </p:sp>
      <p:sp>
        <p:nvSpPr>
          <p:cNvPr id="28" name="TextBox 27">
            <a:extLst>
              <a:ext uri="{FF2B5EF4-FFF2-40B4-BE49-F238E27FC236}">
                <a16:creationId xmlns:a16="http://schemas.microsoft.com/office/drawing/2014/main" id="{42148138-5153-4CFC-F5C1-26FA9EA0B20B}"/>
              </a:ext>
            </a:extLst>
          </p:cNvPr>
          <p:cNvSpPr txBox="1"/>
          <p:nvPr/>
        </p:nvSpPr>
        <p:spPr>
          <a:xfrm>
            <a:off x="9537811" y="3919571"/>
            <a:ext cx="1894442" cy="584775"/>
          </a:xfrm>
          <a:prstGeom prst="rect">
            <a:avLst/>
          </a:prstGeom>
          <a:noFill/>
        </p:spPr>
        <p:txBody>
          <a:bodyPr wrap="square" rtlCol="0">
            <a:spAutoFit/>
          </a:bodyPr>
          <a:lstStyle/>
          <a:p>
            <a:pPr defTabSz="457200"/>
            <a:r>
              <a:rPr lang="en-US" sz="1600" b="1" dirty="0">
                <a:solidFill>
                  <a:schemeClr val="tx1">
                    <a:lumMod val="65000"/>
                    <a:lumOff val="35000"/>
                  </a:schemeClr>
                </a:solidFill>
                <a:latin typeface="Ubuntu Light" panose="020B0304030602030204" pitchFamily="34" charset="0"/>
              </a:rPr>
              <a:t>Putting training into practice</a:t>
            </a:r>
          </a:p>
        </p:txBody>
      </p:sp>
      <p:cxnSp>
        <p:nvCxnSpPr>
          <p:cNvPr id="29" name="Straight Connector 28">
            <a:extLst>
              <a:ext uri="{FF2B5EF4-FFF2-40B4-BE49-F238E27FC236}">
                <a16:creationId xmlns:a16="http://schemas.microsoft.com/office/drawing/2014/main" id="{AD05C681-63DA-D864-E9A7-B64D16F19B41}"/>
              </a:ext>
            </a:extLst>
          </p:cNvPr>
          <p:cNvCxnSpPr>
            <a:cxnSpLocks/>
          </p:cNvCxnSpPr>
          <p:nvPr/>
        </p:nvCxnSpPr>
        <p:spPr>
          <a:xfrm flipV="1">
            <a:off x="2844023" y="3458824"/>
            <a:ext cx="0" cy="1109106"/>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Straight Connector 30">
            <a:extLst>
              <a:ext uri="{FF2B5EF4-FFF2-40B4-BE49-F238E27FC236}">
                <a16:creationId xmlns:a16="http://schemas.microsoft.com/office/drawing/2014/main" id="{A566DDCA-4147-D307-9517-96F0BA8E7BE2}"/>
              </a:ext>
            </a:extLst>
          </p:cNvPr>
          <p:cNvCxnSpPr>
            <a:cxnSpLocks/>
          </p:cNvCxnSpPr>
          <p:nvPr/>
        </p:nvCxnSpPr>
        <p:spPr>
          <a:xfrm flipV="1">
            <a:off x="9397223" y="3458824"/>
            <a:ext cx="0" cy="1109106"/>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Straight Connector 31">
            <a:extLst>
              <a:ext uri="{FF2B5EF4-FFF2-40B4-BE49-F238E27FC236}">
                <a16:creationId xmlns:a16="http://schemas.microsoft.com/office/drawing/2014/main" id="{E13AF00B-9864-8496-90F2-0B9FD4CFC576}"/>
              </a:ext>
            </a:extLst>
          </p:cNvPr>
          <p:cNvCxnSpPr>
            <a:cxnSpLocks/>
          </p:cNvCxnSpPr>
          <p:nvPr/>
        </p:nvCxnSpPr>
        <p:spPr>
          <a:xfrm flipV="1">
            <a:off x="7212823" y="3458824"/>
            <a:ext cx="0" cy="1109106"/>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605A66C4-C2CE-8FD4-887B-15C4DF12E4CC}"/>
              </a:ext>
            </a:extLst>
          </p:cNvPr>
          <p:cNvCxnSpPr>
            <a:cxnSpLocks/>
          </p:cNvCxnSpPr>
          <p:nvPr/>
        </p:nvCxnSpPr>
        <p:spPr>
          <a:xfrm flipV="1">
            <a:off x="5028423" y="3458824"/>
            <a:ext cx="0" cy="1109106"/>
          </a:xfrm>
          <a:prstGeom prst="line">
            <a:avLst/>
          </a:prstGeom>
          <a:ln w="12700" cap="flat" cmpd="sng" algn="ctr">
            <a:solidFill>
              <a:srgbClr val="8C8B8B"/>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 name="Rectangle 34">
            <a:extLst>
              <a:ext uri="{FF2B5EF4-FFF2-40B4-BE49-F238E27FC236}">
                <a16:creationId xmlns:a16="http://schemas.microsoft.com/office/drawing/2014/main" id="{B84FD15B-723A-4524-F0DE-0FD42DEC6712}"/>
              </a:ext>
            </a:extLst>
          </p:cNvPr>
          <p:cNvSpPr/>
          <p:nvPr/>
        </p:nvSpPr>
        <p:spPr>
          <a:xfrm>
            <a:off x="651761" y="3117398"/>
            <a:ext cx="2198531" cy="424543"/>
          </a:xfrm>
          <a:prstGeom prst="rect">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7A20EE6-4F44-4D4B-47D1-42A18A6987DC}"/>
              </a:ext>
            </a:extLst>
          </p:cNvPr>
          <p:cNvSpPr/>
          <p:nvPr/>
        </p:nvSpPr>
        <p:spPr>
          <a:xfrm>
            <a:off x="2843226" y="3117398"/>
            <a:ext cx="2191465" cy="424543"/>
          </a:xfrm>
          <a:prstGeom prst="rect">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7EC5570-1792-E2A3-E63F-31F070417B82}"/>
              </a:ext>
            </a:extLst>
          </p:cNvPr>
          <p:cNvSpPr/>
          <p:nvPr/>
        </p:nvSpPr>
        <p:spPr>
          <a:xfrm>
            <a:off x="5034691" y="3117398"/>
            <a:ext cx="2191465" cy="424543"/>
          </a:xfrm>
          <a:prstGeom prst="rect">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2408E73-6541-B416-A78F-BD4A04FB71E5}"/>
              </a:ext>
            </a:extLst>
          </p:cNvPr>
          <p:cNvSpPr/>
          <p:nvPr/>
        </p:nvSpPr>
        <p:spPr>
          <a:xfrm>
            <a:off x="7226156" y="3117398"/>
            <a:ext cx="2191465" cy="424543"/>
          </a:xfrm>
          <a:prstGeom prst="rect">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1C73EC58-C712-2201-2027-0D75B14F5E8D}"/>
              </a:ext>
            </a:extLst>
          </p:cNvPr>
          <p:cNvSpPr/>
          <p:nvPr/>
        </p:nvSpPr>
        <p:spPr>
          <a:xfrm>
            <a:off x="9297487" y="3117398"/>
            <a:ext cx="2311599" cy="424543"/>
          </a:xfrm>
          <a:prstGeom prst="roundRect">
            <a:avLst>
              <a:gd name="adj" fmla="val 50000"/>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13B82"/>
              </a:solidFill>
            </a:endParaRPr>
          </a:p>
        </p:txBody>
      </p:sp>
      <p:grpSp>
        <p:nvGrpSpPr>
          <p:cNvPr id="50" name="Group 49">
            <a:extLst>
              <a:ext uri="{FF2B5EF4-FFF2-40B4-BE49-F238E27FC236}">
                <a16:creationId xmlns:a16="http://schemas.microsoft.com/office/drawing/2014/main" id="{90DA15ED-12E6-1BA2-70CF-B77C4E3913A2}"/>
              </a:ext>
            </a:extLst>
          </p:cNvPr>
          <p:cNvGrpSpPr/>
          <p:nvPr/>
        </p:nvGrpSpPr>
        <p:grpSpPr>
          <a:xfrm>
            <a:off x="470758" y="3009079"/>
            <a:ext cx="814121" cy="646331"/>
            <a:chOff x="1019009" y="3001871"/>
            <a:chExt cx="814121" cy="646331"/>
          </a:xfrm>
        </p:grpSpPr>
        <p:sp>
          <p:nvSpPr>
            <p:cNvPr id="45" name="Oval 44">
              <a:extLst>
                <a:ext uri="{FF2B5EF4-FFF2-40B4-BE49-F238E27FC236}">
                  <a16:creationId xmlns:a16="http://schemas.microsoft.com/office/drawing/2014/main" id="{E6C9B63D-168D-77D0-9677-58BADB4382AF}"/>
                </a:ext>
              </a:extLst>
            </p:cNvPr>
            <p:cNvSpPr/>
            <p:nvPr/>
          </p:nvSpPr>
          <p:spPr>
            <a:xfrm>
              <a:off x="1019009" y="3028136"/>
              <a:ext cx="600336" cy="600336"/>
            </a:xfrm>
            <a:prstGeom prst="ellipse">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FB9FCC1-D2B1-A367-091C-35635582280E}"/>
                </a:ext>
              </a:extLst>
            </p:cNvPr>
            <p:cNvSpPr txBox="1"/>
            <p:nvPr/>
          </p:nvSpPr>
          <p:spPr>
            <a:xfrm>
              <a:off x="1128794" y="3001871"/>
              <a:ext cx="704336" cy="646331"/>
            </a:xfrm>
            <a:prstGeom prst="rect">
              <a:avLst/>
            </a:prstGeom>
            <a:noFill/>
          </p:spPr>
          <p:txBody>
            <a:bodyPr wrap="square" rtlCol="0">
              <a:spAutoFit/>
            </a:bodyPr>
            <a:lstStyle/>
            <a:p>
              <a:pPr defTabSz="457200"/>
              <a:r>
                <a:rPr lang="en-US" sz="3600" b="1" dirty="0">
                  <a:solidFill>
                    <a:schemeClr val="bg1"/>
                  </a:solidFill>
                  <a:latin typeface="GT Walsheim Pro Condensed Black" panose="00000906000000000000" pitchFamily="2" charset="0"/>
                </a:rPr>
                <a:t>1</a:t>
              </a:r>
            </a:p>
          </p:txBody>
        </p:sp>
      </p:grpSp>
      <p:grpSp>
        <p:nvGrpSpPr>
          <p:cNvPr id="51" name="Group 50">
            <a:extLst>
              <a:ext uri="{FF2B5EF4-FFF2-40B4-BE49-F238E27FC236}">
                <a16:creationId xmlns:a16="http://schemas.microsoft.com/office/drawing/2014/main" id="{A63DECFD-3CE4-56EA-89CF-FCC3F57F4884}"/>
              </a:ext>
            </a:extLst>
          </p:cNvPr>
          <p:cNvGrpSpPr/>
          <p:nvPr/>
        </p:nvGrpSpPr>
        <p:grpSpPr>
          <a:xfrm>
            <a:off x="2530840" y="3009079"/>
            <a:ext cx="781339" cy="646331"/>
            <a:chOff x="2968048" y="3001871"/>
            <a:chExt cx="781339" cy="646331"/>
          </a:xfrm>
        </p:grpSpPr>
        <p:sp>
          <p:nvSpPr>
            <p:cNvPr id="49" name="Oval 48">
              <a:extLst>
                <a:ext uri="{FF2B5EF4-FFF2-40B4-BE49-F238E27FC236}">
                  <a16:creationId xmlns:a16="http://schemas.microsoft.com/office/drawing/2014/main" id="{CC22B83A-5345-47BC-1D49-3B0B1AF51868}"/>
                </a:ext>
              </a:extLst>
            </p:cNvPr>
            <p:cNvSpPr/>
            <p:nvPr/>
          </p:nvSpPr>
          <p:spPr>
            <a:xfrm>
              <a:off x="2968048" y="3028136"/>
              <a:ext cx="600336" cy="600336"/>
            </a:xfrm>
            <a:prstGeom prst="ellipse">
              <a:avLst/>
            </a:prstGeom>
            <a:solidFill>
              <a:srgbClr val="2AC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39B47BE-FD18-9C82-0192-F0F8926B255C}"/>
                </a:ext>
              </a:extLst>
            </p:cNvPr>
            <p:cNvSpPr txBox="1"/>
            <p:nvPr/>
          </p:nvSpPr>
          <p:spPr>
            <a:xfrm>
              <a:off x="3045051" y="3001871"/>
              <a:ext cx="704336" cy="646331"/>
            </a:xfrm>
            <a:prstGeom prst="rect">
              <a:avLst/>
            </a:prstGeom>
            <a:noFill/>
          </p:spPr>
          <p:txBody>
            <a:bodyPr wrap="square" rtlCol="0">
              <a:spAutoFit/>
            </a:bodyPr>
            <a:lstStyle/>
            <a:p>
              <a:pPr defTabSz="457200"/>
              <a:r>
                <a:rPr lang="en-US" sz="3600" b="1" dirty="0">
                  <a:solidFill>
                    <a:schemeClr val="bg1"/>
                  </a:solidFill>
                  <a:latin typeface="GT Walsheim Pro Condensed Black" panose="00000906000000000000" pitchFamily="2" charset="0"/>
                </a:rPr>
                <a:t>2</a:t>
              </a:r>
            </a:p>
          </p:txBody>
        </p:sp>
      </p:grpSp>
      <p:grpSp>
        <p:nvGrpSpPr>
          <p:cNvPr id="53" name="Group 52">
            <a:extLst>
              <a:ext uri="{FF2B5EF4-FFF2-40B4-BE49-F238E27FC236}">
                <a16:creationId xmlns:a16="http://schemas.microsoft.com/office/drawing/2014/main" id="{D8BC2692-F947-F288-249A-59EB436C9CF4}"/>
              </a:ext>
            </a:extLst>
          </p:cNvPr>
          <p:cNvGrpSpPr/>
          <p:nvPr/>
        </p:nvGrpSpPr>
        <p:grpSpPr>
          <a:xfrm>
            <a:off x="4717738" y="3009079"/>
            <a:ext cx="795663" cy="646331"/>
            <a:chOff x="5199380" y="3001871"/>
            <a:chExt cx="795663" cy="646331"/>
          </a:xfrm>
        </p:grpSpPr>
        <p:sp>
          <p:nvSpPr>
            <p:cNvPr id="48" name="Oval 47">
              <a:extLst>
                <a:ext uri="{FF2B5EF4-FFF2-40B4-BE49-F238E27FC236}">
                  <a16:creationId xmlns:a16="http://schemas.microsoft.com/office/drawing/2014/main" id="{6EA8C2BD-21F0-F4DD-652E-366E3B6D62B9}"/>
                </a:ext>
              </a:extLst>
            </p:cNvPr>
            <p:cNvSpPr/>
            <p:nvPr/>
          </p:nvSpPr>
          <p:spPr>
            <a:xfrm>
              <a:off x="5199380" y="3028136"/>
              <a:ext cx="600336" cy="600336"/>
            </a:xfrm>
            <a:prstGeom prst="ellipse">
              <a:avLst/>
            </a:prstGeom>
            <a:solidFill>
              <a:srgbClr val="42AC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09989A1-038A-0099-3B9E-58E666B014BC}"/>
                </a:ext>
              </a:extLst>
            </p:cNvPr>
            <p:cNvSpPr txBox="1"/>
            <p:nvPr/>
          </p:nvSpPr>
          <p:spPr>
            <a:xfrm>
              <a:off x="5290707" y="3001871"/>
              <a:ext cx="704336" cy="646331"/>
            </a:xfrm>
            <a:prstGeom prst="rect">
              <a:avLst/>
            </a:prstGeom>
            <a:noFill/>
          </p:spPr>
          <p:txBody>
            <a:bodyPr wrap="square" rtlCol="0">
              <a:spAutoFit/>
            </a:bodyPr>
            <a:lstStyle/>
            <a:p>
              <a:pPr defTabSz="457200"/>
              <a:r>
                <a:rPr lang="en-US" sz="3600" b="1" dirty="0">
                  <a:solidFill>
                    <a:schemeClr val="bg1"/>
                  </a:solidFill>
                  <a:latin typeface="GT Walsheim Pro Condensed Black" panose="00000906000000000000" pitchFamily="2" charset="0"/>
                </a:rPr>
                <a:t>3</a:t>
              </a:r>
            </a:p>
          </p:txBody>
        </p:sp>
      </p:grpSp>
      <p:grpSp>
        <p:nvGrpSpPr>
          <p:cNvPr id="52" name="Group 51">
            <a:extLst>
              <a:ext uri="{FF2B5EF4-FFF2-40B4-BE49-F238E27FC236}">
                <a16:creationId xmlns:a16="http://schemas.microsoft.com/office/drawing/2014/main" id="{5822ADFB-9990-7789-AF06-C05491097C94}"/>
              </a:ext>
            </a:extLst>
          </p:cNvPr>
          <p:cNvGrpSpPr/>
          <p:nvPr/>
        </p:nvGrpSpPr>
        <p:grpSpPr>
          <a:xfrm>
            <a:off x="6927511" y="3009079"/>
            <a:ext cx="785215" cy="646331"/>
            <a:chOff x="7431016" y="3001871"/>
            <a:chExt cx="785215" cy="646331"/>
          </a:xfrm>
        </p:grpSpPr>
        <p:sp>
          <p:nvSpPr>
            <p:cNvPr id="47" name="Oval 46">
              <a:extLst>
                <a:ext uri="{FF2B5EF4-FFF2-40B4-BE49-F238E27FC236}">
                  <a16:creationId xmlns:a16="http://schemas.microsoft.com/office/drawing/2014/main" id="{D51BEF10-2DE4-3FD7-DAAF-212736EEF984}"/>
                </a:ext>
              </a:extLst>
            </p:cNvPr>
            <p:cNvSpPr/>
            <p:nvPr/>
          </p:nvSpPr>
          <p:spPr>
            <a:xfrm>
              <a:off x="7431016" y="3028136"/>
              <a:ext cx="600336" cy="600336"/>
            </a:xfrm>
            <a:prstGeom prst="ellipse">
              <a:avLst/>
            </a:prstGeom>
            <a:solidFill>
              <a:srgbClr val="185E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91C85E0-BB60-BDBF-D532-F45E851967F4}"/>
                </a:ext>
              </a:extLst>
            </p:cNvPr>
            <p:cNvSpPr txBox="1"/>
            <p:nvPr/>
          </p:nvSpPr>
          <p:spPr>
            <a:xfrm>
              <a:off x="7511895" y="3001871"/>
              <a:ext cx="704336" cy="646331"/>
            </a:xfrm>
            <a:prstGeom prst="rect">
              <a:avLst/>
            </a:prstGeom>
            <a:noFill/>
          </p:spPr>
          <p:txBody>
            <a:bodyPr wrap="square" rtlCol="0">
              <a:spAutoFit/>
            </a:bodyPr>
            <a:lstStyle/>
            <a:p>
              <a:pPr defTabSz="457200"/>
              <a:r>
                <a:rPr lang="en-US" sz="3600" b="1" dirty="0">
                  <a:solidFill>
                    <a:schemeClr val="bg1"/>
                  </a:solidFill>
                  <a:latin typeface="GT Walsheim Pro Condensed Black" panose="00000906000000000000" pitchFamily="2" charset="0"/>
                </a:rPr>
                <a:t>4</a:t>
              </a:r>
            </a:p>
          </p:txBody>
        </p:sp>
      </p:grpSp>
      <p:grpSp>
        <p:nvGrpSpPr>
          <p:cNvPr id="54" name="Group 53">
            <a:extLst>
              <a:ext uri="{FF2B5EF4-FFF2-40B4-BE49-F238E27FC236}">
                <a16:creationId xmlns:a16="http://schemas.microsoft.com/office/drawing/2014/main" id="{53BF0019-20CA-5449-9633-46AF2E488B03}"/>
              </a:ext>
            </a:extLst>
          </p:cNvPr>
          <p:cNvGrpSpPr/>
          <p:nvPr/>
        </p:nvGrpSpPr>
        <p:grpSpPr>
          <a:xfrm>
            <a:off x="9113826" y="3009079"/>
            <a:ext cx="788261" cy="646331"/>
            <a:chOff x="9585149" y="3001871"/>
            <a:chExt cx="788261" cy="646331"/>
          </a:xfrm>
        </p:grpSpPr>
        <p:sp>
          <p:nvSpPr>
            <p:cNvPr id="46" name="Oval 45">
              <a:extLst>
                <a:ext uri="{FF2B5EF4-FFF2-40B4-BE49-F238E27FC236}">
                  <a16:creationId xmlns:a16="http://schemas.microsoft.com/office/drawing/2014/main" id="{D0184CDB-BAEC-98CD-E96B-298AE9FB74B2}"/>
                </a:ext>
              </a:extLst>
            </p:cNvPr>
            <p:cNvSpPr/>
            <p:nvPr/>
          </p:nvSpPr>
          <p:spPr>
            <a:xfrm>
              <a:off x="9585149" y="3028136"/>
              <a:ext cx="600336" cy="600336"/>
            </a:xfrm>
            <a:prstGeom prst="ellipse">
              <a:avLst/>
            </a:prstGeom>
            <a:solidFill>
              <a:srgbClr val="013B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E6A7934-D84B-DE23-E9F1-575F0983212F}"/>
                </a:ext>
              </a:extLst>
            </p:cNvPr>
            <p:cNvSpPr txBox="1"/>
            <p:nvPr/>
          </p:nvSpPr>
          <p:spPr>
            <a:xfrm>
              <a:off x="9669074" y="3001871"/>
              <a:ext cx="704336" cy="646331"/>
            </a:xfrm>
            <a:prstGeom prst="rect">
              <a:avLst/>
            </a:prstGeom>
            <a:noFill/>
          </p:spPr>
          <p:txBody>
            <a:bodyPr wrap="square" rtlCol="0">
              <a:spAutoFit/>
            </a:bodyPr>
            <a:lstStyle/>
            <a:p>
              <a:pPr defTabSz="457200"/>
              <a:r>
                <a:rPr lang="en-US" sz="3600" b="1" dirty="0">
                  <a:solidFill>
                    <a:schemeClr val="bg1"/>
                  </a:solidFill>
                  <a:latin typeface="GT Walsheim Pro Condensed Black" panose="00000906000000000000" pitchFamily="2" charset="0"/>
                </a:rPr>
                <a:t>5</a:t>
              </a:r>
            </a:p>
          </p:txBody>
        </p:sp>
      </p:grpSp>
    </p:spTree>
    <p:extLst>
      <p:ext uri="{BB962C8B-B14F-4D97-AF65-F5344CB8AC3E}">
        <p14:creationId xmlns:p14="http://schemas.microsoft.com/office/powerpoint/2010/main" val="4025424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00E9BEF-BC2F-1070-4F9E-3BCCF105FACD}"/>
              </a:ext>
            </a:extLst>
          </p:cNvPr>
          <p:cNvSpPr/>
          <p:nvPr/>
        </p:nvSpPr>
        <p:spPr>
          <a:xfrm>
            <a:off x="806684" y="4381500"/>
            <a:ext cx="6178316" cy="709841"/>
          </a:xfrm>
          <a:prstGeom prst="roundRect">
            <a:avLst>
              <a:gd name="adj" fmla="val 50000"/>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44E2A6CC-6F62-253A-471C-2C43C9F112FB}"/>
              </a:ext>
            </a:extLst>
          </p:cNvPr>
          <p:cNvGrpSpPr/>
          <p:nvPr/>
        </p:nvGrpSpPr>
        <p:grpSpPr>
          <a:xfrm>
            <a:off x="304800" y="4231553"/>
            <a:ext cx="1437421" cy="1003769"/>
            <a:chOff x="1019009" y="3028136"/>
            <a:chExt cx="859695" cy="600336"/>
          </a:xfrm>
        </p:grpSpPr>
        <p:sp>
          <p:nvSpPr>
            <p:cNvPr id="10" name="Oval 9">
              <a:extLst>
                <a:ext uri="{FF2B5EF4-FFF2-40B4-BE49-F238E27FC236}">
                  <a16:creationId xmlns:a16="http://schemas.microsoft.com/office/drawing/2014/main" id="{12874D13-E61D-1E3A-CED0-2211D587BC8F}"/>
                </a:ext>
              </a:extLst>
            </p:cNvPr>
            <p:cNvSpPr/>
            <p:nvPr/>
          </p:nvSpPr>
          <p:spPr>
            <a:xfrm>
              <a:off x="1019009" y="3028136"/>
              <a:ext cx="600336" cy="600336"/>
            </a:xfrm>
            <a:prstGeom prst="ellipse">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F24A89-EDEF-A7AD-901D-B2E1DC303208}"/>
                </a:ext>
              </a:extLst>
            </p:cNvPr>
            <p:cNvSpPr txBox="1"/>
            <p:nvPr/>
          </p:nvSpPr>
          <p:spPr>
            <a:xfrm>
              <a:off x="1174368" y="3079802"/>
              <a:ext cx="704336" cy="497004"/>
            </a:xfrm>
            <a:prstGeom prst="rect">
              <a:avLst/>
            </a:prstGeom>
            <a:noFill/>
          </p:spPr>
          <p:txBody>
            <a:bodyPr wrap="square" rtlCol="0">
              <a:spAutoFit/>
            </a:bodyPr>
            <a:lstStyle/>
            <a:p>
              <a:pPr defTabSz="457200"/>
              <a:r>
                <a:rPr lang="en-US" sz="4800" b="1" dirty="0">
                  <a:solidFill>
                    <a:schemeClr val="bg1"/>
                  </a:solidFill>
                  <a:latin typeface="GT Walsheim Pro Condensed Black" panose="00000906000000000000" pitchFamily="2" charset="0"/>
                </a:rPr>
                <a:t>1</a:t>
              </a:r>
            </a:p>
          </p:txBody>
        </p:sp>
      </p:grpSp>
      <p:sp>
        <p:nvSpPr>
          <p:cNvPr id="5" name="Text Placeholder 4">
            <a:extLst>
              <a:ext uri="{FF2B5EF4-FFF2-40B4-BE49-F238E27FC236}">
                <a16:creationId xmlns:a16="http://schemas.microsoft.com/office/drawing/2014/main" id="{E54B2DA7-4C4D-D149-7D97-AE5EAD206828}"/>
              </a:ext>
            </a:extLst>
          </p:cNvPr>
          <p:cNvSpPr>
            <a:spLocks noGrp="1"/>
          </p:cNvSpPr>
          <p:nvPr>
            <p:ph type="body" sz="quarter" idx="10"/>
          </p:nvPr>
        </p:nvSpPr>
        <p:spPr>
          <a:xfrm>
            <a:off x="1376801" y="4442487"/>
            <a:ext cx="5485931" cy="1452828"/>
          </a:xfrm>
        </p:spPr>
        <p:txBody>
          <a:bodyPr>
            <a:normAutofit/>
          </a:bodyPr>
          <a:lstStyle/>
          <a:p>
            <a:pPr>
              <a:spcBef>
                <a:spcPts val="0"/>
              </a:spcBef>
              <a:spcAft>
                <a:spcPts val="600"/>
              </a:spcAft>
            </a:pPr>
            <a:r>
              <a:rPr lang="en-US" dirty="0">
                <a:solidFill>
                  <a:srgbClr val="013B82"/>
                </a:solidFill>
                <a:latin typeface="GT Walsheim Pro Condensed Black" panose="00000906000000000000" pitchFamily="2" charset="0"/>
              </a:rPr>
              <a:t>FROM ATHLETE</a:t>
            </a:r>
          </a:p>
          <a:p>
            <a:pPr>
              <a:spcBef>
                <a:spcPts val="0"/>
              </a:spcBef>
              <a:spcAft>
                <a:spcPts val="600"/>
              </a:spcAft>
            </a:pPr>
            <a:r>
              <a:rPr lang="en-US" dirty="0">
                <a:latin typeface="GT Walsheim Pro Condensed Black" panose="00000906000000000000" pitchFamily="2" charset="0"/>
              </a:rPr>
              <a:t>TO SPORT ASSISTANT</a:t>
            </a:r>
          </a:p>
        </p:txBody>
      </p:sp>
      <p:pic>
        <p:nvPicPr>
          <p:cNvPr id="2" name="Picture 1" descr="A group of men giving each other a high five&#10;&#10;Description automatically generated">
            <a:extLst>
              <a:ext uri="{FF2B5EF4-FFF2-40B4-BE49-F238E27FC236}">
                <a16:creationId xmlns:a16="http://schemas.microsoft.com/office/drawing/2014/main" id="{6669CA30-66AB-4CAA-95B4-FF29878899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801" y="962685"/>
            <a:ext cx="5082064" cy="3418815"/>
          </a:xfrm>
          <a:prstGeom prst="rect">
            <a:avLst/>
          </a:prstGeom>
          <a:ln w="57150">
            <a:solidFill>
              <a:srgbClr val="A8E6FA"/>
            </a:solidFill>
          </a:ln>
        </p:spPr>
      </p:pic>
    </p:spTree>
    <p:extLst>
      <p:ext uri="{BB962C8B-B14F-4D97-AF65-F5344CB8AC3E}">
        <p14:creationId xmlns:p14="http://schemas.microsoft.com/office/powerpoint/2010/main" val="496831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146AD0A0-617A-7DCF-8D72-DAE15FB189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3643" y="2524757"/>
            <a:ext cx="14119286" cy="4693604"/>
          </a:xfrm>
          <a:prstGeom prst="rect">
            <a:avLst/>
          </a:prstGeom>
        </p:spPr>
      </p:pic>
      <p:sp>
        <p:nvSpPr>
          <p:cNvPr id="9" name="Text Placeholder 8">
            <a:extLst>
              <a:ext uri="{FF2B5EF4-FFF2-40B4-BE49-F238E27FC236}">
                <a16:creationId xmlns:a16="http://schemas.microsoft.com/office/drawing/2014/main" id="{45B0A6C0-DAE1-C725-9E94-D6FE99313961}"/>
              </a:ext>
            </a:extLst>
          </p:cNvPr>
          <p:cNvSpPr>
            <a:spLocks noGrp="1"/>
          </p:cNvSpPr>
          <p:nvPr>
            <p:ph type="body" sz="quarter" idx="10"/>
          </p:nvPr>
        </p:nvSpPr>
        <p:spPr>
          <a:xfrm>
            <a:off x="1498600" y="593812"/>
            <a:ext cx="7401560" cy="466685"/>
          </a:xfrm>
        </p:spPr>
        <p:txBody>
          <a:bodyPr/>
          <a:lstStyle/>
          <a:p>
            <a:r>
              <a:rPr lang="en-US" dirty="0"/>
              <a:t>Athletes as Sport Leaders</a:t>
            </a:r>
          </a:p>
          <a:p>
            <a:endParaRPr lang="en-US" dirty="0"/>
          </a:p>
        </p:txBody>
      </p:sp>
      <p:sp>
        <p:nvSpPr>
          <p:cNvPr id="10" name="Text Placeholder 9">
            <a:extLst>
              <a:ext uri="{FF2B5EF4-FFF2-40B4-BE49-F238E27FC236}">
                <a16:creationId xmlns:a16="http://schemas.microsoft.com/office/drawing/2014/main" id="{3759D10D-BB61-75ED-3B0A-DFEA94EAD03A}"/>
              </a:ext>
            </a:extLst>
          </p:cNvPr>
          <p:cNvSpPr>
            <a:spLocks noGrp="1"/>
          </p:cNvSpPr>
          <p:nvPr>
            <p:ph type="body" sz="quarter" idx="11"/>
          </p:nvPr>
        </p:nvSpPr>
        <p:spPr>
          <a:xfrm>
            <a:off x="1498600" y="1102214"/>
            <a:ext cx="3276600" cy="376034"/>
          </a:xfrm>
        </p:spPr>
        <p:txBody>
          <a:bodyPr/>
          <a:lstStyle/>
          <a:p>
            <a:r>
              <a:rPr lang="en-US" dirty="0"/>
              <a:t>From Athlete to Sport Assistant</a:t>
            </a:r>
          </a:p>
        </p:txBody>
      </p:sp>
      <p:sp>
        <p:nvSpPr>
          <p:cNvPr id="16" name="TextBox 15">
            <a:extLst>
              <a:ext uri="{FF2B5EF4-FFF2-40B4-BE49-F238E27FC236}">
                <a16:creationId xmlns:a16="http://schemas.microsoft.com/office/drawing/2014/main" id="{9EFDC2F0-8829-9074-8B86-4056150657F5}"/>
              </a:ext>
            </a:extLst>
          </p:cNvPr>
          <p:cNvSpPr txBox="1"/>
          <p:nvPr/>
        </p:nvSpPr>
        <p:spPr>
          <a:xfrm>
            <a:off x="2583243" y="4097493"/>
            <a:ext cx="1898299" cy="738664"/>
          </a:xfrm>
          <a:prstGeom prst="rect">
            <a:avLst/>
          </a:prstGeom>
          <a:noFill/>
        </p:spPr>
        <p:txBody>
          <a:bodyPr wrap="square" rtlCol="0">
            <a:spAutoFit/>
          </a:bodyPr>
          <a:lstStyle/>
          <a:p>
            <a:r>
              <a:rPr lang="en-US" sz="2400" dirty="0">
                <a:solidFill>
                  <a:srgbClr val="F20014"/>
                </a:solidFill>
                <a:latin typeface="GT Walsheim Pro Condensed Black" panose="00000906000000000000" pitchFamily="2" charset="0"/>
              </a:rPr>
              <a:t>LEVEL 1</a:t>
            </a:r>
          </a:p>
          <a:p>
            <a:r>
              <a:rPr lang="en-US" b="1" dirty="0">
                <a:solidFill>
                  <a:schemeClr val="tx1">
                    <a:lumMod val="65000"/>
                    <a:lumOff val="35000"/>
                  </a:schemeClr>
                </a:solidFill>
                <a:latin typeface="Ubuntu Light" panose="020B0304030602030204" pitchFamily="34" charset="0"/>
              </a:rPr>
              <a:t>Sport Assistant</a:t>
            </a:r>
          </a:p>
        </p:txBody>
      </p:sp>
      <p:sp>
        <p:nvSpPr>
          <p:cNvPr id="17" name="TextBox 16">
            <a:extLst>
              <a:ext uri="{FF2B5EF4-FFF2-40B4-BE49-F238E27FC236}">
                <a16:creationId xmlns:a16="http://schemas.microsoft.com/office/drawing/2014/main" id="{F84C61C7-D97D-5D78-1099-1769130BB520}"/>
              </a:ext>
            </a:extLst>
          </p:cNvPr>
          <p:cNvSpPr txBox="1"/>
          <p:nvPr/>
        </p:nvSpPr>
        <p:spPr>
          <a:xfrm>
            <a:off x="5403967" y="2752607"/>
            <a:ext cx="1933363" cy="987963"/>
          </a:xfrm>
          <a:prstGeom prst="rect">
            <a:avLst/>
          </a:prstGeom>
          <a:noFill/>
        </p:spPr>
        <p:txBody>
          <a:bodyPr wrap="square" rtlCol="0">
            <a:spAutoFit/>
          </a:bodyPr>
          <a:lstStyle/>
          <a:p>
            <a:r>
              <a:rPr lang="en-US" sz="2400" dirty="0">
                <a:solidFill>
                  <a:srgbClr val="185EA8"/>
                </a:solidFill>
                <a:latin typeface="GT Walsheim Pro Condensed Black" panose="00000906000000000000" pitchFamily="2" charset="0"/>
              </a:rPr>
              <a:t>LEVEL 2</a:t>
            </a:r>
          </a:p>
          <a:p>
            <a:pPr>
              <a:lnSpc>
                <a:spcPct val="95000"/>
              </a:lnSpc>
            </a:pPr>
            <a:r>
              <a:rPr lang="en-US" b="1" dirty="0">
                <a:solidFill>
                  <a:schemeClr val="tx1">
                    <a:lumMod val="65000"/>
                    <a:lumOff val="35000"/>
                  </a:schemeClr>
                </a:solidFill>
                <a:latin typeface="Ubuntu Light" panose="020B0304030602030204" pitchFamily="34" charset="0"/>
              </a:rPr>
              <a:t>Introductory – Coach Assistant</a:t>
            </a:r>
          </a:p>
        </p:txBody>
      </p:sp>
      <p:sp>
        <p:nvSpPr>
          <p:cNvPr id="18" name="TextBox 17">
            <a:extLst>
              <a:ext uri="{FF2B5EF4-FFF2-40B4-BE49-F238E27FC236}">
                <a16:creationId xmlns:a16="http://schemas.microsoft.com/office/drawing/2014/main" id="{6865D945-BB55-47A8-6284-74A3D6C7E89F}"/>
              </a:ext>
            </a:extLst>
          </p:cNvPr>
          <p:cNvSpPr txBox="1"/>
          <p:nvPr/>
        </p:nvSpPr>
        <p:spPr>
          <a:xfrm>
            <a:off x="10560050" y="3151108"/>
            <a:ext cx="1504526" cy="738664"/>
          </a:xfrm>
          <a:prstGeom prst="rect">
            <a:avLst/>
          </a:prstGeom>
          <a:noFill/>
        </p:spPr>
        <p:txBody>
          <a:bodyPr wrap="square" rtlCol="0">
            <a:spAutoFit/>
          </a:bodyPr>
          <a:lstStyle/>
          <a:p>
            <a:r>
              <a:rPr lang="en-US" sz="2400" dirty="0">
                <a:solidFill>
                  <a:srgbClr val="185EA8"/>
                </a:solidFill>
                <a:latin typeface="GT Walsheim Pro Condensed Black" panose="00000906000000000000" pitchFamily="2" charset="0"/>
              </a:rPr>
              <a:t>LEVEL 3</a:t>
            </a:r>
          </a:p>
          <a:p>
            <a:r>
              <a:rPr lang="en-US" b="1" dirty="0">
                <a:solidFill>
                  <a:schemeClr val="tx1">
                    <a:lumMod val="65000"/>
                    <a:lumOff val="35000"/>
                  </a:schemeClr>
                </a:solidFill>
                <a:latin typeface="Ubuntu Light" panose="020B0304030602030204" pitchFamily="34" charset="0"/>
              </a:rPr>
              <a:t>Coach</a:t>
            </a:r>
          </a:p>
        </p:txBody>
      </p:sp>
      <p:sp>
        <p:nvSpPr>
          <p:cNvPr id="19" name="TextBox 18">
            <a:extLst>
              <a:ext uri="{FF2B5EF4-FFF2-40B4-BE49-F238E27FC236}">
                <a16:creationId xmlns:a16="http://schemas.microsoft.com/office/drawing/2014/main" id="{D9ABBD03-E2A2-5D48-7182-09F8B4340E9C}"/>
              </a:ext>
            </a:extLst>
          </p:cNvPr>
          <p:cNvSpPr txBox="1"/>
          <p:nvPr/>
        </p:nvSpPr>
        <p:spPr>
          <a:xfrm>
            <a:off x="8646736" y="1416109"/>
            <a:ext cx="2815590" cy="987963"/>
          </a:xfrm>
          <a:prstGeom prst="rect">
            <a:avLst/>
          </a:prstGeom>
          <a:noFill/>
        </p:spPr>
        <p:txBody>
          <a:bodyPr wrap="square" rtlCol="0">
            <a:spAutoFit/>
          </a:bodyPr>
          <a:lstStyle/>
          <a:p>
            <a:r>
              <a:rPr lang="en-US" sz="2400" dirty="0">
                <a:solidFill>
                  <a:srgbClr val="185EA8"/>
                </a:solidFill>
                <a:latin typeface="GT Walsheim Pro Condensed Black" panose="00000906000000000000" pitchFamily="2" charset="0"/>
              </a:rPr>
              <a:t>LEVEL 4</a:t>
            </a:r>
          </a:p>
          <a:p>
            <a:pPr>
              <a:lnSpc>
                <a:spcPct val="95000"/>
              </a:lnSpc>
            </a:pPr>
            <a:r>
              <a:rPr lang="en-US" b="1" dirty="0">
                <a:solidFill>
                  <a:schemeClr val="tx1">
                    <a:lumMod val="65000"/>
                    <a:lumOff val="35000"/>
                  </a:schemeClr>
                </a:solidFill>
                <a:latin typeface="Ubuntu Light" panose="020B0304030602030204" pitchFamily="34" charset="0"/>
              </a:rPr>
              <a:t>Head Coach –</a:t>
            </a:r>
          </a:p>
          <a:p>
            <a:pPr>
              <a:lnSpc>
                <a:spcPct val="95000"/>
              </a:lnSpc>
            </a:pPr>
            <a:r>
              <a:rPr lang="en-US" b="1" dirty="0">
                <a:solidFill>
                  <a:schemeClr val="tx1">
                    <a:lumMod val="65000"/>
                    <a:lumOff val="35000"/>
                  </a:schemeClr>
                </a:solidFill>
                <a:latin typeface="Ubuntu Light" panose="020B0304030602030204" pitchFamily="34" charset="0"/>
              </a:rPr>
              <a:t>Advanced / Senior Coach</a:t>
            </a:r>
          </a:p>
        </p:txBody>
      </p:sp>
      <p:pic>
        <p:nvPicPr>
          <p:cNvPr id="23" name="Graphic 22">
            <a:extLst>
              <a:ext uri="{FF2B5EF4-FFF2-40B4-BE49-F238E27FC236}">
                <a16:creationId xmlns:a16="http://schemas.microsoft.com/office/drawing/2014/main" id="{7D1D1298-4A15-D2FB-BAD0-AE95DA75BA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62218" y="4167495"/>
            <a:ext cx="333504" cy="1408127"/>
          </a:xfrm>
          <a:prstGeom prst="rect">
            <a:avLst/>
          </a:prstGeom>
        </p:spPr>
      </p:pic>
      <p:pic>
        <p:nvPicPr>
          <p:cNvPr id="25" name="Graphic 24">
            <a:extLst>
              <a:ext uri="{FF2B5EF4-FFF2-40B4-BE49-F238E27FC236}">
                <a16:creationId xmlns:a16="http://schemas.microsoft.com/office/drawing/2014/main" id="{D5D5C3FD-F1B4-50E8-C8DC-E33F07FB54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70463" y="2866308"/>
            <a:ext cx="333504" cy="1389599"/>
          </a:xfrm>
          <a:prstGeom prst="rect">
            <a:avLst/>
          </a:prstGeom>
        </p:spPr>
      </p:pic>
      <p:pic>
        <p:nvPicPr>
          <p:cNvPr id="26" name="Graphic 25">
            <a:extLst>
              <a:ext uri="{FF2B5EF4-FFF2-40B4-BE49-F238E27FC236}">
                <a16:creationId xmlns:a16="http://schemas.microsoft.com/office/drawing/2014/main" id="{79398E6A-402F-0669-05F1-03F1AD2110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26546" y="3243753"/>
            <a:ext cx="333504" cy="1389599"/>
          </a:xfrm>
          <a:prstGeom prst="rect">
            <a:avLst/>
          </a:prstGeom>
        </p:spPr>
      </p:pic>
      <p:pic>
        <p:nvPicPr>
          <p:cNvPr id="29" name="Graphic 28">
            <a:extLst>
              <a:ext uri="{FF2B5EF4-FFF2-40B4-BE49-F238E27FC236}">
                <a16:creationId xmlns:a16="http://schemas.microsoft.com/office/drawing/2014/main" id="{6DBFB5CB-0480-B330-09E1-F30E1D618D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9735" y="1508026"/>
            <a:ext cx="333504" cy="1389599"/>
          </a:xfrm>
          <a:prstGeom prst="rect">
            <a:avLst/>
          </a:prstGeom>
        </p:spPr>
      </p:pic>
      <p:sp>
        <p:nvSpPr>
          <p:cNvPr id="30" name="TextBox 29">
            <a:extLst>
              <a:ext uri="{FF2B5EF4-FFF2-40B4-BE49-F238E27FC236}">
                <a16:creationId xmlns:a16="http://schemas.microsoft.com/office/drawing/2014/main" id="{1DDB692F-685D-0ABF-AB1C-F84FAFC2BDB7}"/>
              </a:ext>
            </a:extLst>
          </p:cNvPr>
          <p:cNvSpPr txBox="1"/>
          <p:nvPr/>
        </p:nvSpPr>
        <p:spPr>
          <a:xfrm>
            <a:off x="816430" y="1624450"/>
            <a:ext cx="4343400" cy="1200329"/>
          </a:xfrm>
          <a:prstGeom prst="rect">
            <a:avLst/>
          </a:prstGeom>
          <a:noFill/>
        </p:spPr>
        <p:txBody>
          <a:bodyPr wrap="square" rtlCol="0">
            <a:spAutoFit/>
          </a:bodyPr>
          <a:lstStyle/>
          <a:p>
            <a:r>
              <a:rPr lang="en-US" sz="3600" b="1" dirty="0">
                <a:solidFill>
                  <a:srgbClr val="013B82"/>
                </a:solidFill>
                <a:latin typeface="Ubuntu"/>
              </a:rPr>
              <a:t>Special Olympics Coaching Pathway</a:t>
            </a:r>
            <a:endParaRPr lang="en-US" sz="3600" dirty="0">
              <a:solidFill>
                <a:srgbClr val="013B82"/>
              </a:solidFill>
              <a:latin typeface="Ubuntu"/>
            </a:endParaRPr>
          </a:p>
        </p:txBody>
      </p:sp>
      <p:sp>
        <p:nvSpPr>
          <p:cNvPr id="31" name="Oval 30">
            <a:extLst>
              <a:ext uri="{FF2B5EF4-FFF2-40B4-BE49-F238E27FC236}">
                <a16:creationId xmlns:a16="http://schemas.microsoft.com/office/drawing/2014/main" id="{9B0B31B2-D6AF-9B4B-D0A2-84FB1F05DFE5}"/>
              </a:ext>
            </a:extLst>
          </p:cNvPr>
          <p:cNvSpPr/>
          <p:nvPr/>
        </p:nvSpPr>
        <p:spPr>
          <a:xfrm>
            <a:off x="11140096" y="5798774"/>
            <a:ext cx="773917" cy="773917"/>
          </a:xfrm>
          <a:prstGeom prst="ellipse">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E29C6D0-2C84-B5C7-993B-54CD982AB755}"/>
              </a:ext>
            </a:extLst>
          </p:cNvPr>
          <p:cNvSpPr txBox="1"/>
          <p:nvPr/>
        </p:nvSpPr>
        <p:spPr>
          <a:xfrm>
            <a:off x="1131231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1</a:t>
            </a:r>
          </a:p>
        </p:txBody>
      </p:sp>
    </p:spTree>
    <p:extLst>
      <p:ext uri="{BB962C8B-B14F-4D97-AF65-F5344CB8AC3E}">
        <p14:creationId xmlns:p14="http://schemas.microsoft.com/office/powerpoint/2010/main" val="317061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a:extLst>
              <a:ext uri="{FF2B5EF4-FFF2-40B4-BE49-F238E27FC236}">
                <a16:creationId xmlns:a16="http://schemas.microsoft.com/office/drawing/2014/main" id="{146AD0A0-617A-7DCF-8D72-DAE15FB189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66748" y="606512"/>
            <a:ext cx="23036448" cy="7657892"/>
          </a:xfrm>
          <a:prstGeom prst="rect">
            <a:avLst/>
          </a:prstGeom>
        </p:spPr>
      </p:pic>
      <p:sp>
        <p:nvSpPr>
          <p:cNvPr id="3" name="TextBox 2">
            <a:extLst>
              <a:ext uri="{FF2B5EF4-FFF2-40B4-BE49-F238E27FC236}">
                <a16:creationId xmlns:a16="http://schemas.microsoft.com/office/drawing/2014/main" id="{02567260-FCB1-D4A7-EDCF-66E77E1888E8}"/>
              </a:ext>
            </a:extLst>
          </p:cNvPr>
          <p:cNvSpPr txBox="1"/>
          <p:nvPr/>
        </p:nvSpPr>
        <p:spPr>
          <a:xfrm>
            <a:off x="1359492" y="2554803"/>
            <a:ext cx="1960071" cy="469011"/>
          </a:xfrm>
          <a:prstGeom prst="rect">
            <a:avLst/>
          </a:prstGeom>
          <a:noFill/>
        </p:spPr>
        <p:txBody>
          <a:bodyPr wrap="square" rtlCol="0">
            <a:spAutoFit/>
          </a:bodyPr>
          <a:lstStyle/>
          <a:p>
            <a:r>
              <a:rPr lang="en-US" sz="2400" b="1" dirty="0">
                <a:solidFill>
                  <a:srgbClr val="C4161C"/>
                </a:solidFill>
                <a:latin typeface="Ubuntu" panose="020B0504030602030204" pitchFamily="34" charset="0"/>
              </a:rPr>
              <a:t>Explore</a:t>
            </a:r>
          </a:p>
        </p:txBody>
      </p:sp>
      <p:sp>
        <p:nvSpPr>
          <p:cNvPr id="4" name="TextBox 3">
            <a:extLst>
              <a:ext uri="{FF2B5EF4-FFF2-40B4-BE49-F238E27FC236}">
                <a16:creationId xmlns:a16="http://schemas.microsoft.com/office/drawing/2014/main" id="{1EA75686-6267-2C20-FDD8-20DA505EC642}"/>
              </a:ext>
            </a:extLst>
          </p:cNvPr>
          <p:cNvSpPr txBox="1"/>
          <p:nvPr/>
        </p:nvSpPr>
        <p:spPr>
          <a:xfrm>
            <a:off x="2628097" y="3162726"/>
            <a:ext cx="1960071" cy="469011"/>
          </a:xfrm>
          <a:prstGeom prst="rect">
            <a:avLst/>
          </a:prstGeom>
          <a:noFill/>
        </p:spPr>
        <p:txBody>
          <a:bodyPr wrap="square" rtlCol="0">
            <a:spAutoFit/>
          </a:bodyPr>
          <a:lstStyle/>
          <a:p>
            <a:r>
              <a:rPr lang="en-US" sz="2400" b="1" dirty="0">
                <a:solidFill>
                  <a:srgbClr val="C4161C"/>
                </a:solidFill>
                <a:latin typeface="Ubuntu" panose="020B0504030602030204" pitchFamily="34" charset="0"/>
              </a:rPr>
              <a:t>Learn</a:t>
            </a:r>
          </a:p>
        </p:txBody>
      </p:sp>
      <p:sp>
        <p:nvSpPr>
          <p:cNvPr id="5" name="TextBox 4">
            <a:extLst>
              <a:ext uri="{FF2B5EF4-FFF2-40B4-BE49-F238E27FC236}">
                <a16:creationId xmlns:a16="http://schemas.microsoft.com/office/drawing/2014/main" id="{A510DF17-DA20-AF1D-CA72-D35E93EB7114}"/>
              </a:ext>
            </a:extLst>
          </p:cNvPr>
          <p:cNvSpPr txBox="1"/>
          <p:nvPr/>
        </p:nvSpPr>
        <p:spPr>
          <a:xfrm>
            <a:off x="3918209" y="3663814"/>
            <a:ext cx="1960071" cy="469011"/>
          </a:xfrm>
          <a:prstGeom prst="rect">
            <a:avLst/>
          </a:prstGeom>
          <a:noFill/>
        </p:spPr>
        <p:txBody>
          <a:bodyPr wrap="square" rtlCol="0">
            <a:spAutoFit/>
          </a:bodyPr>
          <a:lstStyle/>
          <a:p>
            <a:r>
              <a:rPr lang="en-US" sz="2400" b="1" dirty="0">
                <a:solidFill>
                  <a:srgbClr val="C4161C"/>
                </a:solidFill>
                <a:latin typeface="Ubuntu" panose="020B0504030602030204" pitchFamily="34" charset="0"/>
              </a:rPr>
              <a:t>Practice</a:t>
            </a:r>
          </a:p>
        </p:txBody>
      </p:sp>
      <p:sp>
        <p:nvSpPr>
          <p:cNvPr id="6" name="TextBox 5">
            <a:extLst>
              <a:ext uri="{FF2B5EF4-FFF2-40B4-BE49-F238E27FC236}">
                <a16:creationId xmlns:a16="http://schemas.microsoft.com/office/drawing/2014/main" id="{BD9409D4-C05A-FF6F-11E3-D84DFDC0422E}"/>
              </a:ext>
            </a:extLst>
          </p:cNvPr>
          <p:cNvSpPr txBox="1"/>
          <p:nvPr/>
        </p:nvSpPr>
        <p:spPr>
          <a:xfrm>
            <a:off x="5324575" y="4145116"/>
            <a:ext cx="1960071" cy="469011"/>
          </a:xfrm>
          <a:prstGeom prst="rect">
            <a:avLst/>
          </a:prstGeom>
          <a:noFill/>
        </p:spPr>
        <p:txBody>
          <a:bodyPr wrap="square" rtlCol="0">
            <a:spAutoFit/>
          </a:bodyPr>
          <a:lstStyle/>
          <a:p>
            <a:r>
              <a:rPr lang="en-US" sz="2400" b="1" dirty="0">
                <a:solidFill>
                  <a:srgbClr val="C4161C"/>
                </a:solidFill>
                <a:latin typeface="Ubuntu" panose="020B0504030602030204" pitchFamily="34" charset="0"/>
              </a:rPr>
              <a:t>Reflect</a:t>
            </a:r>
          </a:p>
        </p:txBody>
      </p:sp>
      <p:cxnSp>
        <p:nvCxnSpPr>
          <p:cNvPr id="7" name="Connector: Elbow 6">
            <a:extLst>
              <a:ext uri="{FF2B5EF4-FFF2-40B4-BE49-F238E27FC236}">
                <a16:creationId xmlns:a16="http://schemas.microsoft.com/office/drawing/2014/main" id="{6EBC955B-36EE-1EC5-BB52-D5D64D5E6378}"/>
              </a:ext>
            </a:extLst>
          </p:cNvPr>
          <p:cNvCxnSpPr>
            <a:cxnSpLocks/>
          </p:cNvCxnSpPr>
          <p:nvPr/>
        </p:nvCxnSpPr>
        <p:spPr>
          <a:xfrm rot="16200000" flipH="1">
            <a:off x="1069760" y="2931646"/>
            <a:ext cx="3553144" cy="3086539"/>
          </a:xfrm>
          <a:prstGeom prst="bentConnector3">
            <a:avLst>
              <a:gd name="adj1" fmla="val 100398"/>
            </a:avLst>
          </a:prstGeom>
          <a:ln w="28575">
            <a:solidFill>
              <a:srgbClr val="2AC4F4"/>
            </a:solidFill>
            <a:prstDash val="dash"/>
            <a:headEnd type="oval"/>
            <a:tailEnd type="oval"/>
          </a:ln>
        </p:spPr>
        <p:style>
          <a:lnRef idx="2">
            <a:schemeClr val="accent1"/>
          </a:lnRef>
          <a:fillRef idx="0">
            <a:schemeClr val="accent1"/>
          </a:fillRef>
          <a:effectRef idx="1">
            <a:schemeClr val="accent1"/>
          </a:effectRef>
          <a:fontRef idx="minor">
            <a:schemeClr val="tx1"/>
          </a:fontRef>
        </p:style>
      </p:cxnSp>
      <p:cxnSp>
        <p:nvCxnSpPr>
          <p:cNvPr id="8" name="Connector: Elbow 7">
            <a:extLst>
              <a:ext uri="{FF2B5EF4-FFF2-40B4-BE49-F238E27FC236}">
                <a16:creationId xmlns:a16="http://schemas.microsoft.com/office/drawing/2014/main" id="{8999CD37-04AF-6D97-D957-886DC380399C}"/>
              </a:ext>
            </a:extLst>
          </p:cNvPr>
          <p:cNvCxnSpPr>
            <a:cxnSpLocks/>
          </p:cNvCxnSpPr>
          <p:nvPr/>
        </p:nvCxnSpPr>
        <p:spPr>
          <a:xfrm rot="16200000" flipH="1">
            <a:off x="2359790" y="3535968"/>
            <a:ext cx="2434900" cy="2026299"/>
          </a:xfrm>
          <a:prstGeom prst="bentConnector3">
            <a:avLst>
              <a:gd name="adj1" fmla="val 99550"/>
            </a:avLst>
          </a:prstGeom>
          <a:ln w="28575">
            <a:solidFill>
              <a:srgbClr val="2AC4F4"/>
            </a:solidFill>
            <a:prstDash val="dash"/>
            <a:headEnd type="oval"/>
            <a:tailEnd type="oval"/>
          </a:ln>
        </p:spPr>
        <p:style>
          <a:lnRef idx="2">
            <a:schemeClr val="accent1"/>
          </a:lnRef>
          <a:fillRef idx="0">
            <a:schemeClr val="accent1"/>
          </a:fillRef>
          <a:effectRef idx="1">
            <a:schemeClr val="accent1"/>
          </a:effectRef>
          <a:fontRef idx="minor">
            <a:schemeClr val="tx1"/>
          </a:fontRef>
        </p:style>
      </p:cxnSp>
      <p:cxnSp>
        <p:nvCxnSpPr>
          <p:cNvPr id="11" name="Connector: Elbow 10">
            <a:extLst>
              <a:ext uri="{FF2B5EF4-FFF2-40B4-BE49-F238E27FC236}">
                <a16:creationId xmlns:a16="http://schemas.microsoft.com/office/drawing/2014/main" id="{B27BCA5D-9456-629E-3D06-BD7EF9C88EDA}"/>
              </a:ext>
            </a:extLst>
          </p:cNvPr>
          <p:cNvCxnSpPr>
            <a:cxnSpLocks/>
          </p:cNvCxnSpPr>
          <p:nvPr/>
        </p:nvCxnSpPr>
        <p:spPr>
          <a:xfrm rot="16200000" flipH="1">
            <a:off x="3741489" y="3923154"/>
            <a:ext cx="1430367" cy="1232511"/>
          </a:xfrm>
          <a:prstGeom prst="bentConnector3">
            <a:avLst>
              <a:gd name="adj1" fmla="val 100077"/>
            </a:avLst>
          </a:prstGeom>
          <a:ln w="28575">
            <a:solidFill>
              <a:srgbClr val="2AC4F4"/>
            </a:solidFill>
            <a:prstDash val="dash"/>
            <a:headEnd type="oval"/>
            <a:tailEnd type="oval"/>
          </a:ln>
        </p:spPr>
        <p:style>
          <a:lnRef idx="2">
            <a:schemeClr val="accent1"/>
          </a:lnRef>
          <a:fillRef idx="0">
            <a:schemeClr val="accent1"/>
          </a:fillRef>
          <a:effectRef idx="1">
            <a:schemeClr val="accent1"/>
          </a:effectRef>
          <a:fontRef idx="minor">
            <a:schemeClr val="tx1"/>
          </a:fontRef>
        </p:style>
      </p:cxnSp>
      <p:cxnSp>
        <p:nvCxnSpPr>
          <p:cNvPr id="12" name="Connector: Elbow 11">
            <a:extLst>
              <a:ext uri="{FF2B5EF4-FFF2-40B4-BE49-F238E27FC236}">
                <a16:creationId xmlns:a16="http://schemas.microsoft.com/office/drawing/2014/main" id="{588E7010-F98D-DAAD-A076-9F06C5E3BD3E}"/>
              </a:ext>
            </a:extLst>
          </p:cNvPr>
          <p:cNvCxnSpPr>
            <a:cxnSpLocks/>
          </p:cNvCxnSpPr>
          <p:nvPr/>
        </p:nvCxnSpPr>
        <p:spPr>
          <a:xfrm>
            <a:off x="5256551" y="4322938"/>
            <a:ext cx="839449" cy="490362"/>
          </a:xfrm>
          <a:prstGeom prst="bentConnector3">
            <a:avLst>
              <a:gd name="adj1" fmla="val -1438"/>
            </a:avLst>
          </a:prstGeom>
          <a:ln w="28575">
            <a:solidFill>
              <a:srgbClr val="2AC4F4"/>
            </a:solidFill>
            <a:prstDash val="dash"/>
            <a:headEnd type="oval"/>
            <a:tailEnd type="oval"/>
          </a:ln>
        </p:spPr>
        <p:style>
          <a:lnRef idx="2">
            <a:schemeClr val="accent1"/>
          </a:lnRef>
          <a:fillRef idx="0">
            <a:schemeClr val="accent1"/>
          </a:fillRef>
          <a:effectRef idx="1">
            <a:schemeClr val="accent1"/>
          </a:effectRef>
          <a:fontRef idx="minor">
            <a:schemeClr val="tx1"/>
          </a:fontRef>
        </p:style>
      </p:cxnSp>
      <p:sp>
        <p:nvSpPr>
          <p:cNvPr id="9" name="Text Placeholder 8">
            <a:extLst>
              <a:ext uri="{FF2B5EF4-FFF2-40B4-BE49-F238E27FC236}">
                <a16:creationId xmlns:a16="http://schemas.microsoft.com/office/drawing/2014/main" id="{45B0A6C0-DAE1-C725-9E94-D6FE99313961}"/>
              </a:ext>
            </a:extLst>
          </p:cNvPr>
          <p:cNvSpPr>
            <a:spLocks noGrp="1"/>
          </p:cNvSpPr>
          <p:nvPr>
            <p:ph type="body" sz="quarter" idx="10"/>
          </p:nvPr>
        </p:nvSpPr>
        <p:spPr>
          <a:xfrm>
            <a:off x="1498600" y="593812"/>
            <a:ext cx="7401560" cy="466685"/>
          </a:xfrm>
        </p:spPr>
        <p:txBody>
          <a:bodyPr/>
          <a:lstStyle/>
          <a:p>
            <a:r>
              <a:rPr lang="en-US" dirty="0"/>
              <a:t>Athletes as Sport Leaders</a:t>
            </a:r>
          </a:p>
          <a:p>
            <a:endParaRPr lang="en-US" dirty="0"/>
          </a:p>
        </p:txBody>
      </p:sp>
      <p:sp>
        <p:nvSpPr>
          <p:cNvPr id="10" name="Text Placeholder 9">
            <a:extLst>
              <a:ext uri="{FF2B5EF4-FFF2-40B4-BE49-F238E27FC236}">
                <a16:creationId xmlns:a16="http://schemas.microsoft.com/office/drawing/2014/main" id="{3759D10D-BB61-75ED-3B0A-DFEA94EAD03A}"/>
              </a:ext>
            </a:extLst>
          </p:cNvPr>
          <p:cNvSpPr>
            <a:spLocks noGrp="1"/>
          </p:cNvSpPr>
          <p:nvPr>
            <p:ph type="body" sz="quarter" idx="11"/>
          </p:nvPr>
        </p:nvSpPr>
        <p:spPr>
          <a:xfrm>
            <a:off x="1498600" y="1094594"/>
            <a:ext cx="3276600" cy="376034"/>
          </a:xfrm>
        </p:spPr>
        <p:txBody>
          <a:bodyPr/>
          <a:lstStyle/>
          <a:p>
            <a:r>
              <a:rPr lang="en-US" dirty="0"/>
              <a:t>From Athlete to Sport Assistant</a:t>
            </a:r>
          </a:p>
        </p:txBody>
      </p:sp>
      <p:sp>
        <p:nvSpPr>
          <p:cNvPr id="16" name="TextBox 15">
            <a:extLst>
              <a:ext uri="{FF2B5EF4-FFF2-40B4-BE49-F238E27FC236}">
                <a16:creationId xmlns:a16="http://schemas.microsoft.com/office/drawing/2014/main" id="{9EFDC2F0-8829-9074-8B86-4056150657F5}"/>
              </a:ext>
            </a:extLst>
          </p:cNvPr>
          <p:cNvSpPr txBox="1"/>
          <p:nvPr/>
        </p:nvSpPr>
        <p:spPr>
          <a:xfrm>
            <a:off x="9895560" y="3597496"/>
            <a:ext cx="2019199" cy="738664"/>
          </a:xfrm>
          <a:prstGeom prst="rect">
            <a:avLst/>
          </a:prstGeom>
          <a:noFill/>
        </p:spPr>
        <p:txBody>
          <a:bodyPr wrap="square" rtlCol="0">
            <a:spAutoFit/>
          </a:bodyPr>
          <a:lstStyle/>
          <a:p>
            <a:r>
              <a:rPr lang="en-US" sz="2400" dirty="0">
                <a:solidFill>
                  <a:srgbClr val="F20014"/>
                </a:solidFill>
                <a:latin typeface="GT Walsheim Pro Condensed Black" panose="00000906000000000000" pitchFamily="2" charset="0"/>
              </a:rPr>
              <a:t>LEVEL 1</a:t>
            </a:r>
          </a:p>
          <a:p>
            <a:r>
              <a:rPr lang="en-US" b="1" dirty="0">
                <a:solidFill>
                  <a:schemeClr val="tx1">
                    <a:lumMod val="65000"/>
                    <a:lumOff val="35000"/>
                  </a:schemeClr>
                </a:solidFill>
                <a:latin typeface="Ubuntu Light" panose="020B0304030602030204" pitchFamily="34" charset="0"/>
              </a:rPr>
              <a:t>Sport Assistant</a:t>
            </a:r>
          </a:p>
        </p:txBody>
      </p:sp>
      <p:sp>
        <p:nvSpPr>
          <p:cNvPr id="17" name="TextBox 16">
            <a:extLst>
              <a:ext uri="{FF2B5EF4-FFF2-40B4-BE49-F238E27FC236}">
                <a16:creationId xmlns:a16="http://schemas.microsoft.com/office/drawing/2014/main" id="{F84C61C7-D97D-5D78-1099-1769130BB520}"/>
              </a:ext>
            </a:extLst>
          </p:cNvPr>
          <p:cNvSpPr txBox="1"/>
          <p:nvPr/>
        </p:nvSpPr>
        <p:spPr>
          <a:xfrm>
            <a:off x="14709713" y="1100572"/>
            <a:ext cx="1927288" cy="987963"/>
          </a:xfrm>
          <a:prstGeom prst="rect">
            <a:avLst/>
          </a:prstGeom>
          <a:noFill/>
        </p:spPr>
        <p:txBody>
          <a:bodyPr wrap="square" rtlCol="0">
            <a:spAutoFit/>
          </a:bodyPr>
          <a:lstStyle/>
          <a:p>
            <a:r>
              <a:rPr lang="en-US" sz="2400" dirty="0">
                <a:solidFill>
                  <a:srgbClr val="185EA8"/>
                </a:solidFill>
                <a:latin typeface="GT Walsheim Pro Condensed Black" panose="00000906000000000000" pitchFamily="2" charset="0"/>
              </a:rPr>
              <a:t>LEVEL 2</a:t>
            </a:r>
          </a:p>
          <a:p>
            <a:pPr>
              <a:lnSpc>
                <a:spcPct val="95000"/>
              </a:lnSpc>
            </a:pPr>
            <a:r>
              <a:rPr lang="en-US" b="1" dirty="0">
                <a:solidFill>
                  <a:schemeClr val="tx1">
                    <a:lumMod val="65000"/>
                    <a:lumOff val="35000"/>
                  </a:schemeClr>
                </a:solidFill>
                <a:latin typeface="Ubuntu Light" panose="020B0304030602030204" pitchFamily="34" charset="0"/>
              </a:rPr>
              <a:t>Introductory – Coach Assistant</a:t>
            </a:r>
          </a:p>
        </p:txBody>
      </p:sp>
      <p:sp>
        <p:nvSpPr>
          <p:cNvPr id="18" name="TextBox 17">
            <a:extLst>
              <a:ext uri="{FF2B5EF4-FFF2-40B4-BE49-F238E27FC236}">
                <a16:creationId xmlns:a16="http://schemas.microsoft.com/office/drawing/2014/main" id="{6865D945-BB55-47A8-6284-74A3D6C7E89F}"/>
              </a:ext>
            </a:extLst>
          </p:cNvPr>
          <p:cNvSpPr txBox="1"/>
          <p:nvPr/>
        </p:nvSpPr>
        <p:spPr>
          <a:xfrm>
            <a:off x="22934624" y="2084765"/>
            <a:ext cx="2454722" cy="738664"/>
          </a:xfrm>
          <a:prstGeom prst="rect">
            <a:avLst/>
          </a:prstGeom>
          <a:noFill/>
        </p:spPr>
        <p:txBody>
          <a:bodyPr wrap="square" rtlCol="0">
            <a:spAutoFit/>
          </a:bodyPr>
          <a:lstStyle/>
          <a:p>
            <a:r>
              <a:rPr lang="en-US" sz="2400" dirty="0">
                <a:solidFill>
                  <a:srgbClr val="185EA8"/>
                </a:solidFill>
                <a:latin typeface="GT Walsheim Pro Condensed Black" panose="00000906000000000000" pitchFamily="2" charset="0"/>
              </a:rPr>
              <a:t>LEVEL 3</a:t>
            </a:r>
          </a:p>
          <a:p>
            <a:r>
              <a:rPr lang="en-US" b="1" dirty="0">
                <a:solidFill>
                  <a:schemeClr val="tx1">
                    <a:lumMod val="65000"/>
                    <a:lumOff val="35000"/>
                  </a:schemeClr>
                </a:solidFill>
                <a:latin typeface="Ubuntu Light" panose="020B0304030602030204" pitchFamily="34" charset="0"/>
              </a:rPr>
              <a:t>Coach</a:t>
            </a:r>
          </a:p>
        </p:txBody>
      </p:sp>
      <p:sp>
        <p:nvSpPr>
          <p:cNvPr id="19" name="TextBox 18">
            <a:extLst>
              <a:ext uri="{FF2B5EF4-FFF2-40B4-BE49-F238E27FC236}">
                <a16:creationId xmlns:a16="http://schemas.microsoft.com/office/drawing/2014/main" id="{D9ABBD03-E2A2-5D48-7182-09F8B4340E9C}"/>
              </a:ext>
            </a:extLst>
          </p:cNvPr>
          <p:cNvSpPr txBox="1"/>
          <p:nvPr/>
        </p:nvSpPr>
        <p:spPr>
          <a:xfrm>
            <a:off x="19807719" y="-1039640"/>
            <a:ext cx="4593804" cy="987963"/>
          </a:xfrm>
          <a:prstGeom prst="rect">
            <a:avLst/>
          </a:prstGeom>
          <a:noFill/>
        </p:spPr>
        <p:txBody>
          <a:bodyPr wrap="square" rtlCol="0">
            <a:spAutoFit/>
          </a:bodyPr>
          <a:lstStyle/>
          <a:p>
            <a:r>
              <a:rPr lang="en-US" sz="2400" dirty="0">
                <a:solidFill>
                  <a:srgbClr val="185EA8"/>
                </a:solidFill>
                <a:latin typeface="GT Walsheim Pro Condensed Black" panose="00000906000000000000" pitchFamily="2" charset="0"/>
              </a:rPr>
              <a:t>LEVEL 4</a:t>
            </a:r>
          </a:p>
          <a:p>
            <a:pPr>
              <a:lnSpc>
                <a:spcPct val="95000"/>
              </a:lnSpc>
            </a:pPr>
            <a:r>
              <a:rPr lang="en-US" b="1" dirty="0">
                <a:solidFill>
                  <a:schemeClr val="tx1">
                    <a:lumMod val="65000"/>
                    <a:lumOff val="35000"/>
                  </a:schemeClr>
                </a:solidFill>
                <a:latin typeface="Ubuntu Light" panose="020B0304030602030204" pitchFamily="34" charset="0"/>
              </a:rPr>
              <a:t>Head Coach –</a:t>
            </a:r>
          </a:p>
          <a:p>
            <a:pPr>
              <a:lnSpc>
                <a:spcPct val="95000"/>
              </a:lnSpc>
            </a:pPr>
            <a:r>
              <a:rPr lang="en-US" b="1" dirty="0">
                <a:solidFill>
                  <a:schemeClr val="tx1">
                    <a:lumMod val="65000"/>
                    <a:lumOff val="35000"/>
                  </a:schemeClr>
                </a:solidFill>
                <a:latin typeface="Ubuntu Light" panose="020B0304030602030204" pitchFamily="34" charset="0"/>
              </a:rPr>
              <a:t>Advanced / Senior Coach</a:t>
            </a:r>
          </a:p>
        </p:txBody>
      </p:sp>
      <p:pic>
        <p:nvPicPr>
          <p:cNvPr id="23" name="Graphic 22">
            <a:extLst>
              <a:ext uri="{FF2B5EF4-FFF2-40B4-BE49-F238E27FC236}">
                <a16:creationId xmlns:a16="http://schemas.microsoft.com/office/drawing/2014/main" id="{7D1D1298-4A15-D2FB-BAD0-AE95DA75BA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37560" y="3631737"/>
            <a:ext cx="452598" cy="1910966"/>
          </a:xfrm>
          <a:prstGeom prst="rect">
            <a:avLst/>
          </a:prstGeom>
        </p:spPr>
      </p:pic>
      <p:pic>
        <p:nvPicPr>
          <p:cNvPr id="25" name="Graphic 24">
            <a:extLst>
              <a:ext uri="{FF2B5EF4-FFF2-40B4-BE49-F238E27FC236}">
                <a16:creationId xmlns:a16="http://schemas.microsoft.com/office/drawing/2014/main" id="{D5D5C3FD-F1B4-50E8-C8DC-E33F07FB54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201261" y="1073197"/>
            <a:ext cx="544132" cy="2267213"/>
          </a:xfrm>
          <a:prstGeom prst="rect">
            <a:avLst/>
          </a:prstGeom>
        </p:spPr>
      </p:pic>
      <p:pic>
        <p:nvPicPr>
          <p:cNvPr id="26" name="Graphic 25">
            <a:extLst>
              <a:ext uri="{FF2B5EF4-FFF2-40B4-BE49-F238E27FC236}">
                <a16:creationId xmlns:a16="http://schemas.microsoft.com/office/drawing/2014/main" id="{79398E6A-402F-0669-05F1-03F1AD21102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447536" y="2001116"/>
            <a:ext cx="544132" cy="2267213"/>
          </a:xfrm>
          <a:prstGeom prst="rect">
            <a:avLst/>
          </a:prstGeom>
        </p:spPr>
      </p:pic>
      <p:pic>
        <p:nvPicPr>
          <p:cNvPr id="29" name="Graphic 28">
            <a:extLst>
              <a:ext uri="{FF2B5EF4-FFF2-40B4-BE49-F238E27FC236}">
                <a16:creationId xmlns:a16="http://schemas.microsoft.com/office/drawing/2014/main" id="{6DBFB5CB-0480-B330-09E1-F30E1D618D1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483948" y="-1088799"/>
            <a:ext cx="544132" cy="2267213"/>
          </a:xfrm>
          <a:prstGeom prst="rect">
            <a:avLst/>
          </a:prstGeom>
        </p:spPr>
      </p:pic>
      <p:sp>
        <p:nvSpPr>
          <p:cNvPr id="2" name="TextBox 1">
            <a:extLst>
              <a:ext uri="{FF2B5EF4-FFF2-40B4-BE49-F238E27FC236}">
                <a16:creationId xmlns:a16="http://schemas.microsoft.com/office/drawing/2014/main" id="{5206BE5C-058D-C3BC-86A6-868A324CCBD0}"/>
              </a:ext>
            </a:extLst>
          </p:cNvPr>
          <p:cNvSpPr txBox="1"/>
          <p:nvPr/>
        </p:nvSpPr>
        <p:spPr>
          <a:xfrm>
            <a:off x="816429" y="1624450"/>
            <a:ext cx="9889671" cy="646331"/>
          </a:xfrm>
          <a:prstGeom prst="rect">
            <a:avLst/>
          </a:prstGeom>
          <a:noFill/>
        </p:spPr>
        <p:txBody>
          <a:bodyPr wrap="square" rtlCol="0">
            <a:spAutoFit/>
          </a:bodyPr>
          <a:lstStyle/>
          <a:p>
            <a:r>
              <a:rPr lang="en-US" sz="3600" b="1" dirty="0">
                <a:solidFill>
                  <a:srgbClr val="013B82"/>
                </a:solidFill>
                <a:latin typeface="Ubuntu"/>
              </a:rPr>
              <a:t>The path to becoming a Sport Assistant</a:t>
            </a:r>
            <a:endParaRPr lang="en-US" sz="3600" dirty="0">
              <a:solidFill>
                <a:srgbClr val="013B82"/>
              </a:solidFill>
              <a:latin typeface="Ubuntu"/>
            </a:endParaRPr>
          </a:p>
        </p:txBody>
      </p:sp>
      <p:sp>
        <p:nvSpPr>
          <p:cNvPr id="44" name="Oval 43">
            <a:extLst>
              <a:ext uri="{FF2B5EF4-FFF2-40B4-BE49-F238E27FC236}">
                <a16:creationId xmlns:a16="http://schemas.microsoft.com/office/drawing/2014/main" id="{13ECA32F-DD6E-EF5A-C483-DF4F599DCD4D}"/>
              </a:ext>
            </a:extLst>
          </p:cNvPr>
          <p:cNvSpPr/>
          <p:nvPr/>
        </p:nvSpPr>
        <p:spPr>
          <a:xfrm>
            <a:off x="11140096" y="5798774"/>
            <a:ext cx="773917" cy="773917"/>
          </a:xfrm>
          <a:prstGeom prst="ellipse">
            <a:avLst/>
          </a:prstGeom>
          <a:solidFill>
            <a:srgbClr val="A8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A1C3246-08D7-5C7D-307B-77BC6A02C3E8}"/>
              </a:ext>
            </a:extLst>
          </p:cNvPr>
          <p:cNvSpPr txBox="1"/>
          <p:nvPr/>
        </p:nvSpPr>
        <p:spPr>
          <a:xfrm>
            <a:off x="11312313" y="5815708"/>
            <a:ext cx="514155" cy="707886"/>
          </a:xfrm>
          <a:prstGeom prst="rect">
            <a:avLst/>
          </a:prstGeom>
          <a:noFill/>
        </p:spPr>
        <p:txBody>
          <a:bodyPr wrap="square" rtlCol="0">
            <a:spAutoFit/>
          </a:bodyPr>
          <a:lstStyle/>
          <a:p>
            <a:pPr defTabSz="457200"/>
            <a:r>
              <a:rPr lang="en-US" sz="4000" b="1" dirty="0">
                <a:solidFill>
                  <a:schemeClr val="bg1"/>
                </a:solidFill>
                <a:latin typeface="GT Walsheim Pro Condensed Black" panose="00000906000000000000" pitchFamily="2" charset="0"/>
              </a:rPr>
              <a:t>1</a:t>
            </a:r>
          </a:p>
        </p:txBody>
      </p:sp>
    </p:spTree>
    <p:extLst>
      <p:ext uri="{BB962C8B-B14F-4D97-AF65-F5344CB8AC3E}">
        <p14:creationId xmlns:p14="http://schemas.microsoft.com/office/powerpoint/2010/main" val="1229426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5676</TotalTime>
  <Words>2803</Words>
  <Application>Microsoft Office PowerPoint</Application>
  <PresentationFormat>Widescreen</PresentationFormat>
  <Paragraphs>422</Paragraphs>
  <Slides>52</Slides>
  <Notes>5</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Ubuntu Light</vt:lpstr>
      <vt:lpstr>Arial</vt:lpstr>
      <vt:lpstr>Aptos Display</vt:lpstr>
      <vt:lpstr>GT Walsheim Pro Condensed Black</vt:lpstr>
      <vt:lpstr>Calibri</vt:lpstr>
      <vt:lpstr>Aptos</vt:lpstr>
      <vt:lpstr>Ubuntu</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Yaiguili Alvarado García</dc:creator>
  <cp:lastModifiedBy>Cristina Rodriguez</cp:lastModifiedBy>
  <cp:revision>2</cp:revision>
  <dcterms:created xsi:type="dcterms:W3CDTF">2024-09-04T22:15:11Z</dcterms:created>
  <dcterms:modified xsi:type="dcterms:W3CDTF">2024-09-11T13:26:17Z</dcterms:modified>
</cp:coreProperties>
</file>