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7" r:id="rId5"/>
    <p:sldMasterId id="2147483658" r:id="rId6"/>
    <p:sldMasterId id="2147483661" r:id="rId7"/>
  </p:sldMasterIdLst>
  <p:notesMasterIdLst>
    <p:notesMasterId r:id="rId53"/>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9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47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513884-C2E6-4703-8FC7-EBD4C7850DC1}" v="12" dt="2025-12-17T16:26:52.616"/>
    <p1510:client id="{4FFE8992-EA83-4E30-B3E2-7EDD3BA98F07}" v="2" dt="2025-12-17T16:11:05.623"/>
    <p1510:client id="{F4B50283-6113-4862-BEC6-58230877C750}" v="3" dt="2025-12-17T16:25:18.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Apgar" userId="VWgBrVE9/NKIaXpxOzX91gx+O4gAdWTKFgrlEofS6lA=" providerId="None" clId="Web-{4FFE8992-EA83-4E30-B3E2-7EDD3BA98F07}"/>
    <pc:docChg chg="modSld">
      <pc:chgData name="Gwendolyn Apgar" userId="VWgBrVE9/NKIaXpxOzX91gx+O4gAdWTKFgrlEofS6lA=" providerId="None" clId="Web-{4FFE8992-EA83-4E30-B3E2-7EDD3BA98F07}" dt="2025-12-17T16:11:05.623" v="1" actId="20577"/>
      <pc:docMkLst>
        <pc:docMk/>
      </pc:docMkLst>
      <pc:sldChg chg="modSp">
        <pc:chgData name="Gwendolyn Apgar" userId="VWgBrVE9/NKIaXpxOzX91gx+O4gAdWTKFgrlEofS6lA=" providerId="None" clId="Web-{4FFE8992-EA83-4E30-B3E2-7EDD3BA98F07}" dt="2025-12-17T16:11:05.623" v="1" actId="20577"/>
        <pc:sldMkLst>
          <pc:docMk/>
          <pc:sldMk cId="0" sldId="280"/>
        </pc:sldMkLst>
        <pc:spChg chg="mod">
          <ac:chgData name="Gwendolyn Apgar" userId="VWgBrVE9/NKIaXpxOzX91gx+O4gAdWTKFgrlEofS6lA=" providerId="None" clId="Web-{4FFE8992-EA83-4E30-B3E2-7EDD3BA98F07}" dt="2025-12-17T16:11:05.623" v="1" actId="20577"/>
          <ac:spMkLst>
            <pc:docMk/>
            <pc:sldMk cId="0" sldId="280"/>
            <ac:spMk id="200" creationId="{00000000-0000-0000-0000-000000000000}"/>
          </ac:spMkLst>
        </pc:spChg>
      </pc:sldChg>
    </pc:docChg>
  </pc:docChgLst>
  <pc:docChgLst>
    <pc:chgData name="Gwendolyn Apgar" userId="VWgBrVE9/NKIaXpxOzX91gx+O4gAdWTKFgrlEofS6lA=" providerId="None" clId="Web-{F4B50283-6113-4862-BEC6-58230877C750}"/>
    <pc:docChg chg="modSld">
      <pc:chgData name="Gwendolyn Apgar" userId="VWgBrVE9/NKIaXpxOzX91gx+O4gAdWTKFgrlEofS6lA=" providerId="None" clId="Web-{F4B50283-6113-4862-BEC6-58230877C750}" dt="2025-12-17T16:25:18.901" v="2" actId="20577"/>
      <pc:docMkLst>
        <pc:docMk/>
      </pc:docMkLst>
      <pc:sldChg chg="modSp">
        <pc:chgData name="Gwendolyn Apgar" userId="VWgBrVE9/NKIaXpxOzX91gx+O4gAdWTKFgrlEofS6lA=" providerId="None" clId="Web-{F4B50283-6113-4862-BEC6-58230877C750}" dt="2025-12-17T16:25:18.901" v="2" actId="20577"/>
        <pc:sldMkLst>
          <pc:docMk/>
          <pc:sldMk cId="0" sldId="280"/>
        </pc:sldMkLst>
        <pc:spChg chg="mod">
          <ac:chgData name="Gwendolyn Apgar" userId="VWgBrVE9/NKIaXpxOzX91gx+O4gAdWTKFgrlEofS6lA=" providerId="None" clId="Web-{F4B50283-6113-4862-BEC6-58230877C750}" dt="2025-12-17T16:25:14.307" v="1" actId="20577"/>
          <ac:spMkLst>
            <pc:docMk/>
            <pc:sldMk cId="0" sldId="280"/>
            <ac:spMk id="200" creationId="{00000000-0000-0000-0000-000000000000}"/>
          </ac:spMkLst>
        </pc:spChg>
        <pc:spChg chg="mod">
          <ac:chgData name="Gwendolyn Apgar" userId="VWgBrVE9/NKIaXpxOzX91gx+O4gAdWTKFgrlEofS6lA=" providerId="None" clId="Web-{F4B50283-6113-4862-BEC6-58230877C750}" dt="2025-12-17T16:25:18.901" v="2" actId="20577"/>
          <ac:spMkLst>
            <pc:docMk/>
            <pc:sldMk cId="0" sldId="280"/>
            <ac:spMk id="204" creationId="{00000000-0000-0000-0000-000000000000}"/>
          </ac:spMkLst>
        </pc:spChg>
      </pc:sldChg>
    </pc:docChg>
  </pc:docChgLst>
  <pc:docChgLst>
    <pc:chgData name="Gwendolyn Apgar" userId="VWgBrVE9/NKIaXpxOzX91gx+O4gAdWTKFgrlEofS6lA=" providerId="None" clId="Web-{26513884-C2E6-4703-8FC7-EBD4C7850DC1}"/>
    <pc:docChg chg="modSld">
      <pc:chgData name="Gwendolyn Apgar" userId="VWgBrVE9/NKIaXpxOzX91gx+O4gAdWTKFgrlEofS6lA=" providerId="None" clId="Web-{26513884-C2E6-4703-8FC7-EBD4C7850DC1}" dt="2025-12-17T16:26:52.616" v="1"/>
      <pc:docMkLst>
        <pc:docMk/>
      </pc:docMkLst>
      <pc:sldChg chg="modSp">
        <pc:chgData name="Gwendolyn Apgar" userId="VWgBrVE9/NKIaXpxOzX91gx+O4gAdWTKFgrlEofS6lA=" providerId="None" clId="Web-{26513884-C2E6-4703-8FC7-EBD4C7850DC1}" dt="2025-12-17T16:26:52.616" v="1"/>
        <pc:sldMkLst>
          <pc:docMk/>
          <pc:sldMk cId="0" sldId="280"/>
        </pc:sldMkLst>
        <pc:spChg chg="mod">
          <ac:chgData name="Gwendolyn Apgar" userId="VWgBrVE9/NKIaXpxOzX91gx+O4gAdWTKFgrlEofS6lA=" providerId="None" clId="Web-{26513884-C2E6-4703-8FC7-EBD4C7850DC1}" dt="2025-12-17T16:26:52.616" v="1"/>
          <ac:spMkLst>
            <pc:docMk/>
            <pc:sldMk cId="0" sldId="280"/>
            <ac:spMk id="20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s-AR" sz="1800" b="0" u="none" strike="noStrike">
                <a:solidFill>
                  <a:schemeClr val="dk1"/>
                </a:solidFill>
                <a:uFillTx/>
                <a:latin typeface="Ubuntu Light"/>
              </a:rPr>
              <a:t>Pulse para desplazar la diapositiva</a:t>
            </a:r>
          </a:p>
        </p:txBody>
      </p:sp>
      <p:sp>
        <p:nvSpPr>
          <p:cNvPr id="4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es-AR" sz="2000" b="0" u="none" strike="noStrike">
                <a:solidFill>
                  <a:srgbClr val="000000"/>
                </a:solidFill>
                <a:uFillTx/>
                <a:latin typeface="Arial"/>
              </a:rPr>
              <a:t>Pulse para editar el formato de las notas</a:t>
            </a:r>
          </a:p>
        </p:txBody>
      </p:sp>
      <p:sp>
        <p:nvSpPr>
          <p:cNvPr id="44"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s-AR" sz="1400" b="0" u="none" strike="noStrike">
                <a:solidFill>
                  <a:srgbClr val="000000"/>
                </a:solidFill>
                <a:uFillTx/>
                <a:latin typeface="Times New Roman"/>
              </a:rPr>
              <a:t>&lt;cabecera&gt;</a:t>
            </a:r>
          </a:p>
        </p:txBody>
      </p:sp>
      <p:sp>
        <p:nvSpPr>
          <p:cNvPr id="45"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s-AR" sz="1400" b="0" u="none" strike="noStrike">
                <a:solidFill>
                  <a:srgbClr val="000000"/>
                </a:solidFill>
                <a:uFillTx/>
                <a:latin typeface="Times New Roman"/>
              </a:defRPr>
            </a:lvl1pPr>
          </a:lstStyle>
          <a:p>
            <a:pPr indent="0" algn="r">
              <a:buNone/>
            </a:pPr>
            <a:r>
              <a:rPr lang="es-AR" sz="1400" b="0" u="none" strike="noStrike">
                <a:solidFill>
                  <a:srgbClr val="000000"/>
                </a:solidFill>
                <a:uFillTx/>
                <a:latin typeface="Times New Roman"/>
              </a:rPr>
              <a:t>&lt;fecha/hora&gt;</a:t>
            </a:r>
          </a:p>
        </p:txBody>
      </p:sp>
      <p:sp>
        <p:nvSpPr>
          <p:cNvPr id="46"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es-AR" sz="1400" b="0" u="none" strike="noStrike">
                <a:solidFill>
                  <a:srgbClr val="000000"/>
                </a:solidFill>
                <a:uFillTx/>
                <a:latin typeface="Times New Roman"/>
              </a:defRPr>
            </a:lvl1pPr>
          </a:lstStyle>
          <a:p>
            <a:pPr indent="0">
              <a:buNone/>
            </a:pPr>
            <a:r>
              <a:rPr lang="es-AR" sz="1400" b="0" u="none" strike="noStrike">
                <a:solidFill>
                  <a:srgbClr val="000000"/>
                </a:solidFill>
                <a:uFillTx/>
                <a:latin typeface="Times New Roman"/>
              </a:rPr>
              <a:t>&lt;pie de página&gt;</a:t>
            </a:r>
          </a:p>
        </p:txBody>
      </p:sp>
      <p:sp>
        <p:nvSpPr>
          <p:cNvPr id="47"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s-AR" sz="1400" b="0" u="none" strike="noStrike">
                <a:solidFill>
                  <a:srgbClr val="000000"/>
                </a:solidFill>
                <a:uFillTx/>
                <a:latin typeface="Times New Roman"/>
              </a:defRPr>
            </a:lvl1pPr>
          </a:lstStyle>
          <a:p>
            <a:pPr indent="0" algn="r">
              <a:buNone/>
            </a:pPr>
            <a:fld id="{BDCE4062-39E2-4DF0-B77A-9DE622A22088}" type="slidenum">
              <a:rPr lang="es-AR" sz="1400" b="0" u="none" strike="noStrike">
                <a:solidFill>
                  <a:srgbClr val="000000"/>
                </a:solidFill>
                <a:uFillTx/>
                <a:latin typeface="Times New Roman"/>
              </a:rPr>
              <a:t>‹#›</a:t>
            </a:fld>
            <a:endParaRPr lang="es-AR" sz="1400" b="0" u="none" strike="noStrike">
              <a:solidFill>
                <a:srgbClr val="000000"/>
              </a:solidFill>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PlaceHolder 1"/>
          <p:cNvSpPr>
            <a:spLocks noGrp="1" noRot="1" noChangeAspect="1"/>
          </p:cNvSpPr>
          <p:nvPr>
            <p:ph type="sldImg"/>
          </p:nvPr>
        </p:nvSpPr>
        <p:spPr>
          <a:xfrm>
            <a:off x="685800" y="1143000"/>
            <a:ext cx="5486040" cy="3085920"/>
          </a:xfrm>
          <a:prstGeom prst="rect">
            <a:avLst/>
          </a:prstGeom>
          <a:ln w="0">
            <a:noFill/>
          </a:ln>
        </p:spPr>
      </p:sp>
      <p:sp>
        <p:nvSpPr>
          <p:cNvPr id="35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s-AR" sz="2000" b="0" u="none" strike="noStrike">
                <a:solidFill>
                  <a:srgbClr val="000000"/>
                </a:solidFill>
                <a:uFillTx/>
                <a:latin typeface="Arial"/>
              </a:rPr>
              <a:t>¡Bienvenido a la capacitación para Capitanes de Mejoramiento Físico del Año 2!</a:t>
            </a:r>
          </a:p>
          <a:p>
            <a:pPr marL="216000" indent="0">
              <a:lnSpc>
                <a:spcPct val="100000"/>
              </a:lnSpc>
              <a:buNone/>
            </a:pPr>
            <a:endParaRPr lang="es-AR" sz="2000" b="0" u="none" strike="noStrike">
              <a:solidFill>
                <a:srgbClr val="000000"/>
              </a:solidFill>
              <a:uFillTx/>
              <a:latin typeface="Arial"/>
            </a:endParaRPr>
          </a:p>
        </p:txBody>
      </p:sp>
      <p:sp>
        <p:nvSpPr>
          <p:cNvPr id="351" name="PlaceHolder 3"/>
          <p:cNvSpPr>
            <a:spLocks noGrp="1"/>
          </p:cNvSpPr>
          <p:nvPr>
            <p:ph type="sldNum" idx="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84D304C-77C9-437E-850C-07ECDD5EF799}" type="slidenum">
              <a:rPr lang="en-US" sz="1200" b="0" u="none" strike="noStrike">
                <a:solidFill>
                  <a:srgbClr val="000000"/>
                </a:solidFill>
                <a:uFillTx/>
                <a:latin typeface="Times New Roman"/>
              </a:rPr>
              <a:t>1</a:t>
            </a:fld>
            <a:endParaRPr lang="es-AR" sz="1200" b="0" u="none" strike="noStrike">
              <a:solidFill>
                <a:srgbClr val="000000"/>
              </a:solidFill>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PlaceHolder 1"/>
          <p:cNvSpPr>
            <a:spLocks noGrp="1" noRot="1" noChangeAspect="1"/>
          </p:cNvSpPr>
          <p:nvPr>
            <p:ph type="sldImg"/>
          </p:nvPr>
        </p:nvSpPr>
        <p:spPr>
          <a:xfrm>
            <a:off x="685800" y="1143000"/>
            <a:ext cx="5486400" cy="3086100"/>
          </a:xfrm>
          <a:prstGeom prst="rect">
            <a:avLst/>
          </a:prstGeom>
          <a:ln w="0">
            <a:noFill/>
          </a:ln>
        </p:spPr>
      </p:sp>
      <p:sp>
        <p:nvSpPr>
          <p:cNvPr id="37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[2 minutos/tiempo total de 22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Calibri Light"/>
                <a:ea typeface="Calibri"/>
              </a:rPr>
              <a:t>Repasa la lista y compárala con lo que dijeron los atletas: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Calibri"/>
              </a:rPr>
              <a:t>Los calentamientos tienen muchos beneficios físicos y mentales. </a:t>
            </a:r>
            <a:r>
              <a:rPr lang="es-AR" sz="1800" b="1" u="none" strike="noStrike">
                <a:solidFill>
                  <a:schemeClr val="dk1"/>
                </a:solidFill>
                <a:uFillTx/>
                <a:latin typeface="Ubuntu"/>
                <a:ea typeface="Calibri"/>
              </a:rPr>
              <a:t>Lee algunos de los beneficios enumerados en la diapositiva y </a:t>
            </a:r>
            <a:r>
              <a:rPr lang="es-AR" sz="1800" b="1" u="none" strike="noStrike">
                <a:solidFill>
                  <a:srgbClr val="000000"/>
                </a:solidFill>
                <a:uFillTx/>
                <a:latin typeface="Calibri Light"/>
                <a:ea typeface="Calibri"/>
              </a:rPr>
              <a:t>compáralos con lo que han dicho los atletas.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Calibri"/>
              </a:rPr>
              <a:t>Cuando preparas tanto el cuerpo como la mente, es menos probable que sufras una lesión y rendirás mejor en cada práctica, entrenamiento y competición. </a:t>
            </a: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000000"/>
                </a:solidFill>
                <a:uFillTx/>
                <a:latin typeface="Calibri Light"/>
                <a:ea typeface="Calibri"/>
              </a:rPr>
              <a:t>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378" name="PlaceHolder 3"/>
          <p:cNvSpPr>
            <a:spLocks noGrp="1"/>
          </p:cNvSpPr>
          <p:nvPr>
            <p:ph type="sldNum" idx="1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E0178A2A-241A-4025-925B-CD1A39715378}" type="slidenum">
              <a:rPr lang="en-US" sz="1200" b="0" u="none" strike="noStrike">
                <a:solidFill>
                  <a:srgbClr val="000000"/>
                </a:solidFill>
                <a:uFillTx/>
                <a:latin typeface="Times New Roman"/>
              </a:rPr>
              <a:t>10</a:t>
            </a:fld>
            <a:endParaRPr lang="es-AR" sz="1200" b="0" u="none" strike="noStrike">
              <a:solidFill>
                <a:srgbClr val="000000"/>
              </a:solidFill>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PlaceHolder 1"/>
          <p:cNvSpPr>
            <a:spLocks noGrp="1" noRot="1" noChangeAspect="1"/>
          </p:cNvSpPr>
          <p:nvPr>
            <p:ph type="sldImg"/>
          </p:nvPr>
        </p:nvSpPr>
        <p:spPr>
          <a:xfrm>
            <a:off x="685800" y="1143000"/>
            <a:ext cx="5486040" cy="3085920"/>
          </a:xfrm>
          <a:prstGeom prst="rect">
            <a:avLst/>
          </a:prstGeom>
          <a:ln w="0">
            <a:noFill/>
          </a:ln>
        </p:spPr>
      </p:sp>
      <p:sp>
        <p:nvSpPr>
          <p:cNvPr id="38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[5 minutos/tiempo total de 27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rPr>
              <a:t>Cada deporte es diferente, cada uno tiene habilidades y movimientos específicos. Tu rutina de calentamiento debe personalizarse según el deporte que estés practicando en ese momento.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Todos los calentamientos, sea cual sea el deporte, deben tener estos elementos:</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Actividad aeróbica </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Estiramientos dinámicos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Los calentamientos deben comenzar a un ritmo lento e ir haciéndose gradualmente un poco más rápidos y exigentes. Recuerda, ¡es posible que tengas que dar a tus compañeros modificaciones, u opciones, para los ejercicios!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Pide a cada Capitán de Mejoramiento Físico que comparta su ejercicio de calentamiento favorito: pueden elegir CUALQUIER actividad aeróbica o un estiramiento dinámico.</a:t>
            </a:r>
            <a:endParaRPr lang="es-AR" sz="1800" b="0" u="none" strike="noStrike">
              <a:solidFill>
                <a:srgbClr val="000000"/>
              </a:solidFill>
              <a:uFillTx/>
              <a:latin typeface="Arial"/>
            </a:endParaRPr>
          </a:p>
        </p:txBody>
      </p:sp>
      <p:sp>
        <p:nvSpPr>
          <p:cNvPr id="381" name="PlaceHolder 3"/>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6859A405-7490-49D5-99F9-4F8D5F4E08B3}" type="slidenum">
              <a:rPr lang="en-US" sz="1200" b="0" u="none" strike="noStrike">
                <a:solidFill>
                  <a:srgbClr val="000000"/>
                </a:solidFill>
                <a:uFillTx/>
                <a:latin typeface="Times New Roman"/>
              </a:rPr>
              <a:t>11</a:t>
            </a:fld>
            <a:endParaRPr lang="es-AR" sz="1200" b="0" u="none" strike="noStrike">
              <a:solidFill>
                <a:srgbClr val="000000"/>
              </a:solidFill>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PlaceHolder 1"/>
          <p:cNvSpPr>
            <a:spLocks noGrp="1" noRot="1" noChangeAspect="1"/>
          </p:cNvSpPr>
          <p:nvPr>
            <p:ph type="sldImg"/>
          </p:nvPr>
        </p:nvSpPr>
        <p:spPr>
          <a:xfrm>
            <a:off x="685800" y="1143000"/>
            <a:ext cx="5486400" cy="3086100"/>
          </a:xfrm>
          <a:prstGeom prst="rect">
            <a:avLst/>
          </a:prstGeom>
          <a:ln w="0">
            <a:noFill/>
          </a:ln>
        </p:spPr>
      </p:sp>
      <p:sp>
        <p:nvSpPr>
          <p:cNvPr id="38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[2 minutos/tiempo total de 29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Cuando termines el entrenamiento, la práctica o la sesión deportiva, siempre debes enfriarte. Es tan importante un buen enfriamiento como un buen calentamiento.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316355"/>
                </a:solidFill>
                <a:uFillTx/>
                <a:latin typeface="Ubuntu"/>
                <a:ea typeface="+mn-ea"/>
              </a:rPr>
              <a:t>PREGUNTA:</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¿Por qué los atletas necesitan el enfriamiento?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chemeClr val="dk1"/>
                </a:solidFill>
                <a:uFillTx/>
                <a:latin typeface="Ubuntu"/>
                <a:ea typeface="+mn-ea"/>
              </a:rPr>
              <a:t>Pide a los participantes que escriban sus respuestas o que levanten la mano para responder.</a:t>
            </a:r>
            <a:endParaRPr lang="es-AR" sz="2000" b="0" u="none" strike="noStrike">
              <a:solidFill>
                <a:srgbClr val="000000"/>
              </a:solidFill>
              <a:uFillTx/>
              <a:latin typeface="Arial"/>
            </a:endParaRPr>
          </a:p>
        </p:txBody>
      </p:sp>
      <p:sp>
        <p:nvSpPr>
          <p:cNvPr id="384" name="PlaceHolder 3"/>
          <p:cNvSpPr>
            <a:spLocks noGrp="1"/>
          </p:cNvSpPr>
          <p:nvPr>
            <p:ph type="sldNum" idx="1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0E13589F-A471-4158-A8A9-A5A9F9ACDEDD}" type="slidenum">
              <a:rPr lang="en-US" sz="1200" b="0" u="none" strike="noStrike">
                <a:solidFill>
                  <a:srgbClr val="000000"/>
                </a:solidFill>
                <a:uFillTx/>
                <a:latin typeface="Times New Roman"/>
              </a:rPr>
              <a:t>12</a:t>
            </a:fld>
            <a:endParaRPr lang="es-AR" sz="1200" b="0" u="none" strike="noStrike">
              <a:solidFill>
                <a:srgbClr val="000000"/>
              </a:solidFill>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noRot="1" noChangeAspect="1"/>
          </p:cNvSpPr>
          <p:nvPr>
            <p:ph type="sldImg"/>
          </p:nvPr>
        </p:nvSpPr>
        <p:spPr>
          <a:xfrm>
            <a:off x="685800" y="1143000"/>
            <a:ext cx="5486400" cy="3086100"/>
          </a:xfrm>
          <a:prstGeom prst="rect">
            <a:avLst/>
          </a:prstGeom>
          <a:ln w="0">
            <a:noFill/>
          </a:ln>
        </p:spPr>
      </p:sp>
      <p:sp>
        <p:nvSpPr>
          <p:cNvPr id="38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[2 minutos/tiempo total de 31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Al igual que el calentamiento, el enfriamiento tiene muchos beneficios físicos y mentales. </a:t>
            </a:r>
            <a:r>
              <a:rPr lang="es-AR" sz="2000" b="1" u="none" strike="noStrike">
                <a:solidFill>
                  <a:schemeClr val="dk1"/>
                </a:solidFill>
                <a:uFillTx/>
                <a:latin typeface="Ubuntu"/>
              </a:rPr>
              <a:t>Lee algunos de los beneficios enumerados en la diapositiva y compáralos con lo que han dicho los atletas.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316355"/>
                </a:solidFill>
                <a:uFillTx/>
                <a:latin typeface="Ubuntu"/>
                <a:ea typeface="+mn-ea"/>
              </a:rPr>
              <a:t>PREGUNTA:</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¿Qué notas en esta lista? ¿En qué se diferencia de los calentamientos?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Puede que te hayas dado cuenta de que los enfriamientos tienen algunos beneficios opuestos a los calentamientos. Por ejemplo, el calentamiento aumenta la frecuencia cardiaca, pero el enfriamiento la disminuye.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El enfriamiento es un momento para relajarse y descansar.</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p:txBody>
      </p:sp>
      <p:sp>
        <p:nvSpPr>
          <p:cNvPr id="387" name="PlaceHolder 3"/>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BFADBC8-B40C-40D2-A53E-5EC510AD3F96}" type="slidenum">
              <a:rPr lang="en-US" sz="1200" b="0" u="none" strike="noStrike">
                <a:solidFill>
                  <a:srgbClr val="000000"/>
                </a:solidFill>
                <a:uFillTx/>
                <a:latin typeface="Times New Roman"/>
              </a:rPr>
              <a:t>13</a:t>
            </a:fld>
            <a:endParaRPr lang="es-AR" sz="1200" b="0" u="none" strike="noStrike">
              <a:solidFill>
                <a:srgbClr val="000000"/>
              </a:solidFill>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PlaceHolder 1"/>
          <p:cNvSpPr>
            <a:spLocks noGrp="1" noRot="1" noChangeAspect="1"/>
          </p:cNvSpPr>
          <p:nvPr>
            <p:ph type="sldImg"/>
          </p:nvPr>
        </p:nvSpPr>
        <p:spPr>
          <a:xfrm>
            <a:off x="685800" y="1143000"/>
            <a:ext cx="5486040" cy="3085920"/>
          </a:xfrm>
          <a:prstGeom prst="rect">
            <a:avLst/>
          </a:prstGeom>
          <a:ln w="0">
            <a:noFill/>
          </a:ln>
        </p:spPr>
      </p:sp>
      <p:sp>
        <p:nvSpPr>
          <p:cNvPr id="38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[2 minutos/tiempo total de 33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rPr>
              <a:t>Al igual que los calentamientos, una rutina de enfriamiento incluye:</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rPr>
              <a:t>Actividad aeróbica </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rPr>
              <a:t>Estiramientos estáticos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Los enfriamientos deben hacerse a un ritmo lento y relajante, y los estiramientos deben ser "estáticos" o estacionarios.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Recuerda, ¡tu enfriamiento debe ser específico para tu deporte!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Pide a cada Capitán de Mejoramiento Físico que comparta un estiramiento favorito que le guste incluir en sus rutinas de enfriamiento.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390" name="PlaceHolder 3"/>
          <p:cNvSpPr>
            <a:spLocks noGrp="1"/>
          </p:cNvSpPr>
          <p:nvPr>
            <p:ph type="sldNum" idx="1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CC9C3EBD-23E7-44D5-A16E-B77901736524}" type="slidenum">
              <a:rPr lang="en-US" sz="1200" b="0" u="none" strike="noStrike">
                <a:solidFill>
                  <a:srgbClr val="000000"/>
                </a:solidFill>
                <a:uFillTx/>
                <a:latin typeface="Times New Roman"/>
              </a:rPr>
              <a:t>14</a:t>
            </a:fld>
            <a:endParaRPr lang="es-AR" sz="1200" b="0" u="none" strike="noStrike">
              <a:solidFill>
                <a:srgbClr val="000000"/>
              </a:solidFill>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PlaceHolder 1"/>
          <p:cNvSpPr>
            <a:spLocks noGrp="1" noRot="1" noChangeAspect="1"/>
          </p:cNvSpPr>
          <p:nvPr>
            <p:ph type="sldImg"/>
          </p:nvPr>
        </p:nvSpPr>
        <p:spPr>
          <a:xfrm>
            <a:off x="685800" y="1143000"/>
            <a:ext cx="5486040" cy="3085920"/>
          </a:xfrm>
          <a:prstGeom prst="rect">
            <a:avLst/>
          </a:prstGeom>
          <a:ln w="0">
            <a:noFill/>
          </a:ln>
        </p:spPr>
      </p:sp>
      <p:sp>
        <p:nvSpPr>
          <p:cNvPr id="39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[10 minutos/tiempo total de 43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¿Qué es lo que más te gusta de dirigir el calentamiento y el enfriamiento de tu equipo?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¿A qué desafíos te enfrentas cuando diriges el calentamiento o el enfriamiento?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Pregunta a los participantes si alguien tiene alguna pregunta o plateo que quiera analizar con el grupo.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Situaciones para analizar:</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Tu entrenador interrumpe el calentamiento para empezar el entrenamiento</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Tus compañeros dejan el entrenamiento antes de que puedas compartir tu Consejo de Salud</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Un compañero está haciendo mal el ejercicio</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Los compañeros de equipo no participan en el calentamiento ni en el enfriamiento</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Un compañero de equipo necesita una modificación</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393" name="PlaceHolder 3"/>
          <p:cNvSpPr>
            <a:spLocks noGrp="1"/>
          </p:cNvSpPr>
          <p:nvPr>
            <p:ph type="sldNum" idx="1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2095FAEE-4053-46D9-B184-5130E34C1801}" type="slidenum">
              <a:rPr lang="en-US" sz="1200" b="0" u="none" strike="noStrike">
                <a:solidFill>
                  <a:srgbClr val="000000"/>
                </a:solidFill>
                <a:uFillTx/>
                <a:latin typeface="Times New Roman"/>
              </a:rPr>
              <a:t>15</a:t>
            </a:fld>
            <a:endParaRPr lang="es-AR" sz="1200" b="0" u="none" strike="noStrike">
              <a:solidFill>
                <a:srgbClr val="000000"/>
              </a:solidFill>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PlaceHolder 1"/>
          <p:cNvSpPr>
            <a:spLocks noGrp="1" noRot="1" noChangeAspect="1"/>
          </p:cNvSpPr>
          <p:nvPr>
            <p:ph type="sldImg"/>
          </p:nvPr>
        </p:nvSpPr>
        <p:spPr>
          <a:xfrm>
            <a:off x="685800" y="1143000"/>
            <a:ext cx="5486400" cy="3086100"/>
          </a:xfrm>
          <a:prstGeom prst="rect">
            <a:avLst/>
          </a:prstGeom>
          <a:ln w="0">
            <a:noFill/>
          </a:ln>
        </p:spPr>
      </p:sp>
      <p:sp>
        <p:nvSpPr>
          <p:cNvPr id="39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[2 minutos/tiempo total de 45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Como analizamos en nuestros escenarios, es importante que hables con tu entrenador sobre cómo ser Capitán de Mejoramiento Físico. Esto debería hacerse al principio de cada temporada, y a lo largo de la temporada antes y después de los entrenamientos o en el momento que hayas acordado.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Comunica a tu entrenador los beneficios de hacer el calentamiento y el enfriamiento cuando hables con él antes del primer entrenamiento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Comparte la importancia de ser un atleta sano y en forma</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¡Dile a tu entrenador por qué es importante para ti ser Capitán de Mejoramiento Físico!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Tienes todos los conocimientos y habilidades para ser un gran Capitán de Mejoramiento Físico: ¡demuéstraselo a tu entrenador!</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p:txBody>
      </p:sp>
      <p:sp>
        <p:nvSpPr>
          <p:cNvPr id="396" name="PlaceHolder 3"/>
          <p:cNvSpPr>
            <a:spLocks noGrp="1"/>
          </p:cNvSpPr>
          <p:nvPr>
            <p:ph type="sldNum" idx="1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C5F82FA6-4F61-4B53-9FAF-C0420657F09F}" type="slidenum">
              <a:rPr lang="en-US" sz="1200" b="0" u="none" strike="noStrike">
                <a:solidFill>
                  <a:srgbClr val="000000"/>
                </a:solidFill>
                <a:uFillTx/>
                <a:latin typeface="Times New Roman"/>
              </a:rPr>
              <a:t>16</a:t>
            </a:fld>
            <a:endParaRPr lang="es-AR" sz="1200" b="0" u="none" strike="noStrike">
              <a:solidFill>
                <a:srgbClr val="000000"/>
              </a:solidFill>
              <a:uFillTx/>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noRot="1" noChangeAspect="1"/>
          </p:cNvSpPr>
          <p:nvPr>
            <p:ph type="sldImg"/>
          </p:nvPr>
        </p:nvSpPr>
        <p:spPr>
          <a:xfrm>
            <a:off x="685800" y="1143000"/>
            <a:ext cx="5486040" cy="3085920"/>
          </a:xfrm>
          <a:prstGeom prst="rect">
            <a:avLst/>
          </a:prstGeom>
          <a:ln w="0">
            <a:noFill/>
          </a:ln>
        </p:spPr>
      </p:sp>
      <p:sp>
        <p:nvSpPr>
          <p:cNvPr id="39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[5 minutos/tiempo total de 50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Haz que los participantes compartan un consejo que les funcione a la hora de comunicarse con su entrenador. Usa las preguntas de la pantalla para guiar la conversación.</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¡Recuerda que tu entrenador y el personal del Programa de las Olimpiadas Especiales están aquí para ayudarte! ¡Hazles preguntas y diles cómo pueden ayudarte!</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399" name="PlaceHolder 3"/>
          <p:cNvSpPr>
            <a:spLocks noGrp="1"/>
          </p:cNvSpPr>
          <p:nvPr>
            <p:ph type="sldNum" idx="2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36717C45-7113-4E44-868C-7C49AF4F332A}" type="slidenum">
              <a:rPr lang="en-US" sz="1200" b="0" u="none" strike="noStrike">
                <a:solidFill>
                  <a:srgbClr val="000000"/>
                </a:solidFill>
                <a:uFillTx/>
                <a:latin typeface="Times New Roman"/>
              </a:rPr>
              <a:t>17</a:t>
            </a:fld>
            <a:endParaRPr lang="es-AR" sz="1200" b="0" u="none" strike="noStrike">
              <a:solidFill>
                <a:srgbClr val="000000"/>
              </a:solidFill>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PlaceHolder 1"/>
          <p:cNvSpPr>
            <a:spLocks noGrp="1" noRot="1" noChangeAspect="1"/>
          </p:cNvSpPr>
          <p:nvPr>
            <p:ph type="sldImg"/>
          </p:nvPr>
        </p:nvSpPr>
        <p:spPr>
          <a:xfrm>
            <a:off x="685800" y="1143000"/>
            <a:ext cx="5486040" cy="3085920"/>
          </a:xfrm>
          <a:prstGeom prst="rect">
            <a:avLst/>
          </a:prstGeom>
          <a:ln w="0">
            <a:noFill/>
          </a:ln>
        </p:spPr>
      </p:sp>
      <p:sp>
        <p:nvSpPr>
          <p:cNvPr id="40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[4 minutos/tiempo total de 54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000" b="1" u="none" strike="noStrike">
                <a:solidFill>
                  <a:schemeClr val="dk1"/>
                </a:solidFill>
                <a:uFillTx/>
                <a:latin typeface="Ubuntu"/>
                <a:ea typeface="Times New Roman"/>
              </a:rPr>
              <a:t>Estas preguntas son un repaso del contenido de la primera capacitación, ¡así que siéntete libre de modificarlas según la habilidad y experiencia de tus Capitanes de Mejoramiento Físico!</a:t>
            </a:r>
            <a:endParaRPr lang="es-AR" sz="1000" b="0" u="none" strike="noStrike">
              <a:solidFill>
                <a:srgbClr val="000000"/>
              </a:solidFill>
              <a:uFillTx/>
              <a:latin typeface="Arial"/>
            </a:endParaRPr>
          </a:p>
          <a:p>
            <a:pPr indent="0" defTabSz="914400">
              <a:lnSpc>
                <a:spcPct val="100000"/>
              </a:lnSpc>
              <a:buNone/>
              <a:tabLst>
                <a:tab pos="0" algn="l"/>
              </a:tabLst>
            </a:pPr>
            <a:endParaRPr lang="es-AR" sz="1000" b="0" u="none" strike="noStrike">
              <a:solidFill>
                <a:srgbClr val="000000"/>
              </a:solidFill>
              <a:uFillTx/>
              <a:latin typeface="Arial"/>
            </a:endParaRPr>
          </a:p>
          <a:p>
            <a:pPr indent="0" defTabSz="914400">
              <a:lnSpc>
                <a:spcPct val="100000"/>
              </a:lnSpc>
              <a:buNone/>
              <a:tabLst>
                <a:tab pos="0" algn="l"/>
              </a:tabLst>
            </a:pPr>
            <a:r>
              <a:rPr lang="es-AR" sz="1000" b="1" u="none" strike="noStrike">
                <a:solidFill>
                  <a:srgbClr val="316355"/>
                </a:solidFill>
                <a:uFillTx/>
                <a:latin typeface="Ubuntu"/>
                <a:ea typeface="+mn-ea"/>
              </a:rPr>
              <a:t>PREGUNTA:</a:t>
            </a:r>
            <a:endParaRPr lang="es-AR" sz="1000" b="0" u="none" strike="noStrike">
              <a:solidFill>
                <a:srgbClr val="000000"/>
              </a:solidFill>
              <a:uFillTx/>
              <a:latin typeface="Arial"/>
            </a:endParaRPr>
          </a:p>
          <a:p>
            <a:pPr indent="0" defTabSz="914400">
              <a:lnSpc>
                <a:spcPct val="100000"/>
              </a:lnSpc>
              <a:buNone/>
              <a:tabLst>
                <a:tab pos="0" algn="l"/>
              </a:tabLst>
            </a:pPr>
            <a:r>
              <a:rPr lang="es-AR" sz="1000" b="0" u="none" strike="noStrike">
                <a:solidFill>
                  <a:schemeClr val="dk1"/>
                </a:solidFill>
                <a:uFillTx/>
                <a:latin typeface="Ubuntu"/>
                <a:ea typeface="+mn-ea"/>
              </a:rPr>
              <a:t>¿Cuánto tiempo debe durar un Consejo de Salud? </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Deben ser breves, solo de 2 a 5 minutos</a:t>
            </a:r>
            <a:endParaRPr lang="es-AR" sz="1000" b="0" u="none" strike="noStrike">
              <a:solidFill>
                <a:srgbClr val="000000"/>
              </a:solidFill>
              <a:uFillTx/>
              <a:latin typeface="Arial"/>
            </a:endParaRPr>
          </a:p>
          <a:p>
            <a:pPr indent="0" defTabSz="914400">
              <a:lnSpc>
                <a:spcPct val="100000"/>
              </a:lnSpc>
              <a:buNone/>
              <a:tabLst>
                <a:tab pos="0" algn="l"/>
              </a:tabLst>
            </a:pPr>
            <a:endParaRPr lang="es-AR" sz="1000" b="0" u="none" strike="noStrike">
              <a:solidFill>
                <a:srgbClr val="000000"/>
              </a:solidFill>
              <a:uFillTx/>
              <a:latin typeface="Arial"/>
            </a:endParaRPr>
          </a:p>
          <a:p>
            <a:pPr indent="0" defTabSz="914400">
              <a:lnSpc>
                <a:spcPct val="100000"/>
              </a:lnSpc>
              <a:buNone/>
              <a:tabLst>
                <a:tab pos="0" algn="l"/>
              </a:tabLst>
            </a:pPr>
            <a:r>
              <a:rPr lang="es-AR" sz="1000" b="1" u="none" strike="noStrike">
                <a:solidFill>
                  <a:srgbClr val="316355"/>
                </a:solidFill>
                <a:uFillTx/>
                <a:latin typeface="Ubuntu"/>
                <a:ea typeface="+mn-ea"/>
              </a:rPr>
              <a:t>PREGUNTA:</a:t>
            </a:r>
            <a:endParaRPr lang="es-AR" sz="1000" b="0" u="none" strike="noStrike">
              <a:solidFill>
                <a:srgbClr val="000000"/>
              </a:solidFill>
              <a:uFillTx/>
              <a:latin typeface="Arial"/>
            </a:endParaRPr>
          </a:p>
          <a:p>
            <a:pPr indent="0" defTabSz="914400">
              <a:lnSpc>
                <a:spcPct val="100000"/>
              </a:lnSpc>
              <a:buNone/>
              <a:tabLst>
                <a:tab pos="0" algn="l"/>
              </a:tabLst>
            </a:pPr>
            <a:r>
              <a:rPr lang="es-AR" sz="1000" b="0" u="none" strike="noStrike">
                <a:solidFill>
                  <a:schemeClr val="dk1"/>
                </a:solidFill>
                <a:uFillTx/>
                <a:latin typeface="Ubuntu"/>
                <a:ea typeface="+mn-ea"/>
              </a:rPr>
              <a:t>¿Cuáles son algunas formas de conservar el interés de los compañeros de equipo cuando compartes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Puedes involucrar a tus compañeros de equipo:</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Haciéndoles preguntas</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Permitiendo que diferentes miembros de tu equipo respondan</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Dando ejemplos</a:t>
            </a:r>
            <a:endParaRPr lang="es-AR" sz="1000" b="0" u="none" strike="noStrike">
              <a:solidFill>
                <a:srgbClr val="000000"/>
              </a:solidFill>
              <a:uFillTx/>
              <a:latin typeface="Arial"/>
            </a:endParaRPr>
          </a:p>
          <a:p>
            <a:pPr marL="628560" lvl="1"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Dándoles una meta y revisando sus progresos en la siguiente sesión de entrenamiento</a:t>
            </a:r>
            <a:endParaRPr lang="es-AR" sz="1000" b="0" u="none" strike="noStrike">
              <a:solidFill>
                <a:srgbClr val="000000"/>
              </a:solidFill>
              <a:uFillTx/>
              <a:latin typeface="Arial"/>
            </a:endParaRPr>
          </a:p>
          <a:p>
            <a:pPr indent="0" defTabSz="914400">
              <a:lnSpc>
                <a:spcPct val="100000"/>
              </a:lnSpc>
              <a:buNone/>
              <a:tabLst>
                <a:tab pos="0" algn="l"/>
              </a:tabLst>
            </a:pPr>
            <a:endParaRPr lang="es-AR" sz="1000" b="0" u="none" strike="noStrike">
              <a:solidFill>
                <a:srgbClr val="000000"/>
              </a:solidFill>
              <a:uFillTx/>
              <a:latin typeface="Arial"/>
            </a:endParaRPr>
          </a:p>
          <a:p>
            <a:pPr indent="0" defTabSz="914400">
              <a:lnSpc>
                <a:spcPct val="100000"/>
              </a:lnSpc>
              <a:buNone/>
              <a:tabLst>
                <a:tab pos="0" algn="l"/>
              </a:tabLst>
            </a:pPr>
            <a:r>
              <a:rPr lang="es-AR" sz="1000" b="1" u="none" strike="noStrike">
                <a:solidFill>
                  <a:srgbClr val="316355"/>
                </a:solidFill>
                <a:uFillTx/>
                <a:latin typeface="Ubuntu"/>
                <a:ea typeface="+mn-ea"/>
              </a:rPr>
              <a:t>PREGUNTA:</a:t>
            </a:r>
            <a:endParaRPr lang="es-AR" sz="1000" b="0" u="none" strike="noStrike">
              <a:solidFill>
                <a:srgbClr val="000000"/>
              </a:solidFill>
              <a:uFillTx/>
              <a:latin typeface="Arial"/>
            </a:endParaRPr>
          </a:p>
          <a:p>
            <a:pPr indent="0" defTabSz="914400">
              <a:lnSpc>
                <a:spcPct val="100000"/>
              </a:lnSpc>
              <a:buNone/>
              <a:tabLst>
                <a:tab pos="0" algn="l"/>
              </a:tabLst>
            </a:pPr>
            <a:r>
              <a:rPr lang="es-AR" sz="1000" b="0" u="none" strike="noStrike">
                <a:solidFill>
                  <a:schemeClr val="dk1"/>
                </a:solidFill>
                <a:uFillTx/>
                <a:latin typeface="Ubuntu"/>
                <a:ea typeface="+mn-ea"/>
              </a:rPr>
              <a:t>¿Cuáles son algunos recursos que puedes usar para obtener ideas para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Puedes tomar ideas de la Biblioteca de Consejos de Salud o de tu cuaderno de trabajo de Capacitación para Capitanes de Mejoramiento Físico del Año 1.</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Como Capitanes de Mejoramiento Físico, ¡también pueden trabajar juntos y compartir ideas entre ustedes!</a:t>
            </a:r>
            <a:endParaRPr lang="es-AR" sz="1000" b="0" u="none" strike="noStrike">
              <a:solidFill>
                <a:srgbClr val="000000"/>
              </a:solidFill>
              <a:uFillTx/>
              <a:latin typeface="Arial"/>
            </a:endParaRPr>
          </a:p>
          <a:p>
            <a:pPr indent="0" defTabSz="914400">
              <a:lnSpc>
                <a:spcPct val="100000"/>
              </a:lnSpc>
              <a:buNone/>
              <a:tabLst>
                <a:tab pos="0" algn="l"/>
              </a:tabLst>
            </a:pPr>
            <a:endParaRPr lang="es-AR" sz="1000" b="0" u="none" strike="noStrike">
              <a:solidFill>
                <a:srgbClr val="000000"/>
              </a:solidFill>
              <a:uFillTx/>
              <a:latin typeface="Arial"/>
            </a:endParaRPr>
          </a:p>
          <a:p>
            <a:pPr indent="0" defTabSz="914400">
              <a:lnSpc>
                <a:spcPct val="100000"/>
              </a:lnSpc>
              <a:buNone/>
              <a:tabLst>
                <a:tab pos="0" algn="l"/>
              </a:tabLst>
            </a:pPr>
            <a:r>
              <a:rPr lang="es-AR" sz="1000" b="1" u="none" strike="noStrike">
                <a:solidFill>
                  <a:srgbClr val="316355"/>
                </a:solidFill>
                <a:uFillTx/>
                <a:latin typeface="Ubuntu"/>
                <a:ea typeface="+mn-ea"/>
              </a:rPr>
              <a:t>PREGUNTA:</a:t>
            </a:r>
            <a:endParaRPr lang="es-AR" sz="1000" b="0" u="none" strike="noStrike">
              <a:solidFill>
                <a:srgbClr val="000000"/>
              </a:solidFill>
              <a:uFillTx/>
              <a:latin typeface="Arial"/>
            </a:endParaRPr>
          </a:p>
          <a:p>
            <a:pPr indent="0" defTabSz="914400">
              <a:lnSpc>
                <a:spcPct val="100000"/>
              </a:lnSpc>
              <a:buNone/>
              <a:tabLst>
                <a:tab pos="0" algn="l"/>
              </a:tabLst>
            </a:pPr>
            <a:r>
              <a:rPr lang="es-AR" sz="1000" b="0" u="none" strike="noStrike">
                <a:solidFill>
                  <a:schemeClr val="dk1"/>
                </a:solidFill>
                <a:uFillTx/>
                <a:latin typeface="Ubuntu"/>
                <a:ea typeface="+mn-ea"/>
              </a:rPr>
              <a:t>¿A quién puedes pedir ayuda para planificar los Consejos de Salud?</a:t>
            </a:r>
            <a:endParaRPr lang="es-AR" sz="1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000" b="0" u="none" strike="noStrike">
                <a:solidFill>
                  <a:schemeClr val="dk1"/>
                </a:solidFill>
                <a:uFillTx/>
                <a:latin typeface="Ubuntu"/>
                <a:ea typeface="+mn-ea"/>
              </a:rPr>
              <a:t>¡Puedes preguntar a tu entrenador, a un familiar o a un compañero del Capitán de Mejoramiento Físico!</a:t>
            </a:r>
            <a:endParaRPr lang="es-AR" sz="1000" b="0" u="none" strike="noStrike">
              <a:solidFill>
                <a:srgbClr val="000000"/>
              </a:solidFill>
              <a:uFillTx/>
              <a:latin typeface="Arial"/>
            </a:endParaRPr>
          </a:p>
          <a:p>
            <a:pPr indent="0" defTabSz="914400">
              <a:lnSpc>
                <a:spcPct val="100000"/>
              </a:lnSpc>
              <a:buNone/>
              <a:tabLst>
                <a:tab pos="0" algn="l"/>
              </a:tabLst>
            </a:pPr>
            <a:endParaRPr lang="es-AR" sz="1000" b="0" u="none" strike="noStrike">
              <a:solidFill>
                <a:srgbClr val="000000"/>
              </a:solidFill>
              <a:uFillTx/>
              <a:latin typeface="Arial"/>
            </a:endParaRPr>
          </a:p>
        </p:txBody>
      </p:sp>
      <p:sp>
        <p:nvSpPr>
          <p:cNvPr id="402" name="PlaceHolder 3"/>
          <p:cNvSpPr>
            <a:spLocks noGrp="1"/>
          </p:cNvSpPr>
          <p:nvPr>
            <p:ph type="sldNum" idx="2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EF5033D8-8CB8-4711-B8E2-78AD7B9F9025}" type="slidenum">
              <a:rPr lang="en-US" sz="1200" b="0" u="none" strike="noStrike">
                <a:solidFill>
                  <a:srgbClr val="000000"/>
                </a:solidFill>
                <a:uFillTx/>
                <a:latin typeface="Times New Roman"/>
              </a:rPr>
              <a:t>18</a:t>
            </a:fld>
            <a:endParaRPr lang="es-AR" sz="1200" b="0" u="none" strike="noStrike">
              <a:solidFill>
                <a:srgbClr val="000000"/>
              </a:solidFill>
              <a:uFillTx/>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PlaceHolder 1"/>
          <p:cNvSpPr>
            <a:spLocks noGrp="1" noRot="1" noChangeAspect="1"/>
          </p:cNvSpPr>
          <p:nvPr>
            <p:ph type="sldImg"/>
          </p:nvPr>
        </p:nvSpPr>
        <p:spPr>
          <a:xfrm>
            <a:off x="685800" y="1143000"/>
            <a:ext cx="5486040" cy="3085920"/>
          </a:xfrm>
          <a:prstGeom prst="rect">
            <a:avLst/>
          </a:prstGeom>
          <a:ln w="0">
            <a:noFill/>
          </a:ln>
        </p:spPr>
      </p:sp>
      <p:sp>
        <p:nvSpPr>
          <p:cNvPr id="40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[5 minutos/tiempo total de 59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Para finalizar la Parte 1 de nuestra capacitación para Capitanes de Mejoramiento Físico del Año 2, por favor, dirígete a la persona que tienes a tu lado y compártele un Consejo de Salud.</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chemeClr val="dk1"/>
                </a:solidFill>
                <a:uFillTx/>
                <a:latin typeface="Ubuntu"/>
                <a:ea typeface="+mn-ea"/>
              </a:rPr>
              <a:t>Si el tiempo lo permite, podrías hacerlo en grupo grande.</a:t>
            </a:r>
            <a:endParaRPr lang="es-AR" sz="2000" b="0" u="none" strike="noStrike">
              <a:solidFill>
                <a:srgbClr val="000000"/>
              </a:solidFill>
              <a:uFillTx/>
              <a:latin typeface="Arial"/>
            </a:endParaRPr>
          </a:p>
        </p:txBody>
      </p:sp>
      <p:sp>
        <p:nvSpPr>
          <p:cNvPr id="405" name="PlaceHolder 3"/>
          <p:cNvSpPr>
            <a:spLocks noGrp="1"/>
          </p:cNvSpPr>
          <p:nvPr>
            <p:ph type="sldNum" idx="2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713E493E-2BB2-49EA-859A-F10886A32E3A}" type="slidenum">
              <a:rPr lang="en-US" sz="1200" b="0" u="none" strike="noStrike">
                <a:solidFill>
                  <a:srgbClr val="000000"/>
                </a:solidFill>
                <a:uFillTx/>
                <a:latin typeface="Times New Roman"/>
              </a:rPr>
              <a:t>19</a:t>
            </a:fld>
            <a:endParaRPr lang="es-AR" sz="1200" b="0" u="none" strike="noStrike">
              <a:solidFill>
                <a:srgbClr val="000000"/>
              </a:solidFill>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PlaceHolder 1"/>
          <p:cNvSpPr>
            <a:spLocks noGrp="1" noRot="1" noChangeAspect="1"/>
          </p:cNvSpPr>
          <p:nvPr>
            <p:ph type="sldImg"/>
          </p:nvPr>
        </p:nvSpPr>
        <p:spPr>
          <a:xfrm>
            <a:off x="685800" y="1143000"/>
            <a:ext cx="5486040" cy="3085920"/>
          </a:xfrm>
          <a:prstGeom prst="rect">
            <a:avLst/>
          </a:prstGeom>
          <a:ln w="0">
            <a:noFill/>
          </a:ln>
        </p:spPr>
      </p:sp>
      <p:sp>
        <p:nvSpPr>
          <p:cNvPr id="35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[8 minutos/tiempo total de 8 minutos]</a:t>
            </a:r>
          </a:p>
        </p:txBody>
      </p:sp>
      <p:sp>
        <p:nvSpPr>
          <p:cNvPr id="354" name="PlaceHolder 3"/>
          <p:cNvSpPr>
            <a:spLocks noGrp="1"/>
          </p:cNvSpPr>
          <p:nvPr>
            <p:ph type="sldNum" idx="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0BAB62AB-6FD6-4817-A03F-F0ABB373B211}" type="slidenum">
              <a:rPr lang="en-US" sz="1200" b="0" u="none" strike="noStrike">
                <a:solidFill>
                  <a:srgbClr val="000000"/>
                </a:solidFill>
                <a:uFillTx/>
                <a:latin typeface="Times New Roman"/>
              </a:rPr>
              <a:t>2</a:t>
            </a:fld>
            <a:endParaRPr lang="es-AR" sz="1200" b="0" u="none" strike="noStrike">
              <a:solidFill>
                <a:srgbClr val="000000"/>
              </a:solidFill>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PlaceHolder 1"/>
          <p:cNvSpPr>
            <a:spLocks noGrp="1" noRot="1" noChangeAspect="1"/>
          </p:cNvSpPr>
          <p:nvPr>
            <p:ph type="sldImg"/>
          </p:nvPr>
        </p:nvSpPr>
        <p:spPr>
          <a:xfrm>
            <a:off x="685800" y="1143000"/>
            <a:ext cx="5486040" cy="3085920"/>
          </a:xfrm>
          <a:prstGeom prst="rect">
            <a:avLst/>
          </a:prstGeom>
          <a:ln w="0">
            <a:noFill/>
          </a:ln>
        </p:spPr>
      </p:sp>
      <p:sp>
        <p:nvSpPr>
          <p:cNvPr id="40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[5 minutos/tiempo total de 64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¡Ya hemos completado la Parte 1 de la capacitación para Capitanes de Mejoramiento Físico del Año 2!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Vamos a tener un breve receso antes de comenzar la Parte 2.</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chemeClr val="dk1"/>
                </a:solidFill>
                <a:uFillTx/>
                <a:latin typeface="Ubuntu"/>
                <a:ea typeface="+mn-ea"/>
              </a:rPr>
              <a:t>Comparte cualquier instrucción o detalle necesario para el receso.</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08" name="PlaceHolder 3"/>
          <p:cNvSpPr>
            <a:spLocks noGrp="1"/>
          </p:cNvSpPr>
          <p:nvPr>
            <p:ph type="sldNum" idx="2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F978324B-E590-41C9-AD6E-B773C439FFD3}" type="slidenum">
              <a:rPr lang="en-US" sz="1200" b="0" u="none" strike="noStrike">
                <a:solidFill>
                  <a:srgbClr val="000000"/>
                </a:solidFill>
                <a:uFillTx/>
                <a:latin typeface="Times New Roman"/>
              </a:rPr>
              <a:t>20</a:t>
            </a:fld>
            <a:endParaRPr lang="es-AR" sz="1200" b="0" u="none" strike="noStrike">
              <a:solidFill>
                <a:srgbClr val="000000"/>
              </a:solidFill>
              <a:uFillTx/>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PlaceHolder 1"/>
          <p:cNvSpPr>
            <a:spLocks noGrp="1" noRot="1" noChangeAspect="1"/>
          </p:cNvSpPr>
          <p:nvPr>
            <p:ph type="sldImg"/>
          </p:nvPr>
        </p:nvSpPr>
        <p:spPr>
          <a:xfrm>
            <a:off x="685800" y="1143000"/>
            <a:ext cx="5486040" cy="3085920"/>
          </a:xfrm>
          <a:prstGeom prst="rect">
            <a:avLst/>
          </a:prstGeom>
          <a:ln w="0">
            <a:noFill/>
          </a:ln>
        </p:spPr>
      </p:sp>
      <p:sp>
        <p:nvSpPr>
          <p:cNvPr id="41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65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Calibri"/>
              </a:rPr>
              <a:t>¡Bienvenido de nuevo a la Capacitación para Capitanes de Mejoramiento Físico del Año 2! Ahora completaremos la Parte 2: Mentalidad del Día del Juego.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En esta sección:</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Analizaremos cómo cuidar de ti mismo como líder </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Aprenderemos sobre los mensajes motivadores para ayudarte a ti y a tus compañeros a "que sus mentes entren en el juego"</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ea typeface="+mn-ea"/>
              </a:rPr>
              <a:t>Practicaremos la respiración mientras estiramos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p:txBody>
      </p:sp>
      <p:sp>
        <p:nvSpPr>
          <p:cNvPr id="411" name="PlaceHolder 3"/>
          <p:cNvSpPr>
            <a:spLocks noGrp="1"/>
          </p:cNvSpPr>
          <p:nvPr>
            <p:ph type="sldNum" idx="2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2E071EDB-4B85-4313-B5CE-E68327ABBBCC}" type="slidenum">
              <a:rPr lang="en-US" sz="1200" b="0" u="none" strike="noStrike">
                <a:solidFill>
                  <a:srgbClr val="000000"/>
                </a:solidFill>
                <a:uFillTx/>
                <a:latin typeface="Times New Roman"/>
              </a:rPr>
              <a:t>21</a:t>
            </a:fld>
            <a:endParaRPr lang="es-AR" sz="1200" b="0" u="none" strike="noStrike">
              <a:solidFill>
                <a:srgbClr val="000000"/>
              </a:solidFill>
              <a:uFillTx/>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noRot="1" noChangeAspect="1"/>
          </p:cNvSpPr>
          <p:nvPr>
            <p:ph type="sldImg"/>
          </p:nvPr>
        </p:nvSpPr>
        <p:spPr>
          <a:xfrm>
            <a:off x="685800" y="1143000"/>
            <a:ext cx="5486040" cy="3085920"/>
          </a:xfrm>
          <a:prstGeom prst="rect">
            <a:avLst/>
          </a:prstGeom>
          <a:ln w="0">
            <a:noFill/>
          </a:ln>
        </p:spPr>
      </p:sp>
      <p:sp>
        <p:nvSpPr>
          <p:cNvPr id="41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66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Como líder, ¡es importante que te cuides! Cuidar de ti mismo te ayuda a ser la mejor versión de ti mismo, ¡y te prepara mejor para apoyar a los demás!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Cuidando de ti mismo, predicas con el ejemplo. ¡Demuestras a tus compañeros de equipo que valoras y practicas los comportamientos saludables que compartes con ellos en tus Consejos de Salud!</a:t>
            </a:r>
            <a:endParaRPr lang="es-AR" sz="2000" b="0" u="none" strike="noStrike">
              <a:solidFill>
                <a:srgbClr val="000000"/>
              </a:solidFill>
              <a:uFillTx/>
              <a:latin typeface="Arial"/>
            </a:endParaRPr>
          </a:p>
        </p:txBody>
      </p:sp>
      <p:sp>
        <p:nvSpPr>
          <p:cNvPr id="414" name="PlaceHolder 3"/>
          <p:cNvSpPr>
            <a:spLocks noGrp="1"/>
          </p:cNvSpPr>
          <p:nvPr>
            <p:ph type="sldNum" idx="2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3BBE92AE-C34F-4186-A3EA-4D644782B502}" type="slidenum">
              <a:rPr lang="en-US" sz="1200" b="0" u="none" strike="noStrike">
                <a:solidFill>
                  <a:srgbClr val="000000"/>
                </a:solidFill>
                <a:uFillTx/>
                <a:latin typeface="Times New Roman"/>
              </a:rPr>
              <a:t>22</a:t>
            </a:fld>
            <a:endParaRPr lang="es-AR" sz="1200" b="0" u="none" strike="noStrike">
              <a:solidFill>
                <a:srgbClr val="000000"/>
              </a:solidFill>
              <a:uFillTx/>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ceHolder 1"/>
          <p:cNvSpPr>
            <a:spLocks noGrp="1" noRot="1" noChangeAspect="1"/>
          </p:cNvSpPr>
          <p:nvPr>
            <p:ph type="sldImg"/>
          </p:nvPr>
        </p:nvSpPr>
        <p:spPr>
          <a:xfrm>
            <a:off x="685800" y="1143000"/>
            <a:ext cx="5486040" cy="3085920"/>
          </a:xfrm>
          <a:prstGeom prst="rect">
            <a:avLst/>
          </a:prstGeom>
          <a:ln w="0">
            <a:noFill/>
          </a:ln>
        </p:spPr>
      </p:sp>
      <p:sp>
        <p:nvSpPr>
          <p:cNvPr id="41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[3 minutos/tiempo total de 69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rPr>
              <a:t>El autocuidado, o cuidar de ti mismo, es importante para tu salud en general. Autocuidado es cuando te tomas tiempo para realizar actividades que reduzcan el estrés.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¿Qué significa para ti el autocuidado? ¿Qué es lo primero que te viene a la mente cuando piensas en la palabra "autocuidado"?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Si los participantes están callados, puedes animarles con estas preguntas:</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¿Divertirte y relajarte?</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¿Cuidar de las necesidades básicas?</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¿Practicar hábitos saludables?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Pide a algunos participantes que compartan sus respuestas.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17" name="PlaceHolder 3"/>
          <p:cNvSpPr>
            <a:spLocks noGrp="1"/>
          </p:cNvSpPr>
          <p:nvPr>
            <p:ph type="sldNum" idx="2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C7749E19-A701-4D35-9DA8-B14291740290}" type="slidenum">
              <a:rPr lang="en-US" sz="1200" b="0" u="none" strike="noStrike">
                <a:solidFill>
                  <a:srgbClr val="000000"/>
                </a:solidFill>
                <a:uFillTx/>
                <a:latin typeface="Times New Roman"/>
              </a:rPr>
              <a:t>23</a:t>
            </a:fld>
            <a:endParaRPr lang="es-AR" sz="1200" b="0" u="none" strike="noStrike">
              <a:solidFill>
                <a:srgbClr val="000000"/>
              </a:solidFill>
              <a:uFillTx/>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noRot="1" noChangeAspect="1"/>
          </p:cNvSpPr>
          <p:nvPr>
            <p:ph type="sldImg"/>
          </p:nvPr>
        </p:nvSpPr>
        <p:spPr>
          <a:xfrm>
            <a:off x="685800" y="1143000"/>
            <a:ext cx="5486400" cy="3086100"/>
          </a:xfrm>
          <a:prstGeom prst="rect">
            <a:avLst/>
          </a:prstGeom>
          <a:ln w="0">
            <a:noFill/>
          </a:ln>
        </p:spPr>
      </p:sp>
      <p:sp>
        <p:nvSpPr>
          <p:cNvPr id="41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dirty="0">
                <a:solidFill>
                  <a:srgbClr val="000000"/>
                </a:solidFill>
                <a:uFillTx/>
                <a:latin typeface="Arial"/>
              </a:rPr>
              <a:t>[6 minutos/tiempo total de 75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dirty="0">
                <a:solidFill>
                  <a:schemeClr val="dk1"/>
                </a:solidFill>
                <a:uFillTx/>
                <a:latin typeface="Ubuntu"/>
                <a:ea typeface="+mn-ea"/>
              </a:rPr>
              <a:t>¡Hay muchas formas de practicar el autocuidado! Ahora vamos a completar la Lista de verificación de autocuidado.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dirty="0">
                <a:solidFill>
                  <a:schemeClr val="dk1"/>
                </a:solidFill>
                <a:uFillTx/>
                <a:latin typeface="Ubuntu"/>
                <a:ea typeface="+mn-ea"/>
              </a:rPr>
              <a:t>Instrucciones: </a:t>
            </a:r>
            <a:r>
              <a:rPr lang="es-AR" sz="1800" b="0" u="none" strike="noStrike" dirty="0">
                <a:solidFill>
                  <a:schemeClr val="dk1"/>
                </a:solidFill>
                <a:uFillTx/>
                <a:latin typeface="Ubuntu"/>
                <a:ea typeface="+mn-ea"/>
              </a:rPr>
              <a:t>revisa las distintas actividades de autocuidado en la lista de verificación. Rellena el círculo o usa una marca de verificación junto a las actividades de autocuidado que realizas. ¡Es hora de saber cuál es tu estilo de autocuidado!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dirty="0">
                <a:solidFill>
                  <a:schemeClr val="dk1"/>
                </a:solidFill>
                <a:uFillTx/>
                <a:latin typeface="Ubuntu"/>
                <a:ea typeface="+mn-ea"/>
              </a:rPr>
              <a:t>Deja que los Capitanes de Mejoramiento Físico dediquen unos minutos a completar la lista de verificación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dirty="0">
                <a:solidFill>
                  <a:schemeClr val="dk1"/>
                </a:solidFill>
                <a:uFillTx/>
                <a:latin typeface="Ubuntu"/>
                <a:ea typeface="+mn-ea"/>
              </a:rPr>
              <a:t>Si el tiempo lo permite, puedes facilitar una conversación sobre sus respuestas: </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dirty="0">
                <a:solidFill>
                  <a:schemeClr val="dk1"/>
                </a:solidFill>
                <a:uFillTx/>
                <a:latin typeface="Ubuntu"/>
                <a:ea typeface="+mn-ea"/>
              </a:rPr>
              <a:t>¿En qué categoría tenías más marcas de verificación?</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dirty="0">
                <a:solidFill>
                  <a:schemeClr val="dk1"/>
                </a:solidFill>
                <a:uFillTx/>
                <a:latin typeface="Ubuntu"/>
                <a:ea typeface="+mn-ea"/>
              </a:rPr>
              <a:t>¿Hubo alguna actividad que no realizas pero que te gustaría probar?</a:t>
            </a:r>
            <a:endParaRPr lang="es-AR" sz="1800" b="0" u="none" strike="noStrike" dirty="0">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20" name="PlaceHolder 3"/>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76B9238B-87A1-4DE4-A48E-3D5EC4BCB413}" type="slidenum">
              <a:rPr lang="en-US" sz="1200" b="0" u="none" strike="noStrike">
                <a:solidFill>
                  <a:srgbClr val="000000"/>
                </a:solidFill>
                <a:uFillTx/>
                <a:latin typeface="Times New Roman"/>
              </a:rPr>
              <a:t>24</a:t>
            </a:fld>
            <a:endParaRPr lang="es-AR" sz="1200" b="0" u="none" strike="noStrike">
              <a:solidFill>
                <a:srgbClr val="000000"/>
              </a:solidFill>
              <a:uFillTx/>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9E875-6EC9-BB05-27FB-7033CDF58E09}"/>
            </a:ext>
          </a:extLst>
        </p:cNvPr>
        <p:cNvGrpSpPr/>
        <p:nvPr/>
      </p:nvGrpSpPr>
      <p:grpSpPr>
        <a:xfrm>
          <a:off x="0" y="0"/>
          <a:ext cx="0" cy="0"/>
          <a:chOff x="0" y="0"/>
          <a:chExt cx="0" cy="0"/>
        </a:xfrm>
      </p:grpSpPr>
      <p:sp>
        <p:nvSpPr>
          <p:cNvPr id="418" name="PlaceHolder 1">
            <a:extLst>
              <a:ext uri="{FF2B5EF4-FFF2-40B4-BE49-F238E27FC236}">
                <a16:creationId xmlns:a16="http://schemas.microsoft.com/office/drawing/2014/main" id="{3FA87263-CAE4-1A91-E132-7D5DB9A85308}"/>
              </a:ext>
            </a:extLst>
          </p:cNvPr>
          <p:cNvSpPr>
            <a:spLocks noGrp="1" noRot="1" noChangeAspect="1"/>
          </p:cNvSpPr>
          <p:nvPr>
            <p:ph type="sldImg"/>
          </p:nvPr>
        </p:nvSpPr>
        <p:spPr>
          <a:xfrm>
            <a:off x="685800" y="1143000"/>
            <a:ext cx="5486400" cy="3086100"/>
          </a:xfrm>
          <a:prstGeom prst="rect">
            <a:avLst/>
          </a:prstGeom>
          <a:ln w="0">
            <a:noFill/>
          </a:ln>
        </p:spPr>
      </p:sp>
      <p:sp>
        <p:nvSpPr>
          <p:cNvPr id="419" name="PlaceHolder 2">
            <a:extLst>
              <a:ext uri="{FF2B5EF4-FFF2-40B4-BE49-F238E27FC236}">
                <a16:creationId xmlns:a16="http://schemas.microsoft.com/office/drawing/2014/main" id="{2705B200-0C0A-CBB4-3F39-F89E4A12C4E5}"/>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[6 minutos/tiempo total de 75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¡Hay muchas formas de practicar el autocuidado! Ahora vamos a completar la Lista de verificación de autocuidado.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Instrucciones: </a:t>
            </a:r>
            <a:r>
              <a:rPr lang="es-AR" sz="1800" b="0" u="none" strike="noStrike">
                <a:solidFill>
                  <a:schemeClr val="dk1"/>
                </a:solidFill>
                <a:uFillTx/>
                <a:latin typeface="Ubuntu"/>
                <a:ea typeface="+mn-ea"/>
              </a:rPr>
              <a:t>revisa las distintas actividades de autocuidado en la lista de verificación. Rellena el círculo o usa una marca de verificación junto a las actividades de autocuidado que realizas. ¡Es hora de saber cuál es tu estilo de autocuidado!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Deja que los Capitanes de Mejoramiento Físico dediquen unos minutos a completar la lista de verificación </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Si el tiempo lo permite, puedes facilitar una conversación sobre sus respuestas: </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¿En qué categoría tenías más marcas de verificación?</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¿Hubo alguna actividad que no realizas pero que te gustaría probar?</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20" name="PlaceHolder 3">
            <a:extLst>
              <a:ext uri="{FF2B5EF4-FFF2-40B4-BE49-F238E27FC236}">
                <a16:creationId xmlns:a16="http://schemas.microsoft.com/office/drawing/2014/main" id="{675678A6-2516-D007-5805-04BA927881F3}"/>
              </a:ext>
            </a:extLst>
          </p:cNvPr>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76B9238B-87A1-4DE4-A48E-3D5EC4BCB413}" type="slidenum">
              <a:rPr lang="en-US" sz="1200" b="0" u="none" strike="noStrike">
                <a:solidFill>
                  <a:srgbClr val="000000"/>
                </a:solidFill>
                <a:uFillTx/>
                <a:latin typeface="Times New Roman"/>
              </a:rPr>
              <a:t>25</a:t>
            </a:fld>
            <a:endParaRPr lang="es-AR" sz="1200" b="0" u="none" strike="noStrike">
              <a:solidFill>
                <a:srgbClr val="000000"/>
              </a:solidFill>
              <a:uFillTx/>
              <a:latin typeface="Times New Roman"/>
            </a:endParaRPr>
          </a:p>
        </p:txBody>
      </p:sp>
    </p:spTree>
    <p:extLst>
      <p:ext uri="{BB962C8B-B14F-4D97-AF65-F5344CB8AC3E}">
        <p14:creationId xmlns:p14="http://schemas.microsoft.com/office/powerpoint/2010/main" val="347378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685800" y="1143000"/>
            <a:ext cx="5486400" cy="3086100"/>
          </a:xfrm>
          <a:prstGeom prst="rect">
            <a:avLst/>
          </a:prstGeom>
          <a:ln w="0">
            <a:noFill/>
          </a:ln>
        </p:spPr>
      </p:sp>
      <p:sp>
        <p:nvSpPr>
          <p:cNvPr id="42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[8 minutos/tiempo total de 83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rPr>
              <a:t>Analicen las siguientes preguntas. Usa el Cuaderno de trabajo del atleta y haz que los atletas lo completen por su cuenta. Deja unos minutos para la reflexión y el debate.</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chemeClr val="dk1"/>
                </a:solidFill>
                <a:uFillTx/>
                <a:latin typeface="Ubuntu"/>
                <a:ea typeface="+mn-ea"/>
              </a:rPr>
              <a:t>¿Cuáles son algunas señales que indican que necesitas cuidarte?  Por ejemplo, si no bebes suficiente agua, ¿te duele la cabeza? Si no duermes lo suficiente, ¿te enfadas con facilidad?</a:t>
            </a:r>
            <a:br>
              <a:rPr sz="1800"/>
            </a:br>
            <a:r>
              <a:rPr lang="en-US" sz="1800" b="0" u="none" strike="noStrike">
                <a:solidFill>
                  <a:schemeClr val="dk1"/>
                </a:solidFill>
                <a:uFillTx/>
                <a:latin typeface="Ubuntu"/>
              </a:rPr>
              <a:t> </a:t>
            </a: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800" b="0" u="none" strike="noStrike">
                <a:solidFill>
                  <a:schemeClr val="dk1"/>
                </a:solidFill>
                <a:uFillTx/>
                <a:latin typeface="Ubuntu"/>
                <a:ea typeface="+mn-ea"/>
              </a:rPr>
              <a:t>¿Qué cosa de la Lista de autocuidado te gustaría probar?</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800" b="0" u="none" strike="noStrike">
                <a:solidFill>
                  <a:schemeClr val="dk1"/>
                </a:solidFill>
                <a:uFillTx/>
                <a:latin typeface="Ubuntu"/>
                <a:ea typeface="+mn-ea"/>
              </a:rPr>
              <a:t>¿Cómo y cuándo lo agregarás a tu rutina?</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800" b="0" u="none" strike="noStrike">
                <a:solidFill>
                  <a:schemeClr val="dk1"/>
                </a:solidFill>
                <a:uFillTx/>
                <a:latin typeface="Ubuntu"/>
                <a:ea typeface="+mn-ea"/>
              </a:rPr>
              <a:t>¿Qué puede impedirte que practiques el autocuidado?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n-US" sz="1800" b="0" u="none" strike="noStrike">
                <a:solidFill>
                  <a:schemeClr val="dk1"/>
                </a:solidFill>
                <a:uFillTx/>
                <a:latin typeface="Ubuntu"/>
                <a:ea typeface="+mn-ea"/>
              </a:rPr>
              <a:t>¿Quién puede ayudarte?</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23"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D783A94F-81B9-4CC2-BF99-5E6A04903AB5}" type="slidenum">
              <a:rPr lang="en-US" sz="1200" b="0" u="none" strike="noStrike">
                <a:solidFill>
                  <a:srgbClr val="000000"/>
                </a:solidFill>
                <a:uFillTx/>
                <a:latin typeface="Times New Roman"/>
              </a:rPr>
              <a:t>26</a:t>
            </a:fld>
            <a:endParaRPr lang="es-AR" sz="1200" b="0" u="none" strike="noStrike">
              <a:solidFill>
                <a:srgbClr val="000000"/>
              </a:solidFill>
              <a:uFillTx/>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PlaceHolder 1"/>
          <p:cNvSpPr>
            <a:spLocks noGrp="1" noRot="1" noChangeAspect="1"/>
          </p:cNvSpPr>
          <p:nvPr>
            <p:ph type="sldImg"/>
          </p:nvPr>
        </p:nvSpPr>
        <p:spPr>
          <a:xfrm>
            <a:off x="685800" y="1143000"/>
            <a:ext cx="5486400" cy="3086100"/>
          </a:xfrm>
          <a:prstGeom prst="rect">
            <a:avLst/>
          </a:prstGeom>
          <a:ln w="0">
            <a:noFill/>
          </a:ln>
        </p:spPr>
      </p:sp>
      <p:sp>
        <p:nvSpPr>
          <p:cNvPr id="42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pPr>
            <a:r>
              <a:rPr lang="es-AR" sz="2000" b="0" u="none" strike="noStrike">
                <a:solidFill>
                  <a:srgbClr val="000000"/>
                </a:solidFill>
                <a:uFillTx/>
                <a:latin typeface="Arial"/>
              </a:rPr>
              <a:t>¡Ahora hablemos de los Mensajes Motivadores!</a:t>
            </a:r>
          </a:p>
          <a:p>
            <a:pPr indent="0" defTabSz="914400">
              <a:lnSpc>
                <a:spcPct val="100000"/>
              </a:lnSpc>
              <a:buNone/>
            </a:pPr>
            <a:endParaRPr lang="es-AR" sz="1200" b="0" u="none" strike="noStrike">
              <a:solidFill>
                <a:srgbClr val="000000"/>
              </a:solidFill>
              <a:uFillTx/>
              <a:latin typeface="Arial"/>
            </a:endParaRPr>
          </a:p>
          <a:p>
            <a:pPr indent="0" defTabSz="914400">
              <a:lnSpc>
                <a:spcPct val="100000"/>
              </a:lnSpc>
              <a:buNone/>
            </a:pPr>
            <a:r>
              <a:rPr lang="es-AR" sz="2000" b="0" u="none" strike="noStrike">
                <a:solidFill>
                  <a:srgbClr val="000000"/>
                </a:solidFill>
                <a:uFillTx/>
                <a:latin typeface="Arial"/>
              </a:rPr>
              <a:t>En las siguientes diapositivas verás ejemplos de mensajes motivadores.</a:t>
            </a:r>
          </a:p>
        </p:txBody>
      </p:sp>
      <p:sp>
        <p:nvSpPr>
          <p:cNvPr id="426"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39AC81FC-3C21-49F2-B3A1-062C25F3B60B}" type="slidenum">
              <a:rPr lang="en-US" sz="1200" b="0" u="none" strike="noStrike">
                <a:solidFill>
                  <a:srgbClr val="000000"/>
                </a:solidFill>
                <a:uFillTx/>
                <a:latin typeface="Times New Roman"/>
              </a:rPr>
              <a:t>27</a:t>
            </a:fld>
            <a:endParaRPr lang="es-AR" sz="1200" b="0" u="none" strike="noStrike">
              <a:solidFill>
                <a:srgbClr val="000000"/>
              </a:solidFill>
              <a:uFillTx/>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685800" y="1143000"/>
            <a:ext cx="5486040" cy="3085920"/>
          </a:xfrm>
          <a:prstGeom prst="rect">
            <a:avLst/>
          </a:prstGeom>
          <a:ln w="0">
            <a:noFill/>
          </a:ln>
        </p:spPr>
      </p:sp>
      <p:sp>
        <p:nvSpPr>
          <p:cNvPr id="42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[1 minuto/tiempo total de 84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Lee en voz alta cada uno de los mensajes motivadores: puedes hacerlo individualmente como facilitador o participante O pueden leerlos en voz alta todos juntos como grupo.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Después de leer cada uno de los mensajes, pregunta a los Capitanes de Mejoramiento Físico cómo se sienten luego de leerlos.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¿Cómo te hace sentir este mensaje motivador?</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29" name="PlaceHolder 3"/>
          <p:cNvSpPr>
            <a:spLocks noGrp="1"/>
          </p:cNvSpPr>
          <p:nvPr>
            <p:ph type="sldNum" idx="3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681918DA-F523-49BE-AB13-8F922FA505A4}" type="slidenum">
              <a:rPr lang="en-US" sz="1200" b="0" u="none" strike="noStrike">
                <a:solidFill>
                  <a:srgbClr val="000000"/>
                </a:solidFill>
                <a:uFillTx/>
                <a:latin typeface="Times New Roman"/>
              </a:rPr>
              <a:t>28</a:t>
            </a:fld>
            <a:endParaRPr lang="es-AR" sz="1200" b="0" u="none" strike="noStrike">
              <a:solidFill>
                <a:srgbClr val="000000"/>
              </a:solidFill>
              <a:uFillTx/>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noRot="1" noChangeAspect="1"/>
          </p:cNvSpPr>
          <p:nvPr>
            <p:ph type="sldImg"/>
          </p:nvPr>
        </p:nvSpPr>
        <p:spPr>
          <a:xfrm>
            <a:off x="685800" y="1143000"/>
            <a:ext cx="5486040" cy="3085920"/>
          </a:xfrm>
          <a:prstGeom prst="rect">
            <a:avLst/>
          </a:prstGeom>
          <a:ln w="0">
            <a:noFill/>
          </a:ln>
        </p:spPr>
      </p:sp>
      <p:sp>
        <p:nvSpPr>
          <p:cNvPr id="43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[1 minuto/tiempo total de 85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Lee en voz alta cada uno de los mensajes motivadores: puedes hacerlo individualmente como facilitador o participante O pueden leerlos en voz alta todos juntos como grupo.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Después de leer cada uno de los mensajes, pregunta a los Capitanes de Mejoramiento Físico cómo se sienten luego de leerlos.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¿Cómo te hace sentir este mensaje motivador?</a:t>
            </a:r>
            <a:endParaRPr lang="es-AR" sz="1800" b="0" u="none" strike="noStrike">
              <a:solidFill>
                <a:srgbClr val="000000"/>
              </a:solidFill>
              <a:uFillTx/>
              <a:latin typeface="Arial"/>
            </a:endParaRPr>
          </a:p>
        </p:txBody>
      </p:sp>
      <p:sp>
        <p:nvSpPr>
          <p:cNvPr id="432"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D0CE5A1B-E59A-4B8E-877F-14128155FFBF}" type="slidenum">
              <a:rPr lang="en-US" sz="1200" b="0" u="none" strike="noStrike">
                <a:solidFill>
                  <a:srgbClr val="000000"/>
                </a:solidFill>
                <a:uFillTx/>
                <a:latin typeface="Times New Roman"/>
              </a:rPr>
              <a:t>29</a:t>
            </a:fld>
            <a:endParaRPr lang="es-AR" sz="1200" b="0" u="none" strike="noStrike">
              <a:solidFill>
                <a:srgbClr val="000000"/>
              </a:solidFill>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PlaceHolder 1"/>
          <p:cNvSpPr>
            <a:spLocks noGrp="1" noRot="1" noChangeAspect="1"/>
          </p:cNvSpPr>
          <p:nvPr>
            <p:ph type="sldImg"/>
          </p:nvPr>
        </p:nvSpPr>
        <p:spPr>
          <a:xfrm>
            <a:off x="685800" y="1143000"/>
            <a:ext cx="5486400" cy="3086100"/>
          </a:xfrm>
          <a:prstGeom prst="rect">
            <a:avLst/>
          </a:prstGeom>
          <a:ln w="0">
            <a:noFill/>
          </a:ln>
        </p:spPr>
      </p:sp>
      <p:sp>
        <p:nvSpPr>
          <p:cNvPr id="35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9 minutos]</a:t>
            </a:r>
          </a:p>
        </p:txBody>
      </p:sp>
      <p:sp>
        <p:nvSpPr>
          <p:cNvPr id="357" name="PlaceHolder 3"/>
          <p:cNvSpPr>
            <a:spLocks noGrp="1"/>
          </p:cNvSpPr>
          <p:nvPr>
            <p:ph type="sldNum" idx="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B54EFA7-4E16-4F20-8673-5868835AC32C}" type="slidenum">
              <a:rPr lang="en-US" sz="1200" b="0" u="none" strike="noStrike">
                <a:solidFill>
                  <a:srgbClr val="000000"/>
                </a:solidFill>
                <a:uFillTx/>
                <a:latin typeface="Times New Roman"/>
              </a:rPr>
              <a:t>3</a:t>
            </a:fld>
            <a:endParaRPr lang="es-AR" sz="1200" b="0" u="none" strike="noStrike">
              <a:solidFill>
                <a:srgbClr val="000000"/>
              </a:solidFill>
              <a:uFillTx/>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noRot="1" noChangeAspect="1"/>
          </p:cNvSpPr>
          <p:nvPr>
            <p:ph type="sldImg"/>
          </p:nvPr>
        </p:nvSpPr>
        <p:spPr>
          <a:xfrm>
            <a:off x="685800" y="1143000"/>
            <a:ext cx="5486040" cy="3085920"/>
          </a:xfrm>
          <a:prstGeom prst="rect">
            <a:avLst/>
          </a:prstGeom>
          <a:ln w="0">
            <a:noFill/>
          </a:ln>
        </p:spPr>
      </p:sp>
      <p:sp>
        <p:nvSpPr>
          <p:cNvPr id="43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[1 minuto/tiempo total de 86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Lee en voz alta cada uno de los mensajes motivadores: puedes hacerlo individualmente como facilitador o participante O pueden leerlos en voz alta todos juntos como grupo.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chemeClr val="dk1"/>
                </a:solidFill>
                <a:uFillTx/>
                <a:latin typeface="Ubuntu"/>
                <a:ea typeface="+mn-ea"/>
              </a:rPr>
              <a:t>Después de leer cada uno de los mensajes, pregunta a los Capitanes de Mejoramiento Físico cómo se sienten luego de leerlos.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316355"/>
                </a:solidFill>
                <a:uFillTx/>
                <a:latin typeface="Ubuntu"/>
                <a:ea typeface="+mn-ea"/>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chemeClr val="dk1"/>
                </a:solidFill>
                <a:uFillTx/>
                <a:latin typeface="Ubuntu"/>
                <a:ea typeface="+mn-ea"/>
              </a:rPr>
              <a:t>¿Cómo te hace sentir este mensaje motivador?</a:t>
            </a:r>
            <a:endParaRPr lang="es-AR" sz="1800" b="0" u="none" strike="noStrike">
              <a:solidFill>
                <a:srgbClr val="000000"/>
              </a:solidFill>
              <a:uFillTx/>
              <a:latin typeface="Arial"/>
            </a:endParaRPr>
          </a:p>
        </p:txBody>
      </p:sp>
      <p:sp>
        <p:nvSpPr>
          <p:cNvPr id="435" name="PlaceHolder 3"/>
          <p:cNvSpPr>
            <a:spLocks noGrp="1"/>
          </p:cNvSpPr>
          <p:nvPr>
            <p:ph type="sldNum" idx="3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5DACBFBB-1C73-4808-A041-EB8E58B6B1ED}" type="slidenum">
              <a:rPr lang="en-US" sz="1200" b="0" u="none" strike="noStrike">
                <a:solidFill>
                  <a:srgbClr val="000000"/>
                </a:solidFill>
                <a:uFillTx/>
                <a:latin typeface="Times New Roman"/>
              </a:rPr>
              <a:t>30</a:t>
            </a:fld>
            <a:endParaRPr lang="es-AR" sz="1200" b="0" u="none" strike="noStrike">
              <a:solidFill>
                <a:srgbClr val="000000"/>
              </a:solidFill>
              <a:uFillTx/>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laceHolder 1"/>
          <p:cNvSpPr>
            <a:spLocks noGrp="1" noRot="1" noChangeAspect="1"/>
          </p:cNvSpPr>
          <p:nvPr>
            <p:ph type="sldImg"/>
          </p:nvPr>
        </p:nvSpPr>
        <p:spPr>
          <a:xfrm>
            <a:off x="685800" y="1143000"/>
            <a:ext cx="5486040" cy="3085920"/>
          </a:xfrm>
          <a:prstGeom prst="rect">
            <a:avLst/>
          </a:prstGeom>
          <a:ln w="0">
            <a:noFill/>
          </a:ln>
        </p:spPr>
      </p:sp>
      <p:sp>
        <p:nvSpPr>
          <p:cNvPr id="43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4000" b="0" u="none" strike="noStrike">
                <a:solidFill>
                  <a:srgbClr val="000000"/>
                </a:solidFill>
                <a:uFillTx/>
                <a:latin typeface="Arial"/>
              </a:rPr>
              <a:t>[2 minutos/tiempo total de 88 minutos]</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Los Mensajes Motivadores son palabras o frases positivas o alentadoras que mejoran nuestra confianza o capacidad para manejar el estrés. Estos mensajes pueden ayudarte y motivarte para trabajar duro y esforzarte al máximo. </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1" u="none" strike="noStrike">
                <a:solidFill>
                  <a:srgbClr val="000000"/>
                </a:solidFill>
                <a:uFillTx/>
                <a:latin typeface="Arial"/>
              </a:rPr>
              <a:t>PREGUNTA:</a:t>
            </a: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¿Alguien puede pensar en alguna ocasión en la que haya usado un Mensaje Motivador?</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Recuérdale a los atletas que pueden usar Mensajes Motivadores en cualquier momento durante las sesiones de entrenamiento y las competiciones, así como en sus actividades diarias. Estos mensajes pueden ser útiles en situaciones estresantes, como lanzar un foul en baloncesto, competir en un evento importante, etc.</a:t>
            </a:r>
          </a:p>
          <a:p>
            <a:pPr indent="0" defTabSz="914400">
              <a:lnSpc>
                <a:spcPct val="100000"/>
              </a:lnSpc>
              <a:buNone/>
              <a:tabLst>
                <a:tab pos="0" algn="l"/>
              </a:tabLst>
            </a:pPr>
            <a:endParaRPr lang="es-AR" sz="1800" b="0" u="none" strike="noStrike">
              <a:solidFill>
                <a:srgbClr val="000000"/>
              </a:solidFill>
              <a:uFillTx/>
              <a:latin typeface="Arial"/>
            </a:endParaRPr>
          </a:p>
        </p:txBody>
      </p:sp>
      <p:sp>
        <p:nvSpPr>
          <p:cNvPr id="438"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3D53CD69-9BFE-4658-A9C3-DC27A846E5D9}" type="slidenum">
              <a:rPr lang="en-US" sz="1200" b="0" u="none" strike="noStrike">
                <a:solidFill>
                  <a:srgbClr val="000000"/>
                </a:solidFill>
                <a:uFillTx/>
                <a:latin typeface="Times New Roman"/>
              </a:rPr>
              <a:t>31</a:t>
            </a:fld>
            <a:endParaRPr lang="es-AR" sz="1200" b="0" u="none" strike="noStrike">
              <a:solidFill>
                <a:srgbClr val="000000"/>
              </a:solidFill>
              <a:uFillTx/>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685800" y="1143000"/>
            <a:ext cx="5486040" cy="3085920"/>
          </a:xfrm>
          <a:prstGeom prst="rect">
            <a:avLst/>
          </a:prstGeom>
          <a:ln w="0">
            <a:noFill/>
          </a:ln>
        </p:spPr>
      </p:sp>
      <p:sp>
        <p:nvSpPr>
          <p:cNvPr id="44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4000" b="0" u="none" strike="noStrike">
                <a:solidFill>
                  <a:srgbClr val="000000"/>
                </a:solidFill>
                <a:uFillTx/>
                <a:latin typeface="Arial"/>
              </a:rPr>
              <a:t>[1 minuto/tiempo total de 89 minutos]</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Como Capitán de Mejoramiento Físico del Año 2, tu nueva responsabilidad es ayudar a tus compañeros a usar Mensajes Motivadores.</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Al principio de cada entrenamiento deportivo, ayuda a tus compañeros a "que sus mentes entren al juego". Comparte un Mensaje Motivador con tus compañeros de equipo cuando lleguen o durante el calentamiento. Observa cómo estos dos Mensajes Motivadores usan el "TÚ" en lugar del "YO". </a:t>
            </a:r>
          </a:p>
          <a:p>
            <a:pPr indent="0" defTabSz="914400">
              <a:lnSpc>
                <a:spcPct val="100000"/>
              </a:lnSpc>
              <a:buNone/>
              <a:tabLst>
                <a:tab pos="0" algn="l"/>
              </a:tabLst>
            </a:pPr>
            <a:endParaRPr lang="es-AR" sz="4000" b="0" u="none" strike="noStrike">
              <a:solidFill>
                <a:srgbClr val="000000"/>
              </a:solidFill>
              <a:uFillTx/>
              <a:latin typeface="Arial"/>
            </a:endParaRPr>
          </a:p>
          <a:p>
            <a:pPr indent="0" defTabSz="914400">
              <a:lnSpc>
                <a:spcPct val="100000"/>
              </a:lnSpc>
              <a:buNone/>
              <a:tabLst>
                <a:tab pos="0" algn="l"/>
              </a:tabLst>
            </a:pPr>
            <a:r>
              <a:rPr lang="es-AR" sz="4000" b="0" u="none" strike="noStrike">
                <a:solidFill>
                  <a:srgbClr val="000000"/>
                </a:solidFill>
                <a:uFillTx/>
                <a:latin typeface="Arial"/>
              </a:rPr>
              <a:t>Cuando compartes Mensajes Motivadores con tus compañeros de equipo, normalmente les hace sentirse bien ¡y a ti también! </a:t>
            </a:r>
          </a:p>
        </p:txBody>
      </p:sp>
      <p:sp>
        <p:nvSpPr>
          <p:cNvPr id="441"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1DFD98D5-3CF0-4D0E-AB9A-0225A3239FDF}" type="slidenum">
              <a:rPr lang="en-US" sz="1200" b="0" u="none" strike="noStrike">
                <a:solidFill>
                  <a:srgbClr val="000000"/>
                </a:solidFill>
                <a:uFillTx/>
                <a:latin typeface="Times New Roman"/>
              </a:rPr>
              <a:t>32</a:t>
            </a:fld>
            <a:endParaRPr lang="es-AR" sz="1200" b="0" u="none" strike="noStrike">
              <a:solidFill>
                <a:srgbClr val="000000"/>
              </a:solidFill>
              <a:uFillTx/>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685800" y="1143000"/>
            <a:ext cx="5486040" cy="3085920"/>
          </a:xfrm>
          <a:prstGeom prst="rect">
            <a:avLst/>
          </a:prstGeom>
          <a:ln w="0">
            <a:noFill/>
          </a:ln>
        </p:spPr>
      </p:sp>
      <p:sp>
        <p:nvSpPr>
          <p:cNvPr id="44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[7 minutos/tiempo total de 96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Ahora que ya sabes qué son los Mensajes Motivadores, colaboremos para crear una lista de este tipo de mensajes para compartir con tus compañeros de equipo.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br>
              <a:rPr sz="1200"/>
            </a:br>
            <a:r>
              <a:rPr lang="en-US" sz="2000" b="1" u="none" strike="noStrike">
                <a:solidFill>
                  <a:schemeClr val="dk1"/>
                </a:solidFill>
                <a:uFillTx/>
                <a:latin typeface="Ubuntu"/>
                <a:ea typeface="+mn-ea"/>
              </a:rPr>
              <a:t>Cuando el tiempo lo permita, deja que los Capitanes de Mejoramiento Físico practiquen compartiéndolos entre ellos. Anima a los Capitanes de Mejoramiento Físico a que hagan contacto visual y sonrían cuando digan su mensaje. Pueden incluir gestos como chocar el puño o chocar los cinco con tus compañeros.</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44" name="PlaceHolder 3"/>
          <p:cNvSpPr>
            <a:spLocks noGrp="1"/>
          </p:cNvSpPr>
          <p:nvPr>
            <p:ph type="sldNum" idx="3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553EBC9E-072F-4C0D-A678-43C8FB8D1B5D}" type="slidenum">
              <a:rPr lang="en-US" sz="1200" b="0" u="none" strike="noStrike">
                <a:solidFill>
                  <a:srgbClr val="000000"/>
                </a:solidFill>
                <a:uFillTx/>
                <a:latin typeface="Times New Roman"/>
              </a:rPr>
              <a:t>33</a:t>
            </a:fld>
            <a:endParaRPr lang="es-AR" sz="1200" b="0" u="none" strike="noStrike">
              <a:solidFill>
                <a:srgbClr val="000000"/>
              </a:solidFill>
              <a:uFillTx/>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PlaceHolder 1"/>
          <p:cNvSpPr>
            <a:spLocks noGrp="1" noRot="1" noChangeAspect="1"/>
          </p:cNvSpPr>
          <p:nvPr>
            <p:ph type="sldImg"/>
          </p:nvPr>
        </p:nvSpPr>
        <p:spPr>
          <a:xfrm>
            <a:off x="685800" y="1143000"/>
            <a:ext cx="5486040" cy="3085920"/>
          </a:xfrm>
          <a:prstGeom prst="rect">
            <a:avLst/>
          </a:prstGeom>
          <a:ln w="0">
            <a:noFill/>
          </a:ln>
        </p:spPr>
      </p:sp>
      <p:sp>
        <p:nvSpPr>
          <p:cNvPr id="44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[4 minutos/tiempo total de 100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Ubuntu"/>
              </a:rPr>
              <a:t>Como Capitán de Mejoramiento Físico del Año 2, compartirás un Mensaje Motivador con tus compañeros al iniciar cada práctica deportiva, ¡pero también en otras ocasiones tus compañeros pueden necesitar tu apoyo!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Ubuntu"/>
              </a:rPr>
              <a:t>Estas son algunas formas de usar Mensajes Motivadores con tus compañeros de equipo: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rgbClr val="000000"/>
                </a:solidFill>
                <a:uFillTx/>
                <a:latin typeface="Ubuntu"/>
              </a:rPr>
              <a:t>Si tus compañeros se sienten muy nerviosos antes de una competición, pregúntales cuál es su Mensaje Motivador</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rgbClr val="000000"/>
                </a:solidFill>
                <a:uFillTx/>
                <a:latin typeface="Ubuntu"/>
              </a:rPr>
              <a:t>Anima a tus compañeros a escribir un Mensaje Motivador y a leerlo cuando empiecen a “ponerse nerviosos”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1800" b="0" u="none" strike="noStrike">
                <a:solidFill>
                  <a:srgbClr val="000000"/>
                </a:solidFill>
                <a:uFillTx/>
                <a:latin typeface="Ubuntu"/>
              </a:rPr>
              <a:t>Haz un plan con un compañero de equipo para que cada uno se diga un Mensaje Motivador antes de los entrenamientos y competiciones</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1" u="none" strike="noStrike">
                <a:solidFill>
                  <a:srgbClr val="000000"/>
                </a:solidFill>
                <a:uFillTx/>
                <a:latin typeface="Ubuntu"/>
              </a:rPr>
              <a:t>PREGUNTA:</a:t>
            </a: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Ubuntu"/>
              </a:rPr>
              <a:t>¿Qué otras ideas se te ocurren para recordarte que debes usar Mensajes Motivadores cuando tus compañeros más los necesitan?</a:t>
            </a:r>
            <a:endParaRPr lang="es-AR" sz="1800" b="0" u="none" strike="noStrike">
              <a:solidFill>
                <a:srgbClr val="000000"/>
              </a:solidFill>
              <a:uFillTx/>
              <a:latin typeface="Arial"/>
            </a:endParaRPr>
          </a:p>
        </p:txBody>
      </p:sp>
      <p:sp>
        <p:nvSpPr>
          <p:cNvPr id="447" name="PlaceHolder 3"/>
          <p:cNvSpPr>
            <a:spLocks noGrp="1"/>
          </p:cNvSpPr>
          <p:nvPr>
            <p:ph type="sldNum" idx="3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8B01B3B3-3B93-446E-AD11-F9850CDCF982}" type="slidenum">
              <a:rPr lang="en-US" sz="1200" b="0" u="none" strike="noStrike">
                <a:solidFill>
                  <a:srgbClr val="000000"/>
                </a:solidFill>
                <a:uFillTx/>
                <a:latin typeface="Times New Roman"/>
              </a:rPr>
              <a:t>34</a:t>
            </a:fld>
            <a:endParaRPr lang="es-AR" sz="1200" b="0" u="none" strike="noStrike">
              <a:solidFill>
                <a:srgbClr val="000000"/>
              </a:solidFill>
              <a:uFillTx/>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PlaceHolder 1"/>
          <p:cNvSpPr>
            <a:spLocks noGrp="1" noRot="1" noChangeAspect="1"/>
          </p:cNvSpPr>
          <p:nvPr>
            <p:ph type="sldImg"/>
          </p:nvPr>
        </p:nvSpPr>
        <p:spPr>
          <a:xfrm>
            <a:off x="685800" y="1143000"/>
            <a:ext cx="5486400" cy="3086100"/>
          </a:xfrm>
          <a:prstGeom prst="rect">
            <a:avLst/>
          </a:prstGeom>
          <a:ln w="0">
            <a:noFill/>
          </a:ln>
        </p:spPr>
      </p:sp>
      <p:sp>
        <p:nvSpPr>
          <p:cNvPr id="44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chemeClr val="dk1"/>
                </a:solidFill>
                <a:uFillTx/>
                <a:latin typeface="Ubuntu"/>
              </a:rPr>
              <a:t>Ahora vamos a completar nuestra última sección de la Capacitación para Capitanes de Mejoramiento Físico del Año 2: ¡Respiración y estiramientos! </a:t>
            </a:r>
            <a:endParaRPr lang="es-AR" sz="2000" b="0" u="none" strike="noStrike">
              <a:solidFill>
                <a:srgbClr val="000000"/>
              </a:solidFill>
              <a:uFillTx/>
              <a:latin typeface="Arial"/>
            </a:endParaRPr>
          </a:p>
        </p:txBody>
      </p:sp>
      <p:sp>
        <p:nvSpPr>
          <p:cNvPr id="450" name="PlaceHolder 3"/>
          <p:cNvSpPr>
            <a:spLocks noGrp="1"/>
          </p:cNvSpPr>
          <p:nvPr>
            <p:ph type="sldNum" idx="3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75E784F2-A4F5-49BC-A048-F189AD45AC29}" type="slidenum">
              <a:rPr lang="en-US" sz="1200" b="0" u="none" strike="noStrike">
                <a:solidFill>
                  <a:srgbClr val="000000"/>
                </a:solidFill>
                <a:uFillTx/>
                <a:latin typeface="Times New Roman"/>
              </a:rPr>
              <a:t>35</a:t>
            </a:fld>
            <a:endParaRPr lang="es-AR" sz="1200" b="0" u="none" strike="noStrike">
              <a:solidFill>
                <a:srgbClr val="000000"/>
              </a:solidFill>
              <a:uFillTx/>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PlaceHolder 1"/>
          <p:cNvSpPr>
            <a:spLocks noGrp="1" noRot="1" noChangeAspect="1"/>
          </p:cNvSpPr>
          <p:nvPr>
            <p:ph type="sldImg"/>
          </p:nvPr>
        </p:nvSpPr>
        <p:spPr>
          <a:xfrm>
            <a:off x="685800" y="1143000"/>
            <a:ext cx="5486040" cy="3085920"/>
          </a:xfrm>
          <a:prstGeom prst="rect">
            <a:avLst/>
          </a:prstGeom>
          <a:ln w="0">
            <a:noFill/>
          </a:ln>
        </p:spPr>
      </p:sp>
      <p:sp>
        <p:nvSpPr>
          <p:cNvPr id="45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[1 minuto/tiempo total de 101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Ubuntu"/>
              </a:rPr>
              <a:t>Como Capitán de Mejoramiento Físico del Año 2, tu nueva responsabilidad es incluir la práctica de la respiración durante los estiramientos de enfriamiento.</a:t>
            </a: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1800" b="0" u="none" strike="noStrike">
                <a:solidFill>
                  <a:srgbClr val="000000"/>
                </a:solidFill>
                <a:uFillTx/>
                <a:latin typeface="Ubuntu"/>
              </a:rPr>
              <a:t>Respirar con calma te ayuda a mantenerte más tranquilo cuando las cosas van mal, a estar firme y preparado para los desafíos, a prestar atención y a enfocar mejor. </a:t>
            </a:r>
            <a:endParaRPr lang="es-AR" sz="1800" b="0" u="none" strike="noStrike">
              <a:solidFill>
                <a:srgbClr val="000000"/>
              </a:solidFill>
              <a:uFillTx/>
              <a:latin typeface="Arial"/>
            </a:endParaRPr>
          </a:p>
        </p:txBody>
      </p:sp>
      <p:sp>
        <p:nvSpPr>
          <p:cNvPr id="453" name="PlaceHolder 3"/>
          <p:cNvSpPr>
            <a:spLocks noGrp="1"/>
          </p:cNvSpPr>
          <p:nvPr>
            <p:ph type="sldNum" idx="3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BA2C0D24-89F0-40F3-BEFD-C71BF5CCD23B}" type="slidenum">
              <a:rPr lang="en-US" sz="1200" b="0" u="none" strike="noStrike">
                <a:solidFill>
                  <a:srgbClr val="000000"/>
                </a:solidFill>
                <a:uFillTx/>
                <a:latin typeface="Times New Roman"/>
              </a:rPr>
              <a:t>36</a:t>
            </a:fld>
            <a:endParaRPr lang="es-AR" sz="1200" b="0" u="none" strike="noStrike">
              <a:solidFill>
                <a:srgbClr val="000000"/>
              </a:solidFill>
              <a:uFillTx/>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PlaceHolder 1"/>
          <p:cNvSpPr>
            <a:spLocks noGrp="1" noRot="1" noChangeAspect="1"/>
          </p:cNvSpPr>
          <p:nvPr>
            <p:ph type="sldImg"/>
          </p:nvPr>
        </p:nvSpPr>
        <p:spPr>
          <a:xfrm>
            <a:off x="685800" y="1143000"/>
            <a:ext cx="5486040" cy="3085920"/>
          </a:xfrm>
          <a:prstGeom prst="rect">
            <a:avLst/>
          </a:prstGeom>
          <a:ln w="0">
            <a:noFill/>
          </a:ln>
        </p:spPr>
      </p:sp>
      <p:sp>
        <p:nvSpPr>
          <p:cNvPr id="45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800" b="0" u="none" strike="noStrike">
                <a:solidFill>
                  <a:srgbClr val="000000"/>
                </a:solidFill>
                <a:uFillTx/>
                <a:latin typeface="Arial"/>
              </a:rPr>
              <a:t>[5 minutos/tiempo total de 106 minutos]</a:t>
            </a:r>
          </a:p>
          <a:p>
            <a:pPr indent="0" defTabSz="914400">
              <a:lnSpc>
                <a:spcPct val="100000"/>
              </a:lnSpc>
              <a:buNone/>
              <a:tabLst>
                <a:tab pos="0" algn="l"/>
              </a:tabLst>
            </a:pPr>
            <a:endParaRPr lang="es-AR" sz="2800" b="0" u="none" strike="noStrike">
              <a:solidFill>
                <a:srgbClr val="000000"/>
              </a:solidFill>
              <a:uFillTx/>
              <a:latin typeface="Arial"/>
            </a:endParaRPr>
          </a:p>
          <a:p>
            <a:pPr indent="0" defTabSz="914400">
              <a:lnSpc>
                <a:spcPct val="100000"/>
              </a:lnSpc>
              <a:buNone/>
              <a:tabLst>
                <a:tab pos="0" algn="l"/>
              </a:tabLst>
            </a:pPr>
            <a:r>
              <a:rPr lang="es-AR" sz="2800" b="0" u="none" strike="noStrike">
                <a:solidFill>
                  <a:schemeClr val="dk1"/>
                </a:solidFill>
                <a:uFillTx/>
                <a:latin typeface="Ubuntu"/>
                <a:ea typeface="+mn-ea"/>
              </a:rPr>
              <a:t>Una respiración tranquila es una respiración lenta y fluida que resulta relajante. Respirar tranquilamente puede ayudar a calmar tu mente.</a:t>
            </a:r>
            <a:endParaRPr lang="es-AR" sz="2800" b="0" u="none" strike="noStrike">
              <a:solidFill>
                <a:srgbClr val="000000"/>
              </a:solidFill>
              <a:uFillTx/>
              <a:latin typeface="Arial"/>
            </a:endParaRPr>
          </a:p>
          <a:p>
            <a:pPr indent="0" defTabSz="914400">
              <a:lnSpc>
                <a:spcPct val="100000"/>
              </a:lnSpc>
              <a:buNone/>
              <a:tabLst>
                <a:tab pos="0" algn="l"/>
              </a:tabLst>
            </a:pPr>
            <a:endParaRPr lang="es-AR" sz="2800" b="0" u="none" strike="noStrike">
              <a:solidFill>
                <a:srgbClr val="000000"/>
              </a:solidFill>
              <a:uFillTx/>
              <a:latin typeface="Arial"/>
            </a:endParaRPr>
          </a:p>
          <a:p>
            <a:pPr indent="0" defTabSz="914400">
              <a:lnSpc>
                <a:spcPct val="100000"/>
              </a:lnSpc>
              <a:buNone/>
              <a:tabLst>
                <a:tab pos="0" algn="l"/>
              </a:tabLst>
            </a:pPr>
            <a:r>
              <a:rPr lang="es-AR" sz="2800" b="1" u="none" strike="noStrike">
                <a:solidFill>
                  <a:srgbClr val="316355"/>
                </a:solidFill>
                <a:uFillTx/>
                <a:latin typeface="Ubuntu"/>
                <a:ea typeface="+mn-ea"/>
              </a:rPr>
              <a:t>PREGUNTA:</a:t>
            </a:r>
            <a:endParaRPr lang="es-AR" sz="2800" b="0" u="none" strike="noStrike">
              <a:solidFill>
                <a:srgbClr val="000000"/>
              </a:solidFill>
              <a:uFillTx/>
              <a:latin typeface="Arial"/>
            </a:endParaRPr>
          </a:p>
          <a:p>
            <a:pPr indent="0" defTabSz="914400">
              <a:lnSpc>
                <a:spcPct val="100000"/>
              </a:lnSpc>
              <a:buNone/>
              <a:tabLst>
                <a:tab pos="0" algn="l"/>
              </a:tabLst>
            </a:pPr>
            <a:r>
              <a:rPr lang="es-AR" sz="2800" b="0" u="none" strike="noStrike">
                <a:solidFill>
                  <a:schemeClr val="dk1"/>
                </a:solidFill>
                <a:uFillTx/>
                <a:latin typeface="Ubuntu"/>
                <a:ea typeface="+mn-ea"/>
              </a:rPr>
              <a:t>¿Cuántos de ustedes han practicado antes la respiración? Quizá lo hayan hecho en la prueba de Mentes Fuertes o en una actividad como la meditación. </a:t>
            </a:r>
            <a:r>
              <a:rPr lang="es-AR" sz="2800" b="1" u="none" strike="noStrike">
                <a:solidFill>
                  <a:schemeClr val="dk1"/>
                </a:solidFill>
                <a:uFillTx/>
                <a:latin typeface="Ubuntu"/>
                <a:ea typeface="+mn-ea"/>
              </a:rPr>
              <a:t>Pide a los Capitanes de Mejoramiento Físico que levanten la mano si han practicado la respiración.</a:t>
            </a:r>
            <a:endParaRPr lang="es-AR" sz="2800" b="0" u="none" strike="noStrike">
              <a:solidFill>
                <a:srgbClr val="000000"/>
              </a:solidFill>
              <a:uFillTx/>
              <a:latin typeface="Arial"/>
            </a:endParaRPr>
          </a:p>
          <a:p>
            <a:pPr indent="0" defTabSz="914400">
              <a:lnSpc>
                <a:spcPct val="100000"/>
              </a:lnSpc>
              <a:buNone/>
              <a:tabLst>
                <a:tab pos="0" algn="l"/>
              </a:tabLst>
            </a:pPr>
            <a:endParaRPr lang="es-AR" sz="2800" b="0" u="none" strike="noStrike">
              <a:solidFill>
                <a:srgbClr val="000000"/>
              </a:solidFill>
              <a:uFillTx/>
              <a:latin typeface="Arial"/>
            </a:endParaRPr>
          </a:p>
          <a:p>
            <a:pPr indent="0" defTabSz="914400">
              <a:lnSpc>
                <a:spcPct val="100000"/>
              </a:lnSpc>
              <a:buNone/>
              <a:tabLst>
                <a:tab pos="0" algn="l"/>
              </a:tabLst>
            </a:pPr>
            <a:r>
              <a:rPr lang="es-AR" sz="2800" b="0" u="none" strike="noStrike">
                <a:solidFill>
                  <a:schemeClr val="dk1"/>
                </a:solidFill>
                <a:uFillTx/>
                <a:latin typeface="Ubuntu"/>
                <a:ea typeface="+mn-ea"/>
              </a:rPr>
              <a:t>Ahora vamos a practicar juntos la respiración. </a:t>
            </a:r>
            <a:r>
              <a:rPr lang="es-AR" sz="2800" b="0" u="none" strike="noStrike">
                <a:solidFill>
                  <a:srgbClr val="000000"/>
                </a:solidFill>
                <a:uFillTx/>
                <a:latin typeface="Ubuntu"/>
                <a:ea typeface="+mn-ea"/>
              </a:rPr>
              <a:t>Pueden cerrar los ojos o conservarlos abiertos. Dejen que su respiración sea lenta, fluida y relajada. Intentemos la respiración de Flor y Velas: </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rgbClr val="000000"/>
                </a:solidFill>
                <a:uFillTx/>
                <a:latin typeface="Ubuntu"/>
                <a:ea typeface="+mn-ea"/>
              </a:rPr>
              <a:t>Inhalen: hagan como si estuvieran oliendo una flor, inspirando lentamente por la nariz. Llenen sus pulmones de aire. </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rgbClr val="000000"/>
                </a:solidFill>
                <a:uFillTx/>
                <a:latin typeface="Ubuntu"/>
                <a:ea typeface="+mn-ea"/>
              </a:rPr>
              <a:t>Exhalen: imaginen que apagan una vela exhalando lentamente por la boca. Mantengan los hombros y el pecho relajados. </a:t>
            </a:r>
            <a:endParaRPr lang="es-AR" sz="2800" b="0" u="none" strike="noStrike">
              <a:solidFill>
                <a:srgbClr val="000000"/>
              </a:solidFill>
              <a:uFillTx/>
              <a:latin typeface="Arial"/>
            </a:endParaRPr>
          </a:p>
          <a:p>
            <a:pPr indent="0" defTabSz="914400">
              <a:lnSpc>
                <a:spcPct val="100000"/>
              </a:lnSpc>
              <a:buNone/>
              <a:tabLst>
                <a:tab pos="0" algn="l"/>
              </a:tabLst>
            </a:pPr>
            <a:endParaRPr lang="es-AR" sz="2800" b="0" u="none" strike="noStrike">
              <a:solidFill>
                <a:srgbClr val="000000"/>
              </a:solidFill>
              <a:uFillTx/>
              <a:latin typeface="Arial"/>
            </a:endParaRPr>
          </a:p>
          <a:p>
            <a:pPr indent="0" defTabSz="914400">
              <a:lnSpc>
                <a:spcPct val="100000"/>
              </a:lnSpc>
              <a:buNone/>
              <a:tabLst>
                <a:tab pos="0" algn="l"/>
              </a:tabLst>
            </a:pPr>
            <a:r>
              <a:rPr lang="es-AR" sz="2800" b="1" u="none" strike="noStrike">
                <a:solidFill>
                  <a:srgbClr val="000000"/>
                </a:solidFill>
                <a:uFillTx/>
                <a:latin typeface="Ubuntu"/>
                <a:ea typeface="+mn-ea"/>
              </a:rPr>
              <a:t>Continúen durante unos 8 ciclos de respiración.</a:t>
            </a:r>
            <a:endParaRPr lang="es-AR" sz="2800" b="0" u="none" strike="noStrike">
              <a:solidFill>
                <a:srgbClr val="000000"/>
              </a:solidFill>
              <a:uFillTx/>
              <a:latin typeface="Arial"/>
            </a:endParaRPr>
          </a:p>
          <a:p>
            <a:pPr indent="0" defTabSz="914400">
              <a:lnSpc>
                <a:spcPct val="100000"/>
              </a:lnSpc>
              <a:buNone/>
              <a:tabLst>
                <a:tab pos="0" algn="l"/>
              </a:tabLst>
            </a:pPr>
            <a:endParaRPr lang="es-AR" sz="2800" b="0" u="none" strike="noStrike">
              <a:solidFill>
                <a:srgbClr val="000000"/>
              </a:solidFill>
              <a:uFillTx/>
              <a:latin typeface="Arial"/>
            </a:endParaRPr>
          </a:p>
          <a:p>
            <a:pPr indent="0" defTabSz="914400">
              <a:lnSpc>
                <a:spcPct val="100000"/>
              </a:lnSpc>
              <a:buNone/>
              <a:tabLst>
                <a:tab pos="0" algn="l"/>
              </a:tabLst>
            </a:pPr>
            <a:r>
              <a:rPr lang="es-AR" sz="2800" b="1" u="none" strike="noStrike">
                <a:solidFill>
                  <a:srgbClr val="316355"/>
                </a:solidFill>
                <a:uFillTx/>
                <a:latin typeface="Ubuntu"/>
                <a:ea typeface="+mn-ea"/>
              </a:rPr>
              <a:t>PREGUNTA:</a:t>
            </a:r>
            <a:endParaRPr lang="es-AR" sz="2800" b="0" u="none" strike="noStrike">
              <a:solidFill>
                <a:srgbClr val="000000"/>
              </a:solidFill>
              <a:uFillTx/>
              <a:latin typeface="Arial"/>
            </a:endParaRPr>
          </a:p>
          <a:p>
            <a:pPr indent="0" defTabSz="914400">
              <a:lnSpc>
                <a:spcPct val="100000"/>
              </a:lnSpc>
              <a:buNone/>
              <a:tabLst>
                <a:tab pos="0" algn="l"/>
              </a:tabLst>
            </a:pPr>
            <a:r>
              <a:rPr lang="es-AR" sz="2800" b="0" u="none" strike="noStrike">
                <a:solidFill>
                  <a:schemeClr val="dk1"/>
                </a:solidFill>
                <a:uFillTx/>
                <a:latin typeface="Ubuntu"/>
                <a:ea typeface="+mn-ea"/>
              </a:rPr>
              <a:t>Después de practicar la respiración, ¿cómo se sienten? Te sientes:</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chemeClr val="dk1"/>
                </a:solidFill>
                <a:uFillTx/>
                <a:latin typeface="Ubuntu"/>
                <a:ea typeface="+mn-ea"/>
              </a:rPr>
              <a:t>¿Relajados? ¿Calmados?</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chemeClr val="dk1"/>
                </a:solidFill>
                <a:uFillTx/>
                <a:latin typeface="Ubuntu"/>
                <a:ea typeface="+mn-ea"/>
              </a:rPr>
              <a:t>¿Positivos? ¿Felices?</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chemeClr val="dk1"/>
                </a:solidFill>
                <a:uFillTx/>
                <a:latin typeface="Ubuntu"/>
                <a:ea typeface="+mn-ea"/>
              </a:rPr>
              <a:t>¿Sus músculos están más sueltos?</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chemeClr val="dk1"/>
                </a:solidFill>
                <a:uFillTx/>
                <a:latin typeface="Ubuntu"/>
                <a:ea typeface="+mn-ea"/>
              </a:rPr>
              <a:t>¿Como si estuviera más alto?</a:t>
            </a:r>
            <a:endParaRPr lang="es-AR" sz="28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800" b="0" u="none" strike="noStrike">
                <a:solidFill>
                  <a:schemeClr val="dk1"/>
                </a:solidFill>
                <a:uFillTx/>
                <a:latin typeface="Ubuntu"/>
                <a:ea typeface="+mn-ea"/>
              </a:rPr>
              <a:t>¿Con sueño?</a:t>
            </a:r>
            <a:endParaRPr lang="es-AR" sz="2800" b="0" u="none" strike="noStrike">
              <a:solidFill>
                <a:srgbClr val="000000"/>
              </a:solidFill>
              <a:uFillTx/>
              <a:latin typeface="Arial"/>
            </a:endParaRPr>
          </a:p>
        </p:txBody>
      </p:sp>
      <p:sp>
        <p:nvSpPr>
          <p:cNvPr id="456" name="PlaceHolder 3"/>
          <p:cNvSpPr>
            <a:spLocks noGrp="1"/>
          </p:cNvSpPr>
          <p:nvPr>
            <p:ph type="sldNum" idx="3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5A323C0B-7E52-4AB1-BE41-9B72468DAF9C}" type="slidenum">
              <a:rPr lang="en-US" sz="1200" b="0" u="none" strike="noStrike">
                <a:solidFill>
                  <a:srgbClr val="000000"/>
                </a:solidFill>
                <a:uFillTx/>
                <a:latin typeface="Times New Roman"/>
              </a:rPr>
              <a:t>37</a:t>
            </a:fld>
            <a:endParaRPr lang="es-AR" sz="1200" b="0" u="none" strike="noStrike">
              <a:solidFill>
                <a:srgbClr val="000000"/>
              </a:solidFill>
              <a:uFillTx/>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PlaceHolder 1"/>
          <p:cNvSpPr>
            <a:spLocks noGrp="1" noRot="1" noChangeAspect="1"/>
          </p:cNvSpPr>
          <p:nvPr>
            <p:ph type="sldImg"/>
          </p:nvPr>
        </p:nvSpPr>
        <p:spPr>
          <a:xfrm>
            <a:off x="685800" y="1143000"/>
            <a:ext cx="5486400" cy="3086100"/>
          </a:xfrm>
          <a:prstGeom prst="rect">
            <a:avLst/>
          </a:prstGeom>
          <a:ln w="0">
            <a:noFill/>
          </a:ln>
        </p:spPr>
      </p:sp>
      <p:sp>
        <p:nvSpPr>
          <p:cNvPr id="45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[2 minutos/tiempo total de 108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Ahora combinemos la respiración y los estiramientos con un ejercicio llamado "Estirar, Respirar, Relajar".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000000"/>
                </a:solidFill>
                <a:uFillTx/>
                <a:latin typeface="Ubuntu"/>
              </a:rPr>
              <a:t>Guíalos a través del ejercicio siguiendo las indicaciones de la pantalla.</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1. ¡Estírate! Comienza tu estiramiento.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2. ¡Respira! Haz 5 respiraciones tranquilas mientras mantienes el estiramiento. </a:t>
            </a:r>
            <a:r>
              <a:rPr lang="es-AR" sz="2000" b="0" u="sng" strike="noStrike">
                <a:solidFill>
                  <a:srgbClr val="000000"/>
                </a:solidFill>
                <a:uFillTx/>
                <a:latin typeface="Ubuntu"/>
              </a:rPr>
              <a:t>Nota cómo se relajan tus músculos al inhalar y exhalar. </a:t>
            </a:r>
            <a:r>
              <a:rPr lang="es-AR" sz="2000" b="1" u="none" strike="noStrike">
                <a:solidFill>
                  <a:srgbClr val="000000"/>
                </a:solidFill>
                <a:uFillTx/>
                <a:latin typeface="Ubuntu"/>
              </a:rPr>
              <a:t>5 respiraciones profundas deben durar unos 30 segundos.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3. ¡Relájate! Deja de estirarte.</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000000"/>
                </a:solidFill>
                <a:uFillTx/>
                <a:latin typeface="Ubuntu"/>
              </a:rPr>
              <a:t>En la siguiente diapositiva verás más ejemplos de estiramientos.</a:t>
            </a:r>
            <a:endParaRPr lang="es-AR" sz="2000" b="0" u="none" strike="noStrike">
              <a:solidFill>
                <a:srgbClr val="000000"/>
              </a:solidFill>
              <a:uFillTx/>
              <a:latin typeface="Arial"/>
            </a:endParaRPr>
          </a:p>
        </p:txBody>
      </p:sp>
      <p:sp>
        <p:nvSpPr>
          <p:cNvPr id="459" name="PlaceHolder 3"/>
          <p:cNvSpPr>
            <a:spLocks noGrp="1"/>
          </p:cNvSpPr>
          <p:nvPr>
            <p:ph type="sldNum" idx="4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1A24CE48-9119-4827-A180-40AB8EC993F0}" type="slidenum">
              <a:rPr lang="en-US" sz="1200" b="0" u="none" strike="noStrike">
                <a:solidFill>
                  <a:srgbClr val="000000"/>
                </a:solidFill>
                <a:uFillTx/>
                <a:latin typeface="Times New Roman"/>
              </a:rPr>
              <a:t>38</a:t>
            </a:fld>
            <a:endParaRPr lang="es-AR" sz="1200" b="0" u="none" strike="noStrike">
              <a:solidFill>
                <a:srgbClr val="000000"/>
              </a:solidFill>
              <a:uFillTx/>
              <a:latin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PlaceHolder 1"/>
          <p:cNvSpPr>
            <a:spLocks noGrp="1" noRot="1" noChangeAspect="1"/>
          </p:cNvSpPr>
          <p:nvPr>
            <p:ph type="sldImg"/>
          </p:nvPr>
        </p:nvSpPr>
        <p:spPr>
          <a:xfrm>
            <a:off x="685800" y="1143000"/>
            <a:ext cx="5486400" cy="3086100"/>
          </a:xfrm>
          <a:prstGeom prst="rect">
            <a:avLst/>
          </a:prstGeom>
          <a:ln w="0">
            <a:noFill/>
          </a:ln>
        </p:spPr>
      </p:sp>
      <p:sp>
        <p:nvSpPr>
          <p:cNvPr id="46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[4 minutos/tiempo total de 112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000000"/>
                </a:solidFill>
                <a:uFillTx/>
                <a:latin typeface="Ubuntu"/>
              </a:rPr>
              <a:t>Repite el ejercicio unas cuantas veces, haciendo los diferentes estiramientos de lado y/o cambiando de lado del cuerpo. Los Capitanes de Mejoramiento Físico también podrían compartir sus estiramientos de enfriamiento favoritos para esta actividad.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5 respiraciones profundas deben durar unos 30 segundos. Mantener los estiramientos durante más tiempo, hasta un minuto, o 10 respiraciones, ¡permitirá que los músculos se relajen aún más!</a:t>
            </a:r>
            <a:endParaRPr lang="es-AR" sz="2000" b="0" u="none" strike="noStrike">
              <a:solidFill>
                <a:srgbClr val="000000"/>
              </a:solidFill>
              <a:uFillTx/>
              <a:latin typeface="Arial"/>
            </a:endParaRPr>
          </a:p>
        </p:txBody>
      </p:sp>
      <p:sp>
        <p:nvSpPr>
          <p:cNvPr id="462" name="PlaceHolder 3"/>
          <p:cNvSpPr>
            <a:spLocks noGrp="1"/>
          </p:cNvSpPr>
          <p:nvPr>
            <p:ph type="sldNum" idx="4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B4196D64-82C3-4077-85DC-BD1C245A6321}" type="slidenum">
              <a:rPr lang="en-US" sz="1200" b="0" u="none" strike="noStrike">
                <a:solidFill>
                  <a:srgbClr val="000000"/>
                </a:solidFill>
                <a:uFillTx/>
                <a:latin typeface="Times New Roman"/>
              </a:rPr>
              <a:t>39</a:t>
            </a:fld>
            <a:endParaRPr lang="es-AR" sz="1200" b="0" u="none" strike="noStrike">
              <a:solidFill>
                <a:srgbClr val="000000"/>
              </a:solidFill>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noRot="1" noChangeAspect="1"/>
          </p:cNvSpPr>
          <p:nvPr>
            <p:ph type="sldImg"/>
          </p:nvPr>
        </p:nvSpPr>
        <p:spPr>
          <a:xfrm>
            <a:off x="685800" y="1143000"/>
            <a:ext cx="5486400" cy="3086100"/>
          </a:xfrm>
          <a:prstGeom prst="rect">
            <a:avLst/>
          </a:prstGeom>
          <a:ln w="0">
            <a:noFill/>
          </a:ln>
        </p:spPr>
      </p:sp>
      <p:sp>
        <p:nvSpPr>
          <p:cNvPr id="35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10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Light"/>
                <a:ea typeface="Calibri"/>
              </a:rPr>
              <a:t>El curso de capacitación para Capitán de Mejoramiento Físico del Año 2 se divide en dos partes:</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Light"/>
                <a:ea typeface="Calibri"/>
              </a:rPr>
              <a:t> </a:t>
            </a:r>
            <a:endParaRPr lang="es-AR" sz="20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s-AR" sz="2000" b="0" u="none" strike="noStrike">
                <a:solidFill>
                  <a:srgbClr val="000000"/>
                </a:solidFill>
                <a:uFillTx/>
                <a:latin typeface="Ubuntu Light"/>
                <a:ea typeface="Calibri"/>
              </a:rPr>
              <a:t>Revisión del Año 1</a:t>
            </a:r>
            <a:endParaRPr lang="es-AR" sz="20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s-AR" sz="2000" b="0" u="none" strike="noStrike">
                <a:solidFill>
                  <a:srgbClr val="000000"/>
                </a:solidFill>
                <a:uFillTx/>
                <a:latin typeface="Ubuntu Light"/>
                <a:ea typeface="Calibri"/>
              </a:rPr>
              <a:t>Mentalidad del Día del Juego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Calibri"/>
              </a:rPr>
              <a:t>Este curso durará unas 2 horas. Tendremos un receso entre la Parte 1 y la Parte 2.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¡Empecemos!</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360" name="PlaceHolder 3"/>
          <p:cNvSpPr>
            <a:spLocks noGrp="1"/>
          </p:cNvSpPr>
          <p:nvPr>
            <p:ph type="sldNum" idx="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1A7945E3-7836-4EF3-B511-8A0BDD1B7DB2}" type="slidenum">
              <a:rPr lang="en-US" sz="1200" b="0" u="none" strike="noStrike">
                <a:solidFill>
                  <a:srgbClr val="000000"/>
                </a:solidFill>
                <a:uFillTx/>
                <a:latin typeface="Times New Roman"/>
              </a:rPr>
              <a:t>4</a:t>
            </a:fld>
            <a:endParaRPr lang="es-AR" sz="1200" b="0" u="none" strike="noStrike">
              <a:solidFill>
                <a:srgbClr val="000000"/>
              </a:solidFill>
              <a:uFillTx/>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noRot="1" noChangeAspect="1"/>
          </p:cNvSpPr>
          <p:nvPr>
            <p:ph type="sldImg"/>
          </p:nvPr>
        </p:nvSpPr>
        <p:spPr>
          <a:xfrm>
            <a:off x="685800" y="1143000"/>
            <a:ext cx="5486400" cy="3086100"/>
          </a:xfrm>
          <a:prstGeom prst="rect">
            <a:avLst/>
          </a:prstGeom>
          <a:ln w="0">
            <a:noFill/>
          </a:ln>
        </p:spPr>
      </p:sp>
      <p:sp>
        <p:nvSpPr>
          <p:cNvPr id="46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chemeClr val="dk1"/>
                </a:solidFill>
                <a:uFillTx/>
                <a:latin typeface="Ubuntu"/>
              </a:rPr>
              <a:t>Para terminar nuestra capacitación, ¡repasemos tus roles y responsabilidades como Capitán de Mejoramiento Físico del Año 2!</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65" name="PlaceHolder 3"/>
          <p:cNvSpPr>
            <a:spLocks noGrp="1"/>
          </p:cNvSpPr>
          <p:nvPr>
            <p:ph type="sldNum" idx="4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1332F872-4E0A-4D8D-A0FD-070C94AA2ADA}" type="slidenum">
              <a:rPr lang="en-US" sz="1200" b="0" u="none" strike="noStrike">
                <a:solidFill>
                  <a:srgbClr val="000000"/>
                </a:solidFill>
                <a:uFillTx/>
                <a:latin typeface="Times New Roman"/>
              </a:rPr>
              <a:t>40</a:t>
            </a:fld>
            <a:endParaRPr lang="es-AR" sz="1200" b="0" u="none" strike="noStrike">
              <a:solidFill>
                <a:srgbClr val="000000"/>
              </a:solidFill>
              <a:uFillTx/>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laceHolder 1"/>
          <p:cNvSpPr>
            <a:spLocks noGrp="1" noRot="1" noChangeAspect="1"/>
          </p:cNvSpPr>
          <p:nvPr>
            <p:ph type="sldImg"/>
          </p:nvPr>
        </p:nvSpPr>
        <p:spPr>
          <a:xfrm>
            <a:off x="685800" y="1143000"/>
            <a:ext cx="5486040" cy="3085920"/>
          </a:xfrm>
          <a:prstGeom prst="rect">
            <a:avLst/>
          </a:prstGeom>
          <a:ln w="0">
            <a:noFill/>
          </a:ln>
        </p:spPr>
      </p:sp>
      <p:sp>
        <p:nvSpPr>
          <p:cNvPr id="46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[4 minutos/tiempo total de 116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Para repasar, tienes cuatro responsabilidades clave como Capitán de Mejoramiento Físico del Año 2.</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Tus dos primeras responsabilidades estaban incluidas en tu rol de Capitán de Mejoramiento Físico del Año 1. ¡Seguirás haciendo estas actividades!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s-AR" sz="2000" b="0" u="none" strike="noStrike">
                <a:solidFill>
                  <a:srgbClr val="000000"/>
                </a:solidFill>
                <a:uFillTx/>
                <a:latin typeface="Ubuntu"/>
              </a:rPr>
              <a:t>Dirige a tus compañeros en un calentamiento y enfriamiento en cada sesión de entrenamiento</a:t>
            </a:r>
            <a:br>
              <a:rPr sz="1200"/>
            </a:br>
            <a:r>
              <a:rPr lang="en-US" sz="1200" b="0" u="none" strike="noStrike">
                <a:solidFill>
                  <a:srgbClr val="000000"/>
                </a:solidFill>
                <a:uFillTx/>
                <a:latin typeface="Ubuntu"/>
              </a:rPr>
              <a:t> </a:t>
            </a:r>
            <a:endParaRPr lang="es-AR" sz="12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n-US" sz="2000" b="0" u="none" strike="noStrike">
                <a:solidFill>
                  <a:srgbClr val="000000"/>
                </a:solidFill>
                <a:uFillTx/>
                <a:latin typeface="Ubuntu"/>
              </a:rPr>
              <a:t>Comparte consejos de salud con tus compañeros de equipo. Recuerda, ¡es importante que prediques con el ejemplo y practiques los comportamientos saludables que estás animando a hacer a tus compañeros de equipo!</a:t>
            </a:r>
            <a:br>
              <a:rPr sz="1200"/>
            </a:br>
            <a:br>
              <a:rPr sz="1200"/>
            </a:br>
            <a:r>
              <a:rPr lang="en-US" sz="2000" b="0" u="none" strike="noStrike">
                <a:solidFill>
                  <a:srgbClr val="000000"/>
                </a:solidFill>
                <a:uFillTx/>
                <a:latin typeface="Ubuntu"/>
              </a:rPr>
              <a:t>Tus dos nuevas responsabilidades son:</a:t>
            </a:r>
            <a:endParaRPr lang="es-AR" sz="20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n-US" sz="2000" b="0" u="none" strike="noStrike">
                <a:solidFill>
                  <a:srgbClr val="000000"/>
                </a:solidFill>
                <a:uFillTx/>
                <a:latin typeface="Ubuntu"/>
              </a:rPr>
              <a:t>Comparte un Mensaje Motivador con tus compañeros de equipo cuando lleguen o durante el calentamiento. Sonríe y haz contacto visual. Si quieres, también puedes chocar el puño o chocar los cinco con tus compañeros cuando digas tu mensaje.</a:t>
            </a:r>
            <a:br>
              <a:rPr sz="1200"/>
            </a:br>
            <a:br>
              <a:rPr sz="1200"/>
            </a:br>
            <a:r>
              <a:rPr lang="en-US" sz="2000" b="0" u="none" strike="noStrike">
                <a:solidFill>
                  <a:srgbClr val="000000"/>
                </a:solidFill>
                <a:uFillTx/>
                <a:latin typeface="Ubuntu"/>
              </a:rPr>
              <a:t>Recuerda: también puedes compartir Mensajes Motivadores en otros momentos cuando tus compañeros de equipo necesiten apoyo o ánimo.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marL="228600" indent="-228600" defTabSz="914400">
              <a:lnSpc>
                <a:spcPct val="100000"/>
              </a:lnSpc>
              <a:buClr>
                <a:srgbClr val="000000"/>
              </a:buClr>
              <a:buFont typeface="OpenSymbol"/>
              <a:buAutoNum type="arabicPeriod"/>
              <a:tabLst>
                <a:tab pos="0" algn="l"/>
              </a:tabLst>
            </a:pPr>
            <a:r>
              <a:rPr lang="en-US" sz="2000" b="0" u="none" strike="noStrike">
                <a:solidFill>
                  <a:srgbClr val="000000"/>
                </a:solidFill>
                <a:uFillTx/>
                <a:latin typeface="Ubuntu"/>
              </a:rPr>
              <a:t>Durante los estiramientos de enfriamiento, ayuda a tus compañeros con la respiración. Puedes usar la técnica "Estirar, Respirar, Relajar".</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n-US" sz="2000" b="1" u="none" strike="noStrike">
                <a:solidFill>
                  <a:srgbClr val="000000"/>
                </a:solidFill>
                <a:uFillTx/>
                <a:latin typeface="Ubuntu"/>
              </a:rPr>
              <a:t>Opcional: agrega un plan de acción y los pasos siguientes que te gustaría que dieran los Capitanes de Mejoramiento Físico del Año 2. </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68" name="PlaceHolder 3"/>
          <p:cNvSpPr>
            <a:spLocks noGrp="1"/>
          </p:cNvSpPr>
          <p:nvPr>
            <p:ph type="sldNum" idx="4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216F8463-72B1-4C90-B167-6F746B0B2556}" type="slidenum">
              <a:rPr lang="en-US" sz="1200" b="0" u="none" strike="noStrike">
                <a:solidFill>
                  <a:srgbClr val="000000"/>
                </a:solidFill>
                <a:uFillTx/>
                <a:latin typeface="Times New Roman"/>
              </a:rPr>
              <a:t>41</a:t>
            </a:fld>
            <a:endParaRPr lang="es-AR" sz="1200" b="0" u="none" strike="noStrike">
              <a:solidFill>
                <a:srgbClr val="000000"/>
              </a:solidFill>
              <a:uFillTx/>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PlaceHolder 1"/>
          <p:cNvSpPr>
            <a:spLocks noGrp="1" noRot="1" noChangeAspect="1"/>
          </p:cNvSpPr>
          <p:nvPr>
            <p:ph type="sldImg"/>
          </p:nvPr>
        </p:nvSpPr>
        <p:spPr>
          <a:xfrm>
            <a:off x="685800" y="1143000"/>
            <a:ext cx="5486040" cy="3085920"/>
          </a:xfrm>
          <a:prstGeom prst="rect">
            <a:avLst/>
          </a:prstGeom>
          <a:ln w="0">
            <a:noFill/>
          </a:ln>
        </p:spPr>
      </p:sp>
      <p:sp>
        <p:nvSpPr>
          <p:cNvPr id="47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[3 minutos/tiempo total de 119 minutos]</a:t>
            </a: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chemeClr val="dk1"/>
                </a:solidFill>
                <a:uFillTx/>
                <a:latin typeface="Ubuntu"/>
                <a:ea typeface="+mn-ea"/>
              </a:rPr>
              <a:t>Invita a los Capitanes de Mejoramiento Físico a formar un círculo.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316355"/>
                </a:solidFill>
                <a:uFillTx/>
                <a:latin typeface="Ubuntu"/>
                <a:ea typeface="+mn-ea"/>
              </a:rPr>
              <a:t>PREGUNTA:</a:t>
            </a:r>
            <a:br>
              <a:rPr sz="1200"/>
            </a:br>
            <a:r>
              <a:rPr lang="en-US" sz="2000" b="0" u="none" strike="noStrike">
                <a:solidFill>
                  <a:schemeClr val="dk1"/>
                </a:solidFill>
                <a:uFillTx/>
                <a:latin typeface="Ubuntu"/>
                <a:ea typeface="+mn-ea"/>
              </a:rPr>
              <a:t>¿Qué es lo que más te ilusiona como Capitán de Mejoramiento Físico del Año 2?</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71" name="PlaceHolder 3"/>
          <p:cNvSpPr>
            <a:spLocks noGrp="1"/>
          </p:cNvSpPr>
          <p:nvPr>
            <p:ph type="sldNum" idx="4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7C25ED5-1499-4CB6-8EA4-CE0E4386C6CC}" type="slidenum">
              <a:rPr lang="en-US" sz="1200" b="0" u="none" strike="noStrike">
                <a:solidFill>
                  <a:srgbClr val="000000"/>
                </a:solidFill>
                <a:uFillTx/>
                <a:latin typeface="Times New Roman"/>
              </a:rPr>
              <a:t>42</a:t>
            </a:fld>
            <a:endParaRPr lang="es-AR" sz="1200" b="0" u="none" strike="noStrike">
              <a:solidFill>
                <a:srgbClr val="000000"/>
              </a:solidFill>
              <a:uFillTx/>
              <a:latin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PlaceHolder 1"/>
          <p:cNvSpPr>
            <a:spLocks noGrp="1" noRot="1" noChangeAspect="1"/>
          </p:cNvSpPr>
          <p:nvPr>
            <p:ph type="sldImg"/>
          </p:nvPr>
        </p:nvSpPr>
        <p:spPr>
          <a:xfrm>
            <a:off x="685800" y="1143000"/>
            <a:ext cx="5486040" cy="3085920"/>
          </a:xfrm>
          <a:prstGeom prst="rect">
            <a:avLst/>
          </a:prstGeom>
          <a:ln w="0">
            <a:noFill/>
          </a:ln>
        </p:spPr>
      </p:sp>
      <p:sp>
        <p:nvSpPr>
          <p:cNvPr id="47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120 minutos]</a:t>
            </a:r>
          </a:p>
          <a:p>
            <a:pPr indent="0" defTabSz="914400">
              <a:lnSpc>
                <a:spcPct val="100000"/>
              </a:lnSpc>
              <a:buNone/>
              <a:tabLst>
                <a:tab pos="0" algn="l"/>
              </a:tabLst>
            </a:pPr>
            <a:endParaRPr lang="es-AR" sz="2000" b="0" u="none" strike="noStrike">
              <a:solidFill>
                <a:srgbClr val="000000"/>
              </a:solidFill>
              <a:uFillTx/>
              <a:latin typeface="Arial"/>
            </a:endParaRPr>
          </a:p>
        </p:txBody>
      </p:sp>
      <p:sp>
        <p:nvSpPr>
          <p:cNvPr id="474" name="PlaceHolder 3"/>
          <p:cNvSpPr>
            <a:spLocks noGrp="1"/>
          </p:cNvSpPr>
          <p:nvPr>
            <p:ph type="sldNum" idx="4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71419EF5-F839-4AF7-8BE5-5BFB0567E8CA}" type="slidenum">
              <a:rPr lang="en-US" sz="1200" b="0" u="none" strike="noStrike">
                <a:solidFill>
                  <a:srgbClr val="000000"/>
                </a:solidFill>
                <a:uFillTx/>
                <a:latin typeface="Times New Roman"/>
              </a:rPr>
              <a:t>43</a:t>
            </a:fld>
            <a:endParaRPr lang="es-AR" sz="1200" b="0" u="none" strike="noStrike">
              <a:solidFill>
                <a:srgbClr val="000000"/>
              </a:solidFill>
              <a:uFillTx/>
              <a:latin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PlaceHolder 1"/>
          <p:cNvSpPr>
            <a:spLocks noGrp="1" noRot="1" noChangeAspect="1"/>
          </p:cNvSpPr>
          <p:nvPr>
            <p:ph type="sldImg"/>
          </p:nvPr>
        </p:nvSpPr>
        <p:spPr>
          <a:xfrm>
            <a:off x="685800" y="1143000"/>
            <a:ext cx="5486400" cy="3086100"/>
          </a:xfrm>
          <a:prstGeom prst="rect">
            <a:avLst/>
          </a:prstGeom>
          <a:ln w="0">
            <a:noFill/>
          </a:ln>
        </p:spPr>
      </p:sp>
      <p:sp>
        <p:nvSpPr>
          <p:cNvPr id="47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[tiempo total de 120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¡Felicidades! Gracias por participar, ya has concluido el curso de Capacitación para Capitán de Mejoramiento Físico del Año 2.</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 </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rgbClr val="000000"/>
                </a:solidFill>
                <a:uFillTx/>
                <a:latin typeface="Ubuntu"/>
              </a:rPr>
              <a:t>Recuerda, para ser un gran atleta, debes ser un atleta sano. ¡Tu entrenador y el personal del Programa están aquí para ayudarte!</a:t>
            </a:r>
            <a:endParaRPr lang="es-AR" sz="2000" b="0" u="none" strike="noStrike">
              <a:solidFill>
                <a:srgbClr val="000000"/>
              </a:solidFill>
              <a:uFillTx/>
              <a:latin typeface="Arial"/>
            </a:endParaRPr>
          </a:p>
          <a:p>
            <a:pPr indent="0" defTabSz="914400">
              <a:lnSpc>
                <a:spcPct val="100000"/>
              </a:lnSpc>
              <a:buNone/>
              <a:tabLst>
                <a:tab pos="0" algn="l"/>
              </a:tabLst>
            </a:pPr>
            <a:r>
              <a:rPr lang="es-AR" sz="2000" b="1" i="1" u="none" strike="noStrike">
                <a:solidFill>
                  <a:srgbClr val="000000"/>
                </a:solidFill>
                <a:uFillTx/>
                <a:latin typeface="Ubuntu Light"/>
                <a:ea typeface="Calibri"/>
              </a:rPr>
              <a:t> </a:t>
            </a:r>
            <a:endParaRPr lang="es-AR" sz="2000" b="0" u="none" strike="noStrike">
              <a:solidFill>
                <a:srgbClr val="000000"/>
              </a:solidFill>
              <a:uFillTx/>
              <a:latin typeface="Arial"/>
            </a:endParaRPr>
          </a:p>
        </p:txBody>
      </p:sp>
      <p:sp>
        <p:nvSpPr>
          <p:cNvPr id="477" name="PlaceHolder 3"/>
          <p:cNvSpPr>
            <a:spLocks noGrp="1"/>
          </p:cNvSpPr>
          <p:nvPr>
            <p:ph type="sldNum" idx="4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5A1ACBE-EEC0-41EE-AB03-71A00B73F583}" type="slidenum">
              <a:rPr lang="en-US" sz="1200" b="0" u="none" strike="noStrike">
                <a:solidFill>
                  <a:srgbClr val="000000"/>
                </a:solidFill>
                <a:uFillTx/>
                <a:latin typeface="Times New Roman"/>
              </a:rPr>
              <a:t>44</a:t>
            </a:fld>
            <a:endParaRPr lang="es-AR" sz="1200" b="0" u="none" strike="noStrike">
              <a:solidFill>
                <a:srgbClr val="000000"/>
              </a:solidFill>
              <a:uFillTx/>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524C34-D508-4CCF-A9F5-C631378A631A}" type="slidenum">
              <a:rPr lang="en-US" smtClean="0"/>
              <a:t>45</a:t>
            </a:fld>
            <a:endParaRPr lang="en-US"/>
          </a:p>
        </p:txBody>
      </p:sp>
    </p:spTree>
    <p:extLst>
      <p:ext uri="{BB962C8B-B14F-4D97-AF65-F5344CB8AC3E}">
        <p14:creationId xmlns:p14="http://schemas.microsoft.com/office/powerpoint/2010/main" val="364922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PlaceHolder 1"/>
          <p:cNvSpPr>
            <a:spLocks noGrp="1" noRot="1" noChangeAspect="1"/>
          </p:cNvSpPr>
          <p:nvPr>
            <p:ph type="sldImg"/>
          </p:nvPr>
        </p:nvSpPr>
        <p:spPr>
          <a:xfrm>
            <a:off x="685800" y="1143000"/>
            <a:ext cx="5486400" cy="3086100"/>
          </a:xfrm>
          <a:prstGeom prst="rect">
            <a:avLst/>
          </a:prstGeom>
          <a:ln w="0">
            <a:noFill/>
          </a:ln>
        </p:spPr>
      </p:sp>
      <p:sp>
        <p:nvSpPr>
          <p:cNvPr id="36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[1 minuto/tiempo total de 11 minutos]</a:t>
            </a:r>
          </a:p>
        </p:txBody>
      </p:sp>
      <p:sp>
        <p:nvSpPr>
          <p:cNvPr id="363" name="PlaceHolder 3"/>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2E60B77A-F2A3-4D20-9224-5F46911C8D70}" type="slidenum">
              <a:rPr lang="en-US" sz="1200" b="0" u="none" strike="noStrike">
                <a:solidFill>
                  <a:srgbClr val="000000"/>
                </a:solidFill>
                <a:uFillTx/>
                <a:latin typeface="Times New Roman"/>
              </a:rPr>
              <a:t>5</a:t>
            </a:fld>
            <a:endParaRPr lang="es-AR" sz="1200" b="0" u="none" strike="noStrike">
              <a:solidFill>
                <a:srgbClr val="000000"/>
              </a:solidFill>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laceHolder 1"/>
          <p:cNvSpPr>
            <a:spLocks noGrp="1" noRot="1" noChangeAspect="1"/>
          </p:cNvSpPr>
          <p:nvPr>
            <p:ph type="sldImg"/>
          </p:nvPr>
        </p:nvSpPr>
        <p:spPr>
          <a:xfrm>
            <a:off x="685800" y="1143000"/>
            <a:ext cx="5486040" cy="3085920"/>
          </a:xfrm>
          <a:prstGeom prst="rect">
            <a:avLst/>
          </a:prstGeom>
          <a:ln w="0">
            <a:noFill/>
          </a:ln>
        </p:spPr>
      </p:sp>
      <p:sp>
        <p:nvSpPr>
          <p:cNvPr id="36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[4 minutos/tiempo total de 15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El Mejoramiento Físico es Tu mejor salud y rendimiento mediante actividad física, nutrición e hidratación adecuada.</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316355"/>
                </a:solidFill>
                <a:uFillTx/>
                <a:latin typeface="Ubuntu"/>
                <a:ea typeface="+mn-ea"/>
              </a:rPr>
              <a:t>PREGUNTA:</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Piensa en una persona que consideres que está en forma. ¿Qué tipo de cosas hacen o crees que hacen para mantenerse en forma? Escribe tu respuesta en tu cuaderno de trabajo.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i="1" u="none" strike="noStrike">
                <a:solidFill>
                  <a:schemeClr val="dk1"/>
                </a:solidFill>
                <a:uFillTx/>
                <a:latin typeface="Ubuntu"/>
                <a:ea typeface="+mn-ea"/>
              </a:rPr>
              <a:t>Pide a algunos participantes que compartan sus respuestas.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¡Muy buenas respuestas! Estar en forma consiste en tomar diariamente decisiones saludables en las tres áreas de la definición: actividad física, nutrición e hidratación. Una persona que está en forma tiene buena salud y bienestar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Y las elecciones saludables que hagas cada día en esas tres áreas pueden ayudarte a estar más sano y a rendir más en tu deporte, tu trabajo, tus aficiones y otros aspectos de tu vida.</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Cuando estás en forma, te sientes bien y tienes mucha energía porque tu cuerpo está fuerte y sano</a:t>
            </a:r>
            <a:endParaRPr lang="es-AR" sz="2000" b="0" u="none" strike="noStrike">
              <a:solidFill>
                <a:srgbClr val="000000"/>
              </a:solidFill>
              <a:uFillTx/>
              <a:latin typeface="Arial"/>
            </a:endParaRPr>
          </a:p>
        </p:txBody>
      </p:sp>
      <p:sp>
        <p:nvSpPr>
          <p:cNvPr id="366" name="PlaceHolder 3"/>
          <p:cNvSpPr>
            <a:spLocks noGrp="1"/>
          </p:cNvSpPr>
          <p:nvPr>
            <p:ph type="sldNum" idx="9"/>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0BD25B09-FCB0-4B5A-BF95-9D5B422F63DA}" type="slidenum">
              <a:rPr lang="en-US" sz="1200" b="0" u="none" strike="noStrike">
                <a:solidFill>
                  <a:srgbClr val="000000"/>
                </a:solidFill>
                <a:uFillTx/>
                <a:latin typeface="Times New Roman"/>
              </a:rPr>
              <a:t>6</a:t>
            </a:fld>
            <a:endParaRPr lang="es-AR" sz="1200" b="0" u="none" strike="noStrike">
              <a:solidFill>
                <a:srgbClr val="000000"/>
              </a:solidFill>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PlaceHolder 1"/>
          <p:cNvSpPr>
            <a:spLocks noGrp="1" noRot="1" noChangeAspect="1"/>
          </p:cNvSpPr>
          <p:nvPr>
            <p:ph type="sldImg"/>
          </p:nvPr>
        </p:nvSpPr>
        <p:spPr>
          <a:xfrm>
            <a:off x="685800" y="1143000"/>
            <a:ext cx="5486040" cy="3085920"/>
          </a:xfrm>
          <a:prstGeom prst="rect">
            <a:avLst/>
          </a:prstGeom>
          <a:ln w="0">
            <a:noFill/>
          </a:ln>
        </p:spPr>
      </p:sp>
      <p:sp>
        <p:nvSpPr>
          <p:cNvPr id="36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2000" b="0" u="none" strike="noStrike">
                <a:solidFill>
                  <a:srgbClr val="000000"/>
                </a:solidFill>
                <a:uFillTx/>
                <a:latin typeface="Arial"/>
              </a:rPr>
              <a:t>[2 minutos/tiempo total de 17 minutos]</a:t>
            </a: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Como Capitán de Mejoramiento Físico, has trabajado estrechamente con tus entrenadores para asegurarte de que la salud y el mejoramiento físico sean un componente clave de la experiencia deportiva al:</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rPr>
              <a:t>Dirigir a tu equipo en rutinas adecuadas de calentamiento y enfriamiento</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rPr>
              <a:t>Compartir consejos de educación de salud con tus compañeros de equipo</a:t>
            </a:r>
            <a:endParaRPr lang="es-AR" sz="2000" b="0" u="none" strike="noStrike">
              <a:solidFill>
                <a:srgbClr val="000000"/>
              </a:solidFill>
              <a:uFillTx/>
              <a:latin typeface="Arial"/>
            </a:endParaRPr>
          </a:p>
          <a:p>
            <a:pPr marL="171360" indent="-171360" defTabSz="914400">
              <a:lnSpc>
                <a:spcPct val="100000"/>
              </a:lnSpc>
              <a:buClr>
                <a:srgbClr val="000000"/>
              </a:buClr>
              <a:buFont typeface="Arial"/>
              <a:buChar char="•"/>
              <a:tabLst>
                <a:tab pos="0" algn="l"/>
              </a:tabLst>
            </a:pPr>
            <a:r>
              <a:rPr lang="es-AR" sz="2000" b="0" u="none" strike="noStrike">
                <a:solidFill>
                  <a:schemeClr val="dk1"/>
                </a:solidFill>
                <a:uFillTx/>
                <a:latin typeface="Ubuntu"/>
              </a:rPr>
              <a:t>Apoyar a tu equipo para que practique comportamientos saludables y animarlo a participar en otros programas de salud y mejoramiento físico.</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Siempre debes ocuparte de tus compañeros de equipo de forma positiva y ayudarles a tener éxito con elogios y motivación.</a:t>
            </a:r>
            <a:endParaRPr lang="es-AR" sz="2000" b="0" u="none" strike="noStrike">
              <a:solidFill>
                <a:srgbClr val="000000"/>
              </a:solidFill>
              <a:uFillTx/>
              <a:latin typeface="Arial"/>
            </a:endParaRPr>
          </a:p>
          <a:p>
            <a:pPr indent="0" defTabSz="914400">
              <a:lnSpc>
                <a:spcPct val="100000"/>
              </a:lnSpc>
              <a:buNone/>
              <a:tabLst>
                <a:tab pos="0" algn="l"/>
              </a:tabLst>
            </a:pP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p:txBody>
      </p:sp>
      <p:sp>
        <p:nvSpPr>
          <p:cNvPr id="369" name="PlaceHolder 3"/>
          <p:cNvSpPr>
            <a:spLocks noGrp="1"/>
          </p:cNvSpPr>
          <p:nvPr>
            <p:ph type="sldNum" idx="10"/>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41440441-FCC0-41E4-AD10-40DD44CD8658}" type="slidenum">
              <a:rPr lang="en-US" sz="1200" b="0" u="none" strike="noStrike">
                <a:solidFill>
                  <a:srgbClr val="000000"/>
                </a:solidFill>
                <a:uFillTx/>
                <a:latin typeface="Times New Roman"/>
              </a:rPr>
              <a:t>7</a:t>
            </a:fld>
            <a:endParaRPr lang="es-AR" sz="1200" b="0" u="none" strike="noStrike">
              <a:solidFill>
                <a:srgbClr val="000000"/>
              </a:solidFill>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laceHolder 1"/>
          <p:cNvSpPr>
            <a:spLocks noGrp="1" noRot="1" noChangeAspect="1"/>
          </p:cNvSpPr>
          <p:nvPr>
            <p:ph type="sldImg"/>
          </p:nvPr>
        </p:nvSpPr>
        <p:spPr>
          <a:xfrm>
            <a:off x="685800" y="1143000"/>
            <a:ext cx="5486400" cy="3086100"/>
          </a:xfrm>
          <a:prstGeom prst="rect">
            <a:avLst/>
          </a:prstGeom>
          <a:ln w="0">
            <a:noFill/>
          </a:ln>
        </p:spPr>
      </p:sp>
      <p:sp>
        <p:nvSpPr>
          <p:cNvPr id="37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es-AR" sz="2000" b="0" u="none" strike="noStrike">
                <a:solidFill>
                  <a:schemeClr val="dk1"/>
                </a:solidFill>
                <a:uFillTx/>
                <a:latin typeface="Ubuntu"/>
              </a:rPr>
              <a:t>¡Repasemos los calentamientos y enfriamientos!</a:t>
            </a:r>
            <a:endParaRPr lang="es-AR" sz="2000" b="0" u="none" strike="noStrike">
              <a:solidFill>
                <a:srgbClr val="000000"/>
              </a:solidFill>
              <a:uFillTx/>
              <a:latin typeface="Arial"/>
            </a:endParaRPr>
          </a:p>
          <a:p>
            <a:pPr marL="216000" indent="0">
              <a:lnSpc>
                <a:spcPct val="100000"/>
              </a:lnSpc>
              <a:buNone/>
            </a:pPr>
            <a:endParaRPr lang="es-AR" sz="1200" b="0" u="none" strike="noStrike">
              <a:solidFill>
                <a:srgbClr val="000000"/>
              </a:solidFill>
              <a:uFillTx/>
              <a:latin typeface="Arial"/>
            </a:endParaRPr>
          </a:p>
          <a:p>
            <a:pPr marL="216000" indent="0">
              <a:lnSpc>
                <a:spcPct val="100000"/>
              </a:lnSpc>
              <a:buNone/>
            </a:pPr>
            <a:endParaRPr lang="es-AR" sz="1200" b="0" u="none" strike="noStrike">
              <a:solidFill>
                <a:srgbClr val="000000"/>
              </a:solidFill>
              <a:uFillTx/>
              <a:latin typeface="Arial"/>
            </a:endParaRPr>
          </a:p>
        </p:txBody>
      </p:sp>
      <p:sp>
        <p:nvSpPr>
          <p:cNvPr id="372" name="PlaceHolder 3"/>
          <p:cNvSpPr>
            <a:spLocks noGrp="1"/>
          </p:cNvSpPr>
          <p:nvPr>
            <p:ph type="sldNum" idx="11"/>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A7F45476-4C8F-4D11-81AA-45CEA5BD3CA8}" type="slidenum">
              <a:rPr lang="en-US" sz="1200" b="0" u="none" strike="noStrike">
                <a:solidFill>
                  <a:srgbClr val="000000"/>
                </a:solidFill>
                <a:uFillTx/>
                <a:latin typeface="Times New Roman"/>
              </a:rPr>
              <a:t>8</a:t>
            </a:fld>
            <a:endParaRPr lang="es-AR" sz="1200" b="0" u="none" strike="noStrike">
              <a:solidFill>
                <a:srgbClr val="000000"/>
              </a:solidFill>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noRot="1" noChangeAspect="1"/>
          </p:cNvSpPr>
          <p:nvPr>
            <p:ph type="sldImg"/>
          </p:nvPr>
        </p:nvSpPr>
        <p:spPr>
          <a:xfrm>
            <a:off x="685800" y="1143000"/>
            <a:ext cx="5486400" cy="3086100"/>
          </a:xfrm>
          <a:prstGeom prst="rect">
            <a:avLst/>
          </a:prstGeom>
          <a:ln w="0">
            <a:noFill/>
          </a:ln>
        </p:spPr>
      </p:sp>
      <p:sp>
        <p:nvSpPr>
          <p:cNvPr id="37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defTabSz="914400">
              <a:lnSpc>
                <a:spcPct val="100000"/>
              </a:lnSpc>
              <a:buNone/>
              <a:tabLst>
                <a:tab pos="0" algn="l"/>
              </a:tabLst>
            </a:pPr>
            <a:r>
              <a:rPr lang="es-AR" sz="1800" b="0" u="none" strike="noStrike">
                <a:solidFill>
                  <a:srgbClr val="000000"/>
                </a:solidFill>
                <a:uFillTx/>
                <a:latin typeface="Arial"/>
              </a:rPr>
              <a:t>[3 minutos/tiempo total de 20 minutos]</a:t>
            </a:r>
          </a:p>
          <a:p>
            <a:pPr indent="0" defTabSz="914400">
              <a:lnSpc>
                <a:spcPct val="100000"/>
              </a:lnSpc>
              <a:buNone/>
              <a:tabLst>
                <a:tab pos="0" algn="l"/>
              </a:tabLst>
            </a:pPr>
            <a:endParaRPr lang="es-AR" sz="18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rPr>
              <a:t>El calentamiento debe ser la primera actividad física de cada sesión de entrenamiento o competición. Te ayuda a preparar el cuerpo y la mente para tu deporte. </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316355"/>
                </a:solidFill>
                <a:uFillTx/>
                <a:latin typeface="Ubuntu"/>
                <a:ea typeface="+mn-ea"/>
              </a:rPr>
              <a:t>PREGUNTA:</a:t>
            </a:r>
            <a:endParaRPr lang="es-AR" sz="2000" b="0" u="none" strike="noStrike">
              <a:solidFill>
                <a:srgbClr val="000000"/>
              </a:solidFill>
              <a:uFillTx/>
              <a:latin typeface="Arial"/>
            </a:endParaRPr>
          </a:p>
          <a:p>
            <a:pPr indent="0" defTabSz="914400">
              <a:lnSpc>
                <a:spcPct val="100000"/>
              </a:lnSpc>
              <a:buNone/>
              <a:tabLst>
                <a:tab pos="0" algn="l"/>
              </a:tabLst>
            </a:pPr>
            <a:r>
              <a:rPr lang="es-AR" sz="2000" b="0" u="none" strike="noStrike">
                <a:solidFill>
                  <a:schemeClr val="dk1"/>
                </a:solidFill>
                <a:uFillTx/>
                <a:latin typeface="Ubuntu"/>
                <a:ea typeface="+mn-ea"/>
              </a:rPr>
              <a:t>¿Por qué necesitan calentar los atletas?</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a:p>
            <a:pPr indent="0" defTabSz="914400">
              <a:lnSpc>
                <a:spcPct val="100000"/>
              </a:lnSpc>
              <a:buNone/>
              <a:tabLst>
                <a:tab pos="0" algn="l"/>
              </a:tabLst>
            </a:pPr>
            <a:r>
              <a:rPr lang="es-AR" sz="2000" b="1" u="none" strike="noStrike">
                <a:solidFill>
                  <a:srgbClr val="000000"/>
                </a:solidFill>
                <a:uFillTx/>
                <a:latin typeface="Calibri Light"/>
                <a:ea typeface="Calibri"/>
              </a:rPr>
              <a:t>Pide a los participantes que escriban sus respuestas o que levanten la mano para responder.</a:t>
            </a:r>
            <a:endParaRPr lang="es-AR" sz="2000" b="0" u="none" strike="noStrike">
              <a:solidFill>
                <a:srgbClr val="000000"/>
              </a:solidFill>
              <a:uFillTx/>
              <a:latin typeface="Arial"/>
            </a:endParaRPr>
          </a:p>
          <a:p>
            <a:pPr indent="0" defTabSz="914400">
              <a:lnSpc>
                <a:spcPct val="100000"/>
              </a:lnSpc>
              <a:buNone/>
              <a:tabLst>
                <a:tab pos="0" algn="l"/>
              </a:tabLst>
            </a:pPr>
            <a:endParaRPr lang="es-AR" sz="1200" b="0" u="none" strike="noStrike">
              <a:solidFill>
                <a:srgbClr val="000000"/>
              </a:solidFill>
              <a:uFillTx/>
              <a:latin typeface="Arial"/>
            </a:endParaRPr>
          </a:p>
        </p:txBody>
      </p:sp>
      <p:sp>
        <p:nvSpPr>
          <p:cNvPr id="375" name="PlaceHolder 3"/>
          <p:cNvSpPr>
            <a:spLocks noGrp="1"/>
          </p:cNvSpPr>
          <p:nvPr>
            <p:ph type="sldNum" idx="12"/>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u="none" strike="noStrike">
                <a:solidFill>
                  <a:srgbClr val="000000"/>
                </a:solidFill>
                <a:uFillTx/>
                <a:latin typeface="Times New Roman"/>
              </a:defRPr>
            </a:lvl1pPr>
          </a:lstStyle>
          <a:p>
            <a:pPr indent="0" algn="r">
              <a:lnSpc>
                <a:spcPct val="100000"/>
              </a:lnSpc>
              <a:buNone/>
            </a:pPr>
            <a:fld id="{1475B29E-D953-4AD3-8C87-5D532922ED08}" type="slidenum">
              <a:rPr lang="en-US" sz="1200" b="0" u="none" strike="noStrike">
                <a:solidFill>
                  <a:srgbClr val="000000"/>
                </a:solidFill>
                <a:uFillTx/>
                <a:latin typeface="Times New Roman"/>
              </a:rPr>
              <a:t>9</a:t>
            </a:fld>
            <a:endParaRPr lang="es-AR" sz="1200" b="0" u="none" strike="noStrike">
              <a:solidFill>
                <a:srgbClr val="000000"/>
              </a:solidFill>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s-AR" sz="1800" b="0" u="none" strike="noStrike">
              <a:solidFill>
                <a:schemeClr val="dk1"/>
              </a:solidFill>
              <a:uFillTx/>
              <a:latin typeface="Ubuntu Light"/>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s-AR" sz="3200" b="0" u="none" strike="noStrike">
              <a:solidFill>
                <a:srgbClr val="000000"/>
              </a:solidFill>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Section Intr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vents2">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General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77882-C801-743B-7AD4-5C626725717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D722F2-0304-4936-7A06-C6B42FA29B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800858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Questions">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ustom Layou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Imagen 5"/>
          <p:cNvPicPr/>
          <p:nvPr/>
        </p:nvPicPr>
        <p:blipFill>
          <a:blip r:embed="rId3"/>
          <a:srcRect t="12560" b="12560"/>
          <a:stretch/>
        </p:blipFill>
        <p:spPr>
          <a:xfrm>
            <a:off x="-9360" y="0"/>
            <a:ext cx="12210840" cy="6857640"/>
          </a:xfrm>
          <a:prstGeom prst="rect">
            <a:avLst/>
          </a:prstGeom>
          <a:ln w="0">
            <a:noFill/>
          </a:ln>
        </p:spPr>
      </p:pic>
      <p:pic>
        <p:nvPicPr>
          <p:cNvPr id="7" name="Picture 7"/>
          <p:cNvPicPr/>
          <p:nvPr/>
        </p:nvPicPr>
        <p:blipFill>
          <a:blip r:embed="rId4"/>
          <a:stretch/>
        </p:blipFill>
        <p:spPr>
          <a:xfrm>
            <a:off x="9322560" y="344880"/>
            <a:ext cx="2315520" cy="809640"/>
          </a:xfrm>
          <a:prstGeom prst="rect">
            <a:avLst/>
          </a:prstGeom>
          <a:ln w="0">
            <a:noFill/>
          </a:ln>
        </p:spPr>
      </p:pic>
      <p:pic>
        <p:nvPicPr>
          <p:cNvPr id="2" name="Picture 12"/>
          <p:cNvPicPr/>
          <p:nvPr/>
        </p:nvPicPr>
        <p:blipFill>
          <a:blip r:embed="rId5"/>
          <a:stretch/>
        </p:blipFill>
        <p:spPr>
          <a:xfrm>
            <a:off x="676080" y="485280"/>
            <a:ext cx="2462400" cy="142200"/>
          </a:xfrm>
          <a:prstGeom prst="rect">
            <a:avLst/>
          </a:prstGeom>
          <a:ln w="0">
            <a:noFill/>
          </a:ln>
        </p:spPr>
      </p:pic>
      <p:pic>
        <p:nvPicPr>
          <p:cNvPr id="3" name="Picture 11" descr="A picture containing text, clipart  Description automatically generated"/>
          <p:cNvPicPr/>
          <p:nvPr/>
        </p:nvPicPr>
        <p:blipFill>
          <a:blip r:embed="rId6"/>
          <a:stretch/>
        </p:blipFill>
        <p:spPr>
          <a:xfrm>
            <a:off x="676080" y="2078640"/>
            <a:ext cx="5217480" cy="2090160"/>
          </a:xfrm>
          <a:prstGeom prst="rect">
            <a:avLst/>
          </a:prstGeom>
          <a:ln w="0">
            <a:noFill/>
          </a:ln>
        </p:spPr>
      </p:pic>
      <p:sp>
        <p:nvSpPr>
          <p:cNvPr id="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fillRect l="-1998" r="-1998"/>
          </a:stretch>
        </a:blipFill>
        <a:effectLst/>
      </p:bgPr>
    </p:bg>
    <p:spTree>
      <p:nvGrpSpPr>
        <p:cNvPr id="1" name=""/>
        <p:cNvGrpSpPr/>
        <p:nvPr/>
      </p:nvGrpSpPr>
      <p:grpSpPr>
        <a:xfrm>
          <a:off x="0" y="0"/>
          <a:ext cx="0" cy="0"/>
          <a:chOff x="0" y="0"/>
          <a:chExt cx="0" cy="0"/>
        </a:xfrm>
      </p:grpSpPr>
      <p:pic>
        <p:nvPicPr>
          <p:cNvPr id="8" name="Picture 7"/>
          <p:cNvPicPr/>
          <p:nvPr/>
        </p:nvPicPr>
        <p:blipFill>
          <a:blip r:embed="rId4"/>
          <a:stretch/>
        </p:blipFill>
        <p:spPr>
          <a:xfrm>
            <a:off x="9672840" y="344880"/>
            <a:ext cx="1965600" cy="687240"/>
          </a:xfrm>
          <a:prstGeom prst="rect">
            <a:avLst/>
          </a:prstGeom>
          <a:ln w="0">
            <a:noFill/>
          </a:ln>
        </p:spPr>
      </p:pic>
      <p:sp>
        <p:nvSpPr>
          <p:cNvPr id="9" name="PlaceHolder 1"/>
          <p:cNvSpPr>
            <a:spLocks noGrp="1"/>
          </p:cNvSpPr>
          <p:nvPr>
            <p:ph type="body"/>
          </p:nvPr>
        </p:nvSpPr>
        <p:spPr>
          <a:xfrm>
            <a:off x="800280" y="961920"/>
            <a:ext cx="6571800" cy="687240"/>
          </a:xfrm>
          <a:prstGeom prst="rect">
            <a:avLst/>
          </a:prstGeom>
          <a:noFill/>
          <a:ln w="0">
            <a:noFill/>
          </a:ln>
        </p:spPr>
        <p:txBody>
          <a:bodyPr lIns="91440" tIns="45720" rIns="91440" bIns="45720" anchor="t">
            <a:normAutofit lnSpcReduction="9999"/>
          </a:bodyPr>
          <a:lstStyle/>
          <a:p>
            <a:pPr marL="432000" indent="-324000" defTabSz="914400">
              <a:lnSpc>
                <a:spcPct val="90000"/>
              </a:lnSpc>
              <a:spcBef>
                <a:spcPts val="1001"/>
              </a:spcBef>
              <a:buClr>
                <a:srgbClr val="FFFFFF"/>
              </a:buClr>
              <a:buSzPct val="45000"/>
              <a:buFont typeface="Wingdings" charset="2"/>
              <a:buChar char=""/>
              <a:tabLst>
                <a:tab pos="0" algn="l"/>
              </a:tabLst>
            </a:pPr>
            <a:r>
              <a:rPr lang="es-AR" sz="4400" b="1" u="none" strike="noStrike">
                <a:solidFill>
                  <a:schemeClr val="lt1"/>
                </a:solidFill>
                <a:uFillTx/>
                <a:latin typeface="Ubuntu"/>
              </a:rPr>
              <a:t>Título</a:t>
            </a:r>
            <a:endParaRPr lang="es-AR" sz="4400" b="0" u="none" strike="noStrike">
              <a:solidFill>
                <a:schemeClr val="dk1"/>
              </a:solidFill>
              <a:uFillTx/>
              <a:latin typeface="Ubuntu Light"/>
            </a:endParaRPr>
          </a:p>
        </p:txBody>
      </p:sp>
      <p:sp>
        <p:nvSpPr>
          <p:cNvPr id="10" name="PlaceHolder 2"/>
          <p:cNvSpPr>
            <a:spLocks noGrp="1"/>
          </p:cNvSpPr>
          <p:nvPr>
            <p:ph type="body"/>
          </p:nvPr>
        </p:nvSpPr>
        <p:spPr>
          <a:xfrm>
            <a:off x="819000" y="2552760"/>
            <a:ext cx="9410400" cy="57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2800" b="0" u="none" strike="noStrike">
                <a:solidFill>
                  <a:schemeClr val="lt1"/>
                </a:solidFill>
                <a:uFillTx/>
                <a:latin typeface="Ubuntu Light"/>
              </a:rPr>
              <a:t>Introducción a la lección</a:t>
            </a:r>
            <a:endParaRPr lang="es-AR" sz="2800" b="0" u="none" strike="noStrike">
              <a:solidFill>
                <a:schemeClr val="dk1"/>
              </a:solidFill>
              <a:uFillTx/>
              <a:latin typeface="Ubuntu Light"/>
            </a:endParaRPr>
          </a:p>
        </p:txBody>
      </p:sp>
      <p:sp>
        <p:nvSpPr>
          <p:cNvPr id="11" name="PlaceHolder 3"/>
          <p:cNvSpPr>
            <a:spLocks noGrp="1"/>
          </p:cNvSpPr>
          <p:nvPr>
            <p:ph type="body"/>
          </p:nvPr>
        </p:nvSpPr>
        <p:spPr>
          <a:xfrm>
            <a:off x="800280" y="3465360"/>
            <a:ext cx="9410400" cy="1477800"/>
          </a:xfrm>
          <a:prstGeom prst="rect">
            <a:avLst/>
          </a:prstGeom>
          <a:noFill/>
          <a:ln w="0">
            <a:noFill/>
          </a:ln>
        </p:spPr>
        <p:txBody>
          <a:bodyPr lIns="91440" tIns="45720" rIns="91440" bIns="45720" anchor="t">
            <a:noAutofit/>
          </a:bodyPr>
          <a:lstStyle/>
          <a:p>
            <a:pPr indent="0" defTabSz="914400">
              <a:lnSpc>
                <a:spcPct val="110000"/>
              </a:lnSpc>
              <a:buNone/>
              <a:tabLst>
                <a:tab pos="0" algn="l"/>
              </a:tabLst>
            </a:pPr>
            <a:r>
              <a:rPr lang="es-AR" sz="2800" b="1" u="none" strike="noStrike">
                <a:solidFill>
                  <a:schemeClr val="lt1"/>
                </a:solidFill>
                <a:uFillTx/>
                <a:latin typeface="Ubuntu Light"/>
              </a:rPr>
              <a:t>Introducción a la lección</a:t>
            </a:r>
            <a:endParaRPr lang="es-AR" sz="2800" b="0" u="none" strike="noStrike">
              <a:solidFill>
                <a:schemeClr val="dk1"/>
              </a:solidFill>
              <a:uFillTx/>
              <a:latin typeface="Ubuntu Light"/>
            </a:endParaRPr>
          </a:p>
        </p:txBody>
      </p:sp>
      <p:sp>
        <p:nvSpPr>
          <p:cNvPr id="12"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3" name="TextBox 10"/>
          <p:cNvSpPr/>
          <p:nvPr/>
        </p:nvSpPr>
        <p:spPr>
          <a:xfrm>
            <a:off x="9321120" y="6233760"/>
            <a:ext cx="26571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1" u="none" strike="noStrike" spc="99">
                <a:solidFill>
                  <a:srgbClr val="00695E"/>
                </a:solidFill>
                <a:uFillTx/>
                <a:latin typeface="Ubuntu"/>
              </a:rPr>
              <a:t>LIDERAZGO DE ATLETAS</a:t>
            </a:r>
            <a:endParaRPr lang="es-AR" sz="1400" b="0" u="none" strike="noStrike">
              <a:solidFill>
                <a:srgbClr val="000000"/>
              </a:solidFill>
              <a:uFillTx/>
              <a:latin typeface="Arial"/>
            </a:endParaRPr>
          </a:p>
        </p:txBody>
      </p:sp>
      <p:grpSp>
        <p:nvGrpSpPr>
          <p:cNvPr id="14" name="Group 6"/>
          <p:cNvGrpSpPr/>
          <p:nvPr/>
        </p:nvGrpSpPr>
        <p:grpSpPr>
          <a:xfrm>
            <a:off x="-25560" y="982440"/>
            <a:ext cx="4892400" cy="4892400"/>
            <a:chOff x="-25560" y="982440"/>
            <a:chExt cx="4892400" cy="4892400"/>
          </a:xfrm>
        </p:grpSpPr>
        <p:sp>
          <p:nvSpPr>
            <p:cNvPr id="15" name="Rectangle 7"/>
            <p:cNvSpPr/>
            <p:nvPr/>
          </p:nvSpPr>
          <p:spPr>
            <a:xfrm>
              <a:off x="-25560" y="982440"/>
              <a:ext cx="2441160" cy="4892400"/>
            </a:xfrm>
            <a:prstGeom prst="rect">
              <a:avLst/>
            </a:prstGeom>
            <a:solidFill>
              <a:schemeClr val="accent1"/>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6" name="Oval 8"/>
            <p:cNvSpPr/>
            <p:nvPr/>
          </p:nvSpPr>
          <p:spPr>
            <a:xfrm>
              <a:off x="-25560" y="982440"/>
              <a:ext cx="4892400" cy="4892400"/>
            </a:xfrm>
            <a:prstGeom prst="ellipse">
              <a:avLst/>
            </a:prstGeom>
            <a:solidFill>
              <a:schemeClr val="accent1"/>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17" name="PlaceHolder 1"/>
          <p:cNvSpPr>
            <a:spLocks noGrp="1"/>
          </p:cNvSpPr>
          <p:nvPr>
            <p:ph type="body"/>
          </p:nvPr>
        </p:nvSpPr>
        <p:spPr>
          <a:xfrm>
            <a:off x="6589800" y="3088440"/>
            <a:ext cx="4892400" cy="604440"/>
          </a:xfrm>
          <a:prstGeom prst="rect">
            <a:avLst/>
          </a:prstGeom>
          <a:noFill/>
          <a:ln w="0">
            <a:noFill/>
          </a:ln>
        </p:spPr>
        <p:txBody>
          <a:bodyPr lIns="0" tIns="0" rIns="0" bIns="0" anchor="t">
            <a:normAutofit fontScale="25000" lnSpcReduction="19999"/>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
        <p:nvSpPr>
          <p:cNvPr id="18" name="PlaceHolder 2"/>
          <p:cNvSpPr>
            <a:spLocks noGrp="1"/>
          </p:cNvSpPr>
          <p:nvPr>
            <p:ph type="body"/>
          </p:nvPr>
        </p:nvSpPr>
        <p:spPr>
          <a:xfrm>
            <a:off x="8957160" y="2681640"/>
            <a:ext cx="2525040" cy="442440"/>
          </a:xfrm>
          <a:prstGeom prst="rect">
            <a:avLst/>
          </a:prstGeom>
          <a:noFill/>
          <a:ln w="0">
            <a:noFill/>
          </a:ln>
        </p:spPr>
        <p:txBody>
          <a:bodyPr lIns="0" tIns="0" rIns="0" bIns="0" anchor="t">
            <a:normAutofit fontScale="25000" lnSpcReduction="19999"/>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
        <p:nvSpPr>
          <p:cNvPr id="19"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fillRect l="-1998" r="-1998"/>
          </a:stretch>
        </a:blipFill>
        <a:effectLst/>
      </p:bgPr>
    </p:bg>
    <p:spTree>
      <p:nvGrpSpPr>
        <p:cNvPr id="1" name=""/>
        <p:cNvGrpSpPr/>
        <p:nvPr/>
      </p:nvGrpSpPr>
      <p:grpSpPr>
        <a:xfrm>
          <a:off x="0" y="0"/>
          <a:ext cx="0" cy="0"/>
          <a:chOff x="0" y="0"/>
          <a:chExt cx="0" cy="0"/>
        </a:xfrm>
      </p:grpSpPr>
      <p:sp>
        <p:nvSpPr>
          <p:cNvPr id="20" name="TextBox 10"/>
          <p:cNvSpPr/>
          <p:nvPr/>
        </p:nvSpPr>
        <p:spPr>
          <a:xfrm>
            <a:off x="9321120" y="6233760"/>
            <a:ext cx="26571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1" u="none" strike="noStrike" spc="99">
                <a:solidFill>
                  <a:srgbClr val="00695E"/>
                </a:solidFill>
                <a:uFillTx/>
                <a:latin typeface="Ubuntu"/>
              </a:rPr>
              <a:t>LIDERAZGO DE ATLETAS</a:t>
            </a:r>
            <a:endParaRPr lang="es-AR" sz="1400" b="0" u="none" strike="noStrike">
              <a:solidFill>
                <a:srgbClr val="000000"/>
              </a:solidFill>
              <a:uFillTx/>
              <a:latin typeface="Arial"/>
            </a:endParaRPr>
          </a:p>
        </p:txBody>
      </p:sp>
      <p:sp>
        <p:nvSpPr>
          <p:cNvPr id="21" name="PlaceHolder 1"/>
          <p:cNvSpPr>
            <a:spLocks noGrp="1"/>
          </p:cNvSpPr>
          <p:nvPr>
            <p:ph type="body"/>
          </p:nvPr>
        </p:nvSpPr>
        <p:spPr>
          <a:xfrm>
            <a:off x="628560" y="316440"/>
            <a:ext cx="9610200" cy="580680"/>
          </a:xfrm>
          <a:prstGeom prst="rect">
            <a:avLst/>
          </a:prstGeom>
          <a:noFill/>
          <a:ln w="0">
            <a:noFill/>
          </a:ln>
        </p:spPr>
        <p:txBody>
          <a:bodyPr lIns="91440" tIns="45720" rIns="91440" bIns="45720" anchor="t">
            <a:noAutofit/>
          </a:bodyPr>
          <a:lstStyle/>
          <a:p>
            <a:pPr marL="432000" indent="-324000" defTabSz="914400">
              <a:lnSpc>
                <a:spcPct val="90000"/>
              </a:lnSpc>
              <a:spcBef>
                <a:spcPts val="1001"/>
              </a:spcBef>
              <a:buClr>
                <a:srgbClr val="000000"/>
              </a:buClr>
              <a:buSzPct val="45000"/>
              <a:buFont typeface="Wingdings" charset="2"/>
              <a:buChar char=""/>
              <a:tabLst>
                <a:tab pos="0" algn="l"/>
              </a:tabLst>
            </a:pPr>
            <a:r>
              <a:rPr lang="es-AR" sz="3600" b="0" u="none" strike="noStrike">
                <a:solidFill>
                  <a:schemeClr val="dk1"/>
                </a:solidFill>
                <a:uFillTx/>
                <a:latin typeface="Ubuntu"/>
              </a:rPr>
              <a:t>Título</a:t>
            </a:r>
            <a:endParaRPr lang="es-AR" sz="3600" b="0" u="none" strike="noStrike">
              <a:solidFill>
                <a:schemeClr val="dk1"/>
              </a:solidFill>
              <a:uFillTx/>
              <a:latin typeface="Ubuntu Light"/>
            </a:endParaRPr>
          </a:p>
        </p:txBody>
      </p:sp>
      <p:sp>
        <p:nvSpPr>
          <p:cNvPr id="22" name="PlaceHolder 2"/>
          <p:cNvSpPr>
            <a:spLocks noGrp="1"/>
          </p:cNvSpPr>
          <p:nvPr>
            <p:ph type="body"/>
          </p:nvPr>
        </p:nvSpPr>
        <p:spPr>
          <a:xfrm>
            <a:off x="628560" y="897480"/>
            <a:ext cx="959148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200" b="1" u="none" strike="noStrike">
                <a:solidFill>
                  <a:srgbClr val="179984"/>
                </a:solidFill>
                <a:uFillTx/>
                <a:latin typeface="Ubuntu"/>
              </a:rPr>
              <a:t>Subtítulo</a:t>
            </a:r>
            <a:endParaRPr lang="es-AR" sz="3200" b="0" u="none" strike="noStrike">
              <a:solidFill>
                <a:schemeClr val="dk1"/>
              </a:solidFill>
              <a:uFillTx/>
              <a:latin typeface="Ubuntu Light"/>
            </a:endParaRPr>
          </a:p>
        </p:txBody>
      </p:sp>
      <p:sp>
        <p:nvSpPr>
          <p:cNvPr id="23" name="PlaceHolder 3"/>
          <p:cNvSpPr>
            <a:spLocks noGrp="1"/>
          </p:cNvSpPr>
          <p:nvPr>
            <p:ph type="body"/>
          </p:nvPr>
        </p:nvSpPr>
        <p:spPr>
          <a:xfrm>
            <a:off x="628560" y="1962000"/>
            <a:ext cx="9772200" cy="3400200"/>
          </a:xfrm>
          <a:prstGeom prst="rect">
            <a:avLst/>
          </a:prstGeom>
          <a:noFill/>
          <a:ln w="0">
            <a:noFill/>
          </a:ln>
        </p:spPr>
        <p:txBody>
          <a:bodyPr lIns="91440" tIns="45720" rIns="91440" bIns="45720" anchor="t">
            <a:normAutofit/>
          </a:bodyPr>
          <a:lstStyle/>
          <a:p>
            <a:pPr indent="0" defTabSz="914400">
              <a:lnSpc>
                <a:spcPct val="110000"/>
              </a:lnSpc>
              <a:buNone/>
              <a:tabLst>
                <a:tab pos="0" algn="l"/>
              </a:tabLst>
            </a:pPr>
            <a:r>
              <a:rPr lang="es-AR" sz="2800" b="0" u="none" strike="noStrike">
                <a:solidFill>
                  <a:schemeClr val="dk1"/>
                </a:solidFill>
                <a:uFillTx/>
                <a:latin typeface="Ubuntu Light"/>
              </a:rPr>
              <a:t>Texto</a:t>
            </a:r>
          </a:p>
        </p:txBody>
      </p:sp>
      <p:sp>
        <p:nvSpPr>
          <p:cNvPr id="2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PlaceHolder 1"/>
          <p:cNvSpPr>
            <a:spLocks noGrp="1"/>
          </p:cNvSpPr>
          <p:nvPr>
            <p:ph type="body"/>
          </p:nvPr>
        </p:nvSpPr>
        <p:spPr>
          <a:xfrm>
            <a:off x="2428920" y="1638360"/>
            <a:ext cx="9829440" cy="489240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
        <p:nvSpPr>
          <p:cNvPr id="30" name="PlaceHolder 2"/>
          <p:cNvSpPr>
            <a:spLocks noGrp="1"/>
          </p:cNvSpPr>
          <p:nvPr>
            <p:ph type="body"/>
          </p:nvPr>
        </p:nvSpPr>
        <p:spPr>
          <a:xfrm>
            <a:off x="628560" y="5360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n-US" sz="3600" b="1" u="none" strike="noStrike">
                <a:solidFill>
                  <a:schemeClr val="accent2"/>
                </a:solidFill>
                <a:uFillTx/>
                <a:latin typeface="Ubuntu Light"/>
              </a:rPr>
              <a:t>Title</a:t>
            </a:r>
            <a:endParaRPr lang="es-AR" sz="3600" b="0" u="none" strike="noStrike">
              <a:solidFill>
                <a:schemeClr val="dk1"/>
              </a:solidFill>
              <a:uFillTx/>
              <a:latin typeface="Ubuntu Light"/>
            </a:endParaRPr>
          </a:p>
        </p:txBody>
      </p:sp>
      <p:pic>
        <p:nvPicPr>
          <p:cNvPr id="31" name="Picture 21" descr="Text&#10;&#10;Description automatically generated"/>
          <p:cNvPicPr/>
          <p:nvPr/>
        </p:nvPicPr>
        <p:blipFill>
          <a:blip r:embed="rId3"/>
          <a:stretch/>
        </p:blipFill>
        <p:spPr>
          <a:xfrm>
            <a:off x="9744120" y="518760"/>
            <a:ext cx="1749960" cy="6152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fillRect l="-1998" r="-1998"/>
          </a:stretch>
        </a:blipFill>
        <a:effectLst/>
      </p:bgPr>
    </p:bg>
    <p:spTree>
      <p:nvGrpSpPr>
        <p:cNvPr id="1" name=""/>
        <p:cNvGrpSpPr/>
        <p:nvPr/>
      </p:nvGrpSpPr>
      <p:grpSpPr>
        <a:xfrm>
          <a:off x="0" y="0"/>
          <a:ext cx="0" cy="0"/>
          <a:chOff x="0" y="0"/>
          <a:chExt cx="0" cy="0"/>
        </a:xfrm>
      </p:grpSpPr>
      <p:sp>
        <p:nvSpPr>
          <p:cNvPr id="32" name="TextBox 6"/>
          <p:cNvSpPr/>
          <p:nvPr/>
        </p:nvSpPr>
        <p:spPr>
          <a:xfrm>
            <a:off x="9321120" y="6233760"/>
            <a:ext cx="26938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1" u="none" strike="noStrike" spc="99">
                <a:solidFill>
                  <a:srgbClr val="00695E"/>
                </a:solidFill>
                <a:uFillTx/>
                <a:latin typeface="Ubuntu"/>
              </a:rPr>
              <a:t>LIDERAZGO DE ATLETAS</a:t>
            </a:r>
            <a:endParaRPr lang="es-AR" sz="1400" b="0" u="none" strike="noStrike">
              <a:solidFill>
                <a:srgbClr val="000000"/>
              </a:solidFill>
              <a:uFillTx/>
              <a:latin typeface="Arial"/>
            </a:endParaRPr>
          </a:p>
        </p:txBody>
      </p:sp>
      <p:sp>
        <p:nvSpPr>
          <p:cNvPr id="33" name="TextBox 7"/>
          <p:cNvSpPr/>
          <p:nvPr/>
        </p:nvSpPr>
        <p:spPr>
          <a:xfrm>
            <a:off x="1071720" y="1769760"/>
            <a:ext cx="525024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3600" b="1" u="none" strike="noStrike">
                <a:solidFill>
                  <a:schemeClr val="lt1"/>
                </a:solidFill>
                <a:uFillTx/>
                <a:latin typeface="Ubuntu"/>
              </a:rPr>
              <a:t>¿Preguntas?</a:t>
            </a:r>
            <a:endParaRPr lang="es-AR" sz="3600" b="0" u="none" strike="noStrike">
              <a:solidFill>
                <a:srgbClr val="000000"/>
              </a:solidFill>
              <a:uFillTx/>
              <a:latin typeface="Arial"/>
            </a:endParaRPr>
          </a:p>
        </p:txBody>
      </p:sp>
      <p:sp>
        <p:nvSpPr>
          <p:cNvPr id="3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
        <p:nvSpPr>
          <p:cNvPr id="3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9" name="Imagen 5"/>
          <p:cNvPicPr/>
          <p:nvPr/>
        </p:nvPicPr>
        <p:blipFill>
          <a:blip r:embed="rId3"/>
          <a:srcRect t="12560" b="12560"/>
          <a:stretch/>
        </p:blipFill>
        <p:spPr>
          <a:xfrm>
            <a:off x="-9360" y="0"/>
            <a:ext cx="12210840" cy="6857640"/>
          </a:xfrm>
          <a:prstGeom prst="rect">
            <a:avLst/>
          </a:prstGeom>
          <a:ln w="0">
            <a:noFill/>
          </a:ln>
        </p:spPr>
      </p:pic>
      <p:sp>
        <p:nvSpPr>
          <p:cNvPr id="4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s-AR" sz="1800" b="0" u="none" strike="noStrike">
                <a:solidFill>
                  <a:schemeClr val="dk1"/>
                </a:solidFill>
                <a:uFillTx/>
                <a:latin typeface="Ubuntu Light"/>
              </a:rPr>
              <a:t>Pulse para editar el formato del texto de título</a:t>
            </a:r>
          </a:p>
        </p:txBody>
      </p:sp>
      <p:sp>
        <p:nvSpPr>
          <p:cNvPr id="41"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s-AR" sz="2800" b="0" u="none" strike="noStrike">
                <a:solidFill>
                  <a:schemeClr val="dk1"/>
                </a:solidFill>
                <a:uFillTx/>
                <a:latin typeface="Ubuntu Light"/>
              </a:rPr>
              <a:t>Pulse para editar el formato de texto del esquema</a:t>
            </a:r>
          </a:p>
          <a:p>
            <a:pPr marL="864000" lvl="1" indent="-324000">
              <a:lnSpc>
                <a:spcPct val="90000"/>
              </a:lnSpc>
              <a:spcBef>
                <a:spcPts val="1134"/>
              </a:spcBef>
              <a:buClr>
                <a:srgbClr val="000000"/>
              </a:buClr>
              <a:buSzPct val="75000"/>
              <a:buFont typeface="Symbol" charset="2"/>
              <a:buChar char=""/>
            </a:pPr>
            <a:r>
              <a:rPr lang="es-AR" sz="2000" b="0" u="none" strike="noStrike">
                <a:solidFill>
                  <a:schemeClr val="dk1"/>
                </a:solidFill>
                <a:uFillTx/>
                <a:latin typeface="Ubuntu Light"/>
              </a:rPr>
              <a:t>Segundo nivel del esquema</a:t>
            </a:r>
          </a:p>
          <a:p>
            <a:pPr marL="1296000" lvl="2" indent="-288000">
              <a:lnSpc>
                <a:spcPct val="90000"/>
              </a:lnSpc>
              <a:spcBef>
                <a:spcPts val="850"/>
              </a:spcBef>
              <a:buClr>
                <a:srgbClr val="000000"/>
              </a:buClr>
              <a:buSzPct val="45000"/>
              <a:buFont typeface="Wingdings" charset="2"/>
              <a:buChar char=""/>
            </a:pPr>
            <a:r>
              <a:rPr lang="es-AR" sz="1800" b="0" u="none" strike="noStrike">
                <a:solidFill>
                  <a:schemeClr val="dk1"/>
                </a:solidFill>
                <a:uFillTx/>
                <a:latin typeface="Ubuntu Light"/>
              </a:rPr>
              <a:t>Tercer nivel del esquema</a:t>
            </a:r>
          </a:p>
          <a:p>
            <a:pPr marL="1728000" lvl="3" indent="-216000">
              <a:lnSpc>
                <a:spcPct val="90000"/>
              </a:lnSpc>
              <a:spcBef>
                <a:spcPts val="567"/>
              </a:spcBef>
              <a:buClr>
                <a:srgbClr val="000000"/>
              </a:buClr>
              <a:buSzPct val="75000"/>
              <a:buFont typeface="Symbol" charset="2"/>
              <a:buChar char=""/>
            </a:pPr>
            <a:r>
              <a:rPr lang="es-AR" sz="1800" b="0" u="none" strike="noStrike">
                <a:solidFill>
                  <a:schemeClr val="dk1"/>
                </a:solidFill>
                <a:uFillTx/>
                <a:latin typeface="Ubuntu Light"/>
              </a:rPr>
              <a:t>Cuarto nivel del esquema</a:t>
            </a:r>
          </a:p>
          <a:p>
            <a:pPr marL="2160000" lvl="4"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Quinto nivel del esquema</a:t>
            </a:r>
          </a:p>
          <a:p>
            <a:pPr marL="2592000" lvl="5"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Sexto nivel del esquema</a:t>
            </a:r>
          </a:p>
          <a:p>
            <a:pPr marL="3024000" lvl="6" indent="-216000">
              <a:lnSpc>
                <a:spcPct val="90000"/>
              </a:lnSpc>
              <a:spcBef>
                <a:spcPts val="283"/>
              </a:spcBef>
              <a:buClr>
                <a:srgbClr val="000000"/>
              </a:buClr>
              <a:buSzPct val="45000"/>
              <a:buFont typeface="Wingdings" charset="2"/>
              <a:buChar char=""/>
            </a:pPr>
            <a:r>
              <a:rPr lang="es-AR" sz="2000" b="0" u="none" strike="noStrike">
                <a:solidFill>
                  <a:schemeClr val="dk1"/>
                </a:solidFill>
                <a:uFillTx/>
                <a:latin typeface="Ubuntu Light"/>
              </a:rPr>
              <a:t>Séptimo nivel del esquema</a:t>
            </a: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3.sv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28.pn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3.sv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3.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6.sv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3.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7.jpeg"/><Relationship Id="rId4" Type="http://schemas.openxmlformats.org/officeDocument/2006/relationships/image" Target="../media/image46.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3.sv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8.jpeg"/><Relationship Id="rId4" Type="http://schemas.openxmlformats.org/officeDocument/2006/relationships/image" Target="../media/image46.sv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3.sv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43.sv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3.sv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3.png"/><Relationship Id="rId7" Type="http://schemas.openxmlformats.org/officeDocument/2006/relationships/image" Target="../media/image59.sv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60.png"/><Relationship Id="rId4" Type="http://schemas.openxmlformats.org/officeDocument/2006/relationships/image" Target="../media/image14.png"/><Relationship Id="rId9" Type="http://schemas.openxmlformats.org/officeDocument/2006/relationships/image" Target="../media/image62.sv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59.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3"/>
          <p:cNvSpPr/>
          <p:nvPr/>
        </p:nvSpPr>
        <p:spPr>
          <a:xfrm>
            <a:off x="731520" y="5730120"/>
            <a:ext cx="55962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2800" b="1" u="none" strike="noStrike" spc="99">
                <a:solidFill>
                  <a:schemeClr val="lt1"/>
                </a:solidFill>
                <a:uFillTx/>
                <a:latin typeface="Ubuntu"/>
              </a:rPr>
              <a:t>CAPITÁN FITNESS AÑO 2</a:t>
            </a:r>
            <a:endParaRPr lang="es-AR" sz="2800" b="0" u="none" strike="noStrike">
              <a:solidFill>
                <a:srgbClr val="000000"/>
              </a:solidFill>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9"/>
          <p:cNvGrpSpPr/>
          <p:nvPr/>
        </p:nvGrpSpPr>
        <p:grpSpPr>
          <a:xfrm>
            <a:off x="10253160" y="285480"/>
            <a:ext cx="1547280" cy="1564920"/>
            <a:chOff x="10253160" y="285480"/>
            <a:chExt cx="1547280" cy="1564920"/>
          </a:xfrm>
        </p:grpSpPr>
        <p:sp>
          <p:nvSpPr>
            <p:cNvPr id="95" name="Oval 10"/>
            <p:cNvSpPr/>
            <p:nvPr/>
          </p:nvSpPr>
          <p:spPr>
            <a:xfrm>
              <a:off x="10253160" y="285480"/>
              <a:ext cx="154728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96" name="Picture 12" descr="Shape  Description automatically generated with low confidence"/>
            <p:cNvPicPr/>
            <p:nvPr/>
          </p:nvPicPr>
          <p:blipFill>
            <a:blip r:embed="rId3"/>
            <a:stretch/>
          </p:blipFill>
          <p:spPr>
            <a:xfrm>
              <a:off x="10640880" y="667800"/>
              <a:ext cx="777600" cy="786960"/>
            </a:xfrm>
            <a:prstGeom prst="rect">
              <a:avLst/>
            </a:prstGeom>
            <a:ln w="0">
              <a:noFill/>
            </a:ln>
          </p:spPr>
        </p:pic>
      </p:grpSp>
      <p:graphicFrame>
        <p:nvGraphicFramePr>
          <p:cNvPr id="97" name="Table 6"/>
          <p:cNvGraphicFramePr/>
          <p:nvPr/>
        </p:nvGraphicFramePr>
        <p:xfrm>
          <a:off x="1029960" y="2269800"/>
          <a:ext cx="10131120" cy="3474720"/>
        </p:xfrm>
        <a:graphic>
          <a:graphicData uri="http://schemas.openxmlformats.org/drawingml/2006/table">
            <a:tbl>
              <a:tblPr/>
              <a:tblGrid>
                <a:gridCol w="10131120">
                  <a:extLst>
                    <a:ext uri="{9D8B030D-6E8A-4147-A177-3AD203B41FA5}">
                      <a16:colId xmlns:a16="http://schemas.microsoft.com/office/drawing/2014/main" val="20000"/>
                    </a:ext>
                  </a:extLst>
                </a:gridCol>
              </a:tblGrid>
              <a:tr h="380880">
                <a:tc>
                  <a:txBody>
                    <a:bodyPr/>
                    <a:lstStyle/>
                    <a:p>
                      <a:pPr algn="ctr" defTabSz="914400">
                        <a:lnSpc>
                          <a:spcPct val="100000"/>
                        </a:lnSpc>
                      </a:pPr>
                      <a:r>
                        <a:rPr lang="es-AR" sz="2400" b="1" u="none" strike="noStrike">
                          <a:solidFill>
                            <a:schemeClr val="lt1"/>
                          </a:solidFill>
                          <a:uFillTx/>
                          <a:latin typeface="Ubuntu Light"/>
                        </a:rPr>
                        <a:t>Beneficios físicos y mentales</a:t>
                      </a:r>
                      <a:endParaRPr lang="es-AR" sz="2400" b="0" u="none" strike="noStrike">
                        <a:solidFill>
                          <a:srgbClr val="FFFFFF"/>
                        </a:solidFill>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2489400">
                <a:tc>
                  <a:txBody>
                    <a:bodyPr/>
                    <a:lstStyle/>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Aumenta la frecuencia cardíaca</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Aumenta la frecuencia respiratoria</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Aumenta la temperatura corporal y muscular</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Mayor flujo sanguíneo a los músculos activos</a:t>
                      </a:r>
                      <a:endParaRPr lang="es-AR" sz="2400" b="0" u="none" strike="noStrike">
                        <a:solidFill>
                          <a:srgbClr val="000000"/>
                        </a:solidFill>
                        <a:uFillTx/>
                        <a:latin typeface="Arial"/>
                      </a:endParaRPr>
                    </a:p>
                    <a:p>
                      <a:pPr marL="285840" indent="-285840" defTabSz="914400">
                        <a:lnSpc>
                          <a:spcPct val="100000"/>
                        </a:lnSpc>
                        <a:buClr>
                          <a:srgbClr val="000000"/>
                        </a:buClr>
                        <a:buFont typeface="Arial,Sans-Serif"/>
                        <a:buChar char="•"/>
                      </a:pPr>
                      <a:r>
                        <a:rPr lang="es-AR" sz="2400" b="0" u="none" strike="noStrike">
                          <a:solidFill>
                            <a:schemeClr val="dk1"/>
                          </a:solidFill>
                          <a:uFillTx/>
                          <a:latin typeface="Ubuntu Light"/>
                        </a:rPr>
                        <a:t>Cambia tu enfoque de la vida al deporte</a:t>
                      </a:r>
                      <a:endParaRPr lang="es-AR" sz="2400" b="0" u="none" strike="noStrike">
                        <a:solidFill>
                          <a:srgbClr val="000000"/>
                        </a:solidFill>
                        <a:uFillTx/>
                        <a:latin typeface="Arial"/>
                      </a:endParaRPr>
                    </a:p>
                    <a:p>
                      <a:pPr marL="285840" indent="-285840" defTabSz="914400">
                        <a:lnSpc>
                          <a:spcPct val="100000"/>
                        </a:lnSpc>
                        <a:buClr>
                          <a:srgbClr val="000000"/>
                        </a:buClr>
                        <a:buFont typeface="Arial,Sans-Serif"/>
                        <a:buChar char="•"/>
                      </a:pPr>
                      <a:r>
                        <a:rPr lang="es-AR" sz="2400" b="0" u="none" strike="noStrike">
                          <a:solidFill>
                            <a:schemeClr val="dk1"/>
                          </a:solidFill>
                          <a:uFillTx/>
                          <a:latin typeface="Ubuntu Light"/>
                        </a:rPr>
                        <a:t>Conecta la mente y el cuerpo</a:t>
                      </a:r>
                      <a:endParaRPr lang="es-AR" sz="2400" b="0" u="none" strike="noStrike">
                        <a:solidFill>
                          <a:srgbClr val="000000"/>
                        </a:solidFill>
                        <a:uFillTx/>
                        <a:latin typeface="Arial"/>
                      </a:endParaRPr>
                    </a:p>
                    <a:p>
                      <a:pPr marL="285840" indent="-285840" defTabSz="914400">
                        <a:lnSpc>
                          <a:spcPct val="100000"/>
                        </a:lnSpc>
                        <a:buClr>
                          <a:srgbClr val="000000"/>
                        </a:buClr>
                        <a:buFont typeface="Arial,Sans-Serif"/>
                        <a:buChar char="•"/>
                      </a:pPr>
                      <a:r>
                        <a:rPr lang="es-AR" sz="2400" b="0" u="none" strike="noStrike">
                          <a:solidFill>
                            <a:schemeClr val="dk1"/>
                          </a:solidFill>
                          <a:uFillTx/>
                          <a:latin typeface="Ubuntu Light"/>
                        </a:rPr>
                        <a:t>Repasar las habilidades que van a formar parte de la próxima práctica</a:t>
                      </a:r>
                      <a:endParaRPr lang="es-AR" sz="2400" b="0" u="none" strike="noStrike">
                        <a:solidFill>
                          <a:srgbClr val="000000"/>
                        </a:solidFill>
                        <a:uFillTx/>
                        <a:latin typeface="Arial"/>
                      </a:endParaRPr>
                    </a:p>
                    <a:p>
                      <a:pPr marL="285840" indent="-285840" defTabSz="914400">
                        <a:lnSpc>
                          <a:spcPct val="100000"/>
                        </a:lnSpc>
                        <a:buClr>
                          <a:srgbClr val="000000"/>
                        </a:buClr>
                        <a:buFont typeface="Arial,Sans-Serif"/>
                        <a:buChar char="•"/>
                      </a:pPr>
                      <a:r>
                        <a:rPr lang="es-AR" sz="2400" b="0" u="none" strike="noStrike">
                          <a:solidFill>
                            <a:schemeClr val="dk1"/>
                          </a:solidFill>
                          <a:uFillTx/>
                          <a:latin typeface="Ubuntu Light"/>
                        </a:rPr>
                        <a:t>Divertirse con los compañeros de equipo</a:t>
                      </a:r>
                      <a:endParaRPr lang="es-AR" sz="2400" b="0" u="none" strike="noStrike">
                        <a:solidFill>
                          <a:srgbClr val="000000"/>
                        </a:solidFill>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bl>
          </a:graphicData>
        </a:graphic>
      </p:graphicFrame>
      <p:sp>
        <p:nvSpPr>
          <p:cNvPr id="98" name="TextBox 4"/>
          <p:cNvSpPr/>
          <p:nvPr/>
        </p:nvSpPr>
        <p:spPr>
          <a:xfrm>
            <a:off x="579240" y="6245280"/>
            <a:ext cx="744660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99"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Propósito del calentamiento</a:t>
            </a:r>
            <a:endParaRPr lang="es-AR" sz="3600" b="0" u="none" strike="noStrike">
              <a:solidFill>
                <a:srgbClr val="000000"/>
              </a:solidFill>
              <a:uFillTx/>
              <a:latin typeface="Arial"/>
            </a:endParaRPr>
          </a:p>
        </p:txBody>
      </p:sp>
      <p:sp>
        <p:nvSpPr>
          <p:cNvPr id="100"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 name="Group 9"/>
          <p:cNvGrpSpPr/>
          <p:nvPr/>
        </p:nvGrpSpPr>
        <p:grpSpPr>
          <a:xfrm>
            <a:off x="10253160" y="285480"/>
            <a:ext cx="1547280" cy="1564920"/>
            <a:chOff x="10253160" y="285480"/>
            <a:chExt cx="1547280" cy="1564920"/>
          </a:xfrm>
        </p:grpSpPr>
        <p:sp>
          <p:nvSpPr>
            <p:cNvPr id="102" name="Oval 10"/>
            <p:cNvSpPr/>
            <p:nvPr/>
          </p:nvSpPr>
          <p:spPr>
            <a:xfrm>
              <a:off x="10253160" y="285480"/>
              <a:ext cx="154728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03" name="Picture 12" descr="Shape  Description automatically generated with low confidence"/>
            <p:cNvPicPr/>
            <p:nvPr/>
          </p:nvPicPr>
          <p:blipFill>
            <a:blip r:embed="rId3"/>
            <a:stretch/>
          </p:blipFill>
          <p:spPr>
            <a:xfrm>
              <a:off x="10640880" y="667800"/>
              <a:ext cx="777600" cy="786960"/>
            </a:xfrm>
            <a:prstGeom prst="rect">
              <a:avLst/>
            </a:prstGeom>
            <a:ln w="0">
              <a:noFill/>
            </a:ln>
          </p:spPr>
        </p:pic>
      </p:grpSp>
      <p:sp>
        <p:nvSpPr>
          <p:cNvPr id="104" name="Text Placeholder 3"/>
          <p:cNvSpPr/>
          <p:nvPr/>
        </p:nvSpPr>
        <p:spPr>
          <a:xfrm>
            <a:off x="6709320" y="2246400"/>
            <a:ext cx="4760280" cy="337824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s-AR" sz="2800" b="0" u="none" strike="noStrike">
                <a:solidFill>
                  <a:schemeClr val="dk1"/>
                </a:solidFill>
                <a:uFillTx/>
                <a:latin typeface="Ubuntu Light"/>
              </a:rPr>
              <a:t>Estos dos elementos deben incluirse en todos los calentamientos:</a:t>
            </a:r>
            <a:endParaRPr lang="es-AR" sz="2800" b="0" u="none" strike="noStrike">
              <a:solidFill>
                <a:srgbClr val="000000"/>
              </a:solidFill>
              <a:uFillTx/>
              <a:latin typeface="Arial"/>
            </a:endParaRPr>
          </a:p>
          <a:p>
            <a:pPr defTabSz="914400">
              <a:lnSpc>
                <a:spcPct val="100000"/>
              </a:lnSpc>
              <a:tabLst>
                <a:tab pos="0" algn="l"/>
              </a:tabLst>
            </a:pPr>
            <a:r>
              <a:rPr lang="es-AR" sz="2800" b="0" u="none" strike="noStrike">
                <a:solidFill>
                  <a:schemeClr val="dk1"/>
                </a:solidFill>
                <a:uFillTx/>
                <a:latin typeface="Ubuntu Light"/>
              </a:rPr>
              <a:t>  </a:t>
            </a:r>
            <a:endParaRPr lang="es-AR" sz="2800" b="0" u="none" strike="noStrike">
              <a:solidFill>
                <a:srgbClr val="000000"/>
              </a:solidFill>
              <a:uFillTx/>
              <a:latin typeface="Arial"/>
            </a:endParaRPr>
          </a:p>
          <a:p>
            <a:pPr marL="514440" indent="-514440" defTabSz="914400">
              <a:lnSpc>
                <a:spcPct val="100000"/>
              </a:lnSpc>
              <a:buClr>
                <a:srgbClr val="FFC000"/>
              </a:buClr>
              <a:buFont typeface="OpenSymbol"/>
              <a:buAutoNum type="arabicPeriod"/>
              <a:tabLst>
                <a:tab pos="0" algn="l"/>
              </a:tabLst>
            </a:pPr>
            <a:r>
              <a:rPr lang="es-AR" sz="2800" b="1" u="none" strike="noStrike">
                <a:solidFill>
                  <a:srgbClr val="FFC000"/>
                </a:solidFill>
                <a:uFillTx/>
                <a:latin typeface="Ubuntu Light"/>
              </a:rPr>
              <a:t>Actividad aeróbica </a:t>
            </a:r>
            <a:endParaRPr lang="es-AR" sz="2800" b="0" u="none" strike="noStrike">
              <a:solidFill>
                <a:srgbClr val="000000"/>
              </a:solidFill>
              <a:uFillTx/>
              <a:latin typeface="Arial"/>
            </a:endParaRPr>
          </a:p>
          <a:p>
            <a:pPr marL="514440" indent="-514440" defTabSz="914400">
              <a:lnSpc>
                <a:spcPct val="100000"/>
              </a:lnSpc>
              <a:buClr>
                <a:srgbClr val="00B050"/>
              </a:buClr>
              <a:buFont typeface="OpenSymbol"/>
              <a:buAutoNum type="arabicPeriod"/>
              <a:tabLst>
                <a:tab pos="0" algn="l"/>
              </a:tabLst>
            </a:pPr>
            <a:r>
              <a:rPr lang="es-AR" sz="2800" b="1" u="none" strike="noStrike">
                <a:solidFill>
                  <a:srgbClr val="00B050"/>
                </a:solidFill>
                <a:uFillTx/>
                <a:latin typeface="Ubuntu Light"/>
              </a:rPr>
              <a:t>Estiramientos dinámicos</a:t>
            </a:r>
            <a:endParaRPr lang="es-AR" sz="28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p:txBody>
      </p:sp>
      <p:pic>
        <p:nvPicPr>
          <p:cNvPr id="105" name="Picture 4" descr="A group of people running  Description automatically generated"/>
          <p:cNvPicPr/>
          <p:nvPr/>
        </p:nvPicPr>
        <p:blipFill>
          <a:blip r:embed="rId4"/>
          <a:stretch/>
        </p:blipFill>
        <p:spPr>
          <a:xfrm>
            <a:off x="722160" y="2147040"/>
            <a:ext cx="5681880" cy="3787920"/>
          </a:xfrm>
          <a:prstGeom prst="rect">
            <a:avLst/>
          </a:prstGeom>
          <a:ln w="0">
            <a:noFill/>
          </a:ln>
        </p:spPr>
      </p:pic>
      <p:sp>
        <p:nvSpPr>
          <p:cNvPr id="106" name="TextBox 5"/>
          <p:cNvSpPr/>
          <p:nvPr/>
        </p:nvSpPr>
        <p:spPr>
          <a:xfrm>
            <a:off x="579240" y="6245280"/>
            <a:ext cx="73886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07"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Comparte tu ejercicio de calentamiento favorito</a:t>
            </a:r>
            <a:endParaRPr lang="es-AR" sz="3600" b="0" u="none" strike="noStrike">
              <a:solidFill>
                <a:srgbClr val="000000"/>
              </a:solidFill>
              <a:uFillTx/>
              <a:latin typeface="Arial"/>
            </a:endParaRPr>
          </a:p>
        </p:txBody>
      </p:sp>
      <p:sp>
        <p:nvSpPr>
          <p:cNvPr id="108" name="Text Placeholder 2"/>
          <p:cNvSpPr/>
          <p:nvPr/>
        </p:nvSpPr>
        <p:spPr>
          <a:xfrm>
            <a:off x="628560" y="141084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
          <p:cNvGrpSpPr/>
          <p:nvPr/>
        </p:nvGrpSpPr>
        <p:grpSpPr>
          <a:xfrm>
            <a:off x="10272240" y="285480"/>
            <a:ext cx="1528200" cy="1564920"/>
            <a:chOff x="10272240" y="285480"/>
            <a:chExt cx="1528200" cy="1564920"/>
          </a:xfrm>
        </p:grpSpPr>
        <p:sp>
          <p:nvSpPr>
            <p:cNvPr id="110" name="Oval 12"/>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11" name="Picture 14" descr="Shape  Description automatically generated with low confidence"/>
            <p:cNvPicPr/>
            <p:nvPr/>
          </p:nvPicPr>
          <p:blipFill>
            <a:blip r:embed="rId3"/>
            <a:stretch/>
          </p:blipFill>
          <p:spPr>
            <a:xfrm>
              <a:off x="10645200" y="626760"/>
              <a:ext cx="847800" cy="868680"/>
            </a:xfrm>
            <a:prstGeom prst="rect">
              <a:avLst/>
            </a:prstGeom>
            <a:ln w="0">
              <a:noFill/>
            </a:ln>
          </p:spPr>
        </p:pic>
      </p:grpSp>
      <p:graphicFrame>
        <p:nvGraphicFramePr>
          <p:cNvPr id="112" name="Table 6"/>
          <p:cNvGraphicFramePr/>
          <p:nvPr/>
        </p:nvGraphicFramePr>
        <p:xfrm>
          <a:off x="1161360" y="2077200"/>
          <a:ext cx="9610560" cy="3103560"/>
        </p:xfrm>
        <a:graphic>
          <a:graphicData uri="http://schemas.openxmlformats.org/drawingml/2006/table">
            <a:tbl>
              <a:tblPr/>
              <a:tblGrid>
                <a:gridCol w="9610560">
                  <a:extLst>
                    <a:ext uri="{9D8B030D-6E8A-4147-A177-3AD203B41FA5}">
                      <a16:colId xmlns:a16="http://schemas.microsoft.com/office/drawing/2014/main" val="20000"/>
                    </a:ext>
                  </a:extLst>
                </a:gridCol>
              </a:tblGrid>
              <a:tr h="397080">
                <a:tc>
                  <a:txBody>
                    <a:bodyPr/>
                    <a:lstStyle/>
                    <a:p>
                      <a:pPr algn="ctr" defTabSz="914400">
                        <a:lnSpc>
                          <a:spcPct val="100000"/>
                        </a:lnSpc>
                      </a:pPr>
                      <a:r>
                        <a:rPr lang="es-AR" sz="2400" b="1" u="none" strike="noStrike">
                          <a:solidFill>
                            <a:schemeClr val="lt1"/>
                          </a:solidFill>
                          <a:uFillTx/>
                          <a:latin typeface="Ubuntu Light"/>
                        </a:rPr>
                        <a:t>¿Por qué los atletas necesitan el enfriamiento?</a:t>
                      </a:r>
                      <a:endParaRPr lang="es-AR" sz="2400" b="0" u="none" strike="noStrike">
                        <a:solidFill>
                          <a:srgbClr val="FFFFFF"/>
                        </a:solidFill>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2646360">
                <a:tc>
                  <a:txBody>
                    <a:bodyPr/>
                    <a:lstStyle/>
                    <a:p>
                      <a:endParaRPr lang="es-AR" sz="2400" b="0" u="none" strike="noStrike">
                        <a:solidFill>
                          <a:schemeClr val="dk1"/>
                        </a:solidFill>
                        <a:uFillTx/>
                        <a:latin typeface="Ubuntu Light"/>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bl>
          </a:graphicData>
        </a:graphic>
      </p:graphicFrame>
      <p:sp>
        <p:nvSpPr>
          <p:cNvPr id="113" name="TextBox 3"/>
          <p:cNvSpPr/>
          <p:nvPr/>
        </p:nvSpPr>
        <p:spPr>
          <a:xfrm>
            <a:off x="579240" y="6245280"/>
            <a:ext cx="767880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14"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Finalidad del enfriamiento</a:t>
            </a:r>
            <a:endParaRPr lang="es-AR" sz="3600" b="0" u="none" strike="noStrike">
              <a:solidFill>
                <a:srgbClr val="000000"/>
              </a:solidFill>
              <a:uFillTx/>
              <a:latin typeface="Arial"/>
            </a:endParaRPr>
          </a:p>
        </p:txBody>
      </p:sp>
      <p:sp>
        <p:nvSpPr>
          <p:cNvPr id="115"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0"/>
          <p:cNvGrpSpPr/>
          <p:nvPr/>
        </p:nvGrpSpPr>
        <p:grpSpPr>
          <a:xfrm>
            <a:off x="10272240" y="285480"/>
            <a:ext cx="1528200" cy="1564920"/>
            <a:chOff x="10272240" y="285480"/>
            <a:chExt cx="1528200" cy="1564920"/>
          </a:xfrm>
        </p:grpSpPr>
        <p:sp>
          <p:nvSpPr>
            <p:cNvPr id="117" name="Oval 12"/>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18" name="Picture 14" descr="Shape  Description automatically generated with low confidence"/>
            <p:cNvPicPr/>
            <p:nvPr/>
          </p:nvPicPr>
          <p:blipFill>
            <a:blip r:embed="rId3"/>
            <a:stretch/>
          </p:blipFill>
          <p:spPr>
            <a:xfrm>
              <a:off x="10645200" y="626760"/>
              <a:ext cx="847800" cy="868680"/>
            </a:xfrm>
            <a:prstGeom prst="rect">
              <a:avLst/>
            </a:prstGeom>
            <a:ln w="0">
              <a:noFill/>
            </a:ln>
          </p:spPr>
        </p:pic>
      </p:grpSp>
      <p:graphicFrame>
        <p:nvGraphicFramePr>
          <p:cNvPr id="119" name="Table 6"/>
          <p:cNvGraphicFramePr/>
          <p:nvPr/>
        </p:nvGraphicFramePr>
        <p:xfrm>
          <a:off x="1161360" y="2077200"/>
          <a:ext cx="9610560" cy="2775960"/>
        </p:xfrm>
        <a:graphic>
          <a:graphicData uri="http://schemas.openxmlformats.org/drawingml/2006/table">
            <a:tbl>
              <a:tblPr/>
              <a:tblGrid>
                <a:gridCol w="9610560">
                  <a:extLst>
                    <a:ext uri="{9D8B030D-6E8A-4147-A177-3AD203B41FA5}">
                      <a16:colId xmlns:a16="http://schemas.microsoft.com/office/drawing/2014/main" val="20000"/>
                    </a:ext>
                  </a:extLst>
                </a:gridCol>
              </a:tblGrid>
              <a:tr h="400320">
                <a:tc>
                  <a:txBody>
                    <a:bodyPr/>
                    <a:lstStyle/>
                    <a:p>
                      <a:pPr algn="ctr" defTabSz="914400">
                        <a:lnSpc>
                          <a:spcPct val="100000"/>
                        </a:lnSpc>
                      </a:pPr>
                      <a:r>
                        <a:rPr lang="es-AR" sz="2400" b="1" u="none" strike="noStrike">
                          <a:solidFill>
                            <a:schemeClr val="lt1"/>
                          </a:solidFill>
                          <a:uFillTx/>
                          <a:latin typeface="Ubuntu Light"/>
                        </a:rPr>
                        <a:t>Beneficios físicos y mentales</a:t>
                      </a:r>
                      <a:endParaRPr lang="es-AR" sz="2400" b="0" u="none" strike="noStrike">
                        <a:solidFill>
                          <a:srgbClr val="FFFFFF"/>
                        </a:solidFill>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2318760">
                <a:tc>
                  <a:txBody>
                    <a:bodyPr/>
                    <a:lstStyle/>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Disminuye la frecuencia cardíaca y respiratoria</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Disminuye la temperatura corporal</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Disminuye el dolor muscular </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Mejorar la flexibilidad</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Aumenta el ritmo de recuperación tras el ejercicio</a:t>
                      </a:r>
                      <a:endParaRPr lang="es-AR" sz="2400" b="0" u="none" strike="noStrike">
                        <a:solidFill>
                          <a:srgbClr val="000000"/>
                        </a:solidFill>
                        <a:uFillTx/>
                        <a:latin typeface="Arial"/>
                      </a:endParaRPr>
                    </a:p>
                    <a:p>
                      <a:pPr marL="285840" indent="-285840" defTabSz="914400">
                        <a:lnSpc>
                          <a:spcPct val="100000"/>
                        </a:lnSpc>
                        <a:buClr>
                          <a:srgbClr val="000000"/>
                        </a:buClr>
                        <a:buFont typeface="Arial"/>
                        <a:buChar char="•"/>
                      </a:pPr>
                      <a:r>
                        <a:rPr lang="es-AR" sz="2400" b="0" u="none" strike="noStrike">
                          <a:solidFill>
                            <a:schemeClr val="dk1"/>
                          </a:solidFill>
                          <a:uFillTx/>
                          <a:latin typeface="Ubuntu Light"/>
                        </a:rPr>
                        <a:t>Fomentar la relajación</a:t>
                      </a:r>
                      <a:endParaRPr lang="es-AR" sz="2400" b="0" u="none" strike="noStrike">
                        <a:solidFill>
                          <a:srgbClr val="000000"/>
                        </a:solidFill>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bl>
          </a:graphicData>
        </a:graphic>
      </p:graphicFrame>
      <p:sp>
        <p:nvSpPr>
          <p:cNvPr id="120" name="TextBox 3"/>
          <p:cNvSpPr/>
          <p:nvPr/>
        </p:nvSpPr>
        <p:spPr>
          <a:xfrm>
            <a:off x="579240" y="6245280"/>
            <a:ext cx="7620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21"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Finalidad del enfriamiento</a:t>
            </a:r>
            <a:endParaRPr lang="es-AR" sz="3600" b="0" u="none" strike="noStrike">
              <a:solidFill>
                <a:srgbClr val="000000"/>
              </a:solidFill>
              <a:uFillTx/>
              <a:latin typeface="Arial"/>
            </a:endParaRPr>
          </a:p>
        </p:txBody>
      </p:sp>
      <p:sp>
        <p:nvSpPr>
          <p:cNvPr id="122"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oup 10"/>
          <p:cNvGrpSpPr/>
          <p:nvPr/>
        </p:nvGrpSpPr>
        <p:grpSpPr>
          <a:xfrm>
            <a:off x="10272240" y="285480"/>
            <a:ext cx="1528200" cy="1564920"/>
            <a:chOff x="10272240" y="285480"/>
            <a:chExt cx="1528200" cy="1564920"/>
          </a:xfrm>
        </p:grpSpPr>
        <p:sp>
          <p:nvSpPr>
            <p:cNvPr id="124" name="Oval 12"/>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25" name="Picture 14" descr="Shape  Description automatically generated with low confidence"/>
            <p:cNvPicPr/>
            <p:nvPr/>
          </p:nvPicPr>
          <p:blipFill>
            <a:blip r:embed="rId3"/>
            <a:stretch/>
          </p:blipFill>
          <p:spPr>
            <a:xfrm>
              <a:off x="10645200" y="626760"/>
              <a:ext cx="847800" cy="868680"/>
            </a:xfrm>
            <a:prstGeom prst="rect">
              <a:avLst/>
            </a:prstGeom>
            <a:ln w="0">
              <a:noFill/>
            </a:ln>
          </p:spPr>
        </p:pic>
      </p:grpSp>
      <p:sp>
        <p:nvSpPr>
          <p:cNvPr id="126" name="Text Placeholder 3"/>
          <p:cNvSpPr/>
          <p:nvPr/>
        </p:nvSpPr>
        <p:spPr>
          <a:xfrm>
            <a:off x="628560" y="2246400"/>
            <a:ext cx="4750920" cy="35229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s-AR" sz="2800" b="0" u="none" strike="noStrike">
                <a:solidFill>
                  <a:schemeClr val="dk1"/>
                </a:solidFill>
                <a:uFillTx/>
                <a:latin typeface="Ubuntu Light"/>
              </a:rPr>
              <a:t>Un enfriamiento típico incluye:</a:t>
            </a:r>
            <a:endParaRPr lang="es-AR" sz="28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a:p>
            <a:pPr marL="514440" indent="-514440" defTabSz="914400">
              <a:lnSpc>
                <a:spcPct val="100000"/>
              </a:lnSpc>
              <a:buClr>
                <a:srgbClr val="FF9966"/>
              </a:buClr>
              <a:buFont typeface="OpenSymbol"/>
              <a:buAutoNum type="arabicPeriod"/>
              <a:tabLst>
                <a:tab pos="0" algn="l"/>
              </a:tabLst>
            </a:pPr>
            <a:r>
              <a:rPr lang="es-AR" sz="2800" b="1" u="none" strike="noStrike">
                <a:solidFill>
                  <a:srgbClr val="FF9966"/>
                </a:solidFill>
                <a:uFillTx/>
                <a:latin typeface="Ubuntu Light"/>
              </a:rPr>
              <a:t>Actividad aeróbica ligera</a:t>
            </a:r>
            <a:endParaRPr lang="es-AR" sz="2800" b="0" u="none" strike="noStrike">
              <a:solidFill>
                <a:srgbClr val="000000"/>
              </a:solidFill>
              <a:uFillTx/>
              <a:latin typeface="Arial"/>
            </a:endParaRPr>
          </a:p>
          <a:p>
            <a:pPr marL="514440" indent="-514440" defTabSz="914400">
              <a:lnSpc>
                <a:spcPct val="100000"/>
              </a:lnSpc>
              <a:buClr>
                <a:srgbClr val="3399FF"/>
              </a:buClr>
              <a:buFont typeface="OpenSymbol"/>
              <a:buAutoNum type="arabicPeriod"/>
              <a:tabLst>
                <a:tab pos="0" algn="l"/>
              </a:tabLst>
            </a:pPr>
            <a:r>
              <a:rPr lang="es-AR" sz="2800" b="1" u="none" strike="noStrike">
                <a:solidFill>
                  <a:srgbClr val="3399FF"/>
                </a:solidFill>
                <a:uFillTx/>
                <a:latin typeface="Ubuntu Light"/>
              </a:rPr>
              <a:t>Estiramiento estático</a:t>
            </a:r>
            <a:endParaRPr lang="es-AR" sz="28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p:txBody>
      </p:sp>
      <p:pic>
        <p:nvPicPr>
          <p:cNvPr id="127" name="Picture Placeholder 41"/>
          <p:cNvPicPr/>
          <p:nvPr/>
        </p:nvPicPr>
        <p:blipFill>
          <a:blip r:embed="rId4"/>
          <a:srcRect t="13623" b="13623"/>
          <a:stretch/>
        </p:blipFill>
        <p:spPr>
          <a:xfrm>
            <a:off x="5708880" y="2341440"/>
            <a:ext cx="6091560" cy="3052440"/>
          </a:xfrm>
          <a:prstGeom prst="rect">
            <a:avLst/>
          </a:prstGeom>
          <a:ln w="0">
            <a:noFill/>
          </a:ln>
        </p:spPr>
      </p:pic>
      <p:sp>
        <p:nvSpPr>
          <p:cNvPr id="128" name="TextBox 3"/>
          <p:cNvSpPr/>
          <p:nvPr/>
        </p:nvSpPr>
        <p:spPr>
          <a:xfrm>
            <a:off x="579240" y="6245280"/>
            <a:ext cx="744660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29"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Comparte tu ejercicio de enfriamiento favorito</a:t>
            </a:r>
            <a:endParaRPr lang="es-AR" sz="3600" b="0" u="none" strike="noStrike">
              <a:solidFill>
                <a:srgbClr val="000000"/>
              </a:solidFill>
              <a:uFillTx/>
              <a:latin typeface="Arial"/>
            </a:endParaRPr>
          </a:p>
        </p:txBody>
      </p:sp>
      <p:sp>
        <p:nvSpPr>
          <p:cNvPr id="130" name="Text Placeholder 2"/>
          <p:cNvSpPr/>
          <p:nvPr/>
        </p:nvSpPr>
        <p:spPr>
          <a:xfrm>
            <a:off x="628560" y="14356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Oval 12"/>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32" name="Picture 6" descr="Warm-up Icons - Free SVG &amp; PNG Warm-up Images - Noun Project"/>
          <p:cNvPicPr/>
          <p:nvPr/>
        </p:nvPicPr>
        <p:blipFill>
          <a:blip r:embed="rId3"/>
          <a:stretch/>
        </p:blipFill>
        <p:spPr>
          <a:xfrm>
            <a:off x="10642320" y="673920"/>
            <a:ext cx="788400" cy="788400"/>
          </a:xfrm>
          <a:prstGeom prst="rect">
            <a:avLst/>
          </a:prstGeom>
          <a:ln w="0">
            <a:noFill/>
          </a:ln>
        </p:spPr>
      </p:pic>
      <p:sp>
        <p:nvSpPr>
          <p:cNvPr id="133" name="Text Placeholder 3"/>
          <p:cNvSpPr/>
          <p:nvPr/>
        </p:nvSpPr>
        <p:spPr>
          <a:xfrm>
            <a:off x="628560" y="2546280"/>
            <a:ext cx="10947240" cy="3514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s-AR" sz="2800" b="1" u="none" strike="noStrike">
                <a:solidFill>
                  <a:schemeClr val="dk2"/>
                </a:solidFill>
                <a:uFillTx/>
                <a:latin typeface="Ubuntu Light"/>
              </a:rPr>
              <a:t>¿Qué es lo que más te gusta </a:t>
            </a:r>
            <a:r>
              <a:rPr lang="es-AR" sz="2800" b="0" u="none" strike="noStrike">
                <a:solidFill>
                  <a:schemeClr val="dk1"/>
                </a:solidFill>
                <a:uFillTx/>
                <a:latin typeface="Ubuntu Light"/>
              </a:rPr>
              <a:t>de dirigir el calentamiento </a:t>
            </a:r>
            <a:br>
              <a:rPr sz="2800"/>
            </a:br>
            <a:r>
              <a:rPr lang="en-US" sz="2800" b="0" u="none" strike="noStrike">
                <a:solidFill>
                  <a:schemeClr val="dk1"/>
                </a:solidFill>
                <a:uFillTx/>
                <a:latin typeface="Ubuntu Light"/>
              </a:rPr>
              <a:t>y el enfriamiento de tu equipo? </a:t>
            </a:r>
            <a:endParaRPr lang="es-AR" sz="2800" b="0" u="none" strike="noStrike">
              <a:solidFill>
                <a:srgbClr val="000000"/>
              </a:solidFill>
              <a:uFillTx/>
              <a:latin typeface="Arial"/>
            </a:endParaRPr>
          </a:p>
          <a:p>
            <a:pPr algn="ctr" defTabSz="914400">
              <a:lnSpc>
                <a:spcPct val="100000"/>
              </a:lnSpc>
              <a:tabLst>
                <a:tab pos="0" algn="l"/>
              </a:tabLst>
            </a:pPr>
            <a:endParaRPr lang="es-AR" sz="2800" b="0" u="none" strike="noStrike">
              <a:solidFill>
                <a:srgbClr val="000000"/>
              </a:solidFill>
              <a:uFillTx/>
              <a:latin typeface="Arial"/>
            </a:endParaRPr>
          </a:p>
          <a:p>
            <a:pPr algn="ctr" defTabSz="914400">
              <a:lnSpc>
                <a:spcPct val="100000"/>
              </a:lnSpc>
              <a:tabLst>
                <a:tab pos="0" algn="l"/>
              </a:tabLst>
            </a:pPr>
            <a:endParaRPr lang="es-AR" sz="2800" b="0" u="none" strike="noStrike">
              <a:solidFill>
                <a:srgbClr val="000000"/>
              </a:solidFill>
              <a:uFillTx/>
              <a:latin typeface="Arial"/>
            </a:endParaRPr>
          </a:p>
          <a:p>
            <a:pPr algn="ctr" defTabSz="914400">
              <a:lnSpc>
                <a:spcPct val="100000"/>
              </a:lnSpc>
              <a:tabLst>
                <a:tab pos="0" algn="l"/>
              </a:tabLst>
            </a:pPr>
            <a:r>
              <a:rPr lang="en-US" sz="2800" b="1" u="none" strike="noStrike">
                <a:solidFill>
                  <a:schemeClr val="dk2"/>
                </a:solidFill>
                <a:uFillTx/>
                <a:latin typeface="Ubuntu Light"/>
              </a:rPr>
              <a:t>¿A qué desafíos te enfrentas </a:t>
            </a:r>
            <a:r>
              <a:rPr lang="en-US" sz="2800" b="0" u="none" strike="noStrike">
                <a:solidFill>
                  <a:schemeClr val="dk1"/>
                </a:solidFill>
                <a:uFillTx/>
                <a:latin typeface="Ubuntu Light"/>
              </a:rPr>
              <a:t>cuando diriges el calentamiento o el enfriamiento?</a:t>
            </a:r>
            <a:endParaRPr lang="es-AR" sz="2800" b="0" u="none" strike="noStrike">
              <a:solidFill>
                <a:srgbClr val="000000"/>
              </a:solidFill>
              <a:uFillTx/>
              <a:latin typeface="Arial"/>
            </a:endParaRPr>
          </a:p>
        </p:txBody>
      </p:sp>
      <p:sp>
        <p:nvSpPr>
          <p:cNvPr id="134" name="TextBox 4"/>
          <p:cNvSpPr/>
          <p:nvPr/>
        </p:nvSpPr>
        <p:spPr>
          <a:xfrm>
            <a:off x="579240" y="6245280"/>
            <a:ext cx="78094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35"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Reflexión del Año 1</a:t>
            </a:r>
            <a:endParaRPr lang="es-AR" sz="3600" b="0" u="none" strike="noStrike">
              <a:solidFill>
                <a:srgbClr val="000000"/>
              </a:solidFill>
              <a:uFillTx/>
              <a:latin typeface="Arial"/>
            </a:endParaRPr>
          </a:p>
        </p:txBody>
      </p:sp>
      <p:sp>
        <p:nvSpPr>
          <p:cNvPr id="136"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p:nvPr>
        </p:nvSpPr>
        <p:spPr>
          <a:xfrm>
            <a:off x="6589800" y="3088440"/>
            <a:ext cx="4892400" cy="604440"/>
          </a:xfrm>
          <a:prstGeom prst="rect">
            <a:avLst/>
          </a:prstGeom>
          <a:noFill/>
          <a:ln w="0">
            <a:noFill/>
          </a:ln>
        </p:spPr>
        <p:txBody>
          <a:bodyPr lIns="91440" tIns="45720" rIns="91440" bIns="45720" anchor="t">
            <a:normAutofit fontScale="77500" lnSpcReduction="20000"/>
          </a:bodyPr>
          <a:lstStyle/>
          <a:p>
            <a:pPr indent="0" algn="r" defTabSz="914400">
              <a:lnSpc>
                <a:spcPct val="90000"/>
              </a:lnSpc>
              <a:spcBef>
                <a:spcPts val="1001"/>
              </a:spcBef>
              <a:buNone/>
              <a:tabLst>
                <a:tab pos="0" algn="l"/>
              </a:tabLst>
            </a:pPr>
            <a:r>
              <a:rPr lang="es-AR" sz="4400" b="1" u="none" strike="noStrike">
                <a:solidFill>
                  <a:schemeClr val="dk1"/>
                </a:solidFill>
                <a:uFillTx/>
                <a:latin typeface="Ubuntu Light"/>
              </a:rPr>
              <a:t>Eventos de Liderazgo</a:t>
            </a:r>
            <a:endParaRPr lang="es-AR" sz="4400" b="0" u="none" strike="noStrike">
              <a:solidFill>
                <a:schemeClr val="dk1"/>
              </a:solidFill>
              <a:uFillTx/>
              <a:latin typeface="Ubuntu Light"/>
            </a:endParaRPr>
          </a:p>
        </p:txBody>
      </p:sp>
      <p:sp>
        <p:nvSpPr>
          <p:cNvPr id="138" name="PlaceHolder 2"/>
          <p:cNvSpPr>
            <a:spLocks noGrp="1"/>
          </p:cNvSpPr>
          <p:nvPr>
            <p:ph/>
          </p:nvPr>
        </p:nvSpPr>
        <p:spPr>
          <a:xfrm>
            <a:off x="8957160" y="2681640"/>
            <a:ext cx="2525040" cy="442440"/>
          </a:xfrm>
          <a:prstGeom prst="rect">
            <a:avLst/>
          </a:prstGeom>
          <a:noFill/>
          <a:ln w="0">
            <a:noFill/>
          </a:ln>
        </p:spPr>
        <p:txBody>
          <a:bodyPr lIns="91440" tIns="45720" rIns="91440" bIns="45720" anchor="t">
            <a:noAutofit/>
          </a:bodyPr>
          <a:lstStyle/>
          <a:p>
            <a:pPr indent="0" algn="r" defTabSz="914400">
              <a:lnSpc>
                <a:spcPct val="90000"/>
              </a:lnSpc>
              <a:spcBef>
                <a:spcPts val="1001"/>
              </a:spcBef>
              <a:buNone/>
              <a:tabLst>
                <a:tab pos="0" algn="l"/>
              </a:tabLst>
            </a:pPr>
            <a:r>
              <a:rPr lang="es-AR" sz="2000" b="0" u="none" strike="noStrike">
                <a:solidFill>
                  <a:schemeClr val="dk1"/>
                </a:solidFill>
                <a:uFillTx/>
                <a:latin typeface="Ubuntu Light"/>
              </a:rPr>
              <a:t>Planificación de eventos</a:t>
            </a:r>
          </a:p>
        </p:txBody>
      </p:sp>
      <p:pic>
        <p:nvPicPr>
          <p:cNvPr id="139" name="Picture Placeholder 41"/>
          <p:cNvPicPr/>
          <p:nvPr/>
        </p:nvPicPr>
        <p:blipFill>
          <a:blip r:embed="rId3"/>
          <a:srcRect t="12400" b="12400"/>
          <a:stretch/>
        </p:blipFill>
        <p:spPr>
          <a:xfrm>
            <a:off x="2428920" y="982800"/>
            <a:ext cx="9762840" cy="4892400"/>
          </a:xfrm>
          <a:prstGeom prst="rect">
            <a:avLst/>
          </a:prstGeom>
          <a:ln w="0">
            <a:noFill/>
          </a:ln>
        </p:spPr>
      </p:pic>
      <p:grpSp>
        <p:nvGrpSpPr>
          <p:cNvPr id="140" name="Group 10"/>
          <p:cNvGrpSpPr/>
          <p:nvPr/>
        </p:nvGrpSpPr>
        <p:grpSpPr>
          <a:xfrm>
            <a:off x="-63360" y="982800"/>
            <a:ext cx="4892400" cy="4892400"/>
            <a:chOff x="-63360" y="982800"/>
            <a:chExt cx="4892400" cy="4892400"/>
          </a:xfrm>
        </p:grpSpPr>
        <p:sp>
          <p:nvSpPr>
            <p:cNvPr id="141"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42"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143"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144"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45" name="Text Placeholder 1"/>
          <p:cNvSpPr/>
          <p:nvPr/>
        </p:nvSpPr>
        <p:spPr>
          <a:xfrm>
            <a:off x="126720" y="225000"/>
            <a:ext cx="8114400" cy="553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Comunicación</a:t>
            </a:r>
            <a:endParaRPr lang="es-AR" sz="3600" b="0" u="none" strike="noStrike">
              <a:solidFill>
                <a:srgbClr val="000000"/>
              </a:solidFill>
              <a:uFillTx/>
              <a:latin typeface="Arial"/>
            </a:endParaRPr>
          </a:p>
        </p:txBody>
      </p:sp>
      <p:pic>
        <p:nvPicPr>
          <p:cNvPr id="146" name="Graphic 4" descr="Chat with solid fill"/>
          <p:cNvPicPr/>
          <p:nvPr/>
        </p:nvPicPr>
        <p:blipFill>
          <a:blip r:embed="rId4">
            <a:extLst>
              <a:ext uri="{96DAC541-7B7A-43D3-8B79-37D633B846F1}">
                <asvg:svgBlip xmlns:asvg="http://schemas.microsoft.com/office/drawing/2016/SVG/main" r:embed="rId5"/>
              </a:ext>
            </a:extLst>
          </a:blip>
          <a:stretch/>
        </p:blipFill>
        <p:spPr>
          <a:xfrm>
            <a:off x="1453320" y="2613960"/>
            <a:ext cx="1934640" cy="1934640"/>
          </a:xfrm>
          <a:prstGeom prst="rect">
            <a:avLst/>
          </a:prstGeom>
          <a:ln w="0">
            <a:noFill/>
          </a:ln>
        </p:spPr>
      </p:pic>
      <p:sp>
        <p:nvSpPr>
          <p:cNvPr id="147" name="TextBox 5"/>
          <p:cNvSpPr/>
          <p:nvPr/>
        </p:nvSpPr>
        <p:spPr>
          <a:xfrm>
            <a:off x="579240" y="6245280"/>
            <a:ext cx="72435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Oval 12"/>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49" name="Text Placeholder 3"/>
          <p:cNvSpPr/>
          <p:nvPr/>
        </p:nvSpPr>
        <p:spPr>
          <a:xfrm>
            <a:off x="628560" y="2205360"/>
            <a:ext cx="10840680" cy="3564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marL="457200" indent="-457200" defTabSz="914400">
              <a:lnSpc>
                <a:spcPct val="100000"/>
              </a:lnSpc>
              <a:buClr>
                <a:srgbClr val="000000"/>
              </a:buClr>
              <a:buFont typeface="Arial"/>
              <a:buChar char="•"/>
            </a:pPr>
            <a:r>
              <a:rPr lang="es-AR" sz="2800" b="0" u="none" strike="noStrike">
                <a:solidFill>
                  <a:schemeClr val="dk1"/>
                </a:solidFill>
                <a:uFillTx/>
                <a:latin typeface="Ubuntu Light"/>
              </a:rPr>
              <a:t>¿Le explicas a tu entrenador los beneficios del calentamiento y el enfriamiento?</a:t>
            </a:r>
            <a:endParaRPr lang="es-AR" sz="2800" b="0" u="none" strike="noStrike">
              <a:solidFill>
                <a:srgbClr val="000000"/>
              </a:solidFill>
              <a:uFillTx/>
              <a:latin typeface="Arial"/>
            </a:endParaRPr>
          </a:p>
          <a:p>
            <a:pPr defTabSz="914400">
              <a:lnSpc>
                <a:spcPct val="100000"/>
              </a:lnSpc>
            </a:pPr>
            <a:endParaRPr lang="es-AR" sz="2800" b="0" u="none" strike="noStrike">
              <a:solidFill>
                <a:srgbClr val="000000"/>
              </a:solidFill>
              <a:uFillTx/>
              <a:latin typeface="Arial"/>
            </a:endParaRPr>
          </a:p>
          <a:p>
            <a:pPr marL="457200" indent="-457200" defTabSz="914400">
              <a:lnSpc>
                <a:spcPct val="100000"/>
              </a:lnSpc>
              <a:buClr>
                <a:srgbClr val="000000"/>
              </a:buClr>
              <a:buFont typeface="Arial"/>
              <a:buChar char="•"/>
            </a:pPr>
            <a:r>
              <a:rPr lang="es-AR" sz="2800" b="0" u="none" strike="noStrike">
                <a:solidFill>
                  <a:schemeClr val="dk1"/>
                </a:solidFill>
                <a:uFillTx/>
                <a:latin typeface="Ubuntu Light"/>
              </a:rPr>
              <a:t>¿Compartes una nueva idea con tu entrenador sobre cómo apoyar a tus compañeros de equipo con el mejoramiento físico?</a:t>
            </a:r>
            <a:endParaRPr lang="es-AR" sz="2800" b="0" u="none" strike="noStrike">
              <a:solidFill>
                <a:srgbClr val="000000"/>
              </a:solidFill>
              <a:uFillTx/>
              <a:latin typeface="Arial"/>
            </a:endParaRPr>
          </a:p>
          <a:p>
            <a:pPr defTabSz="914400">
              <a:lnSpc>
                <a:spcPct val="100000"/>
              </a:lnSpc>
            </a:pPr>
            <a:endParaRPr lang="es-AR" sz="2800" b="0" u="none" strike="noStrike">
              <a:solidFill>
                <a:srgbClr val="000000"/>
              </a:solidFill>
              <a:uFillTx/>
              <a:latin typeface="Arial"/>
            </a:endParaRPr>
          </a:p>
          <a:p>
            <a:pPr marL="457200" indent="-457200" defTabSz="914400">
              <a:lnSpc>
                <a:spcPct val="100000"/>
              </a:lnSpc>
              <a:buClr>
                <a:srgbClr val="000000"/>
              </a:buClr>
              <a:buFont typeface="Arial"/>
              <a:buChar char="•"/>
            </a:pPr>
            <a:r>
              <a:rPr lang="es-AR" sz="2800" b="0" u="none" strike="noStrike">
                <a:solidFill>
                  <a:schemeClr val="dk1"/>
                </a:solidFill>
                <a:uFillTx/>
                <a:latin typeface="Ubuntu Light"/>
              </a:rPr>
              <a:t>¿Le pides ayuda a tu entrenador cuando tienes un desafío?</a:t>
            </a:r>
            <a:endParaRPr lang="es-AR" sz="2800" b="0" u="none" strike="noStrike">
              <a:solidFill>
                <a:srgbClr val="000000"/>
              </a:solidFill>
              <a:uFillTx/>
              <a:latin typeface="Arial"/>
            </a:endParaRPr>
          </a:p>
          <a:p>
            <a:pPr defTabSz="914400">
              <a:lnSpc>
                <a:spcPct val="100000"/>
              </a:lnSpc>
            </a:pPr>
            <a:endParaRPr lang="es-AR" sz="2200" b="0" u="none" strike="noStrike">
              <a:solidFill>
                <a:srgbClr val="000000"/>
              </a:solidFill>
              <a:uFillTx/>
              <a:latin typeface="Arial"/>
            </a:endParaRPr>
          </a:p>
        </p:txBody>
      </p:sp>
      <p:pic>
        <p:nvPicPr>
          <p:cNvPr id="150" name="Graphic 7" descr="Chat with solid fill"/>
          <p:cNvPicPr/>
          <p:nvPr/>
        </p:nvPicPr>
        <p:blipFill>
          <a:blip r:embed="rId3">
            <a:extLst>
              <a:ext uri="{96DAC541-7B7A-43D3-8B79-37D633B846F1}">
                <asvg:svgBlip xmlns:asvg="http://schemas.microsoft.com/office/drawing/2016/SVG/main" r:embed="rId4"/>
              </a:ext>
            </a:extLst>
          </a:blip>
          <a:stretch/>
        </p:blipFill>
        <p:spPr>
          <a:xfrm>
            <a:off x="10657080" y="681480"/>
            <a:ext cx="812520" cy="812520"/>
          </a:xfrm>
          <a:prstGeom prst="rect">
            <a:avLst/>
          </a:prstGeom>
          <a:ln w="0">
            <a:noFill/>
          </a:ln>
        </p:spPr>
      </p:pic>
      <p:sp>
        <p:nvSpPr>
          <p:cNvPr id="151" name="TextBox 3"/>
          <p:cNvSpPr/>
          <p:nvPr/>
        </p:nvSpPr>
        <p:spPr>
          <a:xfrm>
            <a:off x="579240" y="6245280"/>
            <a:ext cx="73306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52" name="Text Placeholder 2"/>
          <p:cNvSpPr/>
          <p:nvPr/>
        </p:nvSpPr>
        <p:spPr>
          <a:xfrm>
            <a:off x="628560" y="1624320"/>
            <a:ext cx="954216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spcBef>
                <a:spcPts val="1001"/>
              </a:spcBef>
              <a:tabLst>
                <a:tab pos="0" algn="l"/>
              </a:tabLst>
            </a:pPr>
            <a:r>
              <a:rPr lang="es-AR" sz="2800" b="1" u="none" strike="noStrike">
                <a:solidFill>
                  <a:schemeClr val="accent2"/>
                </a:solidFill>
                <a:uFillTx/>
                <a:latin typeface="Ubuntu Light"/>
              </a:rPr>
              <a:t>Cómo lo haces o cómo lo harías:</a:t>
            </a:r>
            <a:br>
              <a:rPr sz="2800"/>
            </a:br>
            <a:endParaRPr lang="es-AR" sz="2800" b="0" u="none" strike="noStrike">
              <a:solidFill>
                <a:srgbClr val="000000"/>
              </a:solidFill>
              <a:uFillTx/>
              <a:latin typeface="Arial"/>
            </a:endParaRPr>
          </a:p>
        </p:txBody>
      </p:sp>
      <p:sp>
        <p:nvSpPr>
          <p:cNvPr id="153"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Comunicarte con tu entrenador</a:t>
            </a:r>
            <a:endParaRPr lang="es-AR" sz="3600" b="0" u="none" strike="noStrike">
              <a:solidFill>
                <a:srgbClr val="000000"/>
              </a:solidFill>
              <a:uFillTx/>
              <a:latin typeface="Arial"/>
            </a:endParaRPr>
          </a:p>
        </p:txBody>
      </p:sp>
      <p:sp>
        <p:nvSpPr>
          <p:cNvPr id="154"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Comunicación</a:t>
            </a:r>
            <a:endParaRPr lang="es-AR" sz="3200" b="0" u="none" strike="noStrike">
              <a:solidFill>
                <a:srgbClr val="000000"/>
              </a:solidFill>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 Placeholder 3"/>
          <p:cNvSpPr/>
          <p:nvPr/>
        </p:nvSpPr>
        <p:spPr>
          <a:xfrm>
            <a:off x="174240" y="1851120"/>
            <a:ext cx="6834600" cy="381276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457200" indent="-457200" defTabSz="914400">
              <a:lnSpc>
                <a:spcPct val="100000"/>
              </a:lnSpc>
              <a:buClr>
                <a:srgbClr val="000000"/>
              </a:buClr>
              <a:buFont typeface="Arial"/>
              <a:buChar char="•"/>
            </a:pPr>
            <a:r>
              <a:rPr lang="es-AR" sz="2400" b="0" u="none" strike="noStrike">
                <a:solidFill>
                  <a:schemeClr val="dk1"/>
                </a:solidFill>
                <a:uFillTx/>
                <a:latin typeface="Ubuntu Light"/>
              </a:rPr>
              <a:t>¿Cuánto tiempo debe durar un Consejo de Salud? </a:t>
            </a:r>
            <a:endParaRPr lang="es-AR" sz="2400" b="0" u="none" strike="noStrike">
              <a:solidFill>
                <a:srgbClr val="000000"/>
              </a:solidFill>
              <a:uFillTx/>
              <a:latin typeface="Arial"/>
            </a:endParaRPr>
          </a:p>
          <a:p>
            <a:pPr defTabSz="914400">
              <a:lnSpc>
                <a:spcPct val="100000"/>
              </a:lnSpc>
              <a:tabLst>
                <a:tab pos="0" algn="l"/>
              </a:tabLst>
            </a:pPr>
            <a:endParaRPr lang="es-AR" sz="2400" b="0" u="none" strike="noStrike">
              <a:solidFill>
                <a:srgbClr val="000000"/>
              </a:solidFill>
              <a:uFillTx/>
              <a:latin typeface="Arial"/>
            </a:endParaRPr>
          </a:p>
          <a:p>
            <a:pPr marL="457200" indent="-457200" defTabSz="914400">
              <a:lnSpc>
                <a:spcPct val="100000"/>
              </a:lnSpc>
              <a:buClr>
                <a:srgbClr val="000000"/>
              </a:buClr>
              <a:buFont typeface="Arial"/>
              <a:buChar char="•"/>
              <a:tabLst>
                <a:tab pos="0" algn="l"/>
              </a:tabLst>
            </a:pPr>
            <a:r>
              <a:rPr lang="es-AR" sz="2400" b="0" u="none" strike="noStrike">
                <a:solidFill>
                  <a:schemeClr val="dk1"/>
                </a:solidFill>
                <a:uFillTx/>
                <a:latin typeface="Ubuntu Light"/>
              </a:rPr>
              <a:t>¿Cuáles son algunas formas de conservar el interés de los compañeros de equipo cuando compartes Consejos de Salud?</a:t>
            </a:r>
            <a:endParaRPr lang="es-AR" sz="2400" b="0" u="none" strike="noStrike">
              <a:solidFill>
                <a:srgbClr val="000000"/>
              </a:solidFill>
              <a:uFillTx/>
              <a:latin typeface="Arial"/>
            </a:endParaRPr>
          </a:p>
          <a:p>
            <a:pPr defTabSz="914400">
              <a:lnSpc>
                <a:spcPct val="100000"/>
              </a:lnSpc>
              <a:tabLst>
                <a:tab pos="0" algn="l"/>
              </a:tabLst>
            </a:pPr>
            <a:endParaRPr lang="es-AR" sz="2400" b="0" u="none" strike="noStrike">
              <a:solidFill>
                <a:srgbClr val="000000"/>
              </a:solidFill>
              <a:uFillTx/>
              <a:latin typeface="Arial"/>
            </a:endParaRPr>
          </a:p>
          <a:p>
            <a:pPr marL="457200" indent="-457200" defTabSz="914400">
              <a:lnSpc>
                <a:spcPct val="100000"/>
              </a:lnSpc>
              <a:buClr>
                <a:srgbClr val="000000"/>
              </a:buClr>
              <a:buFont typeface="Arial"/>
              <a:buChar char="•"/>
              <a:tabLst>
                <a:tab pos="0" algn="l"/>
              </a:tabLst>
            </a:pPr>
            <a:r>
              <a:rPr lang="es-AR" sz="2400" b="0" u="none" strike="noStrike">
                <a:solidFill>
                  <a:schemeClr val="dk1"/>
                </a:solidFill>
                <a:uFillTx/>
                <a:latin typeface="Ubuntu Light"/>
              </a:rPr>
              <a:t>¿Cuáles son algunos recursos que puedes usar para obtener ideas para Consejos de Salud?</a:t>
            </a:r>
            <a:endParaRPr lang="es-AR" sz="2400" b="0" u="none" strike="noStrike">
              <a:solidFill>
                <a:srgbClr val="000000"/>
              </a:solidFill>
              <a:uFillTx/>
              <a:latin typeface="Arial"/>
            </a:endParaRPr>
          </a:p>
          <a:p>
            <a:pPr defTabSz="914400">
              <a:lnSpc>
                <a:spcPct val="100000"/>
              </a:lnSpc>
              <a:tabLst>
                <a:tab pos="0" algn="l"/>
              </a:tabLst>
            </a:pPr>
            <a:endParaRPr lang="es-AR" sz="2400" b="0" u="none" strike="noStrike">
              <a:solidFill>
                <a:srgbClr val="000000"/>
              </a:solidFill>
              <a:uFillTx/>
              <a:latin typeface="Arial"/>
            </a:endParaRPr>
          </a:p>
          <a:p>
            <a:pPr marL="457200" indent="-457200" defTabSz="914400">
              <a:lnSpc>
                <a:spcPct val="100000"/>
              </a:lnSpc>
              <a:buClr>
                <a:srgbClr val="000000"/>
              </a:buClr>
              <a:buFont typeface="Arial"/>
              <a:buChar char="•"/>
              <a:tabLst>
                <a:tab pos="0" algn="l"/>
              </a:tabLst>
            </a:pPr>
            <a:r>
              <a:rPr lang="es-AR" sz="2400" b="0" u="none" strike="noStrike">
                <a:solidFill>
                  <a:schemeClr val="dk1"/>
                </a:solidFill>
                <a:uFillTx/>
                <a:latin typeface="Ubuntu Light"/>
              </a:rPr>
              <a:t>¿A quién puedes pedir ayuda para planificar los Consejos de Salud?</a:t>
            </a:r>
            <a:endParaRPr lang="es-AR" sz="24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a:p>
            <a:pPr defTabSz="914400">
              <a:lnSpc>
                <a:spcPct val="100000"/>
              </a:lnSpc>
              <a:tabLst>
                <a:tab pos="0" algn="l"/>
              </a:tabLst>
            </a:pPr>
            <a:endParaRPr lang="es-AR" sz="2800" b="0" u="none" strike="noStrike">
              <a:solidFill>
                <a:srgbClr val="000000"/>
              </a:solidFill>
              <a:uFillTx/>
              <a:latin typeface="Arial"/>
            </a:endParaRPr>
          </a:p>
        </p:txBody>
      </p:sp>
      <p:sp>
        <p:nvSpPr>
          <p:cNvPr id="156" name="TextBox 4"/>
          <p:cNvSpPr/>
          <p:nvPr/>
        </p:nvSpPr>
        <p:spPr>
          <a:xfrm>
            <a:off x="579240" y="6245280"/>
            <a:ext cx="73306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pic>
        <p:nvPicPr>
          <p:cNvPr id="157" name="Picture Placeholder 41"/>
          <p:cNvPicPr/>
          <p:nvPr/>
        </p:nvPicPr>
        <p:blipFill>
          <a:blip r:embed="rId3"/>
          <a:srcRect l="19980" t="5453" r="15483" b="5453"/>
          <a:stretch/>
        </p:blipFill>
        <p:spPr>
          <a:xfrm>
            <a:off x="7009200" y="1956600"/>
            <a:ext cx="5182200" cy="4024080"/>
          </a:xfrm>
          <a:prstGeom prst="rect">
            <a:avLst/>
          </a:prstGeom>
          <a:ln w="0">
            <a:noFill/>
          </a:ln>
        </p:spPr>
      </p:pic>
      <p:sp>
        <p:nvSpPr>
          <p:cNvPr id="158"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59" name="Graphic 8" descr="Chat with solid fill"/>
          <p:cNvPicPr/>
          <p:nvPr/>
        </p:nvPicPr>
        <p:blipFill>
          <a:blip r:embed="rId4">
            <a:extLst>
              <a:ext uri="{96DAC541-7B7A-43D3-8B79-37D633B846F1}">
                <asvg:svgBlip xmlns:asvg="http://schemas.microsoft.com/office/drawing/2016/SVG/main" r:embed="rId5"/>
              </a:ext>
            </a:extLst>
          </a:blip>
          <a:stretch/>
        </p:blipFill>
        <p:spPr>
          <a:xfrm>
            <a:off x="10657080" y="681480"/>
            <a:ext cx="812520" cy="812520"/>
          </a:xfrm>
          <a:prstGeom prst="rect">
            <a:avLst/>
          </a:prstGeom>
          <a:ln w="0">
            <a:noFill/>
          </a:ln>
        </p:spPr>
      </p:pic>
      <p:sp>
        <p:nvSpPr>
          <p:cNvPr id="160"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Compartir consejos de salud</a:t>
            </a:r>
            <a:endParaRPr lang="es-AR" sz="3600" b="0" u="none" strike="noStrike">
              <a:solidFill>
                <a:srgbClr val="000000"/>
              </a:solidFill>
              <a:uFillTx/>
              <a:latin typeface="Arial"/>
            </a:endParaRPr>
          </a:p>
        </p:txBody>
      </p:sp>
      <p:sp>
        <p:nvSpPr>
          <p:cNvPr id="161"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Comunicación</a:t>
            </a:r>
            <a:endParaRPr lang="es-AR" sz="3200" b="0" u="none" strike="noStrike">
              <a:solidFill>
                <a:srgbClr val="000000"/>
              </a:solidFill>
              <a:uFillTx/>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Picture Placeholder 41"/>
          <p:cNvPicPr/>
          <p:nvPr/>
        </p:nvPicPr>
        <p:blipFill>
          <a:blip r:embed="rId3"/>
          <a:srcRect l="-536" t="11059" r="536" b="22154"/>
          <a:stretch/>
        </p:blipFill>
        <p:spPr>
          <a:xfrm>
            <a:off x="2382840" y="1002600"/>
            <a:ext cx="9762840" cy="4892400"/>
          </a:xfrm>
          <a:prstGeom prst="rect">
            <a:avLst/>
          </a:prstGeom>
          <a:ln w="0">
            <a:noFill/>
          </a:ln>
        </p:spPr>
      </p:pic>
      <p:grpSp>
        <p:nvGrpSpPr>
          <p:cNvPr id="163" name="Group 10"/>
          <p:cNvGrpSpPr/>
          <p:nvPr/>
        </p:nvGrpSpPr>
        <p:grpSpPr>
          <a:xfrm>
            <a:off x="-63360" y="982800"/>
            <a:ext cx="4892400" cy="4892400"/>
            <a:chOff x="-63360" y="982800"/>
            <a:chExt cx="4892400" cy="4892400"/>
          </a:xfrm>
        </p:grpSpPr>
        <p:sp>
          <p:nvSpPr>
            <p:cNvPr id="164"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65"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166"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167"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168" name="Picture 10" descr="healthy Icon - Free PNG &amp; SVG 39490 - Noun Project"/>
          <p:cNvPicPr/>
          <p:nvPr/>
        </p:nvPicPr>
        <p:blipFill>
          <a:blip r:embed="rId4"/>
          <a:stretch/>
        </p:blipFill>
        <p:spPr>
          <a:xfrm>
            <a:off x="1200240" y="2314800"/>
            <a:ext cx="2532960" cy="2532960"/>
          </a:xfrm>
          <a:prstGeom prst="rect">
            <a:avLst/>
          </a:prstGeom>
          <a:ln w="0">
            <a:noFill/>
          </a:ln>
        </p:spPr>
      </p:pic>
      <p:sp>
        <p:nvSpPr>
          <p:cNvPr id="169" name="TextBox 4"/>
          <p:cNvSpPr/>
          <p:nvPr/>
        </p:nvSpPr>
        <p:spPr>
          <a:xfrm>
            <a:off x="579240" y="6245280"/>
            <a:ext cx="74030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170" name="Text Placeholder 1"/>
          <p:cNvSpPr/>
          <p:nvPr/>
        </p:nvSpPr>
        <p:spPr>
          <a:xfrm>
            <a:off x="126720" y="225000"/>
            <a:ext cx="8114400" cy="553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Comparte un consejo de salud</a:t>
            </a:r>
            <a:endParaRPr lang="es-AR" sz="3600" b="0" u="none" strike="noStrike">
              <a:solidFill>
                <a:srgbClr val="000000"/>
              </a:solidFill>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oogle Shape;93;p2"/>
          <p:cNvSpPr/>
          <p:nvPr/>
        </p:nvSpPr>
        <p:spPr>
          <a:xfrm>
            <a:off x="838080" y="365040"/>
            <a:ext cx="10515240" cy="1325160"/>
          </a:xfrm>
          <a:prstGeom prst="rect">
            <a:avLst/>
          </a:prstGeom>
          <a:noFill/>
          <a:ln w="0">
            <a:noFill/>
          </a:ln>
        </p:spPr>
        <p:style>
          <a:lnRef idx="0">
            <a:scrgbClr r="0" g="0" b="0"/>
          </a:lnRef>
          <a:fillRef idx="0">
            <a:scrgbClr r="0" g="0" b="0"/>
          </a:fillRef>
          <a:effectRef idx="0">
            <a:scrgbClr r="0" g="0" b="0"/>
          </a:effectRef>
          <a:fontRef idx="minor"/>
        </p:style>
        <p:txBody>
          <a:bodyPr anchor="ctr">
            <a:normAutofit/>
          </a:bodyPr>
          <a:lstStyle/>
          <a:p>
            <a:pPr defTabSz="914400">
              <a:lnSpc>
                <a:spcPct val="90000"/>
              </a:lnSpc>
            </a:pPr>
            <a:r>
              <a:rPr lang="es-AR" sz="3600" b="0" u="none" strike="noStrike">
                <a:solidFill>
                  <a:schemeClr val="dk1"/>
                </a:solidFill>
                <a:uFillTx/>
                <a:latin typeface="Ubuntu"/>
              </a:rPr>
              <a:t>Presentación</a:t>
            </a:r>
            <a:endParaRPr lang="es-AR" sz="3600" b="0" u="none" strike="noStrike">
              <a:solidFill>
                <a:srgbClr val="000000"/>
              </a:solidFill>
              <a:uFillTx/>
              <a:latin typeface="Arial"/>
            </a:endParaRPr>
          </a:p>
        </p:txBody>
      </p:sp>
      <p:sp>
        <p:nvSpPr>
          <p:cNvPr id="50" name="Google Shape;94;p2"/>
          <p:cNvSpPr/>
          <p:nvPr/>
        </p:nvSpPr>
        <p:spPr>
          <a:xfrm>
            <a:off x="838080" y="1825560"/>
            <a:ext cx="10515240" cy="43509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50000"/>
              </a:lnSpc>
              <a:tabLst>
                <a:tab pos="0" algn="l"/>
              </a:tabLst>
            </a:pPr>
            <a:r>
              <a:rPr lang="es-AR" sz="2800" b="0" u="none" strike="noStrike">
                <a:solidFill>
                  <a:schemeClr val="dk1"/>
                </a:solidFill>
                <a:uFillTx/>
                <a:latin typeface="Ubuntu"/>
              </a:rPr>
              <a:t>¡Cuéntanos sobre ti!  </a:t>
            </a:r>
            <a:endParaRPr lang="es-AR" sz="2800" b="0" u="none" strike="noStrike">
              <a:solidFill>
                <a:srgbClr val="000000"/>
              </a:solidFill>
              <a:uFillTx/>
              <a:latin typeface="Arial"/>
            </a:endParaRPr>
          </a:p>
          <a:p>
            <a:pPr marL="685800" lvl="1" indent="-228600" defTabSz="914400">
              <a:lnSpc>
                <a:spcPct val="150000"/>
              </a:lnSpc>
              <a:spcBef>
                <a:spcPts val="499"/>
              </a:spcBef>
              <a:buClr>
                <a:srgbClr val="000000"/>
              </a:buClr>
              <a:buFont typeface="Arial"/>
              <a:buChar char="•"/>
              <a:tabLst>
                <a:tab pos="0" algn="l"/>
              </a:tabLst>
            </a:pPr>
            <a:r>
              <a:rPr lang="es-AR" sz="2400" b="0" u="none" strike="noStrike">
                <a:solidFill>
                  <a:schemeClr val="dk1"/>
                </a:solidFill>
                <a:uFillTx/>
                <a:latin typeface="Ubuntu"/>
              </a:rPr>
              <a:t>Nombre</a:t>
            </a:r>
            <a:endParaRPr lang="es-AR" sz="2400" b="0" u="none" strike="noStrike">
              <a:solidFill>
                <a:srgbClr val="000000"/>
              </a:solidFill>
              <a:uFillTx/>
              <a:latin typeface="Arial"/>
            </a:endParaRPr>
          </a:p>
          <a:p>
            <a:pPr marL="685800" lvl="1" indent="-228600" defTabSz="914400">
              <a:lnSpc>
                <a:spcPct val="150000"/>
              </a:lnSpc>
              <a:spcBef>
                <a:spcPts val="499"/>
              </a:spcBef>
              <a:buClr>
                <a:srgbClr val="000000"/>
              </a:buClr>
              <a:buFont typeface="Arial"/>
              <a:buChar char="•"/>
              <a:tabLst>
                <a:tab pos="0" algn="l"/>
              </a:tabLst>
            </a:pPr>
            <a:r>
              <a:rPr lang="es-AR" sz="2400" b="0" u="none" strike="noStrike">
                <a:solidFill>
                  <a:schemeClr val="dk1"/>
                </a:solidFill>
                <a:uFillTx/>
                <a:latin typeface="Ubuntu"/>
              </a:rPr>
              <a:t>Deportes favoritos</a:t>
            </a:r>
            <a:endParaRPr lang="es-AR" sz="2400" b="0" u="none" strike="noStrike">
              <a:solidFill>
                <a:srgbClr val="000000"/>
              </a:solidFill>
              <a:uFillTx/>
              <a:latin typeface="Arial"/>
            </a:endParaRPr>
          </a:p>
          <a:p>
            <a:pPr marL="685800" lvl="1" indent="-228600" defTabSz="914400">
              <a:lnSpc>
                <a:spcPct val="150000"/>
              </a:lnSpc>
              <a:spcBef>
                <a:spcPts val="499"/>
              </a:spcBef>
              <a:buClr>
                <a:srgbClr val="000000"/>
              </a:buClr>
              <a:buFont typeface="Arial"/>
              <a:buChar char="•"/>
              <a:tabLst>
                <a:tab pos="0" algn="l"/>
              </a:tabLst>
            </a:pPr>
            <a:r>
              <a:rPr lang="es-AR" sz="2400" b="0" u="none" strike="noStrike">
                <a:solidFill>
                  <a:schemeClr val="dk1"/>
                </a:solidFill>
                <a:uFillTx/>
                <a:latin typeface="Ubuntu"/>
              </a:rPr>
              <a:t>¿Qué te gusta de ser Capitán Fitness?</a:t>
            </a:r>
            <a:endParaRPr lang="es-AR" sz="2400" b="0" u="none" strike="noStrike">
              <a:solidFill>
                <a:srgbClr val="000000"/>
              </a:solidFill>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p:cNvSpPr>
          <p:nvPr>
            <p:ph/>
          </p:nvPr>
        </p:nvSpPr>
        <p:spPr>
          <a:xfrm>
            <a:off x="631800" y="2928600"/>
            <a:ext cx="9429480" cy="12988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s-AR" sz="4800" b="1" u="none" strike="noStrike">
                <a:solidFill>
                  <a:schemeClr val="lt1"/>
                </a:solidFill>
                <a:uFillTx/>
                <a:latin typeface="Ubuntu"/>
              </a:rPr>
              <a:t>Receso</a:t>
            </a:r>
            <a:endParaRPr lang="es-AR" sz="4800" b="0" u="none" strike="noStrike">
              <a:solidFill>
                <a:schemeClr val="dk1"/>
              </a:solidFill>
              <a:uFillTx/>
              <a:latin typeface="Ubuntu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PlaceHolder 1"/>
          <p:cNvSpPr>
            <a:spLocks noGrp="1"/>
          </p:cNvSpPr>
          <p:nvPr>
            <p:ph/>
          </p:nvPr>
        </p:nvSpPr>
        <p:spPr>
          <a:xfrm>
            <a:off x="800280" y="1196280"/>
            <a:ext cx="9429480" cy="1298880"/>
          </a:xfrm>
          <a:prstGeom prst="rect">
            <a:avLst/>
          </a:prstGeom>
          <a:noFill/>
          <a:ln w="0">
            <a:noFill/>
          </a:ln>
        </p:spPr>
        <p:txBody>
          <a:bodyPr lIns="91440" tIns="45720" rIns="91440" bIns="45720" anchor="t">
            <a:normAutofit lnSpcReduction="9999"/>
          </a:bodyPr>
          <a:lstStyle/>
          <a:p>
            <a:pPr indent="0" defTabSz="914400">
              <a:lnSpc>
                <a:spcPct val="90000"/>
              </a:lnSpc>
              <a:spcBef>
                <a:spcPts val="1001"/>
              </a:spcBef>
              <a:buNone/>
              <a:tabLst>
                <a:tab pos="0" algn="l"/>
              </a:tabLst>
            </a:pPr>
            <a:r>
              <a:rPr lang="es-AR" sz="4400" b="0" u="none" strike="noStrike">
                <a:solidFill>
                  <a:schemeClr val="lt1"/>
                </a:solidFill>
                <a:uFillTx/>
                <a:latin typeface="Ubuntu"/>
              </a:rPr>
              <a:t>Parte 2</a:t>
            </a:r>
            <a:endParaRPr lang="es-AR" sz="4400" b="0" u="none" strike="noStrike">
              <a:solidFill>
                <a:schemeClr val="dk1"/>
              </a:solidFill>
              <a:uFillTx/>
              <a:latin typeface="Ubuntu Light"/>
            </a:endParaRPr>
          </a:p>
          <a:p>
            <a:pPr indent="0" defTabSz="914400">
              <a:lnSpc>
                <a:spcPct val="90000"/>
              </a:lnSpc>
              <a:spcBef>
                <a:spcPts val="1001"/>
              </a:spcBef>
              <a:buNone/>
              <a:tabLst>
                <a:tab pos="0" algn="l"/>
              </a:tabLst>
            </a:pPr>
            <a:r>
              <a:rPr lang="es-AR" sz="4400" b="1" u="none" strike="noStrike">
                <a:solidFill>
                  <a:schemeClr val="lt1"/>
                </a:solidFill>
                <a:uFillTx/>
                <a:latin typeface="Ubuntu"/>
              </a:rPr>
              <a:t>Mentalidad del Día del Juego</a:t>
            </a:r>
            <a:endParaRPr lang="es-AR" sz="4400" b="0" u="none" strike="noStrike">
              <a:solidFill>
                <a:schemeClr val="dk1"/>
              </a:solidFill>
              <a:uFillTx/>
              <a:latin typeface="Ubuntu Light"/>
            </a:endParaRPr>
          </a:p>
        </p:txBody>
      </p:sp>
      <p:sp>
        <p:nvSpPr>
          <p:cNvPr id="173" name="PlaceHolder 2"/>
          <p:cNvSpPr>
            <a:spLocks noGrp="1"/>
          </p:cNvSpPr>
          <p:nvPr>
            <p:ph/>
          </p:nvPr>
        </p:nvSpPr>
        <p:spPr>
          <a:xfrm>
            <a:off x="819000" y="3105000"/>
            <a:ext cx="9410400" cy="57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2800" b="0" u="none" strike="noStrike">
                <a:solidFill>
                  <a:schemeClr val="lt1"/>
                </a:solidFill>
                <a:uFillTx/>
                <a:latin typeface="Ubuntu Light"/>
              </a:rPr>
              <a:t>En esta sección:</a:t>
            </a:r>
            <a:endParaRPr lang="es-AR" sz="2800" b="0" u="none" strike="noStrike">
              <a:solidFill>
                <a:schemeClr val="dk1"/>
              </a:solidFill>
              <a:uFillTx/>
              <a:latin typeface="Ubuntu Light"/>
            </a:endParaRPr>
          </a:p>
        </p:txBody>
      </p:sp>
      <p:sp>
        <p:nvSpPr>
          <p:cNvPr id="174" name="PlaceHolder 3"/>
          <p:cNvSpPr>
            <a:spLocks noGrp="1"/>
          </p:cNvSpPr>
          <p:nvPr>
            <p:ph/>
          </p:nvPr>
        </p:nvSpPr>
        <p:spPr>
          <a:xfrm>
            <a:off x="800280" y="3676680"/>
            <a:ext cx="9067320" cy="1477800"/>
          </a:xfrm>
          <a:prstGeom prst="rect">
            <a:avLst/>
          </a:prstGeom>
          <a:noFill/>
          <a:ln w="0">
            <a:noFill/>
          </a:ln>
        </p:spPr>
        <p:txBody>
          <a:bodyPr lIns="91440" tIns="45720" rIns="91440" bIns="45720" anchor="t">
            <a:noAutofit/>
          </a:bodyPr>
          <a:lstStyle/>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Analizaremos cómo cuidar de ti mismo como líder </a:t>
            </a:r>
            <a:endParaRPr lang="es-AR" sz="2800" b="0" u="none" strike="noStrike">
              <a:solidFill>
                <a:schemeClr val="dk1"/>
              </a:solidFill>
              <a:uFillTx/>
              <a:latin typeface="Ubuntu Light"/>
            </a:endParaRPr>
          </a:p>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Aprenderemos sobre los mensajes motivadores para ayudarte a ti y a tus compañeros a "que sus mentes entren en el juego"</a:t>
            </a:r>
            <a:endParaRPr lang="es-AR" sz="2800" b="0" u="none" strike="noStrike">
              <a:solidFill>
                <a:schemeClr val="dk1"/>
              </a:solidFill>
              <a:uFillTx/>
              <a:latin typeface="Ubuntu Light"/>
            </a:endParaRPr>
          </a:p>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Practicaremos la respiración mientras estiramos</a:t>
            </a:r>
            <a:endParaRPr lang="es-AR" sz="2800" b="0" u="none" strike="noStrike">
              <a:solidFill>
                <a:schemeClr val="dk1"/>
              </a:solidFill>
              <a:uFillTx/>
              <a:latin typeface="Ubuntu Light"/>
            </a:endParaRPr>
          </a:p>
          <a:p>
            <a:pPr indent="0" defTabSz="914400">
              <a:lnSpc>
                <a:spcPct val="110000"/>
              </a:lnSpc>
              <a:buNone/>
            </a:pPr>
            <a:endParaRPr lang="es-AR" sz="2800" b="0" u="none" strike="noStrike">
              <a:solidFill>
                <a:schemeClr val="dk1"/>
              </a:solidFill>
              <a:uFillTx/>
              <a:latin typeface="Ubuntu Light"/>
            </a:endParaRPr>
          </a:p>
          <a:p>
            <a:pPr indent="0" defTabSz="914400">
              <a:lnSpc>
                <a:spcPct val="110000"/>
              </a:lnSpc>
              <a:buNone/>
            </a:pPr>
            <a:endParaRPr lang="es-AR" sz="2800" b="0" u="none" strike="noStrike">
              <a:solidFill>
                <a:schemeClr val="dk1"/>
              </a:solidFill>
              <a:uFillTx/>
              <a:latin typeface="Ubuntu Light"/>
            </a:endParaRPr>
          </a:p>
          <a:p>
            <a:pPr indent="0" defTabSz="914400">
              <a:lnSpc>
                <a:spcPct val="110000"/>
              </a:lnSpc>
              <a:buNone/>
            </a:pPr>
            <a:endParaRPr lang="es-AR" sz="2800" b="0" u="none" strike="noStrike">
              <a:solidFill>
                <a:schemeClr val="dk1"/>
              </a:solidFill>
              <a:uFillTx/>
              <a:latin typeface="Ubuntu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Picture Placeholder 41"/>
          <p:cNvPicPr/>
          <p:nvPr/>
        </p:nvPicPr>
        <p:blipFill>
          <a:blip r:embed="rId3"/>
          <a:srcRect t="12404" b="12404"/>
          <a:stretch/>
        </p:blipFill>
        <p:spPr>
          <a:xfrm>
            <a:off x="2382840" y="1002600"/>
            <a:ext cx="9762840" cy="4892400"/>
          </a:xfrm>
          <a:prstGeom prst="rect">
            <a:avLst/>
          </a:prstGeom>
          <a:ln w="0">
            <a:noFill/>
          </a:ln>
        </p:spPr>
      </p:pic>
      <p:grpSp>
        <p:nvGrpSpPr>
          <p:cNvPr id="176" name="Group 10"/>
          <p:cNvGrpSpPr/>
          <p:nvPr/>
        </p:nvGrpSpPr>
        <p:grpSpPr>
          <a:xfrm>
            <a:off x="-63360" y="982800"/>
            <a:ext cx="4892400" cy="4892400"/>
            <a:chOff x="-63360" y="982800"/>
            <a:chExt cx="4892400" cy="4892400"/>
          </a:xfrm>
        </p:grpSpPr>
        <p:sp>
          <p:nvSpPr>
            <p:cNvPr id="177"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78"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179"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180"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81" name="Text Placeholder 1"/>
          <p:cNvSpPr/>
          <p:nvPr/>
        </p:nvSpPr>
        <p:spPr>
          <a:xfrm>
            <a:off x="126720" y="225000"/>
            <a:ext cx="8114400" cy="553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Cuidar de ti mismo</a:t>
            </a:r>
            <a:endParaRPr lang="es-AR" sz="3600" b="0" u="none" strike="noStrike">
              <a:solidFill>
                <a:srgbClr val="000000"/>
              </a:solidFill>
              <a:uFillTx/>
              <a:latin typeface="Arial"/>
            </a:endParaRPr>
          </a:p>
        </p:txBody>
      </p:sp>
      <p:sp>
        <p:nvSpPr>
          <p:cNvPr id="182" name="TextBox 1"/>
          <p:cNvSpPr/>
          <p:nvPr/>
        </p:nvSpPr>
        <p:spPr>
          <a:xfrm>
            <a:off x="579240" y="6245280"/>
            <a:ext cx="84916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183" name="Drawing 2"/>
          <p:cNvPicPr/>
          <p:nvPr/>
        </p:nvPicPr>
        <p:blipFill>
          <a:blip r:embed="rId4"/>
          <a:stretch/>
        </p:blipFill>
        <p:spPr>
          <a:xfrm>
            <a:off x="1545480" y="2414160"/>
            <a:ext cx="2226960" cy="2029680"/>
          </a:xfrm>
          <a:prstGeom prst="rect">
            <a:avLst/>
          </a:prstGeom>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85" name="PlaceHolder 1"/>
          <p:cNvSpPr>
            <a:spLocks noGrp="1"/>
          </p:cNvSpPr>
          <p:nvPr>
            <p:ph/>
          </p:nvPr>
        </p:nvSpPr>
        <p:spPr>
          <a:xfrm>
            <a:off x="832680" y="2228760"/>
            <a:ext cx="10526040" cy="937800"/>
          </a:xfrm>
          <a:prstGeom prst="rect">
            <a:avLst/>
          </a:prstGeom>
          <a:noFill/>
          <a:ln w="0">
            <a:noFill/>
          </a:ln>
        </p:spPr>
        <p:txBody>
          <a:bodyPr lIns="91440" tIns="45720" rIns="91440" bIns="45720" anchor="t">
            <a:normAutofit lnSpcReduction="9999"/>
          </a:bodyPr>
          <a:lstStyle/>
          <a:p>
            <a:pPr indent="0" algn="ctr" defTabSz="914400">
              <a:lnSpc>
                <a:spcPct val="110000"/>
              </a:lnSpc>
              <a:buNone/>
              <a:tabLst>
                <a:tab pos="0" algn="l"/>
              </a:tabLst>
            </a:pPr>
            <a:r>
              <a:rPr lang="es-AR" sz="2800" b="1" u="none" strike="noStrike">
                <a:solidFill>
                  <a:schemeClr val="dk2"/>
                </a:solidFill>
                <a:uFillTx/>
                <a:latin typeface="Ubuntu Light"/>
              </a:rPr>
              <a:t>Autocuidado</a:t>
            </a:r>
            <a:r>
              <a:rPr lang="es-AR" sz="2800" b="0" u="none" strike="noStrike">
                <a:solidFill>
                  <a:schemeClr val="dk1"/>
                </a:solidFill>
                <a:uFillTx/>
                <a:latin typeface="Ubuntu Light"/>
              </a:rPr>
              <a:t> es cuando te tomas tiempo para </a:t>
            </a:r>
            <a:r>
              <a:rPr lang="es-AR" sz="2800" b="1" u="none" strike="noStrike">
                <a:solidFill>
                  <a:schemeClr val="dk2"/>
                </a:solidFill>
                <a:uFillTx/>
                <a:latin typeface="Ubuntu Light"/>
              </a:rPr>
              <a:t>realizar actividades que reduzcan el estrés.</a:t>
            </a:r>
            <a:endParaRPr lang="es-AR" sz="2800" b="0" u="none" strike="noStrike">
              <a:solidFill>
                <a:schemeClr val="dk1"/>
              </a:solidFill>
              <a:uFillTx/>
              <a:latin typeface="Ubuntu Light"/>
            </a:endParaRPr>
          </a:p>
        </p:txBody>
      </p:sp>
      <p:sp>
        <p:nvSpPr>
          <p:cNvPr id="186" name="Text Placeholder 3"/>
          <p:cNvSpPr/>
          <p:nvPr/>
        </p:nvSpPr>
        <p:spPr>
          <a:xfrm>
            <a:off x="1708920" y="3300840"/>
            <a:ext cx="9185760" cy="2394000"/>
          </a:xfrm>
          <a:prstGeom prst="rect">
            <a:avLst/>
          </a:prstGeom>
          <a:noFill/>
          <a:ln w="28440">
            <a:solidFill>
              <a:schemeClr val="accent3">
                <a:lumMod val="75000"/>
              </a:schemeClr>
            </a:solidFill>
            <a:round/>
          </a:ln>
        </p:spPr>
        <p:style>
          <a:lnRef idx="0">
            <a:scrgbClr r="0" g="0" b="0"/>
          </a:lnRef>
          <a:fillRef idx="0">
            <a:scrgbClr r="0" g="0" b="0"/>
          </a:fillRef>
          <a:effectRef idx="0">
            <a:scrgbClr r="0" g="0" b="0"/>
          </a:effectRef>
          <a:fontRef idx="minor"/>
        </p:style>
        <p:txBody>
          <a:bodyPr anchor="t">
            <a:normAutofit fontScale="92500" lnSpcReduction="9999"/>
          </a:bodyPr>
          <a:lstStyle/>
          <a:p>
            <a:pPr algn="ctr" defTabSz="914400">
              <a:lnSpc>
                <a:spcPct val="110000"/>
              </a:lnSpc>
              <a:tabLst>
                <a:tab pos="0" algn="l"/>
              </a:tabLst>
            </a:pPr>
            <a:endParaRPr lang="es-AR" sz="1600" b="0" u="none" strike="noStrike">
              <a:solidFill>
                <a:srgbClr val="000000"/>
              </a:solidFill>
              <a:uFillTx/>
              <a:latin typeface="Arial"/>
            </a:endParaRPr>
          </a:p>
          <a:p>
            <a:pPr algn="ctr" defTabSz="914400">
              <a:lnSpc>
                <a:spcPct val="110000"/>
              </a:lnSpc>
              <a:tabLst>
                <a:tab pos="0" algn="l"/>
              </a:tabLst>
            </a:pPr>
            <a:r>
              <a:rPr lang="es-AR" sz="5400" b="1" u="none" strike="noStrike">
                <a:solidFill>
                  <a:schemeClr val="dk2"/>
                </a:solidFill>
                <a:uFillTx/>
                <a:latin typeface="Ubuntu Light"/>
              </a:rPr>
              <a:t>¿Qué significa el autocuidado </a:t>
            </a:r>
            <a:endParaRPr lang="es-AR" sz="5400" b="0" u="none" strike="noStrike">
              <a:solidFill>
                <a:srgbClr val="000000"/>
              </a:solidFill>
              <a:uFillTx/>
              <a:latin typeface="Arial"/>
            </a:endParaRPr>
          </a:p>
          <a:p>
            <a:pPr algn="ctr" defTabSz="914400">
              <a:lnSpc>
                <a:spcPct val="110000"/>
              </a:lnSpc>
              <a:tabLst>
                <a:tab pos="0" algn="l"/>
              </a:tabLst>
            </a:pPr>
            <a:r>
              <a:rPr lang="es-AR" sz="5400" b="1" u="none" strike="noStrike">
                <a:solidFill>
                  <a:schemeClr val="dk2"/>
                </a:solidFill>
                <a:uFillTx/>
                <a:latin typeface="Ubuntu Light"/>
              </a:rPr>
              <a:t>para tí?</a:t>
            </a:r>
            <a:endParaRPr lang="es-AR" sz="5400" b="0" u="none" strike="noStrike">
              <a:solidFill>
                <a:srgbClr val="000000"/>
              </a:solidFill>
              <a:uFillTx/>
              <a:latin typeface="Arial"/>
            </a:endParaRPr>
          </a:p>
        </p:txBody>
      </p:sp>
      <p:sp>
        <p:nvSpPr>
          <p:cNvPr id="187" name="TextBox 9"/>
          <p:cNvSpPr/>
          <p:nvPr/>
        </p:nvSpPr>
        <p:spPr>
          <a:xfrm>
            <a:off x="579240" y="6245280"/>
            <a:ext cx="88545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188" name="Drawing 2"/>
          <p:cNvPicPr/>
          <p:nvPr/>
        </p:nvPicPr>
        <p:blipFill>
          <a:blip r:embed="rId3"/>
          <a:stretch/>
        </p:blipFill>
        <p:spPr>
          <a:xfrm>
            <a:off x="10668600" y="663120"/>
            <a:ext cx="933840" cy="849240"/>
          </a:xfrm>
          <a:prstGeom prst="rect">
            <a:avLst/>
          </a:prstGeom>
          <a:ln w="0">
            <a:noFill/>
          </a:ln>
        </p:spPr>
      </p:pic>
      <p:sp>
        <p:nvSpPr>
          <p:cNvPr id="189"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¿Qué es el autocuidado?</a:t>
            </a:r>
            <a:endParaRPr lang="es-AR" sz="3600" b="0" u="none" strike="noStrike">
              <a:solidFill>
                <a:srgbClr val="000000"/>
              </a:solidFill>
              <a:uFillTx/>
              <a:latin typeface="Arial"/>
            </a:endParaRPr>
          </a:p>
        </p:txBody>
      </p:sp>
      <p:sp>
        <p:nvSpPr>
          <p:cNvPr id="190"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Cuidar de ti mismo</a:t>
            </a:r>
            <a:endParaRPr lang="es-AR" sz="3200" b="0" u="none" strike="noStrike">
              <a:solidFill>
                <a:srgbClr val="000000"/>
              </a:solidFill>
              <a:uFillTx/>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92" name="TextBox 9"/>
          <p:cNvSpPr/>
          <p:nvPr/>
        </p:nvSpPr>
        <p:spPr>
          <a:xfrm>
            <a:off x="579240" y="6245280"/>
            <a:ext cx="91011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193" name="Drawing 2"/>
          <p:cNvPicPr/>
          <p:nvPr/>
        </p:nvPicPr>
        <p:blipFill>
          <a:blip r:embed="rId3"/>
          <a:stretch/>
        </p:blipFill>
        <p:spPr>
          <a:xfrm>
            <a:off x="10668600" y="663120"/>
            <a:ext cx="933840" cy="849240"/>
          </a:xfrm>
          <a:prstGeom prst="rect">
            <a:avLst/>
          </a:prstGeom>
          <a:ln w="0">
            <a:noFill/>
          </a:ln>
        </p:spPr>
      </p:pic>
      <p:sp>
        <p:nvSpPr>
          <p:cNvPr id="194"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Lista de autocuidado</a:t>
            </a:r>
            <a:endParaRPr lang="es-AR" sz="3600" b="0" u="none" strike="noStrike">
              <a:solidFill>
                <a:srgbClr val="000000"/>
              </a:solidFill>
              <a:uFillTx/>
              <a:latin typeface="Arial"/>
            </a:endParaRPr>
          </a:p>
        </p:txBody>
      </p:sp>
      <p:sp>
        <p:nvSpPr>
          <p:cNvPr id="195"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Cuidar de ti mismo</a:t>
            </a:r>
            <a:endParaRPr lang="es-AR" sz="3200" b="0" u="none" strike="noStrike">
              <a:solidFill>
                <a:srgbClr val="000000"/>
              </a:solidFill>
              <a:uFillTx/>
              <a:latin typeface="Arial"/>
            </a:endParaRPr>
          </a:p>
        </p:txBody>
      </p:sp>
      <p:pic>
        <p:nvPicPr>
          <p:cNvPr id="3" name="Picture 2">
            <a:extLst>
              <a:ext uri="{FF2B5EF4-FFF2-40B4-BE49-F238E27FC236}">
                <a16:creationId xmlns:a16="http://schemas.microsoft.com/office/drawing/2014/main" id="{FD308FD1-33D1-CC85-2346-A171D0D01D17}"/>
              </a:ext>
            </a:extLst>
          </p:cNvPr>
          <p:cNvPicPr>
            <a:picLocks noChangeAspect="1"/>
          </p:cNvPicPr>
          <p:nvPr/>
        </p:nvPicPr>
        <p:blipFill>
          <a:blip r:embed="rId4"/>
          <a:stretch>
            <a:fillRect/>
          </a:stretch>
        </p:blipFill>
        <p:spPr>
          <a:xfrm>
            <a:off x="3047551" y="1435400"/>
            <a:ext cx="6197001" cy="4808328"/>
          </a:xfrm>
          <a:prstGeom prst="rect">
            <a:avLst/>
          </a:prstGeom>
          <a:ln w="12700">
            <a:solidFill>
              <a:schemeClr val="tx1"/>
            </a:solid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E661F-0532-2D14-E31E-68C8095C2255}"/>
            </a:ext>
          </a:extLst>
        </p:cNvPr>
        <p:cNvGrpSpPr/>
        <p:nvPr/>
      </p:nvGrpSpPr>
      <p:grpSpPr>
        <a:xfrm>
          <a:off x="0" y="0"/>
          <a:ext cx="0" cy="0"/>
          <a:chOff x="0" y="0"/>
          <a:chExt cx="0" cy="0"/>
        </a:xfrm>
      </p:grpSpPr>
      <p:sp>
        <p:nvSpPr>
          <p:cNvPr id="191" name="Oval 7">
            <a:extLst>
              <a:ext uri="{FF2B5EF4-FFF2-40B4-BE49-F238E27FC236}">
                <a16:creationId xmlns:a16="http://schemas.microsoft.com/office/drawing/2014/main" id="{A61FEFBB-14E4-8125-3770-5DA533747BA1}"/>
              </a:ext>
            </a:extLst>
          </p:cNvPr>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92" name="TextBox 9">
            <a:extLst>
              <a:ext uri="{FF2B5EF4-FFF2-40B4-BE49-F238E27FC236}">
                <a16:creationId xmlns:a16="http://schemas.microsoft.com/office/drawing/2014/main" id="{E571F3A5-D2AF-8032-E3EE-4DF231AF4D4F}"/>
              </a:ext>
            </a:extLst>
          </p:cNvPr>
          <p:cNvSpPr/>
          <p:nvPr/>
        </p:nvSpPr>
        <p:spPr>
          <a:xfrm>
            <a:off x="579240" y="6245280"/>
            <a:ext cx="91011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dirty="0">
                <a:solidFill>
                  <a:schemeClr val="dk1">
                    <a:lumMod val="50000"/>
                    <a:lumOff val="50000"/>
                  </a:schemeClr>
                </a:solidFill>
                <a:uFillTx/>
                <a:latin typeface="Ubuntu"/>
              </a:rPr>
              <a:t>CAPITANES FITNESS DEL AÑO 2 | PARTE 2: MENTALIDAD DEL DÍA DEL JUEGO</a:t>
            </a:r>
            <a:endParaRPr lang="es-AR" sz="1400" b="0" u="none" strike="noStrike" dirty="0">
              <a:solidFill>
                <a:srgbClr val="000000"/>
              </a:solidFill>
              <a:uFillTx/>
              <a:latin typeface="Arial"/>
            </a:endParaRPr>
          </a:p>
        </p:txBody>
      </p:sp>
      <p:pic>
        <p:nvPicPr>
          <p:cNvPr id="193" name="Drawing 2">
            <a:extLst>
              <a:ext uri="{FF2B5EF4-FFF2-40B4-BE49-F238E27FC236}">
                <a16:creationId xmlns:a16="http://schemas.microsoft.com/office/drawing/2014/main" id="{347DC314-0CD1-49DD-79E1-A0DE45B2724D}"/>
              </a:ext>
            </a:extLst>
          </p:cNvPr>
          <p:cNvPicPr/>
          <p:nvPr/>
        </p:nvPicPr>
        <p:blipFill>
          <a:blip r:embed="rId3"/>
          <a:stretch/>
        </p:blipFill>
        <p:spPr>
          <a:xfrm>
            <a:off x="10668600" y="663120"/>
            <a:ext cx="933840" cy="849240"/>
          </a:xfrm>
          <a:prstGeom prst="rect">
            <a:avLst/>
          </a:prstGeom>
          <a:ln w="0">
            <a:noFill/>
          </a:ln>
        </p:spPr>
      </p:pic>
      <p:sp>
        <p:nvSpPr>
          <p:cNvPr id="194" name="Text Placeholder 1">
            <a:extLst>
              <a:ext uri="{FF2B5EF4-FFF2-40B4-BE49-F238E27FC236}">
                <a16:creationId xmlns:a16="http://schemas.microsoft.com/office/drawing/2014/main" id="{E97BEDE0-A76F-EDE3-8431-347D8203D823}"/>
              </a:ext>
            </a:extLst>
          </p:cNvPr>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dirty="0">
                <a:solidFill>
                  <a:schemeClr val="dk1"/>
                </a:solidFill>
                <a:uFillTx/>
                <a:latin typeface="Ubuntu"/>
              </a:rPr>
              <a:t>Lista de autocuidado</a:t>
            </a:r>
            <a:endParaRPr lang="es-AR" sz="3600" b="0" u="none" strike="noStrike" dirty="0">
              <a:solidFill>
                <a:srgbClr val="000000"/>
              </a:solidFill>
              <a:uFillTx/>
              <a:latin typeface="Arial"/>
            </a:endParaRPr>
          </a:p>
        </p:txBody>
      </p:sp>
      <p:sp>
        <p:nvSpPr>
          <p:cNvPr id="195" name="Text Placeholder 2">
            <a:extLst>
              <a:ext uri="{FF2B5EF4-FFF2-40B4-BE49-F238E27FC236}">
                <a16:creationId xmlns:a16="http://schemas.microsoft.com/office/drawing/2014/main" id="{4559DC29-A599-90BA-73D2-25B9AE15EBF7}"/>
              </a:ext>
            </a:extLst>
          </p:cNvPr>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dirty="0">
                <a:solidFill>
                  <a:srgbClr val="179984"/>
                </a:solidFill>
                <a:uFillTx/>
                <a:latin typeface="Ubuntu"/>
              </a:rPr>
              <a:t>Cuidar de ti mismo</a:t>
            </a:r>
            <a:endParaRPr lang="es-AR" sz="3200" b="0" u="none" strike="noStrike" dirty="0">
              <a:solidFill>
                <a:srgbClr val="000000"/>
              </a:solidFill>
              <a:uFillTx/>
              <a:latin typeface="Arial"/>
            </a:endParaRPr>
          </a:p>
        </p:txBody>
      </p:sp>
      <p:pic>
        <p:nvPicPr>
          <p:cNvPr id="2" name="Picture 1" descr="A screenshot of a survey&#10;&#10;AI-generated content may be incorrect.">
            <a:extLst>
              <a:ext uri="{FF2B5EF4-FFF2-40B4-BE49-F238E27FC236}">
                <a16:creationId xmlns:a16="http://schemas.microsoft.com/office/drawing/2014/main" id="{B55687F0-3AAC-C0F2-8684-E632A0396694}"/>
              </a:ext>
            </a:extLst>
          </p:cNvPr>
          <p:cNvPicPr>
            <a:picLocks noChangeAspect="1"/>
          </p:cNvPicPr>
          <p:nvPr/>
        </p:nvPicPr>
        <p:blipFill>
          <a:blip r:embed="rId4"/>
          <a:stretch>
            <a:fillRect/>
          </a:stretch>
        </p:blipFill>
        <p:spPr>
          <a:xfrm>
            <a:off x="3058693" y="1449328"/>
            <a:ext cx="6065807" cy="4797186"/>
          </a:xfrm>
          <a:prstGeom prst="rect">
            <a:avLst/>
          </a:prstGeom>
          <a:ln w="12700">
            <a:solidFill>
              <a:schemeClr val="tx1"/>
            </a:solidFill>
          </a:ln>
        </p:spPr>
      </p:pic>
    </p:spTree>
    <p:extLst>
      <p:ext uri="{BB962C8B-B14F-4D97-AF65-F5344CB8AC3E}">
        <p14:creationId xmlns:p14="http://schemas.microsoft.com/office/powerpoint/2010/main" val="333444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198" name="TextBox 9"/>
          <p:cNvSpPr/>
          <p:nvPr/>
        </p:nvSpPr>
        <p:spPr>
          <a:xfrm>
            <a:off x="579240" y="6245280"/>
            <a:ext cx="85060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199" name="Drawing 2"/>
          <p:cNvPicPr/>
          <p:nvPr/>
        </p:nvPicPr>
        <p:blipFill>
          <a:blip r:embed="rId3"/>
          <a:stretch/>
        </p:blipFill>
        <p:spPr>
          <a:xfrm>
            <a:off x="10668600" y="663120"/>
            <a:ext cx="933840" cy="849240"/>
          </a:xfrm>
          <a:prstGeom prst="rect">
            <a:avLst/>
          </a:prstGeom>
          <a:ln w="0">
            <a:noFill/>
          </a:ln>
        </p:spPr>
      </p:pic>
      <p:sp>
        <p:nvSpPr>
          <p:cNvPr id="200" name="PlaceHolder 1"/>
          <p:cNvSpPr>
            <a:spLocks noGrp="1"/>
          </p:cNvSpPr>
          <p:nvPr>
            <p:ph/>
          </p:nvPr>
        </p:nvSpPr>
        <p:spPr>
          <a:xfrm>
            <a:off x="1363320" y="2801160"/>
            <a:ext cx="2266920" cy="909720"/>
          </a:xfrm>
          <a:prstGeom prst="rect">
            <a:avLst/>
          </a:prstGeom>
          <a:noFill/>
          <a:ln w="0">
            <a:noFill/>
          </a:ln>
        </p:spPr>
        <p:txBody>
          <a:bodyPr lIns="91440" tIns="45720" rIns="91440" bIns="45720" anchor="t">
            <a:noAutofit/>
          </a:bodyPr>
          <a:lstStyle/>
          <a:p>
            <a:pPr indent="0" algn="ctr" defTabSz="914400">
              <a:lnSpc>
                <a:spcPct val="100000"/>
              </a:lnSpc>
              <a:buNone/>
              <a:tabLst>
                <a:tab pos="0" algn="l"/>
              </a:tabLst>
            </a:pPr>
            <a:r>
              <a:rPr lang="es-AR" b="0" u="none" strike="noStrike">
                <a:solidFill>
                  <a:schemeClr val="dk1"/>
                </a:solidFill>
                <a:uFillTx/>
                <a:latin typeface="Ubuntu Light"/>
              </a:rPr>
              <a:t>Nota las señales </a:t>
            </a:r>
            <a:endParaRPr lang="en-US">
              <a:solidFill>
                <a:schemeClr val="dk1"/>
              </a:solidFill>
            </a:endParaRPr>
          </a:p>
        </p:txBody>
      </p:sp>
      <p:sp>
        <p:nvSpPr>
          <p:cNvPr id="201"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Consejos para el autocuidado</a:t>
            </a:r>
            <a:endParaRPr lang="es-AR" sz="3600" b="0" u="none" strike="noStrike">
              <a:solidFill>
                <a:srgbClr val="000000"/>
              </a:solidFill>
              <a:uFillTx/>
              <a:latin typeface="Arial"/>
            </a:endParaRPr>
          </a:p>
        </p:txBody>
      </p:sp>
      <p:sp>
        <p:nvSpPr>
          <p:cNvPr id="202"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Cuidar de ti mismo</a:t>
            </a:r>
            <a:endParaRPr lang="es-AR" sz="3200" b="0" u="none" strike="noStrike">
              <a:solidFill>
                <a:srgbClr val="000000"/>
              </a:solidFill>
              <a:uFillTx/>
              <a:latin typeface="Arial"/>
            </a:endParaRPr>
          </a:p>
        </p:txBody>
      </p:sp>
      <p:pic>
        <p:nvPicPr>
          <p:cNvPr id="203" name="Graphic 2" descr="Warning with solid fill"/>
          <p:cNvPicPr/>
          <p:nvPr/>
        </p:nvPicPr>
        <p:blipFill>
          <a:blip r:embed="rId4">
            <a:extLst>
              <a:ext uri="{96DAC541-7B7A-43D3-8B79-37D633B846F1}">
                <asvg:svgBlip xmlns:asvg="http://schemas.microsoft.com/office/drawing/2016/SVG/main" r:embed="rId5"/>
              </a:ext>
            </a:extLst>
          </a:blip>
          <a:stretch/>
        </p:blipFill>
        <p:spPr>
          <a:xfrm>
            <a:off x="1991880" y="1811520"/>
            <a:ext cx="1010160" cy="1010160"/>
          </a:xfrm>
          <a:prstGeom prst="rect">
            <a:avLst/>
          </a:prstGeom>
          <a:ln w="0">
            <a:noFill/>
          </a:ln>
        </p:spPr>
      </p:pic>
      <p:sp>
        <p:nvSpPr>
          <p:cNvPr id="204" name="Text Placeholder 3"/>
          <p:cNvSpPr/>
          <p:nvPr/>
        </p:nvSpPr>
        <p:spPr>
          <a:xfrm>
            <a:off x="5112720" y="2801160"/>
            <a:ext cx="2266920" cy="1010160"/>
          </a:xfrm>
          <a:prstGeom prst="rect">
            <a:avLst/>
          </a:prstGeom>
          <a:noFill/>
          <a:ln w="0">
            <a:noFill/>
          </a:ln>
        </p:spPr>
        <p:style>
          <a:lnRef idx="0">
            <a:scrgbClr r="0" g="0" b="0"/>
          </a:lnRef>
          <a:fillRef idx="0">
            <a:scrgbClr r="0" g="0" b="0"/>
          </a:fillRef>
          <a:effectRef idx="0">
            <a:scrgbClr r="0" g="0" b="0"/>
          </a:effectRef>
          <a:fontRef idx="minor"/>
        </p:style>
        <p:txBody>
          <a:bodyPr lIns="91440" tIns="45720" rIns="91440" bIns="45720" anchor="t">
            <a:normAutofit fontScale="85000" lnSpcReduction="19999"/>
          </a:bodyPr>
          <a:lstStyle/>
          <a:p>
            <a:pPr algn="ctr" defTabSz="914400">
              <a:lnSpc>
                <a:spcPct val="100000"/>
              </a:lnSpc>
              <a:tabLst>
                <a:tab pos="0" algn="l"/>
              </a:tabLst>
            </a:pPr>
            <a:r>
              <a:rPr lang="es-AR" sz="2800" b="0" u="none" strike="noStrike" dirty="0">
                <a:solidFill>
                  <a:schemeClr val="dk1"/>
                </a:solidFill>
                <a:uFillTx/>
                <a:latin typeface="Ubuntu Light"/>
              </a:rPr>
              <a:t>Hacer pequeños cambios</a:t>
            </a:r>
          </a:p>
        </p:txBody>
      </p:sp>
      <p:pic>
        <p:nvPicPr>
          <p:cNvPr id="205" name="Graphic 6" descr="Transfer with solid fill"/>
          <p:cNvPicPr/>
          <p:nvPr/>
        </p:nvPicPr>
        <p:blipFill>
          <a:blip r:embed="rId6">
            <a:extLst>
              <a:ext uri="{96DAC541-7B7A-43D3-8B79-37D633B846F1}">
                <asvg:svgBlip xmlns:asvg="http://schemas.microsoft.com/office/drawing/2016/SVG/main" r:embed="rId7"/>
              </a:ext>
            </a:extLst>
          </a:blip>
          <a:stretch/>
        </p:blipFill>
        <p:spPr>
          <a:xfrm>
            <a:off x="5741280" y="1811520"/>
            <a:ext cx="1010160" cy="1010160"/>
          </a:xfrm>
          <a:prstGeom prst="rect">
            <a:avLst/>
          </a:prstGeom>
          <a:ln w="0">
            <a:noFill/>
          </a:ln>
        </p:spPr>
      </p:pic>
      <p:sp>
        <p:nvSpPr>
          <p:cNvPr id="206" name="Text Placeholder 3"/>
          <p:cNvSpPr/>
          <p:nvPr/>
        </p:nvSpPr>
        <p:spPr>
          <a:xfrm>
            <a:off x="8862120" y="2801160"/>
            <a:ext cx="2266920" cy="11307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s-AR" sz="2800" b="0" u="none" strike="noStrike">
                <a:solidFill>
                  <a:schemeClr val="dk1"/>
                </a:solidFill>
                <a:uFillTx/>
                <a:latin typeface="Ubuntu Light"/>
              </a:rPr>
              <a:t>Planificar y programar</a:t>
            </a:r>
            <a:endParaRPr lang="es-AR" sz="2800" b="0" u="none" strike="noStrike">
              <a:solidFill>
                <a:srgbClr val="000000"/>
              </a:solidFill>
              <a:uFillTx/>
              <a:latin typeface="Arial"/>
            </a:endParaRPr>
          </a:p>
        </p:txBody>
      </p:sp>
      <p:pic>
        <p:nvPicPr>
          <p:cNvPr id="207" name="Graphic 13" descr="Clock with solid fill"/>
          <p:cNvPicPr/>
          <p:nvPr/>
        </p:nvPicPr>
        <p:blipFill>
          <a:blip r:embed="rId8">
            <a:extLst>
              <a:ext uri="{96DAC541-7B7A-43D3-8B79-37D633B846F1}">
                <asvg:svgBlip xmlns:asvg="http://schemas.microsoft.com/office/drawing/2016/SVG/main" r:embed="rId9"/>
              </a:ext>
            </a:extLst>
          </a:blip>
          <a:stretch/>
        </p:blipFill>
        <p:spPr>
          <a:xfrm>
            <a:off x="9490320" y="1811520"/>
            <a:ext cx="1010160" cy="1010160"/>
          </a:xfrm>
          <a:prstGeom prst="rect">
            <a:avLst/>
          </a:prstGeom>
          <a:ln w="0">
            <a:noFill/>
          </a:ln>
        </p:spPr>
      </p:pic>
      <p:sp>
        <p:nvSpPr>
          <p:cNvPr id="208" name="Text Placeholder 3"/>
          <p:cNvSpPr/>
          <p:nvPr/>
        </p:nvSpPr>
        <p:spPr>
          <a:xfrm>
            <a:off x="2317320" y="4980240"/>
            <a:ext cx="4219560" cy="10101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s-AR" sz="2800" b="0" u="none" strike="noStrike">
                <a:solidFill>
                  <a:schemeClr val="dk1"/>
                </a:solidFill>
                <a:uFillTx/>
                <a:latin typeface="Ubuntu Light"/>
              </a:rPr>
              <a:t>Identificar los obstáculos y los desafíos</a:t>
            </a:r>
            <a:endParaRPr lang="es-AR" sz="2800" b="0" u="none" strike="noStrike">
              <a:solidFill>
                <a:srgbClr val="000000"/>
              </a:solidFill>
              <a:uFillTx/>
              <a:latin typeface="Arial"/>
            </a:endParaRPr>
          </a:p>
        </p:txBody>
      </p:sp>
      <p:pic>
        <p:nvPicPr>
          <p:cNvPr id="209" name="Graphic 17" descr="Mountains with solid fill"/>
          <p:cNvPicPr/>
          <p:nvPr/>
        </p:nvPicPr>
        <p:blipFill>
          <a:blip r:embed="rId10">
            <a:extLst>
              <a:ext uri="{96DAC541-7B7A-43D3-8B79-37D633B846F1}">
                <asvg:svgBlip xmlns:asvg="http://schemas.microsoft.com/office/drawing/2016/SVG/main" r:embed="rId11"/>
              </a:ext>
            </a:extLst>
          </a:blip>
          <a:stretch/>
        </p:blipFill>
        <p:spPr>
          <a:xfrm>
            <a:off x="3921840" y="3930480"/>
            <a:ext cx="1010160" cy="1010160"/>
          </a:xfrm>
          <a:prstGeom prst="rect">
            <a:avLst/>
          </a:prstGeom>
          <a:ln w="0">
            <a:noFill/>
          </a:ln>
        </p:spPr>
      </p:pic>
      <p:sp>
        <p:nvSpPr>
          <p:cNvPr id="210" name="Text Placeholder 3"/>
          <p:cNvSpPr/>
          <p:nvPr/>
        </p:nvSpPr>
        <p:spPr>
          <a:xfrm>
            <a:off x="7309440" y="4920120"/>
            <a:ext cx="2266920" cy="11307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00000"/>
              </a:lnSpc>
              <a:tabLst>
                <a:tab pos="0" algn="l"/>
              </a:tabLst>
            </a:pPr>
            <a:r>
              <a:rPr lang="es-AR" sz="2800" b="0" u="none" strike="noStrike">
                <a:solidFill>
                  <a:schemeClr val="dk1"/>
                </a:solidFill>
                <a:uFillTx/>
                <a:latin typeface="Ubuntu Light"/>
              </a:rPr>
              <a:t>Pedir ayuda</a:t>
            </a:r>
            <a:endParaRPr lang="es-AR" sz="2800" b="0" u="none" strike="noStrike">
              <a:solidFill>
                <a:srgbClr val="000000"/>
              </a:solidFill>
              <a:uFillTx/>
              <a:latin typeface="Arial"/>
            </a:endParaRPr>
          </a:p>
        </p:txBody>
      </p:sp>
      <p:pic>
        <p:nvPicPr>
          <p:cNvPr id="211" name="Graphic 19" descr="Raised hand with solid fill"/>
          <p:cNvPicPr/>
          <p:nvPr/>
        </p:nvPicPr>
        <p:blipFill>
          <a:blip r:embed="rId12">
            <a:extLst>
              <a:ext uri="{96DAC541-7B7A-43D3-8B79-37D633B846F1}">
                <asvg:svgBlip xmlns:asvg="http://schemas.microsoft.com/office/drawing/2016/SVG/main" r:embed="rId13"/>
              </a:ext>
            </a:extLst>
          </a:blip>
          <a:stretch/>
        </p:blipFill>
        <p:spPr>
          <a:xfrm>
            <a:off x="7851240" y="3930480"/>
            <a:ext cx="1010160" cy="1010160"/>
          </a:xfrm>
          <a:prstGeom prst="rect">
            <a:avLst/>
          </a:prstGeom>
          <a:ln w="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p:cNvSpPr>
          <p:nvPr>
            <p:ph/>
          </p:nvPr>
        </p:nvSpPr>
        <p:spPr>
          <a:xfrm>
            <a:off x="6589800" y="3088440"/>
            <a:ext cx="4892400" cy="604440"/>
          </a:xfrm>
          <a:prstGeom prst="rect">
            <a:avLst/>
          </a:prstGeom>
          <a:noFill/>
          <a:ln w="0">
            <a:noFill/>
          </a:ln>
        </p:spPr>
        <p:txBody>
          <a:bodyPr lIns="91440" tIns="45720" rIns="91440" bIns="45720" anchor="t">
            <a:normAutofit fontScale="77500" lnSpcReduction="20000"/>
          </a:bodyPr>
          <a:lstStyle/>
          <a:p>
            <a:pPr indent="0" algn="r" defTabSz="914400">
              <a:lnSpc>
                <a:spcPct val="90000"/>
              </a:lnSpc>
              <a:spcBef>
                <a:spcPts val="1001"/>
              </a:spcBef>
              <a:buNone/>
              <a:tabLst>
                <a:tab pos="0" algn="l"/>
              </a:tabLst>
            </a:pPr>
            <a:r>
              <a:rPr lang="es-AR" sz="4400" b="1" u="none" strike="noStrike">
                <a:solidFill>
                  <a:schemeClr val="dk1"/>
                </a:solidFill>
                <a:uFillTx/>
                <a:latin typeface="Ubuntu Light"/>
              </a:rPr>
              <a:t>Eventos de Liderazgo</a:t>
            </a:r>
            <a:endParaRPr lang="es-AR" sz="4400" b="0" u="none" strike="noStrike">
              <a:solidFill>
                <a:schemeClr val="dk1"/>
              </a:solidFill>
              <a:uFillTx/>
              <a:latin typeface="Ubuntu Light"/>
            </a:endParaRPr>
          </a:p>
        </p:txBody>
      </p:sp>
      <p:sp>
        <p:nvSpPr>
          <p:cNvPr id="213" name="PlaceHolder 2"/>
          <p:cNvSpPr>
            <a:spLocks noGrp="1"/>
          </p:cNvSpPr>
          <p:nvPr>
            <p:ph/>
          </p:nvPr>
        </p:nvSpPr>
        <p:spPr>
          <a:xfrm>
            <a:off x="8957160" y="2681640"/>
            <a:ext cx="2525040" cy="442440"/>
          </a:xfrm>
          <a:prstGeom prst="rect">
            <a:avLst/>
          </a:prstGeom>
          <a:noFill/>
          <a:ln w="0">
            <a:noFill/>
          </a:ln>
        </p:spPr>
        <p:txBody>
          <a:bodyPr lIns="91440" tIns="45720" rIns="91440" bIns="45720" anchor="t">
            <a:noAutofit/>
          </a:bodyPr>
          <a:lstStyle/>
          <a:p>
            <a:pPr indent="0" algn="r" defTabSz="914400">
              <a:lnSpc>
                <a:spcPct val="90000"/>
              </a:lnSpc>
              <a:spcBef>
                <a:spcPts val="1001"/>
              </a:spcBef>
              <a:buNone/>
              <a:tabLst>
                <a:tab pos="0" algn="l"/>
              </a:tabLst>
            </a:pPr>
            <a:r>
              <a:rPr lang="es-AR" sz="2000" b="0" u="none" strike="noStrike">
                <a:solidFill>
                  <a:schemeClr val="dk1"/>
                </a:solidFill>
                <a:uFillTx/>
                <a:latin typeface="Ubuntu Light"/>
              </a:rPr>
              <a:t>Planificación de eventos</a:t>
            </a:r>
          </a:p>
        </p:txBody>
      </p:sp>
      <p:pic>
        <p:nvPicPr>
          <p:cNvPr id="214" name="Picture Placeholder 41"/>
          <p:cNvPicPr/>
          <p:nvPr/>
        </p:nvPicPr>
        <p:blipFill>
          <a:blip r:embed="rId3"/>
          <a:srcRect l="-1427" t="10223" r="1427" b="50003"/>
          <a:stretch/>
        </p:blipFill>
        <p:spPr>
          <a:xfrm>
            <a:off x="2428920" y="982800"/>
            <a:ext cx="9762840" cy="4892400"/>
          </a:xfrm>
          <a:prstGeom prst="rect">
            <a:avLst/>
          </a:prstGeom>
          <a:ln w="0">
            <a:noFill/>
          </a:ln>
        </p:spPr>
      </p:pic>
      <p:grpSp>
        <p:nvGrpSpPr>
          <p:cNvPr id="215" name="Group 10"/>
          <p:cNvGrpSpPr/>
          <p:nvPr/>
        </p:nvGrpSpPr>
        <p:grpSpPr>
          <a:xfrm>
            <a:off x="-63360" y="982800"/>
            <a:ext cx="4892400" cy="4892400"/>
            <a:chOff x="-63360" y="982800"/>
            <a:chExt cx="4892400" cy="4892400"/>
          </a:xfrm>
        </p:grpSpPr>
        <p:sp>
          <p:nvSpPr>
            <p:cNvPr id="216"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17"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218"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219"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20" name="Text Placeholder 1"/>
          <p:cNvSpPr/>
          <p:nvPr/>
        </p:nvSpPr>
        <p:spPr>
          <a:xfrm>
            <a:off x="126720" y="225000"/>
            <a:ext cx="8114400" cy="553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Mensajes Motivadores</a:t>
            </a:r>
            <a:endParaRPr lang="es-AR" sz="3600" b="0" u="none" strike="noStrike">
              <a:solidFill>
                <a:srgbClr val="000000"/>
              </a:solidFill>
              <a:uFillTx/>
              <a:latin typeface="Arial"/>
            </a:endParaRPr>
          </a:p>
        </p:txBody>
      </p:sp>
      <p:sp>
        <p:nvSpPr>
          <p:cNvPr id="221" name="TextBox 4"/>
          <p:cNvSpPr/>
          <p:nvPr/>
        </p:nvSpPr>
        <p:spPr>
          <a:xfrm>
            <a:off x="579240" y="6245280"/>
            <a:ext cx="83775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222" name="Graphic 6" descr="Chat bubble with solid fill"/>
          <p:cNvPicPr/>
          <p:nvPr/>
        </p:nvPicPr>
        <p:blipFill>
          <a:blip r:embed="rId4">
            <a:extLst>
              <a:ext uri="{96DAC541-7B7A-43D3-8B79-37D633B846F1}">
                <asvg:svgBlip xmlns:asvg="http://schemas.microsoft.com/office/drawing/2016/SVG/main" r:embed="rId5"/>
              </a:ext>
            </a:extLst>
          </a:blip>
          <a:stretch/>
        </p:blipFill>
        <p:spPr>
          <a:xfrm>
            <a:off x="1095120" y="1942920"/>
            <a:ext cx="2667240" cy="2667240"/>
          </a:xfrm>
          <a:prstGeom prst="rect">
            <a:avLst/>
          </a:prstGeom>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24" name="TextBox 9"/>
          <p:cNvSpPr/>
          <p:nvPr/>
        </p:nvSpPr>
        <p:spPr>
          <a:xfrm>
            <a:off x="579240" y="6245280"/>
            <a:ext cx="846252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225" name="Picture 11"/>
          <p:cNvPicPr/>
          <p:nvPr/>
        </p:nvPicPr>
        <p:blipFill>
          <a:blip r:embed="rId3"/>
          <a:srcRect l="1981" t="32651" r="67425" b="27224"/>
          <a:stretch/>
        </p:blipFill>
        <p:spPr>
          <a:xfrm>
            <a:off x="445320" y="1880640"/>
            <a:ext cx="4899960" cy="3890880"/>
          </a:xfrm>
          <a:prstGeom prst="rect">
            <a:avLst/>
          </a:prstGeom>
          <a:ln w="0">
            <a:noFill/>
          </a:ln>
        </p:spPr>
      </p:pic>
      <p:sp>
        <p:nvSpPr>
          <p:cNvPr id="226" name="PlaceHolder 1"/>
          <p:cNvSpPr>
            <a:spLocks noGrp="1"/>
          </p:cNvSpPr>
          <p:nvPr>
            <p:ph/>
          </p:nvPr>
        </p:nvSpPr>
        <p:spPr>
          <a:xfrm>
            <a:off x="6283440" y="3421440"/>
            <a:ext cx="5155560" cy="1724400"/>
          </a:xfrm>
          <a:prstGeom prst="rect">
            <a:avLst/>
          </a:prstGeom>
          <a:noFill/>
          <a:ln w="0">
            <a:noFill/>
          </a:ln>
        </p:spPr>
        <p:txBody>
          <a:bodyPr lIns="91440" tIns="45720" rIns="91440" bIns="45720" anchor="t">
            <a:noAutofit/>
          </a:bodyPr>
          <a:lstStyle/>
          <a:p>
            <a:pPr indent="0" algn="ctr" defTabSz="914400">
              <a:lnSpc>
                <a:spcPct val="110000"/>
              </a:lnSpc>
              <a:buNone/>
              <a:tabLst>
                <a:tab pos="0" algn="l"/>
              </a:tabLst>
            </a:pPr>
            <a:r>
              <a:rPr lang="es-AR" sz="2800" b="0" u="none" strike="noStrike">
                <a:solidFill>
                  <a:schemeClr val="dk1"/>
                </a:solidFill>
                <a:uFillTx/>
                <a:latin typeface="Ubuntu Light"/>
              </a:rPr>
              <a:t>Soy fuerte. Cada día, mi mente y mi cuerpo son más fuertes.</a:t>
            </a:r>
          </a:p>
        </p:txBody>
      </p:sp>
      <p:pic>
        <p:nvPicPr>
          <p:cNvPr id="227" name="Graphic 6" descr="Open quotation mark with solid fill"/>
          <p:cNvPicPr/>
          <p:nvPr/>
        </p:nvPicPr>
        <p:blipFill>
          <a:blip r:embed="rId4">
            <a:extLst>
              <a:ext uri="{96DAC541-7B7A-43D3-8B79-37D633B846F1}">
                <asvg:svgBlip xmlns:asvg="http://schemas.microsoft.com/office/drawing/2016/SVG/main" r:embed="rId5"/>
              </a:ext>
            </a:extLst>
          </a:blip>
          <a:stretch/>
        </p:blipFill>
        <p:spPr>
          <a:xfrm>
            <a:off x="8404200" y="2383200"/>
            <a:ext cx="914040" cy="914040"/>
          </a:xfrm>
          <a:prstGeom prst="rect">
            <a:avLst/>
          </a:prstGeom>
          <a:ln w="0">
            <a:noFill/>
          </a:ln>
        </p:spPr>
      </p:pic>
      <p:sp>
        <p:nvSpPr>
          <p:cNvPr id="228"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¿Cómo te sientes?</a:t>
            </a:r>
            <a:endParaRPr lang="es-AR" sz="3600" b="0" u="none" strike="noStrike">
              <a:solidFill>
                <a:srgbClr val="000000"/>
              </a:solidFill>
              <a:uFillTx/>
              <a:latin typeface="Arial"/>
            </a:endParaRPr>
          </a:p>
        </p:txBody>
      </p:sp>
      <p:sp>
        <p:nvSpPr>
          <p:cNvPr id="229"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pic>
        <p:nvPicPr>
          <p:cNvPr id="230" name="Graphic 15" descr="Chat bubble with solid fill"/>
          <p:cNvPicPr/>
          <p:nvPr/>
        </p:nvPicPr>
        <p:blipFill>
          <a:blip r:embed="rId6">
            <a:extLst>
              <a:ext uri="{96DAC541-7B7A-43D3-8B79-37D633B846F1}">
                <asvg:svgBlip xmlns:asvg="http://schemas.microsoft.com/office/drawing/2016/SVG/main" r:embed="rId7"/>
              </a:ext>
            </a:extLst>
          </a:blip>
          <a:stretch/>
        </p:blipFill>
        <p:spPr>
          <a:xfrm>
            <a:off x="10518840" y="544680"/>
            <a:ext cx="1044360" cy="1044360"/>
          </a:xfrm>
          <a:prstGeom prst="rect">
            <a:avLst/>
          </a:prstGeom>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Box 9"/>
          <p:cNvSpPr/>
          <p:nvPr/>
        </p:nvSpPr>
        <p:spPr>
          <a:xfrm>
            <a:off x="579240" y="6245280"/>
            <a:ext cx="844812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32" name="PlaceHolder 1"/>
          <p:cNvSpPr>
            <a:spLocks noGrp="1"/>
          </p:cNvSpPr>
          <p:nvPr>
            <p:ph/>
          </p:nvPr>
        </p:nvSpPr>
        <p:spPr>
          <a:xfrm>
            <a:off x="579240" y="3429000"/>
            <a:ext cx="5155560" cy="1724400"/>
          </a:xfrm>
          <a:prstGeom prst="rect">
            <a:avLst/>
          </a:prstGeom>
          <a:noFill/>
          <a:ln w="0">
            <a:noFill/>
          </a:ln>
        </p:spPr>
        <p:txBody>
          <a:bodyPr lIns="91440" tIns="45720" rIns="91440" bIns="45720" anchor="t">
            <a:noAutofit/>
          </a:bodyPr>
          <a:lstStyle/>
          <a:p>
            <a:pPr indent="0" algn="ctr" defTabSz="914400">
              <a:lnSpc>
                <a:spcPct val="110000"/>
              </a:lnSpc>
              <a:buNone/>
              <a:tabLst>
                <a:tab pos="0" algn="l"/>
              </a:tabLst>
            </a:pPr>
            <a:r>
              <a:rPr lang="es-AR" sz="2800" b="0" u="none" strike="noStrike">
                <a:solidFill>
                  <a:schemeClr val="dk1"/>
                </a:solidFill>
                <a:uFillTx/>
                <a:latin typeface="Ubuntu Light"/>
              </a:rPr>
              <a:t>¡PUEDO hacerlo! Dejo ir los pensamientos negativos y me enfoco en hacerlo lo mejor posible.</a:t>
            </a:r>
          </a:p>
        </p:txBody>
      </p:sp>
      <p:pic>
        <p:nvPicPr>
          <p:cNvPr id="233" name="Graphic 6" descr="Open quotation mark with solid fill"/>
          <p:cNvPicPr/>
          <p:nvPr/>
        </p:nvPicPr>
        <p:blipFill>
          <a:blip r:embed="rId3">
            <a:extLst>
              <a:ext uri="{96DAC541-7B7A-43D3-8B79-37D633B846F1}">
                <asvg:svgBlip xmlns:asvg="http://schemas.microsoft.com/office/drawing/2016/SVG/main" r:embed="rId4"/>
              </a:ext>
            </a:extLst>
          </a:blip>
          <a:stretch/>
        </p:blipFill>
        <p:spPr>
          <a:xfrm>
            <a:off x="2700000" y="2416320"/>
            <a:ext cx="914040" cy="914040"/>
          </a:xfrm>
          <a:prstGeom prst="rect">
            <a:avLst/>
          </a:prstGeom>
          <a:ln w="0">
            <a:noFill/>
          </a:ln>
        </p:spPr>
      </p:pic>
      <p:pic>
        <p:nvPicPr>
          <p:cNvPr id="234" name="Picture 5"/>
          <p:cNvPicPr/>
          <p:nvPr/>
        </p:nvPicPr>
        <p:blipFill>
          <a:blip r:embed="rId5"/>
          <a:srcRect l="4182" r="4182"/>
          <a:stretch/>
        </p:blipFill>
        <p:spPr>
          <a:xfrm>
            <a:off x="6140880" y="1996560"/>
            <a:ext cx="4940280" cy="4068360"/>
          </a:xfrm>
          <a:prstGeom prst="rect">
            <a:avLst/>
          </a:prstGeom>
          <a:ln w="0">
            <a:noFill/>
          </a:ln>
        </p:spPr>
      </p:pic>
      <p:sp>
        <p:nvSpPr>
          <p:cNvPr id="235"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¿Cómo te sientes?</a:t>
            </a:r>
            <a:endParaRPr lang="es-AR" sz="3600" b="0" u="none" strike="noStrike">
              <a:solidFill>
                <a:srgbClr val="000000"/>
              </a:solidFill>
              <a:uFillTx/>
              <a:latin typeface="Arial"/>
            </a:endParaRPr>
          </a:p>
        </p:txBody>
      </p:sp>
      <p:sp>
        <p:nvSpPr>
          <p:cNvPr id="236"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sp>
        <p:nvSpPr>
          <p:cNvPr id="237" name="Oval 15"/>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38" name="Graphic 16" descr="Chat bubble with solid fill"/>
          <p:cNvPicPr/>
          <p:nvPr/>
        </p:nvPicPr>
        <p:blipFill>
          <a:blip r:embed="rId6">
            <a:extLst>
              <a:ext uri="{96DAC541-7B7A-43D3-8B79-37D633B846F1}">
                <asvg:svgBlip xmlns:asvg="http://schemas.microsoft.com/office/drawing/2016/SVG/main" r:embed="rId7"/>
              </a:ext>
            </a:extLst>
          </a:blip>
          <a:stretch/>
        </p:blipFill>
        <p:spPr>
          <a:xfrm>
            <a:off x="10518840" y="544680"/>
            <a:ext cx="1044360" cy="104436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PlaceHolder 1"/>
          <p:cNvSpPr>
            <a:spLocks noGrp="1"/>
          </p:cNvSpPr>
          <p:nvPr>
            <p:ph/>
          </p:nvPr>
        </p:nvSpPr>
        <p:spPr>
          <a:xfrm>
            <a:off x="800280" y="1494000"/>
            <a:ext cx="9644760" cy="687240"/>
          </a:xfrm>
          <a:prstGeom prst="rect">
            <a:avLst/>
          </a:prstGeom>
          <a:noFill/>
          <a:ln w="0">
            <a:noFill/>
          </a:ln>
        </p:spPr>
        <p:txBody>
          <a:bodyPr lIns="91440" tIns="45720" rIns="91440" bIns="45720" anchor="t">
            <a:normAutofit fontScale="92500"/>
          </a:bodyPr>
          <a:lstStyle/>
          <a:p>
            <a:pPr indent="0" defTabSz="914400">
              <a:lnSpc>
                <a:spcPct val="90000"/>
              </a:lnSpc>
              <a:spcBef>
                <a:spcPts val="1001"/>
              </a:spcBef>
              <a:buNone/>
              <a:tabLst>
                <a:tab pos="0" algn="l"/>
              </a:tabLst>
            </a:pPr>
            <a:r>
              <a:rPr lang="es-AR" sz="3700" b="1" u="none" strike="noStrike">
                <a:solidFill>
                  <a:schemeClr val="lt1"/>
                </a:solidFill>
                <a:uFillTx/>
                <a:latin typeface="Ubuntu"/>
              </a:rPr>
              <a:t>Capacitación para Capitán Fitness del Año 2</a:t>
            </a:r>
            <a:endParaRPr lang="es-AR" sz="3700" b="0" u="none" strike="noStrike">
              <a:solidFill>
                <a:schemeClr val="dk1"/>
              </a:solidFill>
              <a:uFillTx/>
              <a:latin typeface="Ubuntu Light"/>
            </a:endParaRPr>
          </a:p>
        </p:txBody>
      </p:sp>
      <p:sp>
        <p:nvSpPr>
          <p:cNvPr id="52" name="PlaceHolder 2"/>
          <p:cNvSpPr>
            <a:spLocks noGrp="1"/>
          </p:cNvSpPr>
          <p:nvPr>
            <p:ph/>
          </p:nvPr>
        </p:nvSpPr>
        <p:spPr>
          <a:xfrm>
            <a:off x="819000" y="2667960"/>
            <a:ext cx="8324640" cy="388440"/>
          </a:xfrm>
          <a:prstGeom prst="rect">
            <a:avLst/>
          </a:prstGeom>
          <a:noFill/>
          <a:ln w="0">
            <a:noFill/>
          </a:ln>
        </p:spPr>
        <p:txBody>
          <a:bodyPr lIns="91440" tIns="45720" rIns="91440" bIns="45720" anchor="t">
            <a:normAutofit fontScale="92500" lnSpcReduction="19999"/>
          </a:bodyPr>
          <a:lstStyle/>
          <a:p>
            <a:pPr indent="0" defTabSz="914400">
              <a:lnSpc>
                <a:spcPct val="90000"/>
              </a:lnSpc>
              <a:spcBef>
                <a:spcPts val="1001"/>
              </a:spcBef>
              <a:buNone/>
              <a:tabLst>
                <a:tab pos="0" algn="l"/>
              </a:tabLst>
            </a:pPr>
            <a:r>
              <a:rPr lang="es-AR" sz="2800" b="0" u="none" strike="noStrike">
                <a:solidFill>
                  <a:schemeClr val="lt1"/>
                </a:solidFill>
                <a:uFillTx/>
                <a:latin typeface="Ubuntu Light"/>
              </a:rPr>
              <a:t>El objetivo de esta capacitación es:</a:t>
            </a:r>
            <a:endParaRPr lang="es-AR" sz="2800" b="0" u="none" strike="noStrike">
              <a:solidFill>
                <a:schemeClr val="dk1"/>
              </a:solidFill>
              <a:uFillTx/>
              <a:latin typeface="Ubuntu Light"/>
            </a:endParaRPr>
          </a:p>
        </p:txBody>
      </p:sp>
      <p:sp>
        <p:nvSpPr>
          <p:cNvPr id="53" name="PlaceHolder 3"/>
          <p:cNvSpPr>
            <a:spLocks noGrp="1"/>
          </p:cNvSpPr>
          <p:nvPr>
            <p:ph/>
          </p:nvPr>
        </p:nvSpPr>
        <p:spPr>
          <a:xfrm>
            <a:off x="800280" y="3543120"/>
            <a:ext cx="7951680" cy="1460160"/>
          </a:xfrm>
          <a:prstGeom prst="rect">
            <a:avLst/>
          </a:prstGeom>
          <a:noFill/>
          <a:ln w="0">
            <a:noFill/>
          </a:ln>
        </p:spPr>
        <p:txBody>
          <a:bodyPr lIns="91440" tIns="45720" rIns="91440" bIns="45720" anchor="t">
            <a:noAutofit/>
          </a:bodyPr>
          <a:lstStyle/>
          <a:p>
            <a:pPr marL="457200" indent="-457200" defTabSz="914400">
              <a:lnSpc>
                <a:spcPct val="120000"/>
              </a:lnSpc>
              <a:buClr>
                <a:srgbClr val="FFFFFF"/>
              </a:buClr>
              <a:buFont typeface="Arial"/>
              <a:buChar char="•"/>
            </a:pPr>
            <a:r>
              <a:rPr lang="es-AR" sz="2800" b="1" u="none" strike="noStrike">
                <a:solidFill>
                  <a:schemeClr val="lt1"/>
                </a:solidFill>
                <a:uFillTx/>
                <a:latin typeface="Ubuntu Light"/>
                <a:ea typeface="Calibri"/>
              </a:rPr>
              <a:t>Dar a los Capitanes Fitness un repaso sobre calentamiento, enfriamiento y hábitos saludables</a:t>
            </a:r>
            <a:br>
              <a:rPr sz="1400"/>
            </a:br>
            <a:r>
              <a:rPr lang="en-US" sz="1400" b="1" u="none" strike="noStrike">
                <a:solidFill>
                  <a:schemeClr val="lt1"/>
                </a:solidFill>
                <a:uFillTx/>
                <a:latin typeface="Ubuntu Light"/>
              </a:rPr>
              <a:t> </a:t>
            </a:r>
            <a:endParaRPr lang="es-AR" sz="1400" b="0" u="none" strike="noStrike">
              <a:solidFill>
                <a:schemeClr val="dk1"/>
              </a:solidFill>
              <a:uFillTx/>
              <a:latin typeface="Ubuntu Light"/>
            </a:endParaRPr>
          </a:p>
          <a:p>
            <a:pPr marL="457200" indent="-457200" defTabSz="914400">
              <a:lnSpc>
                <a:spcPct val="120000"/>
              </a:lnSpc>
              <a:buClr>
                <a:srgbClr val="FFFFFF"/>
              </a:buClr>
              <a:buFont typeface="Arial"/>
              <a:buChar char="•"/>
            </a:pPr>
            <a:r>
              <a:rPr lang="en-US" sz="2800" b="1" u="none" strike="noStrike">
                <a:solidFill>
                  <a:schemeClr val="lt1"/>
                </a:solidFill>
                <a:uFillTx/>
                <a:latin typeface="Ubuntu Light"/>
                <a:ea typeface="Calibri"/>
              </a:rPr>
              <a:t>Introducir la Mentalidad del Día del Juego en tus roles y responsabilidades</a:t>
            </a:r>
            <a:endParaRPr lang="es-AR" sz="2800" b="0" u="none" strike="noStrike">
              <a:solidFill>
                <a:schemeClr val="dk1"/>
              </a:solidFill>
              <a:uFillTx/>
              <a:latin typeface="Ubuntu 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Box 9"/>
          <p:cNvSpPr/>
          <p:nvPr/>
        </p:nvSpPr>
        <p:spPr>
          <a:xfrm>
            <a:off x="579240" y="6245280"/>
            <a:ext cx="85060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40" name="PlaceHolder 1"/>
          <p:cNvSpPr>
            <a:spLocks noGrp="1"/>
          </p:cNvSpPr>
          <p:nvPr>
            <p:ph/>
          </p:nvPr>
        </p:nvSpPr>
        <p:spPr>
          <a:xfrm>
            <a:off x="6546960" y="3429000"/>
            <a:ext cx="5155560" cy="1724400"/>
          </a:xfrm>
          <a:prstGeom prst="rect">
            <a:avLst/>
          </a:prstGeom>
          <a:noFill/>
          <a:ln w="0">
            <a:noFill/>
          </a:ln>
        </p:spPr>
        <p:txBody>
          <a:bodyPr lIns="91440" tIns="45720" rIns="91440" bIns="45720" anchor="t">
            <a:noAutofit/>
          </a:bodyPr>
          <a:lstStyle/>
          <a:p>
            <a:pPr indent="0" algn="ctr" defTabSz="914400">
              <a:lnSpc>
                <a:spcPct val="110000"/>
              </a:lnSpc>
              <a:buNone/>
              <a:tabLst>
                <a:tab pos="0" algn="l"/>
              </a:tabLst>
            </a:pPr>
            <a:r>
              <a:rPr lang="es-AR" sz="2800" b="0" u="none" strike="noStrike">
                <a:solidFill>
                  <a:schemeClr val="dk1"/>
                </a:solidFill>
                <a:uFillTx/>
                <a:latin typeface="Ubuntu Light"/>
              </a:rPr>
              <a:t>Puedo hacer cosas difíciles. Me enfrento a mis miedos y doy lo mejor de mí. ¡Soy imparable!</a:t>
            </a:r>
          </a:p>
        </p:txBody>
      </p:sp>
      <p:pic>
        <p:nvPicPr>
          <p:cNvPr id="241" name="Graphic 6" descr="Open quotation mark with solid fill"/>
          <p:cNvPicPr/>
          <p:nvPr/>
        </p:nvPicPr>
        <p:blipFill>
          <a:blip r:embed="rId3">
            <a:extLst>
              <a:ext uri="{96DAC541-7B7A-43D3-8B79-37D633B846F1}">
                <asvg:svgBlip xmlns:asvg="http://schemas.microsoft.com/office/drawing/2016/SVG/main" r:embed="rId4"/>
              </a:ext>
            </a:extLst>
          </a:blip>
          <a:stretch/>
        </p:blipFill>
        <p:spPr>
          <a:xfrm>
            <a:off x="8667720" y="2390760"/>
            <a:ext cx="914040" cy="914040"/>
          </a:xfrm>
          <a:prstGeom prst="rect">
            <a:avLst/>
          </a:prstGeom>
          <a:ln w="0">
            <a:noFill/>
          </a:ln>
        </p:spPr>
      </p:pic>
      <p:pic>
        <p:nvPicPr>
          <p:cNvPr id="242" name="Picture 8" descr="A person running on a track  Description automatically generated"/>
          <p:cNvPicPr/>
          <p:nvPr/>
        </p:nvPicPr>
        <p:blipFill>
          <a:blip r:embed="rId5"/>
          <a:stretch/>
        </p:blipFill>
        <p:spPr>
          <a:xfrm>
            <a:off x="342360" y="2242800"/>
            <a:ext cx="5302440" cy="3534480"/>
          </a:xfrm>
          <a:prstGeom prst="rect">
            <a:avLst/>
          </a:prstGeom>
          <a:ln w="0">
            <a:noFill/>
          </a:ln>
        </p:spPr>
      </p:pic>
      <p:sp>
        <p:nvSpPr>
          <p:cNvPr id="243"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¿Cómo te sientes?</a:t>
            </a:r>
            <a:endParaRPr lang="es-AR" sz="3600" b="0" u="none" strike="noStrike">
              <a:solidFill>
                <a:srgbClr val="000000"/>
              </a:solidFill>
              <a:uFillTx/>
              <a:latin typeface="Arial"/>
            </a:endParaRPr>
          </a:p>
        </p:txBody>
      </p:sp>
      <p:sp>
        <p:nvSpPr>
          <p:cNvPr id="244"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sp>
        <p:nvSpPr>
          <p:cNvPr id="245" name="Oval 15"/>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46" name="Graphic 16" descr="Chat bubble with solid fill"/>
          <p:cNvPicPr/>
          <p:nvPr/>
        </p:nvPicPr>
        <p:blipFill>
          <a:blip r:embed="rId6">
            <a:extLst>
              <a:ext uri="{96DAC541-7B7A-43D3-8B79-37D633B846F1}">
                <asvg:svgBlip xmlns:asvg="http://schemas.microsoft.com/office/drawing/2016/SVG/main" r:embed="rId7"/>
              </a:ext>
            </a:extLst>
          </a:blip>
          <a:stretch/>
        </p:blipFill>
        <p:spPr>
          <a:xfrm>
            <a:off x="10518840" y="544680"/>
            <a:ext cx="1044360" cy="1044360"/>
          </a:xfrm>
          <a:prstGeom prst="rect">
            <a:avLst/>
          </a:prstGeom>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Box 9"/>
          <p:cNvSpPr/>
          <p:nvPr/>
        </p:nvSpPr>
        <p:spPr>
          <a:xfrm>
            <a:off x="579240" y="6245280"/>
            <a:ext cx="87674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48" name="PlaceHolder 1"/>
          <p:cNvSpPr>
            <a:spLocks noGrp="1"/>
          </p:cNvSpPr>
          <p:nvPr>
            <p:ph/>
          </p:nvPr>
        </p:nvSpPr>
        <p:spPr>
          <a:xfrm>
            <a:off x="1209600" y="2373480"/>
            <a:ext cx="9772200" cy="2841840"/>
          </a:xfrm>
          <a:prstGeom prst="rect">
            <a:avLst/>
          </a:prstGeom>
          <a:noFill/>
          <a:ln w="0">
            <a:noFill/>
          </a:ln>
        </p:spPr>
        <p:txBody>
          <a:bodyPr lIns="91440" tIns="45720" rIns="91440" bIns="45720" anchor="t">
            <a:noAutofit/>
          </a:bodyPr>
          <a:lstStyle/>
          <a:p>
            <a:pPr indent="0" algn="ctr" defTabSz="914400">
              <a:lnSpc>
                <a:spcPct val="110000"/>
              </a:lnSpc>
              <a:buNone/>
              <a:tabLst>
                <a:tab pos="0" algn="l"/>
              </a:tabLst>
            </a:pPr>
            <a:r>
              <a:rPr lang="es-AR" sz="2800" b="0" u="none" strike="noStrike">
                <a:solidFill>
                  <a:schemeClr val="dk1"/>
                </a:solidFill>
                <a:uFillTx/>
                <a:latin typeface="Ubuntu Light"/>
              </a:rPr>
              <a:t>Los mensajes motivadores son </a:t>
            </a:r>
            <a:r>
              <a:rPr lang="es-AR" sz="2800" b="1" u="none" strike="noStrike">
                <a:solidFill>
                  <a:schemeClr val="dk1"/>
                </a:solidFill>
                <a:uFillTx/>
                <a:latin typeface="Ubuntu Light"/>
              </a:rPr>
              <a:t>palabras o frases positivas o alentadoras </a:t>
            </a:r>
            <a:r>
              <a:rPr lang="es-AR" sz="2800" b="0" u="none" strike="noStrike">
                <a:solidFill>
                  <a:schemeClr val="dk1"/>
                </a:solidFill>
                <a:uFillTx/>
                <a:latin typeface="Ubuntu Light"/>
              </a:rPr>
              <a:t>que mejoran nuestra confianza o capacidad para manejar el estrés.</a:t>
            </a:r>
          </a:p>
          <a:p>
            <a:pPr indent="0" algn="ctr" defTabSz="914400">
              <a:lnSpc>
                <a:spcPct val="110000"/>
              </a:lnSpc>
              <a:buNone/>
              <a:tabLst>
                <a:tab pos="0" algn="l"/>
              </a:tabLst>
            </a:pPr>
            <a:endParaRPr lang="es-AR" sz="2800" b="0" u="none" strike="noStrike">
              <a:solidFill>
                <a:schemeClr val="dk1"/>
              </a:solidFill>
              <a:uFillTx/>
              <a:latin typeface="Ubuntu Light"/>
            </a:endParaRPr>
          </a:p>
        </p:txBody>
      </p:sp>
      <p:pic>
        <p:nvPicPr>
          <p:cNvPr id="249" name="Picture 3"/>
          <p:cNvPicPr/>
          <p:nvPr/>
        </p:nvPicPr>
        <p:blipFill>
          <a:blip r:embed="rId3"/>
          <a:srcRect t="32378" b="43700"/>
          <a:stretch/>
        </p:blipFill>
        <p:spPr>
          <a:xfrm>
            <a:off x="5137920" y="4709880"/>
            <a:ext cx="4038480" cy="1483560"/>
          </a:xfrm>
          <a:prstGeom prst="rect">
            <a:avLst/>
          </a:prstGeom>
          <a:ln w="0">
            <a:noFill/>
          </a:ln>
        </p:spPr>
      </p:pic>
      <p:pic>
        <p:nvPicPr>
          <p:cNvPr id="250" name="Picture 5"/>
          <p:cNvPicPr/>
          <p:nvPr/>
        </p:nvPicPr>
        <p:blipFill>
          <a:blip r:embed="rId3"/>
          <a:srcRect t="55679" b="22484"/>
          <a:stretch/>
        </p:blipFill>
        <p:spPr>
          <a:xfrm>
            <a:off x="7440840" y="3708000"/>
            <a:ext cx="4304160" cy="1442880"/>
          </a:xfrm>
          <a:prstGeom prst="rect">
            <a:avLst/>
          </a:prstGeom>
          <a:ln w="0">
            <a:noFill/>
          </a:ln>
        </p:spPr>
      </p:pic>
      <p:pic>
        <p:nvPicPr>
          <p:cNvPr id="251" name="Picture 10"/>
          <p:cNvPicPr/>
          <p:nvPr/>
        </p:nvPicPr>
        <p:blipFill>
          <a:blip r:embed="rId3"/>
          <a:srcRect t="78017" r="28772"/>
          <a:stretch/>
        </p:blipFill>
        <p:spPr>
          <a:xfrm>
            <a:off x="260640" y="4089240"/>
            <a:ext cx="3373200" cy="1598760"/>
          </a:xfrm>
          <a:prstGeom prst="rect">
            <a:avLst/>
          </a:prstGeom>
          <a:ln w="0">
            <a:noFill/>
          </a:ln>
        </p:spPr>
      </p:pic>
      <p:sp>
        <p:nvSpPr>
          <p:cNvPr id="252"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¿Qué son los Mensajes Motivadores?</a:t>
            </a:r>
            <a:endParaRPr lang="es-AR" sz="3600" b="0" u="none" strike="noStrike">
              <a:solidFill>
                <a:srgbClr val="000000"/>
              </a:solidFill>
              <a:uFillTx/>
              <a:latin typeface="Arial"/>
            </a:endParaRPr>
          </a:p>
        </p:txBody>
      </p:sp>
      <p:sp>
        <p:nvSpPr>
          <p:cNvPr id="253"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sp>
        <p:nvSpPr>
          <p:cNvPr id="254" name="Oval 16"/>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55" name="Graphic 17" descr="Chat bubble with solid fill"/>
          <p:cNvPicPr/>
          <p:nvPr/>
        </p:nvPicPr>
        <p:blipFill>
          <a:blip r:embed="rId4">
            <a:extLst>
              <a:ext uri="{96DAC541-7B7A-43D3-8B79-37D633B846F1}">
                <asvg:svgBlip xmlns:asvg="http://schemas.microsoft.com/office/drawing/2016/SVG/main" r:embed="rId5"/>
              </a:ext>
            </a:extLst>
          </a:blip>
          <a:stretch/>
        </p:blipFill>
        <p:spPr>
          <a:xfrm>
            <a:off x="10518840" y="544680"/>
            <a:ext cx="1044360" cy="1044360"/>
          </a:xfrm>
          <a:prstGeom prst="rect">
            <a:avLst/>
          </a:prstGeom>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 name="Picture 2"/>
          <p:cNvPicPr/>
          <p:nvPr/>
        </p:nvPicPr>
        <p:blipFill>
          <a:blip r:embed="rId3"/>
          <a:srcRect t="55679" b="22484"/>
          <a:stretch/>
        </p:blipFill>
        <p:spPr>
          <a:xfrm>
            <a:off x="5338800" y="4682880"/>
            <a:ext cx="4304160" cy="1442880"/>
          </a:xfrm>
          <a:prstGeom prst="rect">
            <a:avLst/>
          </a:prstGeom>
          <a:ln w="0">
            <a:noFill/>
          </a:ln>
        </p:spPr>
      </p:pic>
      <p:pic>
        <p:nvPicPr>
          <p:cNvPr id="257" name="Picture 3"/>
          <p:cNvPicPr/>
          <p:nvPr/>
        </p:nvPicPr>
        <p:blipFill>
          <a:blip r:embed="rId3"/>
          <a:srcRect t="78017" r="28772"/>
          <a:stretch/>
        </p:blipFill>
        <p:spPr>
          <a:xfrm>
            <a:off x="2235240" y="4717800"/>
            <a:ext cx="3373200" cy="1598760"/>
          </a:xfrm>
          <a:prstGeom prst="rect">
            <a:avLst/>
          </a:prstGeom>
          <a:ln w="0">
            <a:noFill/>
          </a:ln>
        </p:spPr>
      </p:pic>
      <p:sp>
        <p:nvSpPr>
          <p:cNvPr id="258" name="TextBox 9"/>
          <p:cNvSpPr/>
          <p:nvPr/>
        </p:nvSpPr>
        <p:spPr>
          <a:xfrm>
            <a:off x="579240" y="6245280"/>
            <a:ext cx="86277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59" name="PlaceHolder 1"/>
          <p:cNvSpPr>
            <a:spLocks noGrp="1"/>
          </p:cNvSpPr>
          <p:nvPr>
            <p:ph/>
          </p:nvPr>
        </p:nvSpPr>
        <p:spPr>
          <a:xfrm>
            <a:off x="579240" y="2016000"/>
            <a:ext cx="11612160" cy="2715120"/>
          </a:xfrm>
          <a:prstGeom prst="rect">
            <a:avLst/>
          </a:prstGeom>
          <a:noFill/>
          <a:ln w="0">
            <a:noFill/>
          </a:ln>
        </p:spPr>
        <p:txBody>
          <a:bodyPr lIns="91440" tIns="45720" rIns="91440" bIns="45720" anchor="t">
            <a:normAutofit lnSpcReduction="9999"/>
          </a:bodyPr>
          <a:lstStyle/>
          <a:p>
            <a:pPr indent="0" defTabSz="914400">
              <a:lnSpc>
                <a:spcPct val="110000"/>
              </a:lnSpc>
              <a:buNone/>
              <a:tabLst>
                <a:tab pos="0" algn="l"/>
              </a:tabLst>
            </a:pPr>
            <a:r>
              <a:rPr lang="es-AR" sz="2800" b="0" u="none" strike="noStrike">
                <a:solidFill>
                  <a:schemeClr val="dk1"/>
                </a:solidFill>
                <a:uFillTx/>
                <a:latin typeface="Ubuntu Light"/>
              </a:rPr>
              <a:t>Como Capitán Fitness del Año 2, </a:t>
            </a:r>
            <a:r>
              <a:rPr lang="es-AR" sz="2800" b="1" u="none" strike="noStrike">
                <a:solidFill>
                  <a:schemeClr val="dk1"/>
                </a:solidFill>
                <a:uFillTx/>
                <a:latin typeface="Ubuntu Light"/>
              </a:rPr>
              <a:t>tu nueva responsabilidad es ayudar a tus compañeros a usar Mensajes Motivadores.</a:t>
            </a:r>
            <a:endParaRPr lang="es-AR" sz="2800" b="0" u="none" strike="noStrike">
              <a:solidFill>
                <a:schemeClr val="dk1"/>
              </a:solidFill>
              <a:uFillTx/>
              <a:latin typeface="Ubuntu Light"/>
            </a:endParaRPr>
          </a:p>
          <a:p>
            <a:pPr indent="0" defTabSz="914400">
              <a:lnSpc>
                <a:spcPct val="110000"/>
              </a:lnSpc>
              <a:buNone/>
              <a:tabLst>
                <a:tab pos="0" algn="l"/>
              </a:tabLst>
            </a:pPr>
            <a:endParaRPr lang="es-AR" sz="2800" b="0" u="none" strike="noStrike">
              <a:solidFill>
                <a:schemeClr val="dk1"/>
              </a:solidFill>
              <a:uFillTx/>
              <a:latin typeface="Ubuntu Light"/>
            </a:endParaRPr>
          </a:p>
          <a:p>
            <a:pPr indent="0" defTabSz="914400">
              <a:lnSpc>
                <a:spcPct val="110000"/>
              </a:lnSpc>
              <a:buNone/>
              <a:tabLst>
                <a:tab pos="0" algn="l"/>
              </a:tabLst>
            </a:pPr>
            <a:r>
              <a:rPr lang="es-AR" sz="2800" b="0" u="none" strike="noStrike">
                <a:solidFill>
                  <a:schemeClr val="dk1"/>
                </a:solidFill>
                <a:uFillTx/>
                <a:latin typeface="Ubuntu Light"/>
              </a:rPr>
              <a:t>Al principio de cada entrenamiento deportivo, ayuda a tus compañeros a "entrar en el juego". </a:t>
            </a:r>
            <a:r>
              <a:rPr lang="es-AR" sz="2800" b="1" u="none" strike="noStrike">
                <a:solidFill>
                  <a:schemeClr val="dk1"/>
                </a:solidFill>
                <a:uFillTx/>
                <a:latin typeface="Ubuntu Light"/>
              </a:rPr>
              <a:t>Comparte un Mensaje Motivador con tus compañeros de equipo cuando lleguen o durante el calentamiento</a:t>
            </a:r>
            <a:r>
              <a:rPr lang="es-AR" sz="2800" b="0" u="none" strike="noStrike">
                <a:solidFill>
                  <a:schemeClr val="dk1"/>
                </a:solidFill>
                <a:uFillTx/>
                <a:latin typeface="Ubuntu Light"/>
              </a:rPr>
              <a:t>. </a:t>
            </a:r>
          </a:p>
          <a:p>
            <a:pPr indent="0" algn="ctr" defTabSz="914400">
              <a:lnSpc>
                <a:spcPct val="110000"/>
              </a:lnSpc>
              <a:buNone/>
              <a:tabLst>
                <a:tab pos="0" algn="l"/>
              </a:tabLst>
            </a:pPr>
            <a:endParaRPr lang="es-AR" sz="2800" b="0" u="none" strike="noStrike">
              <a:solidFill>
                <a:schemeClr val="dk1"/>
              </a:solidFill>
              <a:uFillTx/>
              <a:latin typeface="Ubuntu Light"/>
            </a:endParaRPr>
          </a:p>
          <a:p>
            <a:pPr indent="0" algn="ctr" defTabSz="914400">
              <a:lnSpc>
                <a:spcPct val="110000"/>
              </a:lnSpc>
              <a:buNone/>
              <a:tabLst>
                <a:tab pos="0" algn="l"/>
              </a:tabLst>
            </a:pPr>
            <a:endParaRPr lang="es-AR" sz="2800" b="0" u="none" strike="noStrike">
              <a:solidFill>
                <a:schemeClr val="dk1"/>
              </a:solidFill>
              <a:uFillTx/>
              <a:latin typeface="Ubuntu Light"/>
            </a:endParaRPr>
          </a:p>
        </p:txBody>
      </p:sp>
      <p:sp>
        <p:nvSpPr>
          <p:cNvPr id="260"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Ayuda a tus compañeros a usar Mensajes Motivadores</a:t>
            </a:r>
            <a:endParaRPr lang="es-AR" sz="3600" b="0" u="none" strike="noStrike">
              <a:solidFill>
                <a:srgbClr val="000000"/>
              </a:solidFill>
              <a:uFillTx/>
              <a:latin typeface="Arial"/>
            </a:endParaRPr>
          </a:p>
        </p:txBody>
      </p:sp>
      <p:sp>
        <p:nvSpPr>
          <p:cNvPr id="261" name="Text Placeholder 2"/>
          <p:cNvSpPr/>
          <p:nvPr/>
        </p:nvSpPr>
        <p:spPr>
          <a:xfrm>
            <a:off x="628560" y="137556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sp>
        <p:nvSpPr>
          <p:cNvPr id="262" name="Oval 13"/>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63" name="Graphic 14" descr="Chat bubble with solid fill"/>
          <p:cNvPicPr/>
          <p:nvPr/>
        </p:nvPicPr>
        <p:blipFill>
          <a:blip r:embed="rId4">
            <a:extLst>
              <a:ext uri="{96DAC541-7B7A-43D3-8B79-37D633B846F1}">
                <asvg:svgBlip xmlns:asvg="http://schemas.microsoft.com/office/drawing/2016/SVG/main" r:embed="rId5"/>
              </a:ext>
            </a:extLst>
          </a:blip>
          <a:stretch/>
        </p:blipFill>
        <p:spPr>
          <a:xfrm>
            <a:off x="10518840" y="544680"/>
            <a:ext cx="1044360" cy="1044360"/>
          </a:xfrm>
          <a:prstGeom prst="rect">
            <a:avLst/>
          </a:prstGeom>
          <a:ln w="0">
            <a:noFill/>
          </a:ln>
        </p:spPr>
      </p:pic>
      <p:sp>
        <p:nvSpPr>
          <p:cNvPr id="264" name="TextBox 4"/>
          <p:cNvSpPr/>
          <p:nvPr/>
        </p:nvSpPr>
        <p:spPr>
          <a:xfrm>
            <a:off x="2908440" y="5000040"/>
            <a:ext cx="1612440" cy="700200"/>
          </a:xfrm>
          <a:custGeom>
            <a:avLst/>
            <a:gdLst>
              <a:gd name="textAreaLeft" fmla="*/ 0 w 1612440"/>
              <a:gd name="textAreaRight" fmla="*/ 1612800 w 1612440"/>
              <a:gd name="textAreaTop" fmla="*/ 0 h 700200"/>
              <a:gd name="textAreaBottom" fmla="*/ 700560 h 700200"/>
            </a:gdLst>
            <a:ahLst/>
            <a:cxnLst/>
            <a:rect l="textAreaLeft" t="textAreaTop" r="textAreaRight" b="textAreaBottom"/>
            <a:pathLst>
              <a:path w="1550577" h="799763">
                <a:moveTo>
                  <a:pt x="1177" y="241300"/>
                </a:moveTo>
                <a:cubicBezTo>
                  <a:pt x="424510" y="-55033"/>
                  <a:pt x="974844" y="80433"/>
                  <a:pt x="1461677" y="0"/>
                </a:cubicBezTo>
                <a:lnTo>
                  <a:pt x="1550577" y="494963"/>
                </a:lnTo>
                <a:lnTo>
                  <a:pt x="344077" y="799763"/>
                </a:lnTo>
                <a:cubicBezTo>
                  <a:pt x="22344" y="177575"/>
                  <a:pt x="-7290" y="507888"/>
                  <a:pt x="1177" y="241300"/>
                </a:cubicBezTo>
                <a:close/>
              </a:path>
            </a:pathLst>
          </a:custGeom>
          <a:solidFill>
            <a:schemeClr val="lt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AR" sz="2000" b="1" u="none" strike="noStrike">
                <a:solidFill>
                  <a:srgbClr val="002060"/>
                </a:solidFill>
                <a:uFillTx/>
                <a:latin typeface="Ubuntu"/>
              </a:rPr>
              <a:t>PUEDES hacerlo</a:t>
            </a:r>
            <a:endParaRPr lang="es-AR" sz="2000" b="0" u="none" strike="noStrike">
              <a:solidFill>
                <a:srgbClr val="000000"/>
              </a:solidFill>
              <a:uFillTx/>
              <a:latin typeface="Arial"/>
            </a:endParaRPr>
          </a:p>
        </p:txBody>
      </p:sp>
      <p:sp>
        <p:nvSpPr>
          <p:cNvPr id="265" name="TextBox 8"/>
          <p:cNvSpPr/>
          <p:nvPr/>
        </p:nvSpPr>
        <p:spPr>
          <a:xfrm>
            <a:off x="7703280" y="5040360"/>
            <a:ext cx="1504080" cy="700200"/>
          </a:xfrm>
          <a:custGeom>
            <a:avLst/>
            <a:gdLst>
              <a:gd name="textAreaLeft" fmla="*/ 0 w 1504080"/>
              <a:gd name="textAreaRight" fmla="*/ 1504440 w 1504080"/>
              <a:gd name="textAreaTop" fmla="*/ 0 h 700200"/>
              <a:gd name="textAreaBottom" fmla="*/ 700560 h 700200"/>
            </a:gdLst>
            <a:ahLst/>
            <a:cxnLst/>
            <a:rect l="textAreaLeft" t="textAreaTop" r="textAreaRight" b="textAreaBottom"/>
            <a:pathLst>
              <a:path w="1504386" h="606286">
                <a:moveTo>
                  <a:pt x="76200" y="12700"/>
                </a:moveTo>
                <a:lnTo>
                  <a:pt x="1364686" y="0"/>
                </a:lnTo>
                <a:lnTo>
                  <a:pt x="1504386" y="504686"/>
                </a:lnTo>
                <a:lnTo>
                  <a:pt x="0" y="606286"/>
                </a:lnTo>
                <a:lnTo>
                  <a:pt x="76200" y="12700"/>
                </a:lnTo>
                <a:close/>
              </a:path>
            </a:pathLst>
          </a:custGeom>
          <a:solidFill>
            <a:schemeClr val="lt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s-AR" sz="2000" b="1" u="none" strike="noStrike">
                <a:solidFill>
                  <a:srgbClr val="002060"/>
                </a:solidFill>
                <a:uFillTx/>
                <a:latin typeface="Ubuntu"/>
              </a:rPr>
              <a:t>TIENES valor</a:t>
            </a:r>
            <a:endParaRPr lang="es-AR" sz="2000" b="0" u="none" strike="noStrike">
              <a:solidFill>
                <a:srgbClr val="000000"/>
              </a:solidFill>
              <a:uFillTx/>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ext Placeholder 1"/>
          <p:cNvSpPr/>
          <p:nvPr/>
        </p:nvSpPr>
        <p:spPr>
          <a:xfrm>
            <a:off x="905040" y="1841400"/>
            <a:ext cx="6665040" cy="837720"/>
          </a:xfrm>
          <a:prstGeom prst="rect">
            <a:avLst/>
          </a:prstGeom>
          <a:solidFill>
            <a:schemeClr val="accent3"/>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pPr>
            <a:r>
              <a:rPr lang="es-AR" sz="3600" b="1" u="none" strike="noStrike">
                <a:solidFill>
                  <a:schemeClr val="lt1"/>
                </a:solidFill>
                <a:uFillTx/>
                <a:latin typeface="Ubuntu Light"/>
              </a:rPr>
              <a:t>Actividad grupal</a:t>
            </a:r>
            <a:endParaRPr lang="es-AR" sz="3600" b="0" u="none" strike="noStrike">
              <a:solidFill>
                <a:srgbClr val="FFFFFF"/>
              </a:solidFill>
              <a:uFillTx/>
              <a:latin typeface="Arial"/>
            </a:endParaRPr>
          </a:p>
          <a:p>
            <a:pPr defTabSz="914400">
              <a:lnSpc>
                <a:spcPct val="90000"/>
              </a:lnSpc>
              <a:spcBef>
                <a:spcPts val="1001"/>
              </a:spcBef>
              <a:tabLst>
                <a:tab pos="0" algn="l"/>
              </a:tabLst>
            </a:pPr>
            <a:endParaRPr lang="es-AR" sz="3600" b="0" u="none" strike="noStrike">
              <a:solidFill>
                <a:srgbClr val="FFFFFF"/>
              </a:solidFill>
              <a:uFillTx/>
              <a:latin typeface="Arial"/>
            </a:endParaRPr>
          </a:p>
          <a:p>
            <a:pPr defTabSz="914400">
              <a:lnSpc>
                <a:spcPct val="90000"/>
              </a:lnSpc>
              <a:spcBef>
                <a:spcPts val="1001"/>
              </a:spcBef>
              <a:tabLst>
                <a:tab pos="0" algn="l"/>
              </a:tabLst>
            </a:pPr>
            <a:r>
              <a:rPr lang="es-AR" sz="3600" b="0" u="none" strike="noStrike">
                <a:solidFill>
                  <a:schemeClr val="lt1"/>
                </a:solidFill>
                <a:uFillTx/>
                <a:latin typeface="Ubuntu Light"/>
              </a:rPr>
              <a:t>Trabajen juntos para crear una lista de Mensajes Motivadores que puedan compartir con sus compañeros de equipo.</a:t>
            </a:r>
            <a:br>
              <a:rPr sz="3600"/>
            </a:br>
            <a:endParaRPr lang="es-AR" sz="3600" b="0" u="none" strike="noStrike">
              <a:solidFill>
                <a:srgbClr val="FFFFFF"/>
              </a:solidFill>
              <a:uFillTx/>
              <a:latin typeface="Arial"/>
            </a:endParaRPr>
          </a:p>
          <a:p>
            <a:pPr defTabSz="914400">
              <a:lnSpc>
                <a:spcPct val="90000"/>
              </a:lnSpc>
              <a:spcBef>
                <a:spcPts val="1001"/>
              </a:spcBef>
              <a:tabLst>
                <a:tab pos="0" algn="l"/>
              </a:tabLst>
            </a:pPr>
            <a:r>
              <a:rPr lang="en-US" sz="3600" b="0" u="none" strike="noStrike">
                <a:solidFill>
                  <a:schemeClr val="lt1"/>
                </a:solidFill>
                <a:uFillTx/>
                <a:latin typeface="Ubuntu Light"/>
              </a:rPr>
              <a:t>Practiquen su presentación.</a:t>
            </a:r>
            <a:endParaRPr lang="es-AR" sz="3600" b="0" u="none" strike="noStrike">
              <a:solidFill>
                <a:srgbClr val="FFFFFF"/>
              </a:solidFill>
              <a:uFillTx/>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Box 9"/>
          <p:cNvSpPr/>
          <p:nvPr/>
        </p:nvSpPr>
        <p:spPr>
          <a:xfrm>
            <a:off x="579240" y="6245280"/>
            <a:ext cx="841896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68" name="PlaceHolder 1"/>
          <p:cNvSpPr>
            <a:spLocks noGrp="1"/>
          </p:cNvSpPr>
          <p:nvPr>
            <p:ph/>
          </p:nvPr>
        </p:nvSpPr>
        <p:spPr>
          <a:xfrm>
            <a:off x="628560" y="2059560"/>
            <a:ext cx="11562840" cy="3504960"/>
          </a:xfrm>
          <a:prstGeom prst="rect">
            <a:avLst/>
          </a:prstGeom>
          <a:noFill/>
          <a:ln w="0">
            <a:noFill/>
          </a:ln>
        </p:spPr>
        <p:txBody>
          <a:bodyPr lIns="91440" tIns="45720" rIns="91440" bIns="45720" anchor="t">
            <a:noAutofit/>
          </a:bodyPr>
          <a:lstStyle/>
          <a:p>
            <a:pPr indent="0" defTabSz="914400">
              <a:lnSpc>
                <a:spcPct val="110000"/>
              </a:lnSpc>
              <a:buNone/>
              <a:tabLst>
                <a:tab pos="0" algn="l"/>
              </a:tabLst>
            </a:pPr>
            <a:r>
              <a:rPr lang="es-AR" sz="2400" b="0" u="none" strike="noStrike">
                <a:solidFill>
                  <a:schemeClr val="dk1"/>
                </a:solidFill>
                <a:uFillTx/>
                <a:latin typeface="Ubuntu Light"/>
              </a:rPr>
              <a:t>Estas son algunas formas de usar Mensajes Motivadores con tus compañeros de equipo:</a:t>
            </a:r>
          </a:p>
          <a:p>
            <a:pPr indent="0" defTabSz="914400">
              <a:lnSpc>
                <a:spcPct val="110000"/>
              </a:lnSpc>
              <a:buNone/>
              <a:tabLst>
                <a:tab pos="0" algn="l"/>
              </a:tabLst>
            </a:pPr>
            <a:endParaRPr lang="es-AR" sz="2400" b="0" u="none" strike="noStrike">
              <a:solidFill>
                <a:schemeClr val="dk1"/>
              </a:solidFill>
              <a:uFillTx/>
              <a:latin typeface="Ubuntu Light"/>
            </a:endParaRPr>
          </a:p>
          <a:p>
            <a:pPr marL="343080" indent="-343080" defTabSz="914400">
              <a:lnSpc>
                <a:spcPct val="110000"/>
              </a:lnSpc>
              <a:buClr>
                <a:srgbClr val="000000"/>
              </a:buClr>
              <a:buFont typeface="Arial"/>
              <a:buChar char="•"/>
              <a:tabLst>
                <a:tab pos="0" algn="l"/>
              </a:tabLst>
            </a:pPr>
            <a:r>
              <a:rPr lang="es-AR" sz="2400" b="0" u="none" strike="noStrike">
                <a:solidFill>
                  <a:schemeClr val="dk1"/>
                </a:solidFill>
                <a:uFillTx/>
                <a:latin typeface="Ubuntu Light"/>
              </a:rPr>
              <a:t>Si tus compañeros se sienten muy nerviosos antes de una competencia, pregúntales cuál es su Mensaje Motivador</a:t>
            </a:r>
          </a:p>
          <a:p>
            <a:pPr marL="343080" indent="-343080" defTabSz="914400">
              <a:lnSpc>
                <a:spcPct val="110000"/>
              </a:lnSpc>
              <a:buClr>
                <a:srgbClr val="000000"/>
              </a:buClr>
              <a:buFont typeface="Arial"/>
              <a:buChar char="•"/>
              <a:tabLst>
                <a:tab pos="0" algn="l"/>
              </a:tabLst>
            </a:pPr>
            <a:r>
              <a:rPr lang="es-AR" sz="2400" b="0" u="none" strike="noStrike">
                <a:solidFill>
                  <a:schemeClr val="dk1"/>
                </a:solidFill>
                <a:uFillTx/>
                <a:latin typeface="Ubuntu Light"/>
              </a:rPr>
              <a:t>Anima a tus compañeros a escribir un Mensaje Motivador y a leerlo cuando empiecen a “ponerse nerviosos”</a:t>
            </a:r>
          </a:p>
          <a:p>
            <a:pPr marL="343080" indent="-343080" defTabSz="914400">
              <a:lnSpc>
                <a:spcPct val="110000"/>
              </a:lnSpc>
              <a:buClr>
                <a:srgbClr val="000000"/>
              </a:buClr>
              <a:buFont typeface="Arial"/>
              <a:buChar char="•"/>
              <a:tabLst>
                <a:tab pos="0" algn="l"/>
              </a:tabLst>
            </a:pPr>
            <a:r>
              <a:rPr lang="es-AR" sz="2400" b="0" u="none" strike="noStrike">
                <a:solidFill>
                  <a:schemeClr val="dk1"/>
                </a:solidFill>
                <a:uFillTx/>
                <a:latin typeface="Ubuntu Light"/>
              </a:rPr>
              <a:t>Haz un plan con un compañero de equipo para que cada uno se diga un Mensaje Motivador antes de los entrenamientos y competiciones</a:t>
            </a:r>
          </a:p>
        </p:txBody>
      </p:sp>
      <p:sp>
        <p:nvSpPr>
          <p:cNvPr id="269"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Otras formas de usar Mensajes Motivadores</a:t>
            </a:r>
            <a:endParaRPr lang="es-AR" sz="3600" b="0" u="none" strike="noStrike">
              <a:solidFill>
                <a:srgbClr val="000000"/>
              </a:solidFill>
              <a:uFillTx/>
              <a:latin typeface="Arial"/>
            </a:endParaRPr>
          </a:p>
        </p:txBody>
      </p:sp>
      <p:sp>
        <p:nvSpPr>
          <p:cNvPr id="270"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Mensajes Motivadores</a:t>
            </a:r>
            <a:endParaRPr lang="es-AR" sz="3200" b="0" u="none" strike="noStrike">
              <a:solidFill>
                <a:srgbClr val="000000"/>
              </a:solidFill>
              <a:uFillTx/>
              <a:latin typeface="Arial"/>
            </a:endParaRPr>
          </a:p>
        </p:txBody>
      </p:sp>
      <p:sp>
        <p:nvSpPr>
          <p:cNvPr id="271" name="Oval 13"/>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72" name="Graphic 14" descr="Chat bubble with solid fill"/>
          <p:cNvPicPr/>
          <p:nvPr/>
        </p:nvPicPr>
        <p:blipFill>
          <a:blip r:embed="rId3">
            <a:extLst>
              <a:ext uri="{96DAC541-7B7A-43D3-8B79-37D633B846F1}">
                <asvg:svgBlip xmlns:asvg="http://schemas.microsoft.com/office/drawing/2016/SVG/main" r:embed="rId4"/>
              </a:ext>
            </a:extLst>
          </a:blip>
          <a:stretch/>
        </p:blipFill>
        <p:spPr>
          <a:xfrm>
            <a:off x="10518840" y="544680"/>
            <a:ext cx="1044360" cy="1044360"/>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PlaceHolder 1"/>
          <p:cNvSpPr>
            <a:spLocks noGrp="1"/>
          </p:cNvSpPr>
          <p:nvPr>
            <p:ph/>
          </p:nvPr>
        </p:nvSpPr>
        <p:spPr>
          <a:xfrm>
            <a:off x="6589800" y="3088440"/>
            <a:ext cx="4892400" cy="604440"/>
          </a:xfrm>
          <a:prstGeom prst="rect">
            <a:avLst/>
          </a:prstGeom>
          <a:noFill/>
          <a:ln w="0">
            <a:noFill/>
          </a:ln>
        </p:spPr>
        <p:txBody>
          <a:bodyPr lIns="91440" tIns="45720" rIns="91440" bIns="45720" anchor="t">
            <a:normAutofit fontScale="77500" lnSpcReduction="20000"/>
          </a:bodyPr>
          <a:lstStyle/>
          <a:p>
            <a:pPr indent="0" algn="r" defTabSz="914400">
              <a:lnSpc>
                <a:spcPct val="90000"/>
              </a:lnSpc>
              <a:spcBef>
                <a:spcPts val="1001"/>
              </a:spcBef>
              <a:buNone/>
              <a:tabLst>
                <a:tab pos="0" algn="l"/>
              </a:tabLst>
            </a:pPr>
            <a:r>
              <a:rPr lang="es-AR" sz="4400" b="1" u="none" strike="noStrike">
                <a:solidFill>
                  <a:schemeClr val="dk1"/>
                </a:solidFill>
                <a:uFillTx/>
                <a:latin typeface="Ubuntu Light"/>
              </a:rPr>
              <a:t>Eventos de Liderazgo</a:t>
            </a:r>
            <a:endParaRPr lang="es-AR" sz="4400" b="0" u="none" strike="noStrike">
              <a:solidFill>
                <a:schemeClr val="dk1"/>
              </a:solidFill>
              <a:uFillTx/>
              <a:latin typeface="Ubuntu Light"/>
            </a:endParaRPr>
          </a:p>
        </p:txBody>
      </p:sp>
      <p:sp>
        <p:nvSpPr>
          <p:cNvPr id="274" name="PlaceHolder 2"/>
          <p:cNvSpPr>
            <a:spLocks noGrp="1"/>
          </p:cNvSpPr>
          <p:nvPr>
            <p:ph/>
          </p:nvPr>
        </p:nvSpPr>
        <p:spPr>
          <a:xfrm>
            <a:off x="8957160" y="2681640"/>
            <a:ext cx="2525040" cy="442440"/>
          </a:xfrm>
          <a:prstGeom prst="rect">
            <a:avLst/>
          </a:prstGeom>
          <a:noFill/>
          <a:ln w="0">
            <a:noFill/>
          </a:ln>
        </p:spPr>
        <p:txBody>
          <a:bodyPr lIns="91440" tIns="45720" rIns="91440" bIns="45720" anchor="t">
            <a:noAutofit/>
          </a:bodyPr>
          <a:lstStyle/>
          <a:p>
            <a:pPr indent="0" algn="r" defTabSz="914400">
              <a:lnSpc>
                <a:spcPct val="90000"/>
              </a:lnSpc>
              <a:spcBef>
                <a:spcPts val="1001"/>
              </a:spcBef>
              <a:buNone/>
              <a:tabLst>
                <a:tab pos="0" algn="l"/>
              </a:tabLst>
            </a:pPr>
            <a:r>
              <a:rPr lang="es-AR" sz="2000" b="0" u="none" strike="noStrike">
                <a:solidFill>
                  <a:schemeClr val="dk1"/>
                </a:solidFill>
                <a:uFillTx/>
                <a:latin typeface="Ubuntu Light"/>
              </a:rPr>
              <a:t>Planificación de eventos</a:t>
            </a:r>
          </a:p>
        </p:txBody>
      </p:sp>
      <p:pic>
        <p:nvPicPr>
          <p:cNvPr id="275" name="Picture Placeholder 41"/>
          <p:cNvPicPr/>
          <p:nvPr/>
        </p:nvPicPr>
        <p:blipFill>
          <a:blip r:embed="rId3"/>
          <a:srcRect t="12435" b="12435"/>
          <a:stretch/>
        </p:blipFill>
        <p:spPr>
          <a:xfrm>
            <a:off x="2428920" y="982800"/>
            <a:ext cx="9762840" cy="4892400"/>
          </a:xfrm>
          <a:prstGeom prst="rect">
            <a:avLst/>
          </a:prstGeom>
          <a:ln w="0">
            <a:noFill/>
          </a:ln>
        </p:spPr>
      </p:pic>
      <p:grpSp>
        <p:nvGrpSpPr>
          <p:cNvPr id="276" name="Group 10"/>
          <p:cNvGrpSpPr/>
          <p:nvPr/>
        </p:nvGrpSpPr>
        <p:grpSpPr>
          <a:xfrm>
            <a:off x="-63360" y="982800"/>
            <a:ext cx="4892400" cy="4892400"/>
            <a:chOff x="-63360" y="982800"/>
            <a:chExt cx="4892400" cy="4892400"/>
          </a:xfrm>
        </p:grpSpPr>
        <p:sp>
          <p:nvSpPr>
            <p:cNvPr id="277"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78"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279"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280"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81" name="Text Placeholder 1"/>
          <p:cNvSpPr/>
          <p:nvPr/>
        </p:nvSpPr>
        <p:spPr>
          <a:xfrm>
            <a:off x="126720" y="225000"/>
            <a:ext cx="8114400" cy="553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Respiración y estiramientos</a:t>
            </a:r>
            <a:endParaRPr lang="es-AR" sz="3600" b="0" u="none" strike="noStrike">
              <a:solidFill>
                <a:srgbClr val="000000"/>
              </a:solidFill>
              <a:uFillTx/>
              <a:latin typeface="Arial"/>
            </a:endParaRPr>
          </a:p>
        </p:txBody>
      </p:sp>
      <p:pic>
        <p:nvPicPr>
          <p:cNvPr id="282" name="Drawing 3"/>
          <p:cNvPicPr/>
          <p:nvPr/>
        </p:nvPicPr>
        <p:blipFill>
          <a:blip r:embed="rId4"/>
          <a:stretch/>
        </p:blipFill>
        <p:spPr>
          <a:xfrm>
            <a:off x="1043280" y="2531160"/>
            <a:ext cx="2256120" cy="1817640"/>
          </a:xfrm>
          <a:prstGeom prst="rect">
            <a:avLst/>
          </a:prstGeom>
          <a:ln w="0">
            <a:noFill/>
          </a:ln>
        </p:spPr>
      </p:pic>
      <p:sp>
        <p:nvSpPr>
          <p:cNvPr id="283" name="TextBox 6"/>
          <p:cNvSpPr/>
          <p:nvPr/>
        </p:nvSpPr>
        <p:spPr>
          <a:xfrm>
            <a:off x="579240" y="6245280"/>
            <a:ext cx="821592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extBox 9"/>
          <p:cNvSpPr/>
          <p:nvPr/>
        </p:nvSpPr>
        <p:spPr>
          <a:xfrm>
            <a:off x="579240" y="6245280"/>
            <a:ext cx="82738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285" name="PlaceHolder 1"/>
          <p:cNvSpPr>
            <a:spLocks noGrp="1"/>
          </p:cNvSpPr>
          <p:nvPr>
            <p:ph/>
          </p:nvPr>
        </p:nvSpPr>
        <p:spPr>
          <a:xfrm>
            <a:off x="692640" y="2467800"/>
            <a:ext cx="10289520" cy="3133440"/>
          </a:xfrm>
          <a:prstGeom prst="rect">
            <a:avLst/>
          </a:prstGeom>
          <a:noFill/>
          <a:ln w="0">
            <a:noFill/>
          </a:ln>
        </p:spPr>
        <p:txBody>
          <a:bodyPr lIns="91440" tIns="45720" rIns="91440" bIns="45720" anchor="t">
            <a:normAutofit fontScale="92500" lnSpcReduction="9999"/>
          </a:bodyPr>
          <a:lstStyle/>
          <a:p>
            <a:pPr indent="0" defTabSz="914400">
              <a:lnSpc>
                <a:spcPct val="110000"/>
              </a:lnSpc>
              <a:buNone/>
              <a:tabLst>
                <a:tab pos="0" algn="l"/>
              </a:tabLst>
            </a:pPr>
            <a:r>
              <a:rPr lang="es-AR" sz="2800" b="0" u="none" strike="noStrike">
                <a:solidFill>
                  <a:schemeClr val="dk1"/>
                </a:solidFill>
                <a:uFillTx/>
                <a:latin typeface="Ubuntu Light"/>
              </a:rPr>
              <a:t>Como Capitán Fitness del Año 2, </a:t>
            </a:r>
            <a:r>
              <a:rPr lang="es-AR" sz="2800" b="1" u="none" strike="noStrike">
                <a:solidFill>
                  <a:schemeClr val="dk1"/>
                </a:solidFill>
                <a:uFillTx/>
                <a:latin typeface="Ubuntu Light"/>
              </a:rPr>
              <a:t>tu nueva responsabilidad es incluir la práctica de la respiración durante los estiramientos de enfriamiento.</a:t>
            </a:r>
            <a:endParaRPr lang="es-AR" sz="2800" b="0" u="none" strike="noStrike">
              <a:solidFill>
                <a:schemeClr val="dk1"/>
              </a:solidFill>
              <a:uFillTx/>
              <a:latin typeface="Ubuntu Light"/>
            </a:endParaRPr>
          </a:p>
          <a:p>
            <a:pPr indent="0" defTabSz="914400">
              <a:lnSpc>
                <a:spcPct val="110000"/>
              </a:lnSpc>
              <a:buNone/>
              <a:tabLst>
                <a:tab pos="0" algn="l"/>
              </a:tabLst>
            </a:pPr>
            <a:endParaRPr lang="es-AR" sz="2400" b="0" u="none" strike="noStrike">
              <a:solidFill>
                <a:schemeClr val="dk1"/>
              </a:solidFill>
              <a:uFillTx/>
              <a:latin typeface="Ubuntu Light"/>
            </a:endParaRPr>
          </a:p>
          <a:p>
            <a:pPr indent="0" defTabSz="914400">
              <a:lnSpc>
                <a:spcPct val="110000"/>
              </a:lnSpc>
              <a:buNone/>
              <a:tabLst>
                <a:tab pos="0" algn="l"/>
              </a:tabLst>
            </a:pPr>
            <a:endParaRPr lang="es-AR" sz="2400" b="0" u="none" strike="noStrike">
              <a:solidFill>
                <a:schemeClr val="dk1"/>
              </a:solidFill>
              <a:uFillTx/>
              <a:latin typeface="Ubuntu Light"/>
            </a:endParaRPr>
          </a:p>
          <a:p>
            <a:pPr indent="0" defTabSz="914400">
              <a:lnSpc>
                <a:spcPct val="110000"/>
              </a:lnSpc>
              <a:buNone/>
              <a:tabLst>
                <a:tab pos="0" algn="l"/>
              </a:tabLst>
            </a:pPr>
            <a:r>
              <a:rPr lang="es-AR" sz="2800" b="0" u="none" strike="noStrike">
                <a:solidFill>
                  <a:schemeClr val="dk1"/>
                </a:solidFill>
                <a:uFillTx/>
                <a:latin typeface="Ubuntu Light"/>
                <a:ea typeface="Calibri"/>
              </a:rPr>
              <a:t>Respirar con calma te ayuda a mantenerte tranquilo, a estar firme y preparado para los desafíos, a prestar atención y a enfocar mejor. </a:t>
            </a:r>
            <a:endParaRPr lang="es-AR" sz="2800" b="0" u="none" strike="noStrike">
              <a:solidFill>
                <a:schemeClr val="dk1"/>
              </a:solidFill>
              <a:uFillTx/>
              <a:latin typeface="Ubuntu Light"/>
            </a:endParaRPr>
          </a:p>
          <a:p>
            <a:pPr indent="0" defTabSz="914400">
              <a:lnSpc>
                <a:spcPct val="110000"/>
              </a:lnSpc>
              <a:buNone/>
              <a:tabLst>
                <a:tab pos="0" algn="l"/>
              </a:tabLst>
            </a:pPr>
            <a:endParaRPr lang="es-AR" sz="2800" b="0" u="none" strike="noStrike">
              <a:solidFill>
                <a:schemeClr val="dk1"/>
              </a:solidFill>
              <a:uFillTx/>
              <a:latin typeface="Ubuntu Light"/>
            </a:endParaRPr>
          </a:p>
          <a:p>
            <a:pPr indent="0" algn="ctr" defTabSz="914400">
              <a:lnSpc>
                <a:spcPct val="110000"/>
              </a:lnSpc>
              <a:buNone/>
              <a:tabLst>
                <a:tab pos="0" algn="l"/>
              </a:tabLst>
            </a:pPr>
            <a:endParaRPr lang="es-AR" sz="2800" b="0" u="none" strike="noStrike">
              <a:solidFill>
                <a:schemeClr val="dk1"/>
              </a:solidFill>
              <a:uFillTx/>
              <a:latin typeface="Ubuntu Light"/>
            </a:endParaRPr>
          </a:p>
        </p:txBody>
      </p:sp>
      <p:sp>
        <p:nvSpPr>
          <p:cNvPr id="286" name="Oval 3"/>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287" name="Drawing 3"/>
          <p:cNvPicPr/>
          <p:nvPr/>
        </p:nvPicPr>
        <p:blipFill>
          <a:blip r:embed="rId3"/>
          <a:stretch/>
        </p:blipFill>
        <p:spPr>
          <a:xfrm>
            <a:off x="10536840" y="689400"/>
            <a:ext cx="914760" cy="796680"/>
          </a:xfrm>
          <a:prstGeom prst="rect">
            <a:avLst/>
          </a:prstGeom>
          <a:ln w="0">
            <a:noFill/>
          </a:ln>
        </p:spPr>
      </p:pic>
      <p:sp>
        <p:nvSpPr>
          <p:cNvPr id="288"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Responsabilidades del Capitán Fitness del Año 2</a:t>
            </a:r>
            <a:endParaRPr lang="es-AR" sz="3600" b="0" u="none" strike="noStrike">
              <a:solidFill>
                <a:srgbClr val="000000"/>
              </a:solidFill>
              <a:uFillTx/>
              <a:latin typeface="Arial"/>
            </a:endParaRPr>
          </a:p>
        </p:txBody>
      </p:sp>
      <p:sp>
        <p:nvSpPr>
          <p:cNvPr id="289" name="Text Placeholder 2"/>
          <p:cNvSpPr/>
          <p:nvPr/>
        </p:nvSpPr>
        <p:spPr>
          <a:xfrm>
            <a:off x="628560" y="153360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Respiración y estiramientos</a:t>
            </a:r>
            <a:endParaRPr lang="es-AR" sz="3200" b="0" u="none" strike="noStrike">
              <a:solidFill>
                <a:srgbClr val="000000"/>
              </a:solidFill>
              <a:uFillTx/>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PlaceHolder 1"/>
          <p:cNvSpPr>
            <a:spLocks noGrp="1"/>
          </p:cNvSpPr>
          <p:nvPr>
            <p:ph/>
          </p:nvPr>
        </p:nvSpPr>
        <p:spPr>
          <a:xfrm>
            <a:off x="628560" y="1880640"/>
            <a:ext cx="9655200" cy="580680"/>
          </a:xfrm>
          <a:prstGeom prst="rect">
            <a:avLst/>
          </a:prstGeom>
          <a:noFill/>
          <a:ln w="0">
            <a:noFill/>
          </a:ln>
        </p:spPr>
        <p:txBody>
          <a:bodyPr lIns="91440" tIns="45720" rIns="91440" bIns="45720" anchor="t">
            <a:noAutofit/>
          </a:bodyPr>
          <a:lstStyle/>
          <a:p>
            <a:pPr indent="0" defTabSz="914400">
              <a:lnSpc>
                <a:spcPct val="120000"/>
              </a:lnSpc>
              <a:spcBef>
                <a:spcPts val="1001"/>
              </a:spcBef>
              <a:buNone/>
              <a:tabLst>
                <a:tab pos="0" algn="l"/>
              </a:tabLst>
            </a:pPr>
            <a:r>
              <a:rPr lang="es-AR" sz="2400" b="0" u="none" strike="noStrike">
                <a:solidFill>
                  <a:schemeClr val="dk1"/>
                </a:solidFill>
                <a:uFillTx/>
                <a:latin typeface="Ubuntu Light"/>
                <a:ea typeface="Calibri"/>
              </a:rPr>
              <a:t>Una </a:t>
            </a:r>
            <a:r>
              <a:rPr lang="es-AR" sz="2400" b="1" u="none" strike="noStrike">
                <a:solidFill>
                  <a:schemeClr val="dk2"/>
                </a:solidFill>
                <a:uFillTx/>
                <a:latin typeface="Ubuntu Light"/>
                <a:ea typeface="Calibri"/>
              </a:rPr>
              <a:t>respiración tranquila </a:t>
            </a:r>
            <a:r>
              <a:rPr lang="es-AR" sz="2400" b="0" u="none" strike="noStrike">
                <a:solidFill>
                  <a:schemeClr val="dk1"/>
                </a:solidFill>
                <a:uFillTx/>
                <a:latin typeface="Ubuntu Light"/>
                <a:ea typeface="Calibri"/>
              </a:rPr>
              <a:t>es una respiración lenta y fluida que te relaja. Respirar tranquilamente puede ayudar a calmar tu mente.</a:t>
            </a:r>
            <a:endParaRPr lang="es-AR" sz="2400" b="0" u="none" strike="noStrike">
              <a:solidFill>
                <a:schemeClr val="dk1"/>
              </a:solidFill>
              <a:uFillTx/>
              <a:latin typeface="Ubuntu Light"/>
            </a:endParaRPr>
          </a:p>
        </p:txBody>
      </p:sp>
      <p:sp>
        <p:nvSpPr>
          <p:cNvPr id="291" name="Oval 7"/>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292" name="TextBox 9"/>
          <p:cNvSpPr/>
          <p:nvPr/>
        </p:nvSpPr>
        <p:spPr>
          <a:xfrm>
            <a:off x="579240" y="6245280"/>
            <a:ext cx="84916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pic>
        <p:nvPicPr>
          <p:cNvPr id="293" name="Drawing 3"/>
          <p:cNvPicPr/>
          <p:nvPr/>
        </p:nvPicPr>
        <p:blipFill>
          <a:blip r:embed="rId3"/>
          <a:stretch/>
        </p:blipFill>
        <p:spPr>
          <a:xfrm>
            <a:off x="10536840" y="689400"/>
            <a:ext cx="914760" cy="796680"/>
          </a:xfrm>
          <a:prstGeom prst="rect">
            <a:avLst/>
          </a:prstGeom>
          <a:ln w="0">
            <a:noFill/>
          </a:ln>
        </p:spPr>
      </p:pic>
      <p:sp>
        <p:nvSpPr>
          <p:cNvPr id="294" name="Text Placeholder 3"/>
          <p:cNvSpPr/>
          <p:nvPr/>
        </p:nvSpPr>
        <p:spPr>
          <a:xfrm>
            <a:off x="1088640" y="5290560"/>
            <a:ext cx="4193280" cy="6915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10000"/>
              </a:lnSpc>
              <a:tabLst>
                <a:tab pos="0" algn="l"/>
              </a:tabLst>
            </a:pPr>
            <a:r>
              <a:rPr lang="es-AR" sz="1800" b="0" u="none" strike="noStrike">
                <a:solidFill>
                  <a:schemeClr val="dk1"/>
                </a:solidFill>
                <a:uFillTx/>
                <a:latin typeface="Ubuntu Light"/>
              </a:rPr>
              <a:t>Haz como si estuvieras oliendo una flor </a:t>
            </a:r>
            <a:r>
              <a:rPr lang="es-AR" sz="1800" b="1" u="none" strike="noStrike">
                <a:solidFill>
                  <a:schemeClr val="dk1"/>
                </a:solidFill>
                <a:uFillTx/>
                <a:latin typeface="Ubuntu Light"/>
              </a:rPr>
              <a:t>inspirando lentamente</a:t>
            </a:r>
            <a:r>
              <a:rPr lang="es-AR" sz="1800" b="0" u="none" strike="noStrike">
                <a:solidFill>
                  <a:schemeClr val="dk1"/>
                </a:solidFill>
                <a:uFillTx/>
                <a:latin typeface="Ubuntu Light"/>
              </a:rPr>
              <a:t> </a:t>
            </a:r>
            <a:r>
              <a:rPr lang="es-AR" sz="1800" b="1" u="none" strike="noStrike">
                <a:solidFill>
                  <a:schemeClr val="dk1"/>
                </a:solidFill>
                <a:uFillTx/>
                <a:latin typeface="Ubuntu Light"/>
              </a:rPr>
              <a:t>por la nariz</a:t>
            </a:r>
            <a:endParaRPr lang="es-AR" sz="1800" b="0" u="none" strike="noStrike">
              <a:solidFill>
                <a:srgbClr val="000000"/>
              </a:solidFill>
              <a:uFillTx/>
              <a:latin typeface="Arial"/>
            </a:endParaRPr>
          </a:p>
        </p:txBody>
      </p:sp>
      <p:sp>
        <p:nvSpPr>
          <p:cNvPr id="295" name="Text Placeholder 3"/>
          <p:cNvSpPr/>
          <p:nvPr/>
        </p:nvSpPr>
        <p:spPr>
          <a:xfrm>
            <a:off x="6444720" y="5290560"/>
            <a:ext cx="4032360" cy="6915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10000"/>
              </a:lnSpc>
              <a:tabLst>
                <a:tab pos="0" algn="l"/>
              </a:tabLst>
            </a:pPr>
            <a:r>
              <a:rPr lang="es-AR" sz="1800" b="0" u="none" strike="noStrike">
                <a:solidFill>
                  <a:schemeClr val="dk1"/>
                </a:solidFill>
                <a:uFillTx/>
                <a:latin typeface="Ubuntu Light"/>
              </a:rPr>
              <a:t>Imagina que apagas una vela </a:t>
            </a:r>
            <a:r>
              <a:rPr lang="es-AR" sz="1800" b="1" u="none" strike="noStrike">
                <a:solidFill>
                  <a:schemeClr val="dk1"/>
                </a:solidFill>
                <a:uFillTx/>
                <a:latin typeface="Ubuntu Light"/>
              </a:rPr>
              <a:t>exhalando lentamente por la boca.</a:t>
            </a:r>
            <a:endParaRPr lang="es-AR" sz="1800" b="0" u="none" strike="noStrike">
              <a:solidFill>
                <a:srgbClr val="000000"/>
              </a:solidFill>
              <a:uFillTx/>
              <a:latin typeface="Arial"/>
            </a:endParaRPr>
          </a:p>
        </p:txBody>
      </p:sp>
      <p:sp>
        <p:nvSpPr>
          <p:cNvPr id="296"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Práctica de respiración tranquila</a:t>
            </a:r>
            <a:endParaRPr lang="es-AR" sz="3600" b="0" u="none" strike="noStrike">
              <a:solidFill>
                <a:srgbClr val="000000"/>
              </a:solidFill>
              <a:uFillTx/>
              <a:latin typeface="Arial"/>
            </a:endParaRPr>
          </a:p>
        </p:txBody>
      </p:sp>
      <p:sp>
        <p:nvSpPr>
          <p:cNvPr id="297"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Respiración y estiramientos</a:t>
            </a:r>
            <a:endParaRPr lang="es-AR" sz="3200" b="0" u="none" strike="noStrike">
              <a:solidFill>
                <a:srgbClr val="000000"/>
              </a:solidFill>
              <a:uFillTx/>
              <a:latin typeface="Arial"/>
            </a:endParaRPr>
          </a:p>
        </p:txBody>
      </p:sp>
      <p:pic>
        <p:nvPicPr>
          <p:cNvPr id="298" name="Graphic 1" descr="Flower without stem with solid fill"/>
          <p:cNvPicPr/>
          <p:nvPr/>
        </p:nvPicPr>
        <p:blipFill>
          <a:blip r:embed="rId4">
            <a:extLst>
              <a:ext uri="{96DAC541-7B7A-43D3-8B79-37D633B846F1}">
                <asvg:svgBlip xmlns:asvg="http://schemas.microsoft.com/office/drawing/2016/SVG/main" r:embed="rId5"/>
              </a:ext>
            </a:extLst>
          </a:blip>
          <a:stretch/>
        </p:blipFill>
        <p:spPr>
          <a:xfrm>
            <a:off x="1763640" y="2645280"/>
            <a:ext cx="2993040" cy="2993040"/>
          </a:xfrm>
          <a:prstGeom prst="rect">
            <a:avLst/>
          </a:prstGeom>
          <a:ln w="0">
            <a:noFill/>
          </a:ln>
        </p:spPr>
      </p:pic>
      <p:pic>
        <p:nvPicPr>
          <p:cNvPr id="299" name="Picture 4" descr="Candle Icon Images – Browse 532,922 Stock Photos, Vectors ..."/>
          <p:cNvPicPr/>
          <p:nvPr/>
        </p:nvPicPr>
        <p:blipFill>
          <a:blip r:embed="rId6"/>
          <a:stretch/>
        </p:blipFill>
        <p:spPr>
          <a:xfrm>
            <a:off x="7245360" y="2934720"/>
            <a:ext cx="2435760" cy="2424960"/>
          </a:xfrm>
          <a:prstGeom prst="rect">
            <a:avLst/>
          </a:prstGeom>
          <a:ln w="0">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p:cNvSpPr>
          <p:nvPr>
            <p:ph/>
          </p:nvPr>
        </p:nvSpPr>
        <p:spPr>
          <a:xfrm>
            <a:off x="420480" y="2351520"/>
            <a:ext cx="10843560" cy="3400200"/>
          </a:xfrm>
          <a:prstGeom prst="rect">
            <a:avLst/>
          </a:prstGeom>
          <a:noFill/>
          <a:ln w="0">
            <a:noFill/>
          </a:ln>
        </p:spPr>
        <p:txBody>
          <a:bodyPr lIns="91440" tIns="45720" rIns="91440" bIns="45720" anchor="t">
            <a:normAutofit lnSpcReduction="10000"/>
          </a:bodyPr>
          <a:lstStyle/>
          <a:p>
            <a:pPr indent="0" defTabSz="914400">
              <a:lnSpc>
                <a:spcPct val="110000"/>
              </a:lnSpc>
              <a:buNone/>
              <a:tabLst>
                <a:tab pos="0" algn="l"/>
              </a:tabLst>
            </a:pPr>
            <a:r>
              <a:rPr lang="es-AR" sz="2800" b="1" u="none" strike="noStrike">
                <a:solidFill>
                  <a:schemeClr val="dk1"/>
                </a:solidFill>
                <a:uFillTx/>
                <a:latin typeface="Ubuntu Light"/>
              </a:rPr>
              <a:t>1. ¡Estírate! </a:t>
            </a:r>
            <a:r>
              <a:rPr lang="es-AR" sz="2800" b="0" u="none" strike="noStrike">
                <a:solidFill>
                  <a:schemeClr val="dk1"/>
                </a:solidFill>
                <a:uFillTx/>
                <a:latin typeface="Ubuntu Light"/>
              </a:rPr>
              <a:t>Comienza tu estiramiento.</a:t>
            </a:r>
          </a:p>
          <a:p>
            <a:pPr indent="0" defTabSz="914400">
              <a:lnSpc>
                <a:spcPct val="110000"/>
              </a:lnSpc>
              <a:buNone/>
              <a:tabLst>
                <a:tab pos="0" algn="l"/>
              </a:tabLst>
            </a:pPr>
            <a:endParaRPr lang="es-AR" sz="2800" b="0" u="none" strike="noStrike">
              <a:solidFill>
                <a:schemeClr val="dk1"/>
              </a:solidFill>
              <a:uFillTx/>
              <a:latin typeface="Ubuntu Light"/>
            </a:endParaRPr>
          </a:p>
          <a:p>
            <a:pPr indent="0" defTabSz="914400">
              <a:lnSpc>
                <a:spcPct val="110000"/>
              </a:lnSpc>
              <a:buNone/>
              <a:tabLst>
                <a:tab pos="0" algn="l"/>
              </a:tabLst>
            </a:pPr>
            <a:r>
              <a:rPr lang="es-AR" sz="2800" b="1" u="none" strike="noStrike">
                <a:solidFill>
                  <a:schemeClr val="dk1"/>
                </a:solidFill>
                <a:uFillTx/>
                <a:latin typeface="Ubuntu Light"/>
              </a:rPr>
              <a:t>2. ¡Respira! Haz 5 respiraciones tranquilas </a:t>
            </a:r>
            <a:r>
              <a:rPr lang="es-AR" sz="2800" b="0" u="none" strike="noStrike">
                <a:solidFill>
                  <a:schemeClr val="dk1"/>
                </a:solidFill>
                <a:uFillTx/>
                <a:latin typeface="Ubuntu Light"/>
              </a:rPr>
              <a:t>mientras mantienes el estiramiento. </a:t>
            </a:r>
          </a:p>
          <a:p>
            <a:pPr indent="0" defTabSz="914400">
              <a:lnSpc>
                <a:spcPct val="110000"/>
              </a:lnSpc>
              <a:buNone/>
              <a:tabLst>
                <a:tab pos="0" algn="l"/>
              </a:tabLst>
            </a:pPr>
            <a:endParaRPr lang="es-AR" sz="2800" b="0" u="none" strike="noStrike">
              <a:solidFill>
                <a:schemeClr val="dk1"/>
              </a:solidFill>
              <a:uFillTx/>
              <a:latin typeface="Ubuntu Light"/>
            </a:endParaRPr>
          </a:p>
          <a:p>
            <a:pPr indent="0" defTabSz="914400">
              <a:lnSpc>
                <a:spcPct val="110000"/>
              </a:lnSpc>
              <a:buNone/>
              <a:tabLst>
                <a:tab pos="0" algn="l"/>
              </a:tabLst>
            </a:pPr>
            <a:r>
              <a:rPr lang="es-AR" sz="2800" b="1" u="none" strike="noStrike">
                <a:solidFill>
                  <a:schemeClr val="dk1"/>
                </a:solidFill>
                <a:uFillTx/>
                <a:latin typeface="Ubuntu Light"/>
              </a:rPr>
              <a:t>3. ¡Relájate! </a:t>
            </a:r>
            <a:r>
              <a:rPr lang="es-AR" sz="2800" b="0" u="none" strike="noStrike">
                <a:solidFill>
                  <a:schemeClr val="dk1"/>
                </a:solidFill>
                <a:uFillTx/>
                <a:latin typeface="Ubuntu Light"/>
              </a:rPr>
              <a:t>Deja de estirarte.</a:t>
            </a:r>
          </a:p>
          <a:p>
            <a:pPr indent="0" defTabSz="914400">
              <a:lnSpc>
                <a:spcPct val="110000"/>
              </a:lnSpc>
              <a:buNone/>
              <a:tabLst>
                <a:tab pos="0" algn="l"/>
              </a:tabLst>
            </a:pPr>
            <a:endParaRPr lang="es-AR" sz="2800" b="0" u="none" strike="noStrike">
              <a:solidFill>
                <a:schemeClr val="dk1"/>
              </a:solidFill>
              <a:uFillTx/>
              <a:latin typeface="Ubuntu Light"/>
            </a:endParaRPr>
          </a:p>
        </p:txBody>
      </p:sp>
      <p:sp>
        <p:nvSpPr>
          <p:cNvPr id="301" name="TextBox 4"/>
          <p:cNvSpPr/>
          <p:nvPr/>
        </p:nvSpPr>
        <p:spPr>
          <a:xfrm>
            <a:off x="579240" y="6245280"/>
            <a:ext cx="85060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302" name="Oval 5"/>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303" name="Drawing 3"/>
          <p:cNvPicPr/>
          <p:nvPr/>
        </p:nvPicPr>
        <p:blipFill>
          <a:blip r:embed="rId3"/>
          <a:stretch/>
        </p:blipFill>
        <p:spPr>
          <a:xfrm>
            <a:off x="10536840" y="689400"/>
            <a:ext cx="914760" cy="796680"/>
          </a:xfrm>
          <a:prstGeom prst="rect">
            <a:avLst/>
          </a:prstGeom>
          <a:ln w="0">
            <a:noFill/>
          </a:ln>
        </p:spPr>
      </p:pic>
      <p:sp>
        <p:nvSpPr>
          <p:cNvPr id="304"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"Estirar, Respirar, Relajar"</a:t>
            </a:r>
            <a:endParaRPr lang="es-AR" sz="3600" b="0" u="none" strike="noStrike">
              <a:solidFill>
                <a:srgbClr val="000000"/>
              </a:solidFill>
              <a:uFillTx/>
              <a:latin typeface="Arial"/>
            </a:endParaRPr>
          </a:p>
        </p:txBody>
      </p:sp>
      <p:sp>
        <p:nvSpPr>
          <p:cNvPr id="305"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Respiración y estiramientos</a:t>
            </a:r>
            <a:endParaRPr lang="es-AR" sz="3200" b="0" u="none" strike="noStrike">
              <a:solidFill>
                <a:srgbClr val="000000"/>
              </a:solidFill>
              <a:uFillTx/>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p:cNvSpPr>
          <p:nvPr>
            <p:ph/>
          </p:nvPr>
        </p:nvSpPr>
        <p:spPr>
          <a:xfrm>
            <a:off x="628560" y="3164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¡Vamos a practicar! "Estirar, Respirar, Relajar"</a:t>
            </a:r>
            <a:endParaRPr lang="es-AR" sz="3600" b="0" u="none" strike="noStrike">
              <a:solidFill>
                <a:schemeClr val="dk1"/>
              </a:solidFill>
              <a:uFillTx/>
              <a:latin typeface="Ubuntu Light"/>
            </a:endParaRPr>
          </a:p>
        </p:txBody>
      </p:sp>
      <p:sp>
        <p:nvSpPr>
          <p:cNvPr id="307" name="PlaceHolder 2"/>
          <p:cNvSpPr>
            <a:spLocks noGrp="1"/>
          </p:cNvSpPr>
          <p:nvPr>
            <p:ph/>
          </p:nvPr>
        </p:nvSpPr>
        <p:spPr>
          <a:xfrm>
            <a:off x="628560" y="897480"/>
            <a:ext cx="959148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200" b="1" u="none" strike="noStrike">
                <a:solidFill>
                  <a:schemeClr val="dk1"/>
                </a:solidFill>
                <a:uFillTx/>
                <a:latin typeface="Ubuntu"/>
              </a:rPr>
              <a:t>Respiración y estiramientos</a:t>
            </a:r>
            <a:endParaRPr lang="es-AR" sz="3200" b="0" u="none" strike="noStrike">
              <a:solidFill>
                <a:schemeClr val="dk1"/>
              </a:solidFill>
              <a:uFillTx/>
              <a:latin typeface="Ubuntu Light"/>
            </a:endParaRPr>
          </a:p>
        </p:txBody>
      </p:sp>
      <p:sp>
        <p:nvSpPr>
          <p:cNvPr id="308" name="PlaceHolder 3"/>
          <p:cNvSpPr>
            <a:spLocks noGrp="1"/>
          </p:cNvSpPr>
          <p:nvPr>
            <p:ph/>
          </p:nvPr>
        </p:nvSpPr>
        <p:spPr>
          <a:xfrm>
            <a:off x="628560" y="1851120"/>
            <a:ext cx="2814840" cy="580680"/>
          </a:xfrm>
          <a:prstGeom prst="rect">
            <a:avLst/>
          </a:prstGeom>
          <a:noFill/>
          <a:ln w="0">
            <a:noFill/>
          </a:ln>
        </p:spPr>
        <p:txBody>
          <a:bodyPr lIns="91440" tIns="45720" rIns="91440" bIns="45720" anchor="t">
            <a:normAutofit fontScale="25000" lnSpcReduction="20000"/>
          </a:bodyPr>
          <a:lstStyle/>
          <a:p>
            <a:pPr indent="0" algn="ctr" defTabSz="914400">
              <a:lnSpc>
                <a:spcPct val="110000"/>
              </a:lnSpc>
              <a:buNone/>
              <a:tabLst>
                <a:tab pos="0" algn="l"/>
              </a:tabLst>
            </a:pPr>
            <a:r>
              <a:rPr lang="es-AR" sz="9600" b="0" u="none" strike="noStrike">
                <a:solidFill>
                  <a:schemeClr val="dk1"/>
                </a:solidFill>
                <a:uFillTx/>
                <a:latin typeface="Ubuntu Light"/>
              </a:rPr>
              <a:t>Estiramiento de hombros con brazos cruzados</a:t>
            </a:r>
          </a:p>
        </p:txBody>
      </p:sp>
      <p:sp>
        <p:nvSpPr>
          <p:cNvPr id="309" name="Text Placeholder 3"/>
          <p:cNvSpPr/>
          <p:nvPr/>
        </p:nvSpPr>
        <p:spPr>
          <a:xfrm>
            <a:off x="8335440" y="1997280"/>
            <a:ext cx="322740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10000"/>
              </a:lnSpc>
              <a:tabLst>
                <a:tab pos="0" algn="l"/>
              </a:tabLst>
            </a:pPr>
            <a:r>
              <a:rPr lang="es-AR" sz="2400" b="0" u="none" strike="noStrike">
                <a:solidFill>
                  <a:schemeClr val="dk1"/>
                </a:solidFill>
                <a:uFillTx/>
                <a:latin typeface="Ubuntu Light"/>
              </a:rPr>
              <a:t>Estiramiento lateral</a:t>
            </a:r>
            <a:endParaRPr lang="es-AR" sz="2400" b="0" u="none" strike="noStrike">
              <a:solidFill>
                <a:srgbClr val="000000"/>
              </a:solidFill>
              <a:uFillTx/>
              <a:latin typeface="Arial"/>
            </a:endParaRPr>
          </a:p>
        </p:txBody>
      </p:sp>
      <p:sp>
        <p:nvSpPr>
          <p:cNvPr id="310" name="Text Placeholder 3"/>
          <p:cNvSpPr/>
          <p:nvPr/>
        </p:nvSpPr>
        <p:spPr>
          <a:xfrm>
            <a:off x="4704480" y="1997280"/>
            <a:ext cx="281484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algn="ctr" defTabSz="914400">
              <a:lnSpc>
                <a:spcPct val="110000"/>
              </a:lnSpc>
              <a:tabLst>
                <a:tab pos="0" algn="l"/>
              </a:tabLst>
            </a:pPr>
            <a:r>
              <a:rPr lang="es-AR" sz="2400" b="0" u="none" strike="noStrike">
                <a:solidFill>
                  <a:schemeClr val="dk1"/>
                </a:solidFill>
                <a:uFillTx/>
                <a:latin typeface="Ubuntu Light"/>
              </a:rPr>
              <a:t>Rotación sentado</a:t>
            </a:r>
            <a:endParaRPr lang="es-AR" sz="2400" b="0" u="none" strike="noStrike">
              <a:solidFill>
                <a:srgbClr val="000000"/>
              </a:solidFill>
              <a:uFillTx/>
              <a:latin typeface="Arial"/>
            </a:endParaRPr>
          </a:p>
        </p:txBody>
      </p:sp>
      <p:sp>
        <p:nvSpPr>
          <p:cNvPr id="311" name="TextBox 4"/>
          <p:cNvSpPr/>
          <p:nvPr/>
        </p:nvSpPr>
        <p:spPr>
          <a:xfrm>
            <a:off x="579240" y="6256800"/>
            <a:ext cx="8520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2: MENTALIDAD DEL DÍA DEL JUEGO</a:t>
            </a:r>
            <a:endParaRPr lang="es-AR" sz="1400" b="0" u="none" strike="noStrike">
              <a:solidFill>
                <a:srgbClr val="000000"/>
              </a:solidFill>
              <a:uFillTx/>
              <a:latin typeface="Arial"/>
            </a:endParaRPr>
          </a:p>
        </p:txBody>
      </p:sp>
      <p:sp>
        <p:nvSpPr>
          <p:cNvPr id="312" name="Oval 5"/>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313" name="Drawing 3"/>
          <p:cNvPicPr/>
          <p:nvPr/>
        </p:nvPicPr>
        <p:blipFill>
          <a:blip r:embed="rId3"/>
          <a:stretch/>
        </p:blipFill>
        <p:spPr>
          <a:xfrm>
            <a:off x="10536840" y="689400"/>
            <a:ext cx="914760" cy="796680"/>
          </a:xfrm>
          <a:prstGeom prst="rect">
            <a:avLst/>
          </a:prstGeom>
          <a:ln w="0">
            <a:noFill/>
          </a:ln>
        </p:spPr>
      </p:pic>
      <p:pic>
        <p:nvPicPr>
          <p:cNvPr id="314" name="Picture 9" descr="A person sitting on the floor  Description automatically generated"/>
          <p:cNvPicPr/>
          <p:nvPr/>
        </p:nvPicPr>
        <p:blipFill>
          <a:blip r:embed="rId4"/>
          <a:stretch/>
        </p:blipFill>
        <p:spPr>
          <a:xfrm>
            <a:off x="4442760" y="3097080"/>
            <a:ext cx="3748680" cy="2618280"/>
          </a:xfrm>
          <a:prstGeom prst="rect">
            <a:avLst/>
          </a:prstGeom>
          <a:ln w="0">
            <a:noFill/>
          </a:ln>
        </p:spPr>
      </p:pic>
      <p:pic>
        <p:nvPicPr>
          <p:cNvPr id="315" name="Picture 16" descr="A person in a green shirt  Description automatically generated"/>
          <p:cNvPicPr/>
          <p:nvPr/>
        </p:nvPicPr>
        <p:blipFill>
          <a:blip r:embed="rId5"/>
          <a:srcRect l="32032" t="8197" r="27826"/>
          <a:stretch/>
        </p:blipFill>
        <p:spPr>
          <a:xfrm>
            <a:off x="1135440" y="2710440"/>
            <a:ext cx="2118240" cy="2725200"/>
          </a:xfrm>
          <a:prstGeom prst="rect">
            <a:avLst/>
          </a:prstGeom>
          <a:ln w="0">
            <a:noFill/>
          </a:ln>
        </p:spPr>
      </p:pic>
      <p:pic>
        <p:nvPicPr>
          <p:cNvPr id="316" name="Picture 18" descr="A person in a green shirt  Description automatically generated"/>
          <p:cNvPicPr/>
          <p:nvPr/>
        </p:nvPicPr>
        <p:blipFill>
          <a:blip r:embed="rId6"/>
          <a:srcRect t="6872"/>
          <a:stretch/>
        </p:blipFill>
        <p:spPr>
          <a:xfrm>
            <a:off x="8780040" y="2472840"/>
            <a:ext cx="2684520" cy="354744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PlaceHolder 1"/>
          <p:cNvSpPr>
            <a:spLocks noGrp="1"/>
          </p:cNvSpPr>
          <p:nvPr>
            <p:ph/>
          </p:nvPr>
        </p:nvSpPr>
        <p:spPr>
          <a:xfrm>
            <a:off x="628560" y="55476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Resumen del módulo</a:t>
            </a:r>
            <a:endParaRPr lang="es-AR" sz="3600" b="0" u="none" strike="noStrike">
              <a:solidFill>
                <a:schemeClr val="dk1"/>
              </a:solidFill>
              <a:uFillTx/>
              <a:latin typeface="Ubuntu Light"/>
            </a:endParaRPr>
          </a:p>
        </p:txBody>
      </p:sp>
      <p:graphicFrame>
        <p:nvGraphicFramePr>
          <p:cNvPr id="55" name="Table 14"/>
          <p:cNvGraphicFramePr/>
          <p:nvPr/>
        </p:nvGraphicFramePr>
        <p:xfrm>
          <a:off x="628560" y="1856160"/>
          <a:ext cx="11429640" cy="3840480"/>
        </p:xfrm>
        <a:graphic>
          <a:graphicData uri="http://schemas.openxmlformats.org/drawingml/2006/table">
            <a:tbl>
              <a:tblPr/>
              <a:tblGrid>
                <a:gridCol w="4439520">
                  <a:extLst>
                    <a:ext uri="{9D8B030D-6E8A-4147-A177-3AD203B41FA5}">
                      <a16:colId xmlns:a16="http://schemas.microsoft.com/office/drawing/2014/main" val="20000"/>
                    </a:ext>
                  </a:extLst>
                </a:gridCol>
                <a:gridCol w="6990120">
                  <a:extLst>
                    <a:ext uri="{9D8B030D-6E8A-4147-A177-3AD203B41FA5}">
                      <a16:colId xmlns:a16="http://schemas.microsoft.com/office/drawing/2014/main" val="20001"/>
                    </a:ext>
                  </a:extLst>
                </a:gridCol>
              </a:tblGrid>
              <a:tr h="843120">
                <a:tc>
                  <a:txBody>
                    <a:bodyPr/>
                    <a:lstStyle/>
                    <a:p>
                      <a:pPr defTabSz="914400">
                        <a:lnSpc>
                          <a:spcPct val="100000"/>
                        </a:lnSpc>
                      </a:pPr>
                      <a:r>
                        <a:rPr lang="es-AR" sz="2400" b="1" u="none" strike="noStrike">
                          <a:solidFill>
                            <a:srgbClr val="179984"/>
                          </a:solidFill>
                          <a:uFillTx/>
                          <a:latin typeface="Ubuntu Light"/>
                        </a:rPr>
                        <a:t>Parte 1: </a:t>
                      </a:r>
                      <a:endParaRPr lang="es-AR" sz="2400" b="0" u="none" strike="noStrike">
                        <a:solidFill>
                          <a:srgbClr val="000000"/>
                        </a:solidFill>
                        <a:uFillTx/>
                        <a:latin typeface="Arial"/>
                      </a:endParaRPr>
                    </a:p>
                    <a:p>
                      <a:pPr defTabSz="914400">
                        <a:lnSpc>
                          <a:spcPct val="100000"/>
                        </a:lnSpc>
                      </a:pPr>
                      <a:r>
                        <a:rPr lang="es-AR" sz="2400" b="1" u="none" strike="noStrike">
                          <a:solidFill>
                            <a:schemeClr val="dk1"/>
                          </a:solidFill>
                          <a:uFillTx/>
                          <a:latin typeface="Ubuntu Light"/>
                        </a:rPr>
                        <a:t>Revisión del Año 1</a:t>
                      </a:r>
                      <a:endParaRPr lang="es-AR" sz="2400" b="0" u="none" strike="noStrike">
                        <a:solidFill>
                          <a:srgbClr val="000000"/>
                        </a:solidFill>
                        <a:uFillTx/>
                        <a:latin typeface="Arial"/>
                      </a:endParaRPr>
                    </a:p>
                  </a:txBody>
                  <a:tcPr marL="71280" marR="71280" anchor="ctr">
                    <a:lnL w="12240">
                      <a:solidFill>
                        <a:srgbClr val="FFFFFF"/>
                      </a:solidFill>
                      <a:prstDash val="solid"/>
                    </a:lnL>
                    <a:lnR w="12240">
                      <a:solidFill>
                        <a:srgbClr val="FFFFFF"/>
                      </a:solidFill>
                      <a:prstDash val="solid"/>
                    </a:lnR>
                    <a:lnT w="12240">
                      <a:solidFill>
                        <a:srgbClr val="FFFFFF"/>
                      </a:solidFill>
                      <a:prstDash val="solid"/>
                    </a:lnT>
                    <a:lnB w="9360">
                      <a:solidFill>
                        <a:srgbClr val="29BB9C"/>
                      </a:solidFill>
                      <a:prstDash val="solid"/>
                    </a:lnB>
                    <a:noFill/>
                  </a:tcPr>
                </a:tc>
                <a:tc>
                  <a:txBody>
                    <a:bodyPr/>
                    <a:lstStyle/>
                    <a:p>
                      <a:pPr defTabSz="914400">
                        <a:lnSpc>
                          <a:spcPct val="100000"/>
                        </a:lnSpc>
                      </a:pP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Responsabilidades del Capitán Fitness</a:t>
                      </a: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Prácticas de calentamiento y enfriamiento</a:t>
                      </a: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Comunicación</a:t>
                      </a:r>
                      <a:br>
                        <a:rPr sz="2400"/>
                      </a:br>
                      <a:r>
                        <a:rPr lang="en-US" sz="2400" b="0" u="none" strike="noStrike">
                          <a:solidFill>
                            <a:schemeClr val="dk1"/>
                          </a:solidFill>
                          <a:uFillTx/>
                          <a:latin typeface="Ubuntu Light"/>
                        </a:rPr>
                        <a:t> </a:t>
                      </a:r>
                      <a:endParaRPr lang="es-AR" sz="2400" b="0" u="none" strike="noStrike">
                        <a:solidFill>
                          <a:srgbClr val="000000"/>
                        </a:solidFill>
                        <a:uFillTx/>
                        <a:latin typeface="Arial"/>
                      </a:endParaRPr>
                    </a:p>
                  </a:txBody>
                  <a:tcPr marL="71280" marR="71280" anchor="ctr">
                    <a:lnL w="12240">
                      <a:solidFill>
                        <a:srgbClr val="FFFFFF"/>
                      </a:solidFill>
                      <a:prstDash val="solid"/>
                    </a:lnL>
                    <a:lnR w="12240">
                      <a:solidFill>
                        <a:srgbClr val="FFFFFF"/>
                      </a:solidFill>
                      <a:prstDash val="solid"/>
                    </a:lnR>
                    <a:lnT w="12240">
                      <a:solidFill>
                        <a:srgbClr val="FFFFFF"/>
                      </a:solidFill>
                      <a:prstDash val="solid"/>
                    </a:lnT>
                    <a:lnB w="9360">
                      <a:solidFill>
                        <a:srgbClr val="29BB9C"/>
                      </a:solidFill>
                      <a:prstDash val="solid"/>
                    </a:lnB>
                    <a:noFill/>
                  </a:tcPr>
                </a:tc>
                <a:extLst>
                  <a:ext uri="{0D108BD9-81ED-4DB2-BD59-A6C34878D82A}">
                    <a16:rowId xmlns:a16="http://schemas.microsoft.com/office/drawing/2014/main" val="10000"/>
                  </a:ext>
                </a:extLst>
              </a:tr>
              <a:tr h="1029600">
                <a:tc>
                  <a:txBody>
                    <a:bodyPr/>
                    <a:lstStyle/>
                    <a:p>
                      <a:pPr defTabSz="914400">
                        <a:lnSpc>
                          <a:spcPct val="100000"/>
                        </a:lnSpc>
                      </a:pPr>
                      <a:r>
                        <a:rPr lang="es-AR" sz="2400" b="1" u="none" strike="noStrike">
                          <a:solidFill>
                            <a:srgbClr val="179984"/>
                          </a:solidFill>
                          <a:uFillTx/>
                          <a:latin typeface="Ubuntu Light"/>
                        </a:rPr>
                        <a:t>Parte 2: </a:t>
                      </a:r>
                      <a:endParaRPr lang="es-AR" sz="2400" b="0" u="none" strike="noStrike">
                        <a:solidFill>
                          <a:srgbClr val="000000"/>
                        </a:solidFill>
                        <a:uFillTx/>
                        <a:latin typeface="Arial"/>
                      </a:endParaRPr>
                    </a:p>
                    <a:p>
                      <a:pPr defTabSz="914400">
                        <a:lnSpc>
                          <a:spcPct val="100000"/>
                        </a:lnSpc>
                      </a:pPr>
                      <a:r>
                        <a:rPr lang="es-AR" sz="2400" b="1" u="none" strike="noStrike">
                          <a:solidFill>
                            <a:schemeClr val="dk1"/>
                          </a:solidFill>
                          <a:uFillTx/>
                          <a:latin typeface="Ubuntu Light"/>
                        </a:rPr>
                        <a:t>Mentalidad del Día del Juego</a:t>
                      </a:r>
                      <a:endParaRPr lang="es-AR" sz="2400" b="0" u="none" strike="noStrike">
                        <a:solidFill>
                          <a:srgbClr val="000000"/>
                        </a:solidFill>
                        <a:uFillTx/>
                        <a:latin typeface="Arial"/>
                      </a:endParaRPr>
                    </a:p>
                  </a:txBody>
                  <a:tcPr marL="71280" marR="71280" anchor="ctr">
                    <a:lnL w="12240">
                      <a:solidFill>
                        <a:srgbClr val="FFFFFF"/>
                      </a:solidFill>
                      <a:prstDash val="solid"/>
                    </a:lnL>
                    <a:lnR w="12240">
                      <a:solidFill>
                        <a:srgbClr val="FFFFFF"/>
                      </a:solidFill>
                      <a:prstDash val="solid"/>
                    </a:lnR>
                    <a:lnT w="9360">
                      <a:solidFill>
                        <a:srgbClr val="29BB9C"/>
                      </a:solidFill>
                      <a:prstDash val="solid"/>
                    </a:lnT>
                    <a:lnB w="9360">
                      <a:solidFill>
                        <a:srgbClr val="29BB9C"/>
                      </a:solidFill>
                      <a:prstDash val="solid"/>
                    </a:lnB>
                    <a:noFill/>
                  </a:tcPr>
                </a:tc>
                <a:tc>
                  <a:txBody>
                    <a:bodyPr/>
                    <a:lstStyle/>
                    <a:p>
                      <a:pPr defTabSz="914400">
                        <a:lnSpc>
                          <a:spcPct val="100000"/>
                        </a:lnSpc>
                      </a:pP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Autocuidado para líderes</a:t>
                      </a: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Dar mensajes motivadores</a:t>
                      </a:r>
                      <a:endParaRPr lang="es-AR" sz="2400" b="0" u="none" strike="noStrike">
                        <a:solidFill>
                          <a:srgbClr val="000000"/>
                        </a:solidFill>
                        <a:uFillTx/>
                        <a:latin typeface="Arial"/>
                      </a:endParaRPr>
                    </a:p>
                    <a:p>
                      <a:pPr marL="343080" indent="-343080" defTabSz="914400">
                        <a:lnSpc>
                          <a:spcPct val="100000"/>
                        </a:lnSpc>
                        <a:buClr>
                          <a:srgbClr val="000000"/>
                        </a:buClr>
                        <a:buFont typeface="Arial"/>
                        <a:buChar char="•"/>
                      </a:pPr>
                      <a:r>
                        <a:rPr lang="es-AR" sz="2400" b="0" u="none" strike="noStrike">
                          <a:solidFill>
                            <a:schemeClr val="dk1"/>
                          </a:solidFill>
                          <a:uFillTx/>
                          <a:latin typeface="Ubuntu Light"/>
                        </a:rPr>
                        <a:t>Respiración y estiramientos</a:t>
                      </a:r>
                      <a:endParaRPr lang="es-AR" sz="2400" b="0" u="none" strike="noStrike">
                        <a:solidFill>
                          <a:srgbClr val="000000"/>
                        </a:solidFill>
                        <a:uFillTx/>
                        <a:latin typeface="Arial"/>
                      </a:endParaRPr>
                    </a:p>
                    <a:p>
                      <a:pPr defTabSz="914400">
                        <a:lnSpc>
                          <a:spcPct val="100000"/>
                        </a:lnSpc>
                      </a:pPr>
                      <a:endParaRPr lang="es-AR" sz="2400" b="0" u="none" strike="noStrike">
                        <a:solidFill>
                          <a:srgbClr val="000000"/>
                        </a:solidFill>
                        <a:uFillTx/>
                        <a:latin typeface="Arial"/>
                      </a:endParaRPr>
                    </a:p>
                  </a:txBody>
                  <a:tcPr marL="71280" marR="71280" anchor="ctr">
                    <a:lnL w="12240">
                      <a:solidFill>
                        <a:srgbClr val="FFFFFF"/>
                      </a:solidFill>
                      <a:prstDash val="solid"/>
                    </a:lnL>
                    <a:lnR w="12240">
                      <a:solidFill>
                        <a:srgbClr val="FFFFFF"/>
                      </a:solidFill>
                      <a:prstDash val="solid"/>
                    </a:lnR>
                    <a:lnT w="9360">
                      <a:solidFill>
                        <a:srgbClr val="29BB9C"/>
                      </a:solidFill>
                      <a:prstDash val="solid"/>
                    </a:lnT>
                    <a:lnB w="9360">
                      <a:solidFill>
                        <a:srgbClr val="29BB9C"/>
                      </a:solidFill>
                      <a:prstDash val="solid"/>
                    </a:lnB>
                    <a:noFill/>
                  </a:tcPr>
                </a:tc>
                <a:extLst>
                  <a:ext uri="{0D108BD9-81ED-4DB2-BD59-A6C34878D82A}">
                    <a16:rowId xmlns:a16="http://schemas.microsoft.com/office/drawing/2014/main" val="10001"/>
                  </a:ext>
                </a:extLst>
              </a:tr>
            </a:tbl>
          </a:graphicData>
        </a:graphic>
      </p:graphicFrame>
      <p:sp>
        <p:nvSpPr>
          <p:cNvPr id="56" name="TextBox 1"/>
          <p:cNvSpPr/>
          <p:nvPr/>
        </p:nvSpPr>
        <p:spPr>
          <a:xfrm>
            <a:off x="579240" y="6245280"/>
            <a:ext cx="6684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a:t>
            </a:r>
            <a:endParaRPr lang="es-AR" sz="1400" b="0" u="none" strike="noStrike">
              <a:solidFill>
                <a:srgbClr val="000000"/>
              </a:solidFill>
              <a:uFillTx/>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PlaceHolder 1"/>
          <p:cNvSpPr>
            <a:spLocks noGrp="1"/>
          </p:cNvSpPr>
          <p:nvPr>
            <p:ph/>
          </p:nvPr>
        </p:nvSpPr>
        <p:spPr>
          <a:xfrm>
            <a:off x="6589800" y="3088440"/>
            <a:ext cx="4892400" cy="604440"/>
          </a:xfrm>
          <a:prstGeom prst="rect">
            <a:avLst/>
          </a:prstGeom>
          <a:noFill/>
          <a:ln w="0">
            <a:noFill/>
          </a:ln>
        </p:spPr>
        <p:txBody>
          <a:bodyPr lIns="91440" tIns="45720" rIns="91440" bIns="45720" anchor="t">
            <a:normAutofit fontScale="77500" lnSpcReduction="20000"/>
          </a:bodyPr>
          <a:lstStyle/>
          <a:p>
            <a:pPr indent="0" algn="r" defTabSz="914400">
              <a:lnSpc>
                <a:spcPct val="90000"/>
              </a:lnSpc>
              <a:spcBef>
                <a:spcPts val="1001"/>
              </a:spcBef>
              <a:buNone/>
              <a:tabLst>
                <a:tab pos="0" algn="l"/>
              </a:tabLst>
            </a:pPr>
            <a:r>
              <a:rPr lang="es-AR" sz="4400" b="1" u="none" strike="noStrike">
                <a:solidFill>
                  <a:schemeClr val="dk1"/>
                </a:solidFill>
                <a:uFillTx/>
                <a:latin typeface="Ubuntu Light"/>
              </a:rPr>
              <a:t>Eventos de Liderazgo</a:t>
            </a:r>
            <a:endParaRPr lang="es-AR" sz="4400" b="0" u="none" strike="noStrike">
              <a:solidFill>
                <a:schemeClr val="dk1"/>
              </a:solidFill>
              <a:uFillTx/>
              <a:latin typeface="Ubuntu Light"/>
            </a:endParaRPr>
          </a:p>
        </p:txBody>
      </p:sp>
      <p:sp>
        <p:nvSpPr>
          <p:cNvPr id="318" name="PlaceHolder 2"/>
          <p:cNvSpPr>
            <a:spLocks noGrp="1"/>
          </p:cNvSpPr>
          <p:nvPr>
            <p:ph/>
          </p:nvPr>
        </p:nvSpPr>
        <p:spPr>
          <a:xfrm>
            <a:off x="8957160" y="2681640"/>
            <a:ext cx="2525040" cy="442440"/>
          </a:xfrm>
          <a:prstGeom prst="rect">
            <a:avLst/>
          </a:prstGeom>
          <a:noFill/>
          <a:ln w="0">
            <a:noFill/>
          </a:ln>
        </p:spPr>
        <p:txBody>
          <a:bodyPr lIns="91440" tIns="45720" rIns="91440" bIns="45720" anchor="t">
            <a:noAutofit/>
          </a:bodyPr>
          <a:lstStyle/>
          <a:p>
            <a:pPr indent="0" algn="r" defTabSz="914400">
              <a:lnSpc>
                <a:spcPct val="90000"/>
              </a:lnSpc>
              <a:spcBef>
                <a:spcPts val="1001"/>
              </a:spcBef>
              <a:buNone/>
              <a:tabLst>
                <a:tab pos="0" algn="l"/>
              </a:tabLst>
            </a:pPr>
            <a:r>
              <a:rPr lang="es-AR" sz="2000" b="0" u="none" strike="noStrike">
                <a:solidFill>
                  <a:schemeClr val="dk1"/>
                </a:solidFill>
                <a:uFillTx/>
                <a:latin typeface="Ubuntu Light"/>
              </a:rPr>
              <a:t>Planificación de eventos</a:t>
            </a:r>
          </a:p>
        </p:txBody>
      </p:sp>
      <p:pic>
        <p:nvPicPr>
          <p:cNvPr id="319" name="Picture Placeholder 41"/>
          <p:cNvPicPr/>
          <p:nvPr/>
        </p:nvPicPr>
        <p:blipFill>
          <a:blip r:embed="rId3"/>
          <a:srcRect t="12435" b="12435"/>
          <a:stretch/>
        </p:blipFill>
        <p:spPr>
          <a:xfrm>
            <a:off x="2428920" y="982800"/>
            <a:ext cx="9762840" cy="4892400"/>
          </a:xfrm>
          <a:prstGeom prst="rect">
            <a:avLst/>
          </a:prstGeom>
          <a:ln w="0">
            <a:noFill/>
          </a:ln>
        </p:spPr>
      </p:pic>
      <p:grpSp>
        <p:nvGrpSpPr>
          <p:cNvPr id="320" name="Group 10"/>
          <p:cNvGrpSpPr/>
          <p:nvPr/>
        </p:nvGrpSpPr>
        <p:grpSpPr>
          <a:xfrm>
            <a:off x="-63360" y="982800"/>
            <a:ext cx="4892400" cy="4892400"/>
            <a:chOff x="-63360" y="982800"/>
            <a:chExt cx="4892400" cy="4892400"/>
          </a:xfrm>
        </p:grpSpPr>
        <p:sp>
          <p:nvSpPr>
            <p:cNvPr id="321"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322"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323"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sp>
        <p:nvSpPr>
          <p:cNvPr id="324"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325" name="Text Placeholder 1"/>
          <p:cNvSpPr/>
          <p:nvPr/>
        </p:nvSpPr>
        <p:spPr>
          <a:xfrm>
            <a:off x="126720" y="225000"/>
            <a:ext cx="11948760" cy="569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Revisión de Capitán Fitness del Año 2</a:t>
            </a:r>
            <a:endParaRPr lang="es-AR" sz="3600" b="0" u="none" strike="noStrike">
              <a:solidFill>
                <a:srgbClr val="000000"/>
              </a:solidFill>
              <a:uFillTx/>
              <a:latin typeface="Arial"/>
            </a:endParaRPr>
          </a:p>
        </p:txBody>
      </p:sp>
      <p:sp>
        <p:nvSpPr>
          <p:cNvPr id="326" name="TextBox 6"/>
          <p:cNvSpPr/>
          <p:nvPr/>
        </p:nvSpPr>
        <p:spPr>
          <a:xfrm>
            <a:off x="579240" y="6245280"/>
            <a:ext cx="6684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a:t>
            </a:r>
            <a:endParaRPr lang="es-AR" sz="1400" b="0" u="none" strike="noStrike">
              <a:solidFill>
                <a:srgbClr val="000000"/>
              </a:solidFill>
              <a:uFillTx/>
              <a:latin typeface="Arial"/>
            </a:endParaRPr>
          </a:p>
        </p:txBody>
      </p:sp>
      <p:pic>
        <p:nvPicPr>
          <p:cNvPr id="327" name="Graphic 11" descr="Rewind with solid fill"/>
          <p:cNvPicPr/>
          <p:nvPr/>
        </p:nvPicPr>
        <p:blipFill>
          <a:blip r:embed="rId4">
            <a:extLst>
              <a:ext uri="{96DAC541-7B7A-43D3-8B79-37D633B846F1}">
                <asvg:svgBlip xmlns:asvg="http://schemas.microsoft.com/office/drawing/2016/SVG/main" r:embed="rId5"/>
              </a:ext>
            </a:extLst>
          </a:blip>
          <a:stretch/>
        </p:blipFill>
        <p:spPr>
          <a:xfrm>
            <a:off x="1342800" y="2393640"/>
            <a:ext cx="2070000" cy="2070000"/>
          </a:xfrm>
          <a:prstGeom prst="rect">
            <a:avLst/>
          </a:prstGeom>
          <a:ln w="0">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PlaceHolder 1"/>
          <p:cNvSpPr>
            <a:spLocks noGrp="1"/>
          </p:cNvSpPr>
          <p:nvPr>
            <p:ph/>
          </p:nvPr>
        </p:nvSpPr>
        <p:spPr>
          <a:xfrm>
            <a:off x="628560" y="3164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Roles y responsabilidades del Año 2</a:t>
            </a:r>
            <a:endParaRPr lang="es-AR" sz="3600" b="0" u="none" strike="noStrike">
              <a:solidFill>
                <a:schemeClr val="dk1"/>
              </a:solidFill>
              <a:uFillTx/>
              <a:latin typeface="Ubuntu Light"/>
            </a:endParaRPr>
          </a:p>
        </p:txBody>
      </p:sp>
      <p:sp>
        <p:nvSpPr>
          <p:cNvPr id="329" name="PlaceHolder 2"/>
          <p:cNvSpPr>
            <a:spLocks noGrp="1"/>
          </p:cNvSpPr>
          <p:nvPr>
            <p:ph/>
          </p:nvPr>
        </p:nvSpPr>
        <p:spPr>
          <a:xfrm>
            <a:off x="628560" y="897480"/>
            <a:ext cx="9591480" cy="5806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s-AR" sz="3200" b="1" u="none" strike="noStrike">
                <a:solidFill>
                  <a:schemeClr val="dk1"/>
                </a:solidFill>
                <a:uFillTx/>
                <a:latin typeface="Ubuntu"/>
              </a:rPr>
              <a:t>Revisión de Capitán Fitness del Año 2</a:t>
            </a:r>
            <a:endParaRPr lang="es-AR" sz="3200" b="0" u="none" strike="noStrike">
              <a:solidFill>
                <a:schemeClr val="dk1"/>
              </a:solidFill>
              <a:uFillTx/>
              <a:latin typeface="Ubuntu Light"/>
            </a:endParaRPr>
          </a:p>
        </p:txBody>
      </p:sp>
      <p:sp>
        <p:nvSpPr>
          <p:cNvPr id="330" name="Text Box 2"/>
          <p:cNvSpPr/>
          <p:nvPr/>
        </p:nvSpPr>
        <p:spPr>
          <a:xfrm>
            <a:off x="1025280" y="4480560"/>
            <a:ext cx="2139840" cy="97200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1800" b="0" u="none" strike="noStrike">
                <a:solidFill>
                  <a:schemeClr val="dk1"/>
                </a:solidFill>
                <a:uFillTx/>
                <a:latin typeface="Ubuntu Light"/>
                <a:ea typeface="Ubuntu Light"/>
              </a:rPr>
              <a:t>Dirigir los calentamientos y enfriamientos</a:t>
            </a:r>
            <a:endParaRPr lang="es-AR" sz="1800" b="0" u="none" strike="noStrike">
              <a:solidFill>
                <a:srgbClr val="000000"/>
              </a:solidFill>
              <a:uFillTx/>
              <a:latin typeface="Arial"/>
            </a:endParaRPr>
          </a:p>
        </p:txBody>
      </p:sp>
      <p:sp>
        <p:nvSpPr>
          <p:cNvPr id="331" name="Text Box 3"/>
          <p:cNvSpPr/>
          <p:nvPr/>
        </p:nvSpPr>
        <p:spPr>
          <a:xfrm>
            <a:off x="3681360" y="4480560"/>
            <a:ext cx="2139840" cy="67860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1800" b="0" u="none" strike="noStrike">
                <a:solidFill>
                  <a:schemeClr val="dk1"/>
                </a:solidFill>
                <a:uFillTx/>
                <a:latin typeface="Ubuntu Light"/>
                <a:ea typeface="Ubuntu Light"/>
              </a:rPr>
              <a:t>Comparte consejos de salud</a:t>
            </a:r>
            <a:endParaRPr lang="es-AR" sz="1800" b="0" u="none" strike="noStrike">
              <a:solidFill>
                <a:srgbClr val="000000"/>
              </a:solidFill>
              <a:uFillTx/>
              <a:latin typeface="Arial"/>
            </a:endParaRPr>
          </a:p>
        </p:txBody>
      </p:sp>
      <p:pic>
        <p:nvPicPr>
          <p:cNvPr id="332" name="Picture 6" descr="Warm-up Icons - Free SVG &amp; PNG Warm-up Images - Noun Project"/>
          <p:cNvPicPr/>
          <p:nvPr/>
        </p:nvPicPr>
        <p:blipFill>
          <a:blip r:embed="rId3"/>
          <a:stretch/>
        </p:blipFill>
        <p:spPr>
          <a:xfrm>
            <a:off x="1195920" y="2585520"/>
            <a:ext cx="1611360" cy="1611360"/>
          </a:xfrm>
          <a:prstGeom prst="rect">
            <a:avLst/>
          </a:prstGeom>
          <a:ln w="0">
            <a:noFill/>
          </a:ln>
        </p:spPr>
      </p:pic>
      <p:pic>
        <p:nvPicPr>
          <p:cNvPr id="333" name="Picture 10" descr="healthy Icon - Free PNG &amp; SVG 39490 - Noun Project"/>
          <p:cNvPicPr/>
          <p:nvPr/>
        </p:nvPicPr>
        <p:blipFill>
          <a:blip r:embed="rId4"/>
          <a:stretch/>
        </p:blipFill>
        <p:spPr>
          <a:xfrm>
            <a:off x="4083840" y="2689920"/>
            <a:ext cx="1402200" cy="1402200"/>
          </a:xfrm>
          <a:prstGeom prst="rect">
            <a:avLst/>
          </a:prstGeom>
          <a:ln w="0">
            <a:noFill/>
          </a:ln>
        </p:spPr>
      </p:pic>
      <p:sp>
        <p:nvSpPr>
          <p:cNvPr id="334" name="TextBox 9"/>
          <p:cNvSpPr/>
          <p:nvPr/>
        </p:nvSpPr>
        <p:spPr>
          <a:xfrm>
            <a:off x="579240" y="6245280"/>
            <a:ext cx="6684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a:t>
            </a:r>
            <a:endParaRPr lang="es-AR" sz="1400" b="0" u="none" strike="noStrike">
              <a:solidFill>
                <a:srgbClr val="000000"/>
              </a:solidFill>
              <a:uFillTx/>
              <a:latin typeface="Arial"/>
            </a:endParaRPr>
          </a:p>
        </p:txBody>
      </p:sp>
      <p:sp>
        <p:nvSpPr>
          <p:cNvPr id="335" name="Text Box 2"/>
          <p:cNvSpPr/>
          <p:nvPr/>
        </p:nvSpPr>
        <p:spPr>
          <a:xfrm>
            <a:off x="6337080" y="4454280"/>
            <a:ext cx="2139840" cy="97200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1800" b="0" u="none" strike="noStrike">
                <a:solidFill>
                  <a:schemeClr val="dk1"/>
                </a:solidFill>
                <a:uFillTx/>
                <a:latin typeface="Ubuntu Light"/>
                <a:ea typeface="Ubuntu Light"/>
              </a:rPr>
              <a:t>Comparte mensajes motivadores</a:t>
            </a:r>
            <a:endParaRPr lang="es-AR" sz="1800" b="0" u="none" strike="noStrike">
              <a:solidFill>
                <a:srgbClr val="000000"/>
              </a:solidFill>
              <a:uFillTx/>
              <a:latin typeface="Arial"/>
            </a:endParaRPr>
          </a:p>
        </p:txBody>
      </p:sp>
      <p:sp>
        <p:nvSpPr>
          <p:cNvPr id="336" name="Text Box 3"/>
          <p:cNvSpPr/>
          <p:nvPr/>
        </p:nvSpPr>
        <p:spPr>
          <a:xfrm>
            <a:off x="8992800" y="4454280"/>
            <a:ext cx="2139840" cy="97200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1800" b="0" u="none" strike="noStrike">
                <a:solidFill>
                  <a:schemeClr val="dk1"/>
                </a:solidFill>
                <a:uFillTx/>
                <a:latin typeface="Ubuntu Light"/>
                <a:ea typeface="Ubuntu Light"/>
              </a:rPr>
              <a:t>Practica la respiración al estirar</a:t>
            </a:r>
            <a:endParaRPr lang="es-AR" sz="1800" b="0" u="none" strike="noStrike">
              <a:solidFill>
                <a:srgbClr val="000000"/>
              </a:solidFill>
              <a:uFillTx/>
              <a:latin typeface="Arial"/>
            </a:endParaRPr>
          </a:p>
        </p:txBody>
      </p:sp>
      <p:pic>
        <p:nvPicPr>
          <p:cNvPr id="337" name="Drawing 3"/>
          <p:cNvPicPr/>
          <p:nvPr/>
        </p:nvPicPr>
        <p:blipFill>
          <a:blip r:embed="rId5"/>
          <a:stretch/>
        </p:blipFill>
        <p:spPr>
          <a:xfrm>
            <a:off x="9258120" y="2848680"/>
            <a:ext cx="1383120" cy="1153080"/>
          </a:xfrm>
          <a:prstGeom prst="rect">
            <a:avLst/>
          </a:prstGeom>
          <a:ln w="0">
            <a:noFill/>
          </a:ln>
        </p:spPr>
      </p:pic>
      <p:sp>
        <p:nvSpPr>
          <p:cNvPr id="338" name="Oval 5"/>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339" name="Graphic 10" descr="Rewind with solid fill"/>
          <p:cNvPicPr/>
          <p:nvPr/>
        </p:nvPicPr>
        <p:blipFill>
          <a:blip r:embed="rId6">
            <a:extLst>
              <a:ext uri="{96DAC541-7B7A-43D3-8B79-37D633B846F1}">
                <asvg:svgBlip xmlns:asvg="http://schemas.microsoft.com/office/drawing/2016/SVG/main" r:embed="rId7"/>
              </a:ext>
            </a:extLst>
          </a:blip>
          <a:stretch/>
        </p:blipFill>
        <p:spPr>
          <a:xfrm>
            <a:off x="10490760" y="522360"/>
            <a:ext cx="1091520" cy="1091520"/>
          </a:xfrm>
          <a:prstGeom prst="rect">
            <a:avLst/>
          </a:prstGeom>
          <a:ln w="0">
            <a:noFill/>
          </a:ln>
        </p:spPr>
      </p:pic>
      <p:pic>
        <p:nvPicPr>
          <p:cNvPr id="340" name="Graphic 8" descr="Chat bubble with solid fill"/>
          <p:cNvPicPr/>
          <p:nvPr/>
        </p:nvPicPr>
        <p:blipFill>
          <a:blip r:embed="rId8">
            <a:extLst>
              <a:ext uri="{96DAC541-7B7A-43D3-8B79-37D633B846F1}">
                <asvg:svgBlip xmlns:asvg="http://schemas.microsoft.com/office/drawing/2016/SVG/main" r:embed="rId9"/>
              </a:ext>
            </a:extLst>
          </a:blip>
          <a:stretch/>
        </p:blipFill>
        <p:spPr>
          <a:xfrm>
            <a:off x="6762600" y="2689920"/>
            <a:ext cx="1564920" cy="1564920"/>
          </a:xfrm>
          <a:prstGeom prst="rect">
            <a:avLst/>
          </a:prstGeom>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p:cNvSpPr>
          <p:nvPr>
            <p:ph/>
          </p:nvPr>
        </p:nvSpPr>
        <p:spPr>
          <a:xfrm>
            <a:off x="628560" y="3164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Una palabra de reflexión	</a:t>
            </a:r>
            <a:endParaRPr lang="es-AR" sz="3600" b="0" u="none" strike="noStrike">
              <a:solidFill>
                <a:schemeClr val="dk1"/>
              </a:solidFill>
              <a:uFillTx/>
              <a:latin typeface="Ubuntu Light"/>
            </a:endParaRPr>
          </a:p>
        </p:txBody>
      </p:sp>
      <p:sp>
        <p:nvSpPr>
          <p:cNvPr id="342" name="PlaceHolder 2"/>
          <p:cNvSpPr>
            <a:spLocks noGrp="1"/>
          </p:cNvSpPr>
          <p:nvPr>
            <p:ph/>
          </p:nvPr>
        </p:nvSpPr>
        <p:spPr>
          <a:xfrm>
            <a:off x="628560" y="897480"/>
            <a:ext cx="959148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200" b="1" u="none" strike="noStrike">
                <a:solidFill>
                  <a:schemeClr val="dk1"/>
                </a:solidFill>
                <a:uFillTx/>
                <a:latin typeface="Ubuntu"/>
              </a:rPr>
              <a:t>Revisión de Capitán Fitness del Año 2</a:t>
            </a:r>
            <a:endParaRPr lang="es-AR" sz="3200" b="0" u="none" strike="noStrike">
              <a:solidFill>
                <a:schemeClr val="dk1"/>
              </a:solidFill>
              <a:uFillTx/>
              <a:latin typeface="Ubuntu Light"/>
            </a:endParaRPr>
          </a:p>
        </p:txBody>
      </p:sp>
      <p:sp>
        <p:nvSpPr>
          <p:cNvPr id="343" name="PlaceHolder 3"/>
          <p:cNvSpPr>
            <a:spLocks noGrp="1"/>
          </p:cNvSpPr>
          <p:nvPr>
            <p:ph/>
          </p:nvPr>
        </p:nvSpPr>
        <p:spPr>
          <a:xfrm>
            <a:off x="928080" y="3035160"/>
            <a:ext cx="9772200" cy="3087720"/>
          </a:xfrm>
          <a:prstGeom prst="rect">
            <a:avLst/>
          </a:prstGeom>
          <a:noFill/>
          <a:ln w="0">
            <a:noFill/>
          </a:ln>
        </p:spPr>
        <p:txBody>
          <a:bodyPr lIns="91440" tIns="45720" rIns="91440" bIns="45720" anchor="t">
            <a:normAutofit/>
          </a:bodyPr>
          <a:lstStyle/>
          <a:p>
            <a:pPr indent="0" algn="ctr" defTabSz="914400">
              <a:lnSpc>
                <a:spcPct val="110000"/>
              </a:lnSpc>
              <a:buNone/>
              <a:tabLst>
                <a:tab pos="0" algn="l"/>
              </a:tabLst>
            </a:pPr>
            <a:r>
              <a:rPr lang="es-AR" sz="2800" b="1" u="none" strike="noStrike">
                <a:solidFill>
                  <a:schemeClr val="dk2"/>
                </a:solidFill>
                <a:uFillTx/>
                <a:latin typeface="Ubuntu Light"/>
              </a:rPr>
              <a:t>¿Qué es lo que más te ilusiona </a:t>
            </a:r>
            <a:r>
              <a:rPr lang="es-AR" sz="2800" b="0" u="none" strike="noStrike">
                <a:solidFill>
                  <a:schemeClr val="dk1"/>
                </a:solidFill>
                <a:uFillTx/>
                <a:latin typeface="Ubuntu Light"/>
              </a:rPr>
              <a:t>como Capitán Fitness del Año 2?</a:t>
            </a:r>
          </a:p>
        </p:txBody>
      </p:sp>
      <p:sp>
        <p:nvSpPr>
          <p:cNvPr id="344" name="Oval 4"/>
          <p:cNvSpPr/>
          <p:nvPr/>
        </p:nvSpPr>
        <p:spPr>
          <a:xfrm>
            <a:off x="10272240" y="285480"/>
            <a:ext cx="152820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345" name="Graphic 5" descr="Rewind with solid fill"/>
          <p:cNvPicPr/>
          <p:nvPr/>
        </p:nvPicPr>
        <p:blipFill>
          <a:blip r:embed="rId3">
            <a:extLst>
              <a:ext uri="{96DAC541-7B7A-43D3-8B79-37D633B846F1}">
                <asvg:svgBlip xmlns:asvg="http://schemas.microsoft.com/office/drawing/2016/SVG/main" r:embed="rId4"/>
              </a:ext>
            </a:extLst>
          </a:blip>
          <a:stretch/>
        </p:blipFill>
        <p:spPr>
          <a:xfrm>
            <a:off x="10490760" y="522360"/>
            <a:ext cx="1091520" cy="1091520"/>
          </a:xfrm>
          <a:prstGeom prst="rect">
            <a:avLst/>
          </a:prstGeom>
          <a:ln w="0">
            <a:noFill/>
          </a:ln>
        </p:spPr>
      </p:pic>
      <p:sp>
        <p:nvSpPr>
          <p:cNvPr id="346" name="TextBox 6"/>
          <p:cNvSpPr/>
          <p:nvPr/>
        </p:nvSpPr>
        <p:spPr>
          <a:xfrm>
            <a:off x="579240" y="6245280"/>
            <a:ext cx="6684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a:t>
            </a:r>
            <a:endParaRPr lang="es-AR" sz="1400" b="0" u="none" strike="noStrike">
              <a:solidFill>
                <a:srgbClr val="000000"/>
              </a:solidFill>
              <a:uFillTx/>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PlaceHolder 1"/>
          <p:cNvSpPr>
            <a:spLocks noGrp="1"/>
          </p:cNvSpPr>
          <p:nvPr>
            <p:ph/>
          </p:nvPr>
        </p:nvSpPr>
        <p:spPr>
          <a:xfrm>
            <a:off x="631800" y="2928600"/>
            <a:ext cx="9429480" cy="12988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s-AR" sz="4800" b="1" u="none" strike="noStrike">
                <a:solidFill>
                  <a:schemeClr val="lt1"/>
                </a:solidFill>
                <a:uFillTx/>
                <a:latin typeface="Ubuntu"/>
              </a:rPr>
              <a:t>¿Preguntas?</a:t>
            </a:r>
            <a:endParaRPr lang="es-AR" sz="4800" b="0" u="none" strike="noStrike">
              <a:solidFill>
                <a:schemeClr val="dk1"/>
              </a:solidFill>
              <a:uFillTx/>
              <a:latin typeface="Ubuntu 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laceHolder 1"/>
          <p:cNvSpPr>
            <a:spLocks noGrp="1"/>
          </p:cNvSpPr>
          <p:nvPr>
            <p:ph/>
          </p:nvPr>
        </p:nvSpPr>
        <p:spPr>
          <a:xfrm>
            <a:off x="708120" y="2811240"/>
            <a:ext cx="959148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1" u="none" strike="noStrike">
                <a:solidFill>
                  <a:schemeClr val="lt1"/>
                </a:solidFill>
                <a:uFillTx/>
                <a:latin typeface="Ubuntu"/>
              </a:rPr>
              <a:t>¡GRACIAS Y </a:t>
            </a:r>
            <a:endParaRPr lang="es-AR" sz="3600" b="0" u="none" strike="noStrike">
              <a:solidFill>
                <a:schemeClr val="dk1"/>
              </a:solidFill>
              <a:uFillTx/>
              <a:latin typeface="Ubuntu Light"/>
            </a:endParaRPr>
          </a:p>
          <a:p>
            <a:pPr indent="0" defTabSz="914400">
              <a:lnSpc>
                <a:spcPct val="90000"/>
              </a:lnSpc>
              <a:spcBef>
                <a:spcPts val="1001"/>
              </a:spcBef>
              <a:buNone/>
              <a:tabLst>
                <a:tab pos="0" algn="l"/>
              </a:tabLst>
            </a:pPr>
            <a:r>
              <a:rPr lang="es-AR" sz="3600" b="1" u="none" strike="noStrike">
                <a:solidFill>
                  <a:schemeClr val="lt1"/>
                </a:solidFill>
                <a:uFillTx/>
                <a:latin typeface="Ubuntu"/>
              </a:rPr>
              <a:t>FELICIDADES!</a:t>
            </a:r>
            <a:endParaRPr lang="es-AR" sz="3600" b="0" u="none" strike="noStrike">
              <a:solidFill>
                <a:schemeClr val="dk1"/>
              </a:solidFill>
              <a:uFillTx/>
              <a:latin typeface="Ubuntu 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8871284" y="256673"/>
            <a:ext cx="2903621" cy="1155032"/>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800">
                <a:solidFill>
                  <a:schemeClr val="bg1"/>
                </a:solidFill>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800">
              <a:solidFill>
                <a:schemeClr val="bg1"/>
              </a:solidFill>
              <a:latin typeface="Ubuntu" panose="020B0504030602030204" pitchFamily="34" charset="0"/>
            </a:endParaRPr>
          </a:p>
          <a:p>
            <a:pPr marL="0" indent="0" algn="ctr">
              <a:lnSpc>
                <a:spcPct val="150000"/>
              </a:lnSpc>
              <a:spcBef>
                <a:spcPts val="0"/>
              </a:spcBef>
              <a:buClr>
                <a:schemeClr val="dk1"/>
              </a:buClr>
              <a:buSzPts val="2800"/>
              <a:buNone/>
            </a:pPr>
            <a:r>
              <a:rPr lang="en-US" sz="1800">
                <a:solidFill>
                  <a:schemeClr val="bg1"/>
                </a:solidFill>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48537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p:nvPr>
        </p:nvSpPr>
        <p:spPr>
          <a:xfrm>
            <a:off x="800280" y="1196280"/>
            <a:ext cx="9429480" cy="1298880"/>
          </a:xfrm>
          <a:prstGeom prst="rect">
            <a:avLst/>
          </a:prstGeom>
          <a:noFill/>
          <a:ln w="0">
            <a:noFill/>
          </a:ln>
        </p:spPr>
        <p:txBody>
          <a:bodyPr lIns="91440" tIns="45720" rIns="91440" bIns="45720" anchor="t">
            <a:normAutofit lnSpcReduction="9999"/>
          </a:bodyPr>
          <a:lstStyle/>
          <a:p>
            <a:pPr indent="0" defTabSz="914400">
              <a:lnSpc>
                <a:spcPct val="90000"/>
              </a:lnSpc>
              <a:spcBef>
                <a:spcPts val="1001"/>
              </a:spcBef>
              <a:buNone/>
              <a:tabLst>
                <a:tab pos="0" algn="l"/>
              </a:tabLst>
            </a:pPr>
            <a:r>
              <a:rPr lang="es-AR" sz="4400" b="0" u="none" strike="noStrike">
                <a:solidFill>
                  <a:schemeClr val="lt1"/>
                </a:solidFill>
                <a:uFillTx/>
                <a:latin typeface="Ubuntu"/>
              </a:rPr>
              <a:t>Parte 1</a:t>
            </a:r>
            <a:endParaRPr lang="es-AR" sz="4400" b="0" u="none" strike="noStrike">
              <a:solidFill>
                <a:schemeClr val="dk1"/>
              </a:solidFill>
              <a:uFillTx/>
              <a:latin typeface="Ubuntu Light"/>
            </a:endParaRPr>
          </a:p>
          <a:p>
            <a:pPr indent="0" defTabSz="914400">
              <a:lnSpc>
                <a:spcPct val="90000"/>
              </a:lnSpc>
              <a:spcBef>
                <a:spcPts val="1001"/>
              </a:spcBef>
              <a:buNone/>
              <a:tabLst>
                <a:tab pos="0" algn="l"/>
              </a:tabLst>
            </a:pPr>
            <a:r>
              <a:rPr lang="es-AR" sz="4400" b="1" u="none" strike="noStrike">
                <a:solidFill>
                  <a:schemeClr val="lt1"/>
                </a:solidFill>
                <a:uFillTx/>
                <a:latin typeface="Ubuntu"/>
              </a:rPr>
              <a:t>Revisión del Año 1</a:t>
            </a:r>
            <a:endParaRPr lang="es-AR" sz="4400" b="0" u="none" strike="noStrike">
              <a:solidFill>
                <a:schemeClr val="dk1"/>
              </a:solidFill>
              <a:uFillTx/>
              <a:latin typeface="Ubuntu Light"/>
            </a:endParaRPr>
          </a:p>
        </p:txBody>
      </p:sp>
      <p:sp>
        <p:nvSpPr>
          <p:cNvPr id="58" name="PlaceHolder 2"/>
          <p:cNvSpPr>
            <a:spLocks noGrp="1"/>
          </p:cNvSpPr>
          <p:nvPr>
            <p:ph/>
          </p:nvPr>
        </p:nvSpPr>
        <p:spPr>
          <a:xfrm>
            <a:off x="819000" y="3105000"/>
            <a:ext cx="9410400" cy="57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2800" b="0" u="none" strike="noStrike">
                <a:solidFill>
                  <a:schemeClr val="lt1"/>
                </a:solidFill>
                <a:uFillTx/>
                <a:latin typeface="Ubuntu Light"/>
              </a:rPr>
              <a:t>En esta sección:</a:t>
            </a:r>
            <a:endParaRPr lang="es-AR" sz="2800" b="0" u="none" strike="noStrike">
              <a:solidFill>
                <a:schemeClr val="dk1"/>
              </a:solidFill>
              <a:uFillTx/>
              <a:latin typeface="Ubuntu Light"/>
            </a:endParaRPr>
          </a:p>
        </p:txBody>
      </p:sp>
      <p:sp>
        <p:nvSpPr>
          <p:cNvPr id="59" name="PlaceHolder 3"/>
          <p:cNvSpPr>
            <a:spLocks noGrp="1"/>
          </p:cNvSpPr>
          <p:nvPr>
            <p:ph/>
          </p:nvPr>
        </p:nvSpPr>
        <p:spPr>
          <a:xfrm>
            <a:off x="800280" y="3676680"/>
            <a:ext cx="9067320" cy="1477800"/>
          </a:xfrm>
          <a:prstGeom prst="rect">
            <a:avLst/>
          </a:prstGeom>
          <a:noFill/>
          <a:ln w="0">
            <a:noFill/>
          </a:ln>
        </p:spPr>
        <p:txBody>
          <a:bodyPr lIns="91440" tIns="45720" rIns="91440" bIns="45720" anchor="t">
            <a:normAutofit fontScale="62500" lnSpcReduction="20000"/>
          </a:bodyPr>
          <a:lstStyle/>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Revisaremos cómo hacer calentamientos y enfriamientos adecuados</a:t>
            </a:r>
            <a:endParaRPr lang="es-AR" sz="2800" b="0" u="none" strike="noStrike">
              <a:solidFill>
                <a:schemeClr val="dk1"/>
              </a:solidFill>
              <a:uFillTx/>
              <a:latin typeface="Ubuntu Light"/>
            </a:endParaRPr>
          </a:p>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Analizaremos distintas formas de compartir Consejos de Salud</a:t>
            </a:r>
            <a:endParaRPr lang="es-AR" sz="2800" b="0" u="none" strike="noStrike">
              <a:solidFill>
                <a:schemeClr val="dk1"/>
              </a:solidFill>
              <a:uFillTx/>
              <a:latin typeface="Ubuntu Light"/>
            </a:endParaRPr>
          </a:p>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Revisaremos los consejos de comunicación</a:t>
            </a:r>
            <a:endParaRPr lang="es-AR" sz="2800" b="0" u="none" strike="noStrike">
              <a:solidFill>
                <a:schemeClr val="dk1"/>
              </a:solidFill>
              <a:uFillTx/>
              <a:latin typeface="Ubuntu Light"/>
            </a:endParaRPr>
          </a:p>
          <a:p>
            <a:pPr marL="457200" indent="-457200" defTabSz="914400">
              <a:lnSpc>
                <a:spcPct val="110000"/>
              </a:lnSpc>
              <a:buClr>
                <a:srgbClr val="FFFFFF"/>
              </a:buClr>
              <a:buFont typeface="Arial"/>
              <a:buChar char="•"/>
            </a:pPr>
            <a:r>
              <a:rPr lang="es-AR" sz="2800" b="1" u="none" strike="noStrike">
                <a:solidFill>
                  <a:schemeClr val="lt1"/>
                </a:solidFill>
                <a:uFillTx/>
                <a:latin typeface="Ubuntu Light"/>
              </a:rPr>
              <a:t>Compartiremos éxitos y desafíos como Capitán Fitness</a:t>
            </a:r>
            <a:endParaRPr lang="es-AR" sz="2800" b="0" u="none" strike="noStrike">
              <a:solidFill>
                <a:schemeClr val="dk1"/>
              </a:solidFill>
              <a:uFillTx/>
              <a:latin typeface="Ubuntu Light"/>
            </a:endParaRPr>
          </a:p>
          <a:p>
            <a:pPr indent="0" defTabSz="914400">
              <a:lnSpc>
                <a:spcPct val="110000"/>
              </a:lnSpc>
              <a:buNone/>
            </a:pPr>
            <a:endParaRPr lang="es-AR" sz="3600" b="0" u="none" strike="noStrike">
              <a:solidFill>
                <a:schemeClr val="dk1"/>
              </a:solidFill>
              <a:uFillTx/>
              <a:latin typeface="Ubuntu Light"/>
            </a:endParaRPr>
          </a:p>
          <a:p>
            <a:pPr indent="0" defTabSz="914400">
              <a:lnSpc>
                <a:spcPct val="110000"/>
              </a:lnSpc>
              <a:buNone/>
            </a:pPr>
            <a:endParaRPr lang="es-AR" sz="2800" b="0" u="none" strike="noStrike">
              <a:solidFill>
                <a:schemeClr val="dk1"/>
              </a:solidFill>
              <a:uFillTx/>
              <a:latin typeface="Ubuntu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laceHolder 1"/>
          <p:cNvSpPr>
            <a:spLocks noGrp="1"/>
          </p:cNvSpPr>
          <p:nvPr>
            <p:ph/>
          </p:nvPr>
        </p:nvSpPr>
        <p:spPr>
          <a:xfrm>
            <a:off x="628560" y="897480"/>
            <a:ext cx="9591480" cy="5806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s-AR" sz="3200" b="1" u="none" strike="noStrike">
                <a:solidFill>
                  <a:schemeClr val="dk1"/>
                </a:solidFill>
                <a:uFillTx/>
                <a:latin typeface="Ubuntu"/>
              </a:rPr>
              <a:t>Revisión del Año 1</a:t>
            </a:r>
            <a:endParaRPr lang="es-AR" sz="3200" b="0" u="none" strike="noStrike">
              <a:solidFill>
                <a:schemeClr val="dk1"/>
              </a:solidFill>
              <a:uFillTx/>
              <a:latin typeface="Ubuntu Light"/>
            </a:endParaRPr>
          </a:p>
        </p:txBody>
      </p:sp>
      <p:sp>
        <p:nvSpPr>
          <p:cNvPr id="61" name="TextBox 14"/>
          <p:cNvSpPr/>
          <p:nvPr/>
        </p:nvSpPr>
        <p:spPr>
          <a:xfrm>
            <a:off x="170280" y="1798200"/>
            <a:ext cx="11791080" cy="2408760"/>
          </a:xfrm>
          <a:prstGeom prst="rect">
            <a:avLst/>
          </a:prstGeom>
          <a:noFill/>
          <a:ln w="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0000"/>
              </a:lnSpc>
              <a:tabLst>
                <a:tab pos="0" algn="l"/>
              </a:tabLst>
            </a:pPr>
            <a:r>
              <a:rPr lang="es-AR" sz="3200" b="0" u="none" strike="noStrike">
                <a:solidFill>
                  <a:schemeClr val="dk1"/>
                </a:solidFill>
                <a:uFillTx/>
                <a:latin typeface="Ubuntu Light"/>
                <a:ea typeface="Ubuntu Light"/>
              </a:rPr>
              <a:t>Tu mejor salud y</a:t>
            </a:r>
            <a:endParaRPr lang="es-AR" sz="3200" b="0" u="none" strike="noStrike">
              <a:solidFill>
                <a:srgbClr val="000000"/>
              </a:solidFill>
              <a:uFillTx/>
              <a:latin typeface="Arial"/>
            </a:endParaRPr>
          </a:p>
          <a:p>
            <a:pPr algn="ctr" defTabSz="914400">
              <a:lnSpc>
                <a:spcPct val="100000"/>
              </a:lnSpc>
              <a:tabLst>
                <a:tab pos="0" algn="l"/>
              </a:tabLst>
            </a:pPr>
            <a:r>
              <a:rPr lang="es-AR" sz="3200" b="0" u="none" strike="noStrike">
                <a:solidFill>
                  <a:schemeClr val="dk1"/>
                </a:solidFill>
                <a:uFillTx/>
                <a:latin typeface="Ubuntu Light"/>
                <a:ea typeface="Ubuntu Light"/>
              </a:rPr>
              <a:t>rendimiento mediante</a:t>
            </a:r>
            <a:endParaRPr lang="es-AR" sz="3200" b="0" u="none" strike="noStrike">
              <a:solidFill>
                <a:srgbClr val="000000"/>
              </a:solidFill>
              <a:uFillTx/>
              <a:latin typeface="Arial"/>
            </a:endParaRPr>
          </a:p>
          <a:p>
            <a:pPr algn="ctr" defTabSz="914400">
              <a:lnSpc>
                <a:spcPct val="100000"/>
              </a:lnSpc>
              <a:tabLst>
                <a:tab pos="0" algn="l"/>
              </a:tabLst>
            </a:pPr>
            <a:r>
              <a:rPr lang="es-AR" sz="3200" b="1" u="none" strike="noStrike">
                <a:solidFill>
                  <a:srgbClr val="FFC000"/>
                </a:solidFill>
                <a:uFillTx/>
                <a:latin typeface="Ubuntu Light"/>
                <a:ea typeface="Ubuntu Light"/>
              </a:rPr>
              <a:t>actividad física</a:t>
            </a:r>
            <a:r>
              <a:rPr lang="es-AR" sz="3200" b="0" u="none" strike="noStrike">
                <a:solidFill>
                  <a:schemeClr val="dk1"/>
                </a:solidFill>
                <a:uFillTx/>
                <a:latin typeface="Ubuntu Light"/>
                <a:ea typeface="Ubuntu Light"/>
              </a:rPr>
              <a:t>, </a:t>
            </a:r>
            <a:r>
              <a:rPr lang="es-AR" sz="3200" b="1" u="none" strike="noStrike">
                <a:solidFill>
                  <a:srgbClr val="FF33CC"/>
                </a:solidFill>
                <a:uFillTx/>
                <a:latin typeface="Ubuntu Light"/>
                <a:ea typeface="Ubuntu Light"/>
              </a:rPr>
              <a:t>nutrición</a:t>
            </a:r>
            <a:r>
              <a:rPr lang="es-AR" sz="3200" b="0" u="none" strike="noStrike">
                <a:solidFill>
                  <a:schemeClr val="dk1"/>
                </a:solidFill>
                <a:uFillTx/>
                <a:latin typeface="Ubuntu Light"/>
                <a:ea typeface="Ubuntu Light"/>
              </a:rPr>
              <a:t> e </a:t>
            </a:r>
            <a:r>
              <a:rPr lang="es-AR" sz="3200" b="1" u="none" strike="noStrike">
                <a:solidFill>
                  <a:srgbClr val="00B0F0"/>
                </a:solidFill>
                <a:uFillTx/>
                <a:latin typeface="Ubuntu Light"/>
                <a:ea typeface="Ubuntu Light"/>
              </a:rPr>
              <a:t>hidratación</a:t>
            </a:r>
            <a:r>
              <a:rPr lang="es-AR" sz="3200" b="0" u="none" strike="noStrike">
                <a:solidFill>
                  <a:schemeClr val="dk1"/>
                </a:solidFill>
                <a:uFillTx/>
                <a:latin typeface="Ubuntu Light"/>
                <a:ea typeface="Ubuntu Light"/>
              </a:rPr>
              <a:t> adecuadas</a:t>
            </a:r>
            <a:endParaRPr lang="es-AR" sz="3200" b="0" u="none" strike="noStrike">
              <a:solidFill>
                <a:srgbClr val="000000"/>
              </a:solidFill>
              <a:uFillTx/>
              <a:latin typeface="Arial"/>
            </a:endParaRPr>
          </a:p>
          <a:p>
            <a:pPr algn="ctr" defTabSz="914400">
              <a:lnSpc>
                <a:spcPct val="100000"/>
              </a:lnSpc>
              <a:tabLst>
                <a:tab pos="0" algn="l"/>
              </a:tabLst>
            </a:pPr>
            <a:endParaRPr lang="es-AR" sz="3200" b="0" u="none" strike="noStrike">
              <a:solidFill>
                <a:srgbClr val="000000"/>
              </a:solidFill>
              <a:uFillTx/>
              <a:latin typeface="Arial"/>
            </a:endParaRPr>
          </a:p>
          <a:p>
            <a:pPr algn="ctr" defTabSz="914400">
              <a:lnSpc>
                <a:spcPct val="100000"/>
              </a:lnSpc>
              <a:tabLst>
                <a:tab pos="0" algn="l"/>
              </a:tabLst>
            </a:pPr>
            <a:endParaRPr lang="es-AR" sz="2400" b="0" u="none" strike="noStrike">
              <a:solidFill>
                <a:srgbClr val="000000"/>
              </a:solidFill>
              <a:uFillTx/>
              <a:latin typeface="Arial"/>
            </a:endParaRPr>
          </a:p>
        </p:txBody>
      </p:sp>
      <p:pic>
        <p:nvPicPr>
          <p:cNvPr id="62" name="Picture 2" descr="Icon  Description automatically generated"/>
          <p:cNvPicPr/>
          <p:nvPr/>
        </p:nvPicPr>
        <p:blipFill>
          <a:blip r:embed="rId3"/>
          <a:stretch/>
        </p:blipFill>
        <p:spPr>
          <a:xfrm>
            <a:off x="1797480" y="3652200"/>
            <a:ext cx="2099520" cy="2099520"/>
          </a:xfrm>
          <a:prstGeom prst="rect">
            <a:avLst/>
          </a:prstGeom>
          <a:ln w="0">
            <a:noFill/>
          </a:ln>
        </p:spPr>
      </p:pic>
      <p:pic>
        <p:nvPicPr>
          <p:cNvPr id="63" name="Picture 4" descr="Icon  Description automatically generated"/>
          <p:cNvPicPr/>
          <p:nvPr/>
        </p:nvPicPr>
        <p:blipFill>
          <a:blip r:embed="rId4"/>
          <a:stretch/>
        </p:blipFill>
        <p:spPr>
          <a:xfrm>
            <a:off x="5051880" y="3672720"/>
            <a:ext cx="2087640" cy="2099520"/>
          </a:xfrm>
          <a:prstGeom prst="rect">
            <a:avLst/>
          </a:prstGeom>
          <a:ln w="0">
            <a:noFill/>
          </a:ln>
        </p:spPr>
      </p:pic>
      <p:pic>
        <p:nvPicPr>
          <p:cNvPr id="64" name="Picture 7" descr="Icon  Description automatically generated"/>
          <p:cNvPicPr/>
          <p:nvPr/>
        </p:nvPicPr>
        <p:blipFill>
          <a:blip r:embed="rId5"/>
          <a:stretch/>
        </p:blipFill>
        <p:spPr>
          <a:xfrm>
            <a:off x="8313840" y="3672720"/>
            <a:ext cx="2101320" cy="2099520"/>
          </a:xfrm>
          <a:prstGeom prst="rect">
            <a:avLst/>
          </a:prstGeom>
          <a:ln w="0">
            <a:noFill/>
          </a:ln>
        </p:spPr>
      </p:pic>
      <p:sp>
        <p:nvSpPr>
          <p:cNvPr id="65" name="TextBox 3"/>
          <p:cNvSpPr/>
          <p:nvPr/>
        </p:nvSpPr>
        <p:spPr>
          <a:xfrm>
            <a:off x="579240" y="6245280"/>
            <a:ext cx="73450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66" name="PlaceHolder 2"/>
          <p:cNvSpPr>
            <a:spLocks noGrp="1"/>
          </p:cNvSpPr>
          <p:nvPr>
            <p:ph/>
          </p:nvPr>
        </p:nvSpPr>
        <p:spPr>
          <a:xfrm>
            <a:off x="628560" y="3164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¿Qué es el Mejoramiento Físico?	</a:t>
            </a:r>
            <a:endParaRPr lang="es-AR" sz="3600" b="0" u="none" strike="noStrike">
              <a:solidFill>
                <a:schemeClr val="dk1"/>
              </a:solidFill>
              <a:uFillTx/>
              <a:latin typeface="Ubuntu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p:nvPr>
        </p:nvSpPr>
        <p:spPr>
          <a:xfrm>
            <a:off x="628560" y="316440"/>
            <a:ext cx="9610200" cy="5806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es-AR" sz="3600" b="0" u="none" strike="noStrike">
                <a:solidFill>
                  <a:schemeClr val="dk1"/>
                </a:solidFill>
                <a:uFillTx/>
                <a:latin typeface="Ubuntu"/>
              </a:rPr>
              <a:t>Responsabilidades del Capitán Fitness</a:t>
            </a:r>
            <a:endParaRPr lang="es-AR" sz="3600" b="0" u="none" strike="noStrike">
              <a:solidFill>
                <a:schemeClr val="dk1"/>
              </a:solidFill>
              <a:uFillTx/>
              <a:latin typeface="Ubuntu Light"/>
            </a:endParaRPr>
          </a:p>
        </p:txBody>
      </p:sp>
      <p:sp>
        <p:nvSpPr>
          <p:cNvPr id="68" name="PlaceHolder 2"/>
          <p:cNvSpPr>
            <a:spLocks noGrp="1"/>
          </p:cNvSpPr>
          <p:nvPr>
            <p:ph/>
          </p:nvPr>
        </p:nvSpPr>
        <p:spPr>
          <a:xfrm>
            <a:off x="628560" y="1458720"/>
            <a:ext cx="9591480" cy="5806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s-AR" sz="3200" b="1" u="none" strike="noStrike">
                <a:solidFill>
                  <a:schemeClr val="dk1"/>
                </a:solidFill>
                <a:uFillTx/>
                <a:latin typeface="Ubuntu"/>
              </a:rPr>
              <a:t>Revisión del Año 1</a:t>
            </a:r>
            <a:endParaRPr lang="es-AR" sz="3200" b="0" u="none" strike="noStrike">
              <a:solidFill>
                <a:schemeClr val="dk1"/>
              </a:solidFill>
              <a:uFillTx/>
              <a:latin typeface="Ubuntu Light"/>
            </a:endParaRPr>
          </a:p>
        </p:txBody>
      </p:sp>
      <p:sp>
        <p:nvSpPr>
          <p:cNvPr id="69" name="TextBox 5"/>
          <p:cNvSpPr/>
          <p:nvPr/>
        </p:nvSpPr>
        <p:spPr>
          <a:xfrm>
            <a:off x="628560" y="2186280"/>
            <a:ext cx="1031364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2400" b="0" u="none" strike="noStrike">
                <a:solidFill>
                  <a:schemeClr val="dk1"/>
                </a:solidFill>
                <a:uFillTx/>
                <a:latin typeface="Ubuntu Light"/>
              </a:rPr>
              <a:t>Durante el último año, ¿has tenido la oportunidad de:</a:t>
            </a:r>
            <a:endParaRPr lang="es-AR" sz="2400" b="0" u="none" strike="noStrike">
              <a:solidFill>
                <a:srgbClr val="000000"/>
              </a:solidFill>
              <a:uFillTx/>
              <a:latin typeface="Arial"/>
            </a:endParaRPr>
          </a:p>
        </p:txBody>
      </p:sp>
      <p:sp>
        <p:nvSpPr>
          <p:cNvPr id="70" name="Text Box 2"/>
          <p:cNvSpPr/>
          <p:nvPr/>
        </p:nvSpPr>
        <p:spPr>
          <a:xfrm>
            <a:off x="2544120" y="4929840"/>
            <a:ext cx="2895120" cy="107028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2000" b="0" u="none" strike="noStrike">
                <a:solidFill>
                  <a:schemeClr val="dk1"/>
                </a:solidFill>
                <a:uFillTx/>
                <a:latin typeface="Ubuntu Light"/>
                <a:ea typeface="Ubuntu Light"/>
              </a:rPr>
              <a:t>Dirigir los calentamientos y enfriamientos?</a:t>
            </a:r>
            <a:endParaRPr lang="es-AR" sz="2000" b="0" u="none" strike="noStrike">
              <a:solidFill>
                <a:srgbClr val="000000"/>
              </a:solidFill>
              <a:uFillTx/>
              <a:latin typeface="Arial"/>
            </a:endParaRPr>
          </a:p>
        </p:txBody>
      </p:sp>
      <p:sp>
        <p:nvSpPr>
          <p:cNvPr id="71" name="Text Box 3"/>
          <p:cNvSpPr/>
          <p:nvPr/>
        </p:nvSpPr>
        <p:spPr>
          <a:xfrm>
            <a:off x="6900480" y="4929840"/>
            <a:ext cx="2443680" cy="744120"/>
          </a:xfrm>
          <a:prstGeom prst="rect">
            <a:avLst/>
          </a:prstGeom>
          <a:solidFill>
            <a:srgbClr val="FFFFFF"/>
          </a:solidFill>
          <a:ln w="9360">
            <a:noFill/>
          </a:ln>
        </p:spPr>
        <p:style>
          <a:lnRef idx="0">
            <a:scrgbClr r="0" g="0" b="0"/>
          </a:lnRef>
          <a:fillRef idx="0">
            <a:scrgbClr r="0" g="0" b="0"/>
          </a:fillRef>
          <a:effectRef idx="0">
            <a:scrgbClr r="0" g="0" b="0"/>
          </a:effectRef>
          <a:fontRef idx="minor"/>
        </p:style>
        <p:txBody>
          <a:bodyPr anchor="t">
            <a:spAutoFit/>
          </a:bodyPr>
          <a:lstStyle/>
          <a:p>
            <a:pPr algn="ctr" defTabSz="914400">
              <a:lnSpc>
                <a:spcPct val="107000"/>
              </a:lnSpc>
              <a:spcAft>
                <a:spcPts val="799"/>
              </a:spcAft>
            </a:pPr>
            <a:r>
              <a:rPr lang="es-AR" sz="2000" b="0" u="none" strike="noStrike">
                <a:solidFill>
                  <a:schemeClr val="dk1"/>
                </a:solidFill>
                <a:uFillTx/>
                <a:latin typeface="Ubuntu Light"/>
                <a:ea typeface="Ubuntu Light"/>
              </a:rPr>
              <a:t>Enseñar y practicar hábitos saludables </a:t>
            </a:r>
            <a:endParaRPr lang="es-AR" sz="2000" b="0" u="none" strike="noStrike">
              <a:solidFill>
                <a:srgbClr val="000000"/>
              </a:solidFill>
              <a:uFillTx/>
              <a:latin typeface="Arial"/>
            </a:endParaRPr>
          </a:p>
        </p:txBody>
      </p:sp>
      <p:pic>
        <p:nvPicPr>
          <p:cNvPr id="72" name="Picture 6" descr="Warm-up Icons - Free SVG &amp; PNG Warm-up Images - Noun Project"/>
          <p:cNvPicPr/>
          <p:nvPr/>
        </p:nvPicPr>
        <p:blipFill>
          <a:blip r:embed="rId3"/>
          <a:stretch/>
        </p:blipFill>
        <p:spPr>
          <a:xfrm>
            <a:off x="2914560" y="2737080"/>
            <a:ext cx="1904760" cy="1904760"/>
          </a:xfrm>
          <a:prstGeom prst="rect">
            <a:avLst/>
          </a:prstGeom>
          <a:ln w="0">
            <a:noFill/>
          </a:ln>
        </p:spPr>
      </p:pic>
      <p:pic>
        <p:nvPicPr>
          <p:cNvPr id="73" name="Picture 10" descr="healthy Icon - Free PNG &amp; SVG 39490 - Noun Project"/>
          <p:cNvPicPr/>
          <p:nvPr/>
        </p:nvPicPr>
        <p:blipFill>
          <a:blip r:embed="rId4"/>
          <a:stretch/>
        </p:blipFill>
        <p:spPr>
          <a:xfrm>
            <a:off x="7279920" y="2791800"/>
            <a:ext cx="1684800" cy="1684800"/>
          </a:xfrm>
          <a:prstGeom prst="rect">
            <a:avLst/>
          </a:prstGeom>
          <a:ln w="0">
            <a:noFill/>
          </a:ln>
        </p:spPr>
      </p:pic>
      <p:sp>
        <p:nvSpPr>
          <p:cNvPr id="74" name="TextBox 9"/>
          <p:cNvSpPr/>
          <p:nvPr/>
        </p:nvSpPr>
        <p:spPr>
          <a:xfrm>
            <a:off x="579240" y="6245280"/>
            <a:ext cx="78530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p:nvPr>
        </p:nvSpPr>
        <p:spPr>
          <a:xfrm>
            <a:off x="6589800" y="3088440"/>
            <a:ext cx="4892400" cy="604440"/>
          </a:xfrm>
          <a:prstGeom prst="rect">
            <a:avLst/>
          </a:prstGeom>
          <a:noFill/>
          <a:ln w="0">
            <a:noFill/>
          </a:ln>
        </p:spPr>
        <p:txBody>
          <a:bodyPr lIns="91440" tIns="45720" rIns="91440" bIns="45720" anchor="t">
            <a:normAutofit fontScale="77500" lnSpcReduction="20000"/>
          </a:bodyPr>
          <a:lstStyle/>
          <a:p>
            <a:pPr indent="0" algn="r" defTabSz="914400">
              <a:lnSpc>
                <a:spcPct val="90000"/>
              </a:lnSpc>
              <a:spcBef>
                <a:spcPts val="1001"/>
              </a:spcBef>
              <a:buNone/>
              <a:tabLst>
                <a:tab pos="0" algn="l"/>
              </a:tabLst>
            </a:pPr>
            <a:r>
              <a:rPr lang="es-AR" sz="4400" b="1" u="none" strike="noStrike">
                <a:solidFill>
                  <a:schemeClr val="dk1"/>
                </a:solidFill>
                <a:uFillTx/>
                <a:latin typeface="Ubuntu Light"/>
              </a:rPr>
              <a:t>Eventos de Liderazgo</a:t>
            </a:r>
            <a:endParaRPr lang="es-AR" sz="4400" b="0" u="none" strike="noStrike">
              <a:solidFill>
                <a:schemeClr val="dk1"/>
              </a:solidFill>
              <a:uFillTx/>
              <a:latin typeface="Ubuntu Light"/>
            </a:endParaRPr>
          </a:p>
        </p:txBody>
      </p:sp>
      <p:sp>
        <p:nvSpPr>
          <p:cNvPr id="76" name="PlaceHolder 2"/>
          <p:cNvSpPr>
            <a:spLocks noGrp="1"/>
          </p:cNvSpPr>
          <p:nvPr>
            <p:ph/>
          </p:nvPr>
        </p:nvSpPr>
        <p:spPr>
          <a:xfrm>
            <a:off x="8957160" y="2681640"/>
            <a:ext cx="2525040" cy="442440"/>
          </a:xfrm>
          <a:prstGeom prst="rect">
            <a:avLst/>
          </a:prstGeom>
          <a:noFill/>
          <a:ln w="0">
            <a:noFill/>
          </a:ln>
        </p:spPr>
        <p:txBody>
          <a:bodyPr lIns="91440" tIns="45720" rIns="91440" bIns="45720" anchor="t">
            <a:noAutofit/>
          </a:bodyPr>
          <a:lstStyle/>
          <a:p>
            <a:pPr indent="0" algn="r" defTabSz="914400">
              <a:lnSpc>
                <a:spcPct val="90000"/>
              </a:lnSpc>
              <a:spcBef>
                <a:spcPts val="1001"/>
              </a:spcBef>
              <a:buNone/>
              <a:tabLst>
                <a:tab pos="0" algn="l"/>
              </a:tabLst>
            </a:pPr>
            <a:r>
              <a:rPr lang="es-AR" sz="2000" b="0" u="none" strike="noStrike">
                <a:solidFill>
                  <a:schemeClr val="dk1"/>
                </a:solidFill>
                <a:uFillTx/>
                <a:latin typeface="Ubuntu Light"/>
              </a:rPr>
              <a:t>Planificación de eventos</a:t>
            </a:r>
          </a:p>
        </p:txBody>
      </p:sp>
      <p:pic>
        <p:nvPicPr>
          <p:cNvPr id="77" name="Picture Placeholder 41"/>
          <p:cNvPicPr/>
          <p:nvPr/>
        </p:nvPicPr>
        <p:blipFill>
          <a:blip r:embed="rId3"/>
          <a:srcRect t="16592" b="16592"/>
          <a:stretch/>
        </p:blipFill>
        <p:spPr>
          <a:xfrm>
            <a:off x="2428920" y="982800"/>
            <a:ext cx="9762840" cy="4892400"/>
          </a:xfrm>
          <a:prstGeom prst="rect">
            <a:avLst/>
          </a:prstGeom>
          <a:ln w="0">
            <a:noFill/>
          </a:ln>
        </p:spPr>
      </p:pic>
      <p:grpSp>
        <p:nvGrpSpPr>
          <p:cNvPr id="78" name="Group 10"/>
          <p:cNvGrpSpPr/>
          <p:nvPr/>
        </p:nvGrpSpPr>
        <p:grpSpPr>
          <a:xfrm>
            <a:off x="-63360" y="982800"/>
            <a:ext cx="4892400" cy="4892400"/>
            <a:chOff x="-63360" y="982800"/>
            <a:chExt cx="4892400" cy="4892400"/>
          </a:xfrm>
        </p:grpSpPr>
        <p:sp>
          <p:nvSpPr>
            <p:cNvPr id="79" name="Rectangle 12"/>
            <p:cNvSpPr/>
            <p:nvPr/>
          </p:nvSpPr>
          <p:spPr>
            <a:xfrm>
              <a:off x="-63360" y="982800"/>
              <a:ext cx="2441160" cy="4892400"/>
            </a:xfrm>
            <a:prstGeom prst="rect">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sp>
          <p:nvSpPr>
            <p:cNvPr id="80" name="Oval 13"/>
            <p:cNvSpPr/>
            <p:nvPr/>
          </p:nvSpPr>
          <p:spPr>
            <a:xfrm>
              <a:off x="-63360" y="982800"/>
              <a:ext cx="4892400" cy="4892400"/>
            </a:xfrm>
            <a:prstGeom prst="ellipse">
              <a:avLst/>
            </a:prstGeom>
            <a:solidFill>
              <a:schemeClr val="accent5"/>
            </a:solidFill>
            <a:ln w="12600">
              <a:no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grpSp>
      <p:sp>
        <p:nvSpPr>
          <p:cNvPr id="81" name="AutoShape 2"/>
          <p:cNvSpPr/>
          <p:nvPr/>
        </p:nvSpPr>
        <p:spPr>
          <a:xfrm>
            <a:off x="594360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endParaRPr lang="es-AR" sz="1800" b="0" u="none" strike="noStrike">
              <a:solidFill>
                <a:schemeClr val="dk1"/>
              </a:solidFill>
              <a:uFillTx/>
              <a:latin typeface="Ubuntu Light"/>
            </a:endParaRPr>
          </a:p>
        </p:txBody>
      </p:sp>
      <p:grpSp>
        <p:nvGrpSpPr>
          <p:cNvPr id="82" name="Group 23"/>
          <p:cNvGrpSpPr/>
          <p:nvPr/>
        </p:nvGrpSpPr>
        <p:grpSpPr>
          <a:xfrm>
            <a:off x="126720" y="1156680"/>
            <a:ext cx="4587840" cy="4583880"/>
            <a:chOff x="126720" y="1156680"/>
            <a:chExt cx="4587840" cy="4583880"/>
          </a:xfrm>
        </p:grpSpPr>
        <p:sp>
          <p:nvSpPr>
            <p:cNvPr id="83" name="Oval 7"/>
            <p:cNvSpPr/>
            <p:nvPr/>
          </p:nvSpPr>
          <p:spPr>
            <a:xfrm>
              <a:off x="126720" y="1156680"/>
              <a:ext cx="4587840" cy="458388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84" name="Picture 22" descr="Shape  Description automatically generated with low confidence"/>
            <p:cNvPicPr/>
            <p:nvPr/>
          </p:nvPicPr>
          <p:blipFill>
            <a:blip r:embed="rId4"/>
            <a:stretch/>
          </p:blipFill>
          <p:spPr>
            <a:xfrm>
              <a:off x="1275840" y="2275920"/>
              <a:ext cx="2305800" cy="2305800"/>
            </a:xfrm>
            <a:prstGeom prst="rect">
              <a:avLst/>
            </a:prstGeom>
            <a:ln w="0">
              <a:noFill/>
            </a:ln>
          </p:spPr>
        </p:pic>
      </p:grpSp>
      <p:sp>
        <p:nvSpPr>
          <p:cNvPr id="85" name="Text Placeholder 1"/>
          <p:cNvSpPr/>
          <p:nvPr/>
        </p:nvSpPr>
        <p:spPr>
          <a:xfrm>
            <a:off x="126720" y="225000"/>
            <a:ext cx="9902160" cy="6228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1" u="none" strike="noStrike">
                <a:solidFill>
                  <a:srgbClr val="00695E"/>
                </a:solidFill>
                <a:uFillTx/>
                <a:latin typeface="Ubuntu Light"/>
              </a:rPr>
              <a:t>Prácticas de calentamiento y enfriamiento</a:t>
            </a:r>
            <a:endParaRPr lang="es-AR" sz="3600" b="0" u="none" strike="noStrike">
              <a:solidFill>
                <a:srgbClr val="000000"/>
              </a:solidFill>
              <a:uFillTx/>
              <a:latin typeface="Arial"/>
            </a:endParaRPr>
          </a:p>
        </p:txBody>
      </p:sp>
      <p:sp>
        <p:nvSpPr>
          <p:cNvPr id="86" name="TextBox 5"/>
          <p:cNvSpPr/>
          <p:nvPr/>
        </p:nvSpPr>
        <p:spPr>
          <a:xfrm>
            <a:off x="579240" y="6245280"/>
            <a:ext cx="733068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Group 9"/>
          <p:cNvGrpSpPr/>
          <p:nvPr/>
        </p:nvGrpSpPr>
        <p:grpSpPr>
          <a:xfrm>
            <a:off x="10253160" y="285480"/>
            <a:ext cx="1547280" cy="1564920"/>
            <a:chOff x="10253160" y="285480"/>
            <a:chExt cx="1547280" cy="1564920"/>
          </a:xfrm>
        </p:grpSpPr>
        <p:sp>
          <p:nvSpPr>
            <p:cNvPr id="88" name="Oval 10"/>
            <p:cNvSpPr/>
            <p:nvPr/>
          </p:nvSpPr>
          <p:spPr>
            <a:xfrm>
              <a:off x="10253160" y="285480"/>
              <a:ext cx="1547280" cy="1564920"/>
            </a:xfrm>
            <a:prstGeom prst="ellipse">
              <a:avLst/>
            </a:prstGeom>
            <a:solidFill>
              <a:schemeClr val="accent1"/>
            </a:solidFill>
            <a:ln w="12600">
              <a:solidFill>
                <a:srgbClr val="00695E"/>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es-AR" sz="1800" b="0" u="none" strike="noStrike">
                <a:solidFill>
                  <a:schemeClr val="lt1"/>
                </a:solidFill>
                <a:uFillTx/>
                <a:latin typeface="Ubuntu Light"/>
              </a:endParaRPr>
            </a:p>
          </p:txBody>
        </p:sp>
        <p:pic>
          <p:nvPicPr>
            <p:cNvPr id="89" name="Picture 12" descr="Shape  Description automatically generated with low confidence"/>
            <p:cNvPicPr/>
            <p:nvPr/>
          </p:nvPicPr>
          <p:blipFill>
            <a:blip r:embed="rId3"/>
            <a:stretch/>
          </p:blipFill>
          <p:spPr>
            <a:xfrm>
              <a:off x="10640880" y="667800"/>
              <a:ext cx="777600" cy="786960"/>
            </a:xfrm>
            <a:prstGeom prst="rect">
              <a:avLst/>
            </a:prstGeom>
            <a:ln w="0">
              <a:noFill/>
            </a:ln>
          </p:spPr>
        </p:pic>
      </p:grpSp>
      <p:graphicFrame>
        <p:nvGraphicFramePr>
          <p:cNvPr id="90" name="Table 6"/>
          <p:cNvGraphicFramePr/>
          <p:nvPr/>
        </p:nvGraphicFramePr>
        <p:xfrm>
          <a:off x="1029960" y="2269800"/>
          <a:ext cx="9610560" cy="2946600"/>
        </p:xfrm>
        <a:graphic>
          <a:graphicData uri="http://schemas.openxmlformats.org/drawingml/2006/table">
            <a:tbl>
              <a:tblPr/>
              <a:tblGrid>
                <a:gridCol w="9610560">
                  <a:extLst>
                    <a:ext uri="{9D8B030D-6E8A-4147-A177-3AD203B41FA5}">
                      <a16:colId xmlns:a16="http://schemas.microsoft.com/office/drawing/2014/main" val="20000"/>
                    </a:ext>
                  </a:extLst>
                </a:gridCol>
              </a:tblGrid>
              <a:tr h="380880">
                <a:tc>
                  <a:txBody>
                    <a:bodyPr/>
                    <a:lstStyle/>
                    <a:p>
                      <a:pPr algn="ctr" defTabSz="914400">
                        <a:lnSpc>
                          <a:spcPct val="100000"/>
                        </a:lnSpc>
                      </a:pPr>
                      <a:r>
                        <a:rPr lang="es-AR" sz="2400" b="1" u="none" strike="noStrike">
                          <a:solidFill>
                            <a:schemeClr val="lt1"/>
                          </a:solidFill>
                          <a:uFillTx/>
                          <a:latin typeface="Ubuntu Light"/>
                        </a:rPr>
                        <a:t>¿Por qué necesitan calentar los atletas?</a:t>
                      </a:r>
                      <a:endParaRPr lang="es-AR" sz="2400" b="0" u="none" strike="noStrike">
                        <a:solidFill>
                          <a:srgbClr val="FFFFFF"/>
                        </a:solidFill>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2489400">
                <a:tc>
                  <a:txBody>
                    <a:bodyPr/>
                    <a:lstStyle/>
                    <a:p>
                      <a:endParaRPr lang="es-AR" sz="1800" b="0" u="none" strike="noStrike">
                        <a:solidFill>
                          <a:schemeClr val="dk1"/>
                        </a:solidFill>
                        <a:uFillTx/>
                        <a:latin typeface="Ubuntu Light"/>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bl>
          </a:graphicData>
        </a:graphic>
      </p:graphicFrame>
      <p:sp>
        <p:nvSpPr>
          <p:cNvPr id="91" name="TextBox 4"/>
          <p:cNvSpPr/>
          <p:nvPr/>
        </p:nvSpPr>
        <p:spPr>
          <a:xfrm>
            <a:off x="579240" y="6245280"/>
            <a:ext cx="6684840" cy="30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s-AR" sz="1400" b="0" u="none" strike="noStrike" spc="31">
                <a:solidFill>
                  <a:schemeClr val="dk1">
                    <a:lumMod val="50000"/>
                    <a:lumOff val="50000"/>
                  </a:schemeClr>
                </a:solidFill>
                <a:uFillTx/>
                <a:latin typeface="Ubuntu"/>
              </a:rPr>
              <a:t>CAPITANES FITNESS DEL AÑO 2 | PARTE 1: REVISIÓN DEL AÑO 1</a:t>
            </a:r>
            <a:endParaRPr lang="es-AR" sz="1400" b="0" u="none" strike="noStrike">
              <a:solidFill>
                <a:srgbClr val="000000"/>
              </a:solidFill>
              <a:uFillTx/>
              <a:latin typeface="Arial"/>
            </a:endParaRPr>
          </a:p>
        </p:txBody>
      </p:sp>
      <p:sp>
        <p:nvSpPr>
          <p:cNvPr id="92" name="Text Placeholder 1"/>
          <p:cNvSpPr/>
          <p:nvPr/>
        </p:nvSpPr>
        <p:spPr>
          <a:xfrm>
            <a:off x="628560" y="316440"/>
            <a:ext cx="9610200" cy="5806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es-AR" sz="3600" b="0" u="none" strike="noStrike">
                <a:solidFill>
                  <a:schemeClr val="dk1"/>
                </a:solidFill>
                <a:uFillTx/>
                <a:latin typeface="Ubuntu"/>
              </a:rPr>
              <a:t>Propósito del calentamiento</a:t>
            </a:r>
            <a:endParaRPr lang="es-AR" sz="3600" b="0" u="none" strike="noStrike">
              <a:solidFill>
                <a:srgbClr val="000000"/>
              </a:solidFill>
              <a:uFillTx/>
              <a:latin typeface="Arial"/>
            </a:endParaRPr>
          </a:p>
        </p:txBody>
      </p:sp>
      <p:sp>
        <p:nvSpPr>
          <p:cNvPr id="93" name="Text Placeholder 2"/>
          <p:cNvSpPr/>
          <p:nvPr/>
        </p:nvSpPr>
        <p:spPr>
          <a:xfrm>
            <a:off x="628560" y="897480"/>
            <a:ext cx="9591480" cy="5806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tabLst>
                <a:tab pos="0" algn="l"/>
              </a:tabLst>
            </a:pPr>
            <a:r>
              <a:rPr lang="es-AR" sz="3200" b="1" u="none" strike="noStrike">
                <a:solidFill>
                  <a:srgbClr val="179984"/>
                </a:solidFill>
                <a:uFillTx/>
                <a:latin typeface="Ubuntu"/>
              </a:rPr>
              <a:t>Prácticas de calentamiento y enfriamiento</a:t>
            </a:r>
            <a:endParaRPr lang="es-AR" sz="3200" b="0" u="none" strike="noStrike">
              <a:solidFill>
                <a:srgbClr val="000000"/>
              </a:solidFill>
              <a:uFillTx/>
              <a:latin typeface="Arial"/>
            </a:endParaRPr>
          </a:p>
        </p:txBody>
      </p:sp>
    </p:spTree>
  </p:cSld>
  <p:clrMapOvr>
    <a:masterClrMapping/>
  </p:clrMapOvr>
</p:sld>
</file>

<file path=ppt/theme/theme1.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5.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6.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7.xml><?xml version="1.0" encoding="utf-8"?>
<a:theme xmlns:a="http://schemas.openxmlformats.org/drawingml/2006/main" name="Office Theme">
  <a:themeElements>
    <a:clrScheme name="Event Leader">
      <a:dk1>
        <a:srgbClr val="000000"/>
      </a:dk1>
      <a:lt1>
        <a:srgbClr val="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8.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45</Slides>
  <Notes>45</Notes>
  <HiddenSlides>0</HiddenSlides>
  <ScaleCrop>false</ScaleCrop>
  <HeadingPairs>
    <vt:vector size="4" baseType="variant">
      <vt:variant>
        <vt:lpstr>Theme</vt:lpstr>
      </vt:variant>
      <vt:variant>
        <vt:i4>7</vt:i4>
      </vt:variant>
      <vt:variant>
        <vt:lpstr>Slide Titles</vt:lpstr>
      </vt:variant>
      <vt:variant>
        <vt:i4>45</vt:i4>
      </vt:variant>
    </vt:vector>
  </HeadingPairs>
  <TitlesOfParts>
    <vt:vector size="52" baseType="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Yaiguili Alvarado García</dc:creator>
  <dc:description/>
  <cp:revision>9</cp:revision>
  <dcterms:created xsi:type="dcterms:W3CDTF">2022-02-22T02:12:09Z</dcterms:created>
  <dcterms:modified xsi:type="dcterms:W3CDTF">2025-12-17T16:26:55Z</dcterms:modified>
  <dc:language>es-AR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43</vt:r8>
  </property>
  <property fmtid="{D5CDD505-2E9C-101B-9397-08002B2CF9AE}" pid="3" name="PresentationFormat">
    <vt:lpwstr>Widescreen</vt:lpwstr>
  </property>
  <property fmtid="{D5CDD505-2E9C-101B-9397-08002B2CF9AE}" pid="4" name="Slides">
    <vt:r8>43</vt:r8>
  </property>
</Properties>
</file>